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029" autoAdjust="0"/>
    <p:restoredTop sz="94660"/>
  </p:normalViewPr>
  <p:slideViewPr>
    <p:cSldViewPr snapToGrid="0">
      <p:cViewPr>
        <p:scale>
          <a:sx n="100" d="100"/>
          <a:sy n="100" d="100"/>
        </p:scale>
        <p:origin x="5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Jianyu" userId="faadb563bfecab1d" providerId="LiveId" clId="{BB592C77-F511-4961-AF70-A822AF4A66CE}"/>
    <pc:docChg chg="undo custSel addSld modSld">
      <pc:chgData name="Zhou Jianyu" userId="faadb563bfecab1d" providerId="LiveId" clId="{BB592C77-F511-4961-AF70-A822AF4A66CE}" dt="2022-12-02T07:36:34.735" v="3755"/>
      <pc:docMkLst>
        <pc:docMk/>
      </pc:docMkLst>
      <pc:sldChg chg="delSp mod">
        <pc:chgData name="Zhou Jianyu" userId="faadb563bfecab1d" providerId="LiveId" clId="{BB592C77-F511-4961-AF70-A822AF4A66CE}" dt="2022-12-02T06:01:31.823" v="0" actId="478"/>
        <pc:sldMkLst>
          <pc:docMk/>
          <pc:sldMk cId="150870179" sldId="256"/>
        </pc:sldMkLst>
        <pc:picChg chg="del">
          <ac:chgData name="Zhou Jianyu" userId="faadb563bfecab1d" providerId="LiveId" clId="{BB592C77-F511-4961-AF70-A822AF4A66CE}" dt="2022-12-02T06:01:31.823" v="0" actId="478"/>
          <ac:picMkLst>
            <pc:docMk/>
            <pc:sldMk cId="150870179" sldId="256"/>
            <ac:picMk id="3" creationId="{501C28F3-8981-4826-9D8E-DEF26BF67544}"/>
          </ac:picMkLst>
        </pc:picChg>
      </pc:sldChg>
      <pc:sldChg chg="addSp delSp modSp new mod">
        <pc:chgData name="Zhou Jianyu" userId="faadb563bfecab1d" providerId="LiveId" clId="{BB592C77-F511-4961-AF70-A822AF4A66CE}" dt="2022-12-02T06:17:36.740" v="480"/>
        <pc:sldMkLst>
          <pc:docMk/>
          <pc:sldMk cId="2068417380" sldId="266"/>
        </pc:sldMkLst>
        <pc:grpChg chg="del mod">
          <ac:chgData name="Zhou Jianyu" userId="faadb563bfecab1d" providerId="LiveId" clId="{BB592C77-F511-4961-AF70-A822AF4A66CE}" dt="2022-12-02T06:09:09.837" v="41"/>
          <ac:grpSpMkLst>
            <pc:docMk/>
            <pc:sldMk cId="2068417380" sldId="266"/>
            <ac:grpSpMk id="21" creationId="{FBB37A65-4CDF-4B62-9E39-218073AC3814}"/>
          </ac:grpSpMkLst>
        </pc:grpChg>
        <pc:grpChg chg="del mod">
          <ac:chgData name="Zhou Jianyu" userId="faadb563bfecab1d" providerId="LiveId" clId="{BB592C77-F511-4961-AF70-A822AF4A66CE}" dt="2022-12-02T06:09:09.837" v="41"/>
          <ac:grpSpMkLst>
            <pc:docMk/>
            <pc:sldMk cId="2068417380" sldId="266"/>
            <ac:grpSpMk id="22" creationId="{663B057E-C010-44A8-9C71-499792E0A524}"/>
          </ac:grpSpMkLst>
        </pc:grpChg>
        <pc:grpChg chg="del mod">
          <ac:chgData name="Zhou Jianyu" userId="faadb563bfecab1d" providerId="LiveId" clId="{BB592C77-F511-4961-AF70-A822AF4A66CE}" dt="2022-12-02T06:09:06.122" v="35"/>
          <ac:grpSpMkLst>
            <pc:docMk/>
            <pc:sldMk cId="2068417380" sldId="266"/>
            <ac:grpSpMk id="36" creationId="{82846267-8A13-4FC3-8F03-79A4D236C6FC}"/>
          </ac:grpSpMkLst>
        </pc:grpChg>
        <pc:grpChg chg="del mod">
          <ac:chgData name="Zhou Jianyu" userId="faadb563bfecab1d" providerId="LiveId" clId="{BB592C77-F511-4961-AF70-A822AF4A66CE}" dt="2022-12-02T06:09:06.122" v="35"/>
          <ac:grpSpMkLst>
            <pc:docMk/>
            <pc:sldMk cId="2068417380" sldId="266"/>
            <ac:grpSpMk id="37" creationId="{B7BBEFF5-0C1F-42DF-9B43-19DAD730C298}"/>
          </ac:grpSpMkLst>
        </pc:grpChg>
        <pc:grpChg chg="del mod">
          <ac:chgData name="Zhou Jianyu" userId="faadb563bfecab1d" providerId="LiveId" clId="{BB592C77-F511-4961-AF70-A822AF4A66CE}" dt="2022-12-02T06:09:09.837" v="41"/>
          <ac:grpSpMkLst>
            <pc:docMk/>
            <pc:sldMk cId="2068417380" sldId="266"/>
            <ac:grpSpMk id="38" creationId="{016F36A6-4318-4B8A-8446-DD27B1685DFC}"/>
          </ac:grpSpMkLst>
        </pc:grpChg>
        <pc:grpChg chg="del mod">
          <ac:chgData name="Zhou Jianyu" userId="faadb563bfecab1d" providerId="LiveId" clId="{BB592C77-F511-4961-AF70-A822AF4A66CE}" dt="2022-12-02T06:09:28.067" v="55"/>
          <ac:grpSpMkLst>
            <pc:docMk/>
            <pc:sldMk cId="2068417380" sldId="266"/>
            <ac:grpSpMk id="44" creationId="{48DB3EF7-CF9C-4B27-9A5E-98F1618F79D7}"/>
          </ac:grpSpMkLst>
        </pc:grpChg>
        <pc:grpChg chg="del mod">
          <ac:chgData name="Zhou Jianyu" userId="faadb563bfecab1d" providerId="LiveId" clId="{BB592C77-F511-4961-AF70-A822AF4A66CE}" dt="2022-12-02T06:09:18.034" v="53"/>
          <ac:grpSpMkLst>
            <pc:docMk/>
            <pc:sldMk cId="2068417380" sldId="266"/>
            <ac:grpSpMk id="53" creationId="{4AABC012-D774-4F3D-BF2E-F94AB3F55E92}"/>
          </ac:grpSpMkLst>
        </pc:grpChg>
        <pc:grpChg chg="del mod">
          <ac:chgData name="Zhou Jianyu" userId="faadb563bfecab1d" providerId="LiveId" clId="{BB592C77-F511-4961-AF70-A822AF4A66CE}" dt="2022-12-02T06:09:18.034" v="53"/>
          <ac:grpSpMkLst>
            <pc:docMk/>
            <pc:sldMk cId="2068417380" sldId="266"/>
            <ac:grpSpMk id="54" creationId="{2E7F0223-099A-4B58-9663-FE9267364A96}"/>
          </ac:grpSpMkLst>
        </pc:grpChg>
        <pc:grpChg chg="mod">
          <ac:chgData name="Zhou Jianyu" userId="faadb563bfecab1d" providerId="LiveId" clId="{BB592C77-F511-4961-AF70-A822AF4A66CE}" dt="2022-12-02T06:09:18.034" v="53"/>
          <ac:grpSpMkLst>
            <pc:docMk/>
            <pc:sldMk cId="2068417380" sldId="266"/>
            <ac:grpSpMk id="57" creationId="{44AA995A-7E8C-4868-9B69-D4C98501CDAA}"/>
          </ac:grpSpMkLst>
        </pc:grpChg>
        <pc:grpChg chg="del mod">
          <ac:chgData name="Zhou Jianyu" userId="faadb563bfecab1d" providerId="LiveId" clId="{BB592C77-F511-4961-AF70-A822AF4A66CE}" dt="2022-12-02T06:09:43.055" v="66"/>
          <ac:grpSpMkLst>
            <pc:docMk/>
            <pc:sldMk cId="2068417380" sldId="266"/>
            <ac:grpSpMk id="59" creationId="{64E3A03C-2041-4A53-943F-181FB6805782}"/>
          </ac:grpSpMkLst>
        </pc:grpChg>
        <pc:grpChg chg="del mod">
          <ac:chgData name="Zhou Jianyu" userId="faadb563bfecab1d" providerId="LiveId" clId="{BB592C77-F511-4961-AF70-A822AF4A66CE}" dt="2022-12-02T06:09:40.005" v="64"/>
          <ac:grpSpMkLst>
            <pc:docMk/>
            <pc:sldMk cId="2068417380" sldId="266"/>
            <ac:grpSpMk id="66" creationId="{55D52CAA-7584-4359-965B-694CC32ADC09}"/>
          </ac:grpSpMkLst>
        </pc:grpChg>
        <pc:grpChg chg="mod">
          <ac:chgData name="Zhou Jianyu" userId="faadb563bfecab1d" providerId="LiveId" clId="{BB592C77-F511-4961-AF70-A822AF4A66CE}" dt="2022-12-02T06:09:40.005" v="64"/>
          <ac:grpSpMkLst>
            <pc:docMk/>
            <pc:sldMk cId="2068417380" sldId="266"/>
            <ac:grpSpMk id="68" creationId="{65C165DE-DDF3-45B4-80FB-4FF4BE190DC5}"/>
          </ac:grpSpMkLst>
        </pc:grpChg>
        <pc:grpChg chg="mod">
          <ac:chgData name="Zhou Jianyu" userId="faadb563bfecab1d" providerId="LiveId" clId="{BB592C77-F511-4961-AF70-A822AF4A66CE}" dt="2022-12-02T06:09:43.055" v="66"/>
          <ac:grpSpMkLst>
            <pc:docMk/>
            <pc:sldMk cId="2068417380" sldId="266"/>
            <ac:grpSpMk id="70" creationId="{E806A9FF-4917-4164-8BF4-B738431C8CD1}"/>
          </ac:grpSpMkLst>
        </pc:grpChg>
        <pc:grpChg chg="del mod">
          <ac:chgData name="Zhou Jianyu" userId="faadb563bfecab1d" providerId="LiveId" clId="{BB592C77-F511-4961-AF70-A822AF4A66CE}" dt="2022-12-02T06:14:21.171" v="312"/>
          <ac:grpSpMkLst>
            <pc:docMk/>
            <pc:sldMk cId="2068417380" sldId="266"/>
            <ac:grpSpMk id="81" creationId="{D9FA0C80-D2B8-4B30-850A-810D461BD2AB}"/>
          </ac:grpSpMkLst>
        </pc:grpChg>
        <pc:grpChg chg="del mod">
          <ac:chgData name="Zhou Jianyu" userId="faadb563bfecab1d" providerId="LiveId" clId="{BB592C77-F511-4961-AF70-A822AF4A66CE}" dt="2022-12-02T06:11:49.131" v="147"/>
          <ac:grpSpMkLst>
            <pc:docMk/>
            <pc:sldMk cId="2068417380" sldId="266"/>
            <ac:grpSpMk id="92" creationId="{09A70C79-1778-4860-AD1F-23645B8562C8}"/>
          </ac:grpSpMkLst>
        </pc:grpChg>
        <pc:grpChg chg="mod">
          <ac:chgData name="Zhou Jianyu" userId="faadb563bfecab1d" providerId="LiveId" clId="{BB592C77-F511-4961-AF70-A822AF4A66CE}" dt="2022-12-02T06:10:13.224" v="88"/>
          <ac:grpSpMkLst>
            <pc:docMk/>
            <pc:sldMk cId="2068417380" sldId="266"/>
            <ac:grpSpMk id="93" creationId="{F86DF1EB-BD0D-4ACE-A4BA-AAA3B2D6B6A6}"/>
          </ac:grpSpMkLst>
        </pc:grpChg>
        <pc:grpChg chg="mod">
          <ac:chgData name="Zhou Jianyu" userId="faadb563bfecab1d" providerId="LiveId" clId="{BB592C77-F511-4961-AF70-A822AF4A66CE}" dt="2022-12-02T06:10:58.344" v="101"/>
          <ac:grpSpMkLst>
            <pc:docMk/>
            <pc:sldMk cId="2068417380" sldId="266"/>
            <ac:grpSpMk id="106" creationId="{25F20419-3C24-4B07-B481-699C96635D00}"/>
          </ac:grpSpMkLst>
        </pc:grpChg>
        <pc:grpChg chg="mod">
          <ac:chgData name="Zhou Jianyu" userId="faadb563bfecab1d" providerId="LiveId" clId="{BB592C77-F511-4961-AF70-A822AF4A66CE}" dt="2022-12-02T06:10:58.344" v="101"/>
          <ac:grpSpMkLst>
            <pc:docMk/>
            <pc:sldMk cId="2068417380" sldId="266"/>
            <ac:grpSpMk id="107" creationId="{60109842-DD35-4552-9780-98DC32977870}"/>
          </ac:grpSpMkLst>
        </pc:grpChg>
        <pc:grpChg chg="del mod">
          <ac:chgData name="Zhou Jianyu" userId="faadb563bfecab1d" providerId="LiveId" clId="{BB592C77-F511-4961-AF70-A822AF4A66CE}" dt="2022-12-02T06:11:05.351" v="109"/>
          <ac:grpSpMkLst>
            <pc:docMk/>
            <pc:sldMk cId="2068417380" sldId="266"/>
            <ac:grpSpMk id="113" creationId="{EC7C120E-D7A2-4F99-AB19-D6F93B39D1FC}"/>
          </ac:grpSpMkLst>
        </pc:grpChg>
        <pc:grpChg chg="del mod">
          <ac:chgData name="Zhou Jianyu" userId="faadb563bfecab1d" providerId="LiveId" clId="{BB592C77-F511-4961-AF70-A822AF4A66CE}" dt="2022-12-02T06:11:08.677" v="111"/>
          <ac:grpSpMkLst>
            <pc:docMk/>
            <pc:sldMk cId="2068417380" sldId="266"/>
            <ac:grpSpMk id="115" creationId="{7FFF02C7-3DA7-4A2B-BD81-52B1A6CDEB61}"/>
          </ac:grpSpMkLst>
        </pc:grpChg>
        <pc:grpChg chg="del mod">
          <ac:chgData name="Zhou Jianyu" userId="faadb563bfecab1d" providerId="LiveId" clId="{BB592C77-F511-4961-AF70-A822AF4A66CE}" dt="2022-12-02T06:11:10.877" v="113"/>
          <ac:grpSpMkLst>
            <pc:docMk/>
            <pc:sldMk cId="2068417380" sldId="266"/>
            <ac:grpSpMk id="117" creationId="{87FFFFA4-3B2B-436A-B206-F3FCA80D5FEB}"/>
          </ac:grpSpMkLst>
        </pc:grpChg>
        <pc:grpChg chg="del mod">
          <ac:chgData name="Zhou Jianyu" userId="faadb563bfecab1d" providerId="LiveId" clId="{BB592C77-F511-4961-AF70-A822AF4A66CE}" dt="2022-12-02T06:12:17.549" v="185"/>
          <ac:grpSpMkLst>
            <pc:docMk/>
            <pc:sldMk cId="2068417380" sldId="266"/>
            <ac:grpSpMk id="119" creationId="{7B06ED48-507F-40F6-8DFE-3A6E0DC310C8}"/>
          </ac:grpSpMkLst>
        </pc:grpChg>
        <pc:grpChg chg="del mod">
          <ac:chgData name="Zhou Jianyu" userId="faadb563bfecab1d" providerId="LiveId" clId="{BB592C77-F511-4961-AF70-A822AF4A66CE}" dt="2022-12-02T06:11:18.808" v="122"/>
          <ac:grpSpMkLst>
            <pc:docMk/>
            <pc:sldMk cId="2068417380" sldId="266"/>
            <ac:grpSpMk id="124" creationId="{B68C95F5-CF30-4A48-8C46-5E14B1A16EE9}"/>
          </ac:grpSpMkLst>
        </pc:grpChg>
        <pc:grpChg chg="del mod">
          <ac:chgData name="Zhou Jianyu" userId="faadb563bfecab1d" providerId="LiveId" clId="{BB592C77-F511-4961-AF70-A822AF4A66CE}" dt="2022-12-02T06:11:49.131" v="147"/>
          <ac:grpSpMkLst>
            <pc:docMk/>
            <pc:sldMk cId="2068417380" sldId="266"/>
            <ac:grpSpMk id="128" creationId="{C3B193D0-C7F0-4766-B166-1008B855256E}"/>
          </ac:grpSpMkLst>
        </pc:grpChg>
        <pc:grpChg chg="del mod">
          <ac:chgData name="Zhou Jianyu" userId="faadb563bfecab1d" providerId="LiveId" clId="{BB592C77-F511-4961-AF70-A822AF4A66CE}" dt="2022-12-02T06:16:37.210" v="434"/>
          <ac:grpSpMkLst>
            <pc:docMk/>
            <pc:sldMk cId="2068417380" sldId="266"/>
            <ac:grpSpMk id="134" creationId="{576A1DA2-02F2-4509-94DD-0D2BE4D41EA2}"/>
          </ac:grpSpMkLst>
        </pc:grpChg>
        <pc:grpChg chg="del mod">
          <ac:chgData name="Zhou Jianyu" userId="faadb563bfecab1d" providerId="LiveId" clId="{BB592C77-F511-4961-AF70-A822AF4A66CE}" dt="2022-12-02T06:11:33.486" v="143"/>
          <ac:grpSpMkLst>
            <pc:docMk/>
            <pc:sldMk cId="2068417380" sldId="266"/>
            <ac:grpSpMk id="149" creationId="{2006570D-019B-4740-8C2D-21D991D59678}"/>
          </ac:grpSpMkLst>
        </pc:grpChg>
        <pc:grpChg chg="del mod">
          <ac:chgData name="Zhou Jianyu" userId="faadb563bfecab1d" providerId="LiveId" clId="{BB592C77-F511-4961-AF70-A822AF4A66CE}" dt="2022-12-02T06:11:42.332" v="145"/>
          <ac:grpSpMkLst>
            <pc:docMk/>
            <pc:sldMk cId="2068417380" sldId="266"/>
            <ac:grpSpMk id="150" creationId="{19056CF6-02F9-44D7-A065-4EB71A4B038E}"/>
          </ac:grpSpMkLst>
        </pc:grpChg>
        <pc:grpChg chg="del mod">
          <ac:chgData name="Zhou Jianyu" userId="faadb563bfecab1d" providerId="LiveId" clId="{BB592C77-F511-4961-AF70-A822AF4A66CE}" dt="2022-12-02T06:13:44.514" v="267"/>
          <ac:grpSpMkLst>
            <pc:docMk/>
            <pc:sldMk cId="2068417380" sldId="266"/>
            <ac:grpSpMk id="152" creationId="{35288EC1-9F71-4B92-92D0-6D5BC0810835}"/>
          </ac:grpSpMkLst>
        </pc:grpChg>
        <pc:grpChg chg="del mod">
          <ac:chgData name="Zhou Jianyu" userId="faadb563bfecab1d" providerId="LiveId" clId="{BB592C77-F511-4961-AF70-A822AF4A66CE}" dt="2022-12-02T06:12:17.549" v="185"/>
          <ac:grpSpMkLst>
            <pc:docMk/>
            <pc:sldMk cId="2068417380" sldId="266"/>
            <ac:grpSpMk id="154" creationId="{58C08975-6127-4675-B5DF-365B0B644ACC}"/>
          </ac:grpSpMkLst>
        </pc:grpChg>
        <pc:grpChg chg="mod">
          <ac:chgData name="Zhou Jianyu" userId="faadb563bfecab1d" providerId="LiveId" clId="{BB592C77-F511-4961-AF70-A822AF4A66CE}" dt="2022-12-02T06:11:52.012" v="153"/>
          <ac:grpSpMkLst>
            <pc:docMk/>
            <pc:sldMk cId="2068417380" sldId="266"/>
            <ac:grpSpMk id="160" creationId="{3006B032-B9C6-4842-8A88-ACC9DA78A08A}"/>
          </ac:grpSpMkLst>
        </pc:grpChg>
        <pc:grpChg chg="mod">
          <ac:chgData name="Zhou Jianyu" userId="faadb563bfecab1d" providerId="LiveId" clId="{BB592C77-F511-4961-AF70-A822AF4A66CE}" dt="2022-12-02T06:11:54.465" v="159"/>
          <ac:grpSpMkLst>
            <pc:docMk/>
            <pc:sldMk cId="2068417380" sldId="266"/>
            <ac:grpSpMk id="166" creationId="{64C5731D-A809-4834-9B18-0F2C973F1A9D}"/>
          </ac:grpSpMkLst>
        </pc:grpChg>
        <pc:grpChg chg="mod">
          <ac:chgData name="Zhou Jianyu" userId="faadb563bfecab1d" providerId="LiveId" clId="{BB592C77-F511-4961-AF70-A822AF4A66CE}" dt="2022-12-02T06:11:56.411" v="162"/>
          <ac:grpSpMkLst>
            <pc:docMk/>
            <pc:sldMk cId="2068417380" sldId="266"/>
            <ac:grpSpMk id="169" creationId="{3D970A8D-B8C0-4175-96E3-619A4FF85286}"/>
          </ac:grpSpMkLst>
        </pc:grpChg>
        <pc:grpChg chg="mod">
          <ac:chgData name="Zhou Jianyu" userId="faadb563bfecab1d" providerId="LiveId" clId="{BB592C77-F511-4961-AF70-A822AF4A66CE}" dt="2022-12-02T06:12:04.425" v="169"/>
          <ac:grpSpMkLst>
            <pc:docMk/>
            <pc:sldMk cId="2068417380" sldId="266"/>
            <ac:grpSpMk id="176" creationId="{20703A32-AF84-48F0-B3F3-E5C48A4F881B}"/>
          </ac:grpSpMkLst>
        </pc:grpChg>
        <pc:grpChg chg="del mod">
          <ac:chgData name="Zhou Jianyu" userId="faadb563bfecab1d" providerId="LiveId" clId="{BB592C77-F511-4961-AF70-A822AF4A66CE}" dt="2022-12-02T06:14:19.880" v="309"/>
          <ac:grpSpMkLst>
            <pc:docMk/>
            <pc:sldMk cId="2068417380" sldId="266"/>
            <ac:grpSpMk id="183" creationId="{81EF27A0-0F99-4C40-9732-D6F18C2D3A08}"/>
          </ac:grpSpMkLst>
        </pc:grpChg>
        <pc:grpChg chg="mod">
          <ac:chgData name="Zhou Jianyu" userId="faadb563bfecab1d" providerId="LiveId" clId="{BB592C77-F511-4961-AF70-A822AF4A66CE}" dt="2022-12-02T06:12:17.549" v="185"/>
          <ac:grpSpMkLst>
            <pc:docMk/>
            <pc:sldMk cId="2068417380" sldId="266"/>
            <ac:grpSpMk id="192" creationId="{AC930BCD-E959-41A9-B1D7-CCAA46F2D9EA}"/>
          </ac:grpSpMkLst>
        </pc:grpChg>
        <pc:grpChg chg="mod">
          <ac:chgData name="Zhou Jianyu" userId="faadb563bfecab1d" providerId="LiveId" clId="{BB592C77-F511-4961-AF70-A822AF4A66CE}" dt="2022-12-02T06:12:17.549" v="185"/>
          <ac:grpSpMkLst>
            <pc:docMk/>
            <pc:sldMk cId="2068417380" sldId="266"/>
            <ac:grpSpMk id="193" creationId="{64A47346-AA71-4551-92C5-6DC80DDD4A69}"/>
          </ac:grpSpMkLst>
        </pc:grpChg>
        <pc:grpChg chg="del mod">
          <ac:chgData name="Zhou Jianyu" userId="faadb563bfecab1d" providerId="LiveId" clId="{BB592C77-F511-4961-AF70-A822AF4A66CE}" dt="2022-12-02T06:14:02.670" v="284"/>
          <ac:grpSpMkLst>
            <pc:docMk/>
            <pc:sldMk cId="2068417380" sldId="266"/>
            <ac:grpSpMk id="194" creationId="{9C2EF6EB-6148-4B06-A4D8-148E2303D4A9}"/>
          </ac:grpSpMkLst>
        </pc:grpChg>
        <pc:grpChg chg="mod">
          <ac:chgData name="Zhou Jianyu" userId="faadb563bfecab1d" providerId="LiveId" clId="{BB592C77-F511-4961-AF70-A822AF4A66CE}" dt="2022-12-02T06:12:18.504" v="188"/>
          <ac:grpSpMkLst>
            <pc:docMk/>
            <pc:sldMk cId="2068417380" sldId="266"/>
            <ac:grpSpMk id="197" creationId="{3DB25718-80CB-44AB-BA46-FCC480C48040}"/>
          </ac:grpSpMkLst>
        </pc:grpChg>
        <pc:grpChg chg="mod">
          <ac:chgData name="Zhou Jianyu" userId="faadb563bfecab1d" providerId="LiveId" clId="{BB592C77-F511-4961-AF70-A822AF4A66CE}" dt="2022-12-02T06:12:42.880" v="192"/>
          <ac:grpSpMkLst>
            <pc:docMk/>
            <pc:sldMk cId="2068417380" sldId="266"/>
            <ac:grpSpMk id="201" creationId="{4A983139-AC2A-4BD2-957B-9F3BF765BD93}"/>
          </ac:grpSpMkLst>
        </pc:grpChg>
        <pc:grpChg chg="mod">
          <ac:chgData name="Zhou Jianyu" userId="faadb563bfecab1d" providerId="LiveId" clId="{BB592C77-F511-4961-AF70-A822AF4A66CE}" dt="2022-12-02T06:12:43.864" v="195"/>
          <ac:grpSpMkLst>
            <pc:docMk/>
            <pc:sldMk cId="2068417380" sldId="266"/>
            <ac:grpSpMk id="204" creationId="{3FF3ED41-F93A-4C74-B426-6B2CE682A23C}"/>
          </ac:grpSpMkLst>
        </pc:grpChg>
        <pc:grpChg chg="del mod">
          <ac:chgData name="Zhou Jianyu" userId="faadb563bfecab1d" providerId="LiveId" clId="{BB592C77-F511-4961-AF70-A822AF4A66CE}" dt="2022-12-02T06:12:57.510" v="210"/>
          <ac:grpSpMkLst>
            <pc:docMk/>
            <pc:sldMk cId="2068417380" sldId="266"/>
            <ac:grpSpMk id="211" creationId="{8A144E5B-61BC-454E-8E43-1D1E0637AB84}"/>
          </ac:grpSpMkLst>
        </pc:grpChg>
        <pc:grpChg chg="del mod">
          <ac:chgData name="Zhou Jianyu" userId="faadb563bfecab1d" providerId="LiveId" clId="{BB592C77-F511-4961-AF70-A822AF4A66CE}" dt="2022-12-02T06:13:03.132" v="219"/>
          <ac:grpSpMkLst>
            <pc:docMk/>
            <pc:sldMk cId="2068417380" sldId="266"/>
            <ac:grpSpMk id="219" creationId="{018CDB2A-7036-417F-BE3A-4FBD4E15D5AE}"/>
          </ac:grpSpMkLst>
        </pc:grpChg>
        <pc:grpChg chg="del mod">
          <ac:chgData name="Zhou Jianyu" userId="faadb563bfecab1d" providerId="LiveId" clId="{BB592C77-F511-4961-AF70-A822AF4A66CE}" dt="2022-12-02T06:13:08.790" v="231"/>
          <ac:grpSpMkLst>
            <pc:docMk/>
            <pc:sldMk cId="2068417380" sldId="266"/>
            <ac:grpSpMk id="228" creationId="{E9AE0E88-CD8D-4569-86FB-97F611EDB033}"/>
          </ac:grpSpMkLst>
        </pc:grpChg>
        <pc:grpChg chg="del mod">
          <ac:chgData name="Zhou Jianyu" userId="faadb563bfecab1d" providerId="LiveId" clId="{BB592C77-F511-4961-AF70-A822AF4A66CE}" dt="2022-12-02T06:13:18.216" v="251"/>
          <ac:grpSpMkLst>
            <pc:docMk/>
            <pc:sldMk cId="2068417380" sldId="266"/>
            <ac:grpSpMk id="240" creationId="{8132F2D4-30E6-4C8B-8BF4-8D21D22D7B27}"/>
          </ac:grpSpMkLst>
        </pc:grpChg>
        <pc:grpChg chg="mod">
          <ac:chgData name="Zhou Jianyu" userId="faadb563bfecab1d" providerId="LiveId" clId="{BB592C77-F511-4961-AF70-A822AF4A66CE}" dt="2022-12-02T06:13:18.216" v="251"/>
          <ac:grpSpMkLst>
            <pc:docMk/>
            <pc:sldMk cId="2068417380" sldId="266"/>
            <ac:grpSpMk id="260" creationId="{B6A080EA-2E37-440A-B856-D2207ADEDDB8}"/>
          </ac:grpSpMkLst>
        </pc:grpChg>
        <pc:grpChg chg="del mod">
          <ac:chgData name="Zhou Jianyu" userId="faadb563bfecab1d" providerId="LiveId" clId="{BB592C77-F511-4961-AF70-A822AF4A66CE}" dt="2022-12-02T06:13:37.866" v="257"/>
          <ac:grpSpMkLst>
            <pc:docMk/>
            <pc:sldMk cId="2068417380" sldId="266"/>
            <ac:grpSpMk id="264" creationId="{50318A3C-704F-4020-9621-331E16351C02}"/>
          </ac:grpSpMkLst>
        </pc:grpChg>
        <pc:grpChg chg="mod">
          <ac:chgData name="Zhou Jianyu" userId="faadb563bfecab1d" providerId="LiveId" clId="{BB592C77-F511-4961-AF70-A822AF4A66CE}" dt="2022-12-02T06:13:37.866" v="257"/>
          <ac:grpSpMkLst>
            <pc:docMk/>
            <pc:sldMk cId="2068417380" sldId="266"/>
            <ac:grpSpMk id="266" creationId="{BF995E58-BFAD-4175-8707-3D9EF98C714E}"/>
          </ac:grpSpMkLst>
        </pc:grpChg>
        <pc:grpChg chg="del mod">
          <ac:chgData name="Zhou Jianyu" userId="faadb563bfecab1d" providerId="LiveId" clId="{BB592C77-F511-4961-AF70-A822AF4A66CE}" dt="2022-12-02T06:14:02.670" v="284"/>
          <ac:grpSpMkLst>
            <pc:docMk/>
            <pc:sldMk cId="2068417380" sldId="266"/>
            <ac:grpSpMk id="276" creationId="{EE9B59B6-29F7-44C2-9E1C-5E6B91C4573E}"/>
          </ac:grpSpMkLst>
        </pc:grpChg>
        <pc:grpChg chg="del mod">
          <ac:chgData name="Zhou Jianyu" userId="faadb563bfecab1d" providerId="LiveId" clId="{BB592C77-F511-4961-AF70-A822AF4A66CE}" dt="2022-12-02T06:14:02.670" v="284"/>
          <ac:grpSpMkLst>
            <pc:docMk/>
            <pc:sldMk cId="2068417380" sldId="266"/>
            <ac:grpSpMk id="286" creationId="{A93202FB-8B9C-4FE0-BB7D-D1226AF473D6}"/>
          </ac:grpSpMkLst>
        </pc:grpChg>
        <pc:grpChg chg="del mod">
          <ac:chgData name="Zhou Jianyu" userId="faadb563bfecab1d" providerId="LiveId" clId="{BB592C77-F511-4961-AF70-A822AF4A66CE}" dt="2022-12-02T06:14:08.605" v="290"/>
          <ac:grpSpMkLst>
            <pc:docMk/>
            <pc:sldMk cId="2068417380" sldId="266"/>
            <ac:grpSpMk id="293" creationId="{41BA1D52-E005-496A-BEB4-BE9B6172008A}"/>
          </ac:grpSpMkLst>
        </pc:grpChg>
        <pc:grpChg chg="del mod">
          <ac:chgData name="Zhou Jianyu" userId="faadb563bfecab1d" providerId="LiveId" clId="{BB592C77-F511-4961-AF70-A822AF4A66CE}" dt="2022-12-02T06:14:14.110" v="298"/>
          <ac:grpSpMkLst>
            <pc:docMk/>
            <pc:sldMk cId="2068417380" sldId="266"/>
            <ac:grpSpMk id="299" creationId="{B5B7076D-118D-437E-8B55-AA6E156F605C}"/>
          </ac:grpSpMkLst>
        </pc:grpChg>
        <pc:grpChg chg="del mod">
          <ac:chgData name="Zhou Jianyu" userId="faadb563bfecab1d" providerId="LiveId" clId="{BB592C77-F511-4961-AF70-A822AF4A66CE}" dt="2022-12-02T06:14:21.171" v="312"/>
          <ac:grpSpMkLst>
            <pc:docMk/>
            <pc:sldMk cId="2068417380" sldId="266"/>
            <ac:grpSpMk id="307" creationId="{0ECB9C81-263F-4EB7-B6ED-008CDFF9B7F0}"/>
          </ac:grpSpMkLst>
        </pc:grpChg>
        <pc:grpChg chg="del mod">
          <ac:chgData name="Zhou Jianyu" userId="faadb563bfecab1d" providerId="LiveId" clId="{BB592C77-F511-4961-AF70-A822AF4A66CE}" dt="2022-12-02T06:14:19.880" v="309"/>
          <ac:grpSpMkLst>
            <pc:docMk/>
            <pc:sldMk cId="2068417380" sldId="266"/>
            <ac:grpSpMk id="310" creationId="{58F36942-6C91-4D1E-8823-E240178404C7}"/>
          </ac:grpSpMkLst>
        </pc:grpChg>
        <pc:grpChg chg="del mod">
          <ac:chgData name="Zhou Jianyu" userId="faadb563bfecab1d" providerId="LiveId" clId="{BB592C77-F511-4961-AF70-A822AF4A66CE}" dt="2022-12-02T06:14:21.171" v="312"/>
          <ac:grpSpMkLst>
            <pc:docMk/>
            <pc:sldMk cId="2068417380" sldId="266"/>
            <ac:grpSpMk id="318" creationId="{E64F9C10-A667-41A0-B5C0-7316F8303E0E}"/>
          </ac:grpSpMkLst>
        </pc:grpChg>
        <pc:grpChg chg="del mod">
          <ac:chgData name="Zhou Jianyu" userId="faadb563bfecab1d" providerId="LiveId" clId="{BB592C77-F511-4961-AF70-A822AF4A66CE}" dt="2022-12-02T06:14:40.395" v="324"/>
          <ac:grpSpMkLst>
            <pc:docMk/>
            <pc:sldMk cId="2068417380" sldId="266"/>
            <ac:grpSpMk id="321" creationId="{2A66C3B4-FA68-4E28-AD00-D20019AE9FC6}"/>
          </ac:grpSpMkLst>
        </pc:grpChg>
        <pc:grpChg chg="mod">
          <ac:chgData name="Zhou Jianyu" userId="faadb563bfecab1d" providerId="LiveId" clId="{BB592C77-F511-4961-AF70-A822AF4A66CE}" dt="2022-12-02T06:14:33.842" v="317"/>
          <ac:grpSpMkLst>
            <pc:docMk/>
            <pc:sldMk cId="2068417380" sldId="266"/>
            <ac:grpSpMk id="326" creationId="{0B1AAE0F-85B4-4970-8481-A64FE8D64624}"/>
          </ac:grpSpMkLst>
        </pc:grpChg>
        <pc:grpChg chg="mod">
          <ac:chgData name="Zhou Jianyu" userId="faadb563bfecab1d" providerId="LiveId" clId="{BB592C77-F511-4961-AF70-A822AF4A66CE}" dt="2022-12-02T06:14:36.709" v="322"/>
          <ac:grpSpMkLst>
            <pc:docMk/>
            <pc:sldMk cId="2068417380" sldId="266"/>
            <ac:grpSpMk id="331" creationId="{F13EBD41-1385-4934-B18C-FEEEA06EA823}"/>
          </ac:grpSpMkLst>
        </pc:grpChg>
        <pc:grpChg chg="mod">
          <ac:chgData name="Zhou Jianyu" userId="faadb563bfecab1d" providerId="LiveId" clId="{BB592C77-F511-4961-AF70-A822AF4A66CE}" dt="2022-12-02T06:14:36.709" v="322"/>
          <ac:grpSpMkLst>
            <pc:docMk/>
            <pc:sldMk cId="2068417380" sldId="266"/>
            <ac:grpSpMk id="332" creationId="{D134F1DB-0984-4129-8E5D-1E7C79C7E5C5}"/>
          </ac:grpSpMkLst>
        </pc:grpChg>
        <pc:grpChg chg="del mod">
          <ac:chgData name="Zhou Jianyu" userId="faadb563bfecab1d" providerId="LiveId" clId="{BB592C77-F511-4961-AF70-A822AF4A66CE}" dt="2022-12-02T06:14:43.895" v="326"/>
          <ac:grpSpMkLst>
            <pc:docMk/>
            <pc:sldMk cId="2068417380" sldId="266"/>
            <ac:grpSpMk id="334" creationId="{2033D903-3C6C-4CC0-9ADA-3AF3F460621D}"/>
          </ac:grpSpMkLst>
        </pc:grpChg>
        <pc:grpChg chg="del mod">
          <ac:chgData name="Zhou Jianyu" userId="faadb563bfecab1d" providerId="LiveId" clId="{BB592C77-F511-4961-AF70-A822AF4A66CE}" dt="2022-12-02T06:16:37.210" v="434"/>
          <ac:grpSpMkLst>
            <pc:docMk/>
            <pc:sldMk cId="2068417380" sldId="266"/>
            <ac:grpSpMk id="336" creationId="{578150C1-4543-46AB-89B0-C740DBB597EA}"/>
          </ac:grpSpMkLst>
        </pc:grpChg>
        <pc:grpChg chg="del mod">
          <ac:chgData name="Zhou Jianyu" userId="faadb563bfecab1d" providerId="LiveId" clId="{BB592C77-F511-4961-AF70-A822AF4A66CE}" dt="2022-12-02T06:15:01.802" v="346"/>
          <ac:grpSpMkLst>
            <pc:docMk/>
            <pc:sldMk cId="2068417380" sldId="266"/>
            <ac:grpSpMk id="353" creationId="{B6F2AF5F-EF5E-46AD-B9DE-4D1BD76EDEF0}"/>
          </ac:grpSpMkLst>
        </pc:grpChg>
        <pc:grpChg chg="del mod">
          <ac:chgData name="Zhou Jianyu" userId="faadb563bfecab1d" providerId="LiveId" clId="{BB592C77-F511-4961-AF70-A822AF4A66CE}" dt="2022-12-02T06:15:03.321" v="349"/>
          <ac:grpSpMkLst>
            <pc:docMk/>
            <pc:sldMk cId="2068417380" sldId="266"/>
            <ac:grpSpMk id="356" creationId="{A34C9A25-ED33-4FF3-8657-95B7AA3E1EB6}"/>
          </ac:grpSpMkLst>
        </pc:grpChg>
        <pc:grpChg chg="del mod">
          <ac:chgData name="Zhou Jianyu" userId="faadb563bfecab1d" providerId="LiveId" clId="{BB592C77-F511-4961-AF70-A822AF4A66CE}" dt="2022-12-02T06:15:06.586" v="353"/>
          <ac:grpSpMkLst>
            <pc:docMk/>
            <pc:sldMk cId="2068417380" sldId="266"/>
            <ac:grpSpMk id="359" creationId="{6A8377A0-E025-4A58-8423-0C3B53AB4662}"/>
          </ac:grpSpMkLst>
        </pc:grpChg>
        <pc:grpChg chg="del mod">
          <ac:chgData name="Zhou Jianyu" userId="faadb563bfecab1d" providerId="LiveId" clId="{BB592C77-F511-4961-AF70-A822AF4A66CE}" dt="2022-12-02T06:15:13.733" v="356"/>
          <ac:grpSpMkLst>
            <pc:docMk/>
            <pc:sldMk cId="2068417380" sldId="266"/>
            <ac:grpSpMk id="363" creationId="{C0CF1D2F-45B1-4205-B810-28217362749D}"/>
          </ac:grpSpMkLst>
        </pc:grpChg>
        <pc:grpChg chg="del mod">
          <ac:chgData name="Zhou Jianyu" userId="faadb563bfecab1d" providerId="LiveId" clId="{BB592C77-F511-4961-AF70-A822AF4A66CE}" dt="2022-12-02T06:15:17.415" v="360"/>
          <ac:grpSpMkLst>
            <pc:docMk/>
            <pc:sldMk cId="2068417380" sldId="266"/>
            <ac:grpSpMk id="366" creationId="{910F4AE3-D0BB-40A1-8F6E-3271ED2A4BB0}"/>
          </ac:grpSpMkLst>
        </pc:grpChg>
        <pc:grpChg chg="mod">
          <ac:chgData name="Zhou Jianyu" userId="faadb563bfecab1d" providerId="LiveId" clId="{BB592C77-F511-4961-AF70-A822AF4A66CE}" dt="2022-12-02T06:15:17.415" v="360"/>
          <ac:grpSpMkLst>
            <pc:docMk/>
            <pc:sldMk cId="2068417380" sldId="266"/>
            <ac:grpSpMk id="370" creationId="{15787AAB-0710-4DC6-9AC2-26D22AD1DF5F}"/>
          </ac:grpSpMkLst>
        </pc:grpChg>
        <pc:grpChg chg="mod">
          <ac:chgData name="Zhou Jianyu" userId="faadb563bfecab1d" providerId="LiveId" clId="{BB592C77-F511-4961-AF70-A822AF4A66CE}" dt="2022-12-02T06:15:23.538" v="363"/>
          <ac:grpSpMkLst>
            <pc:docMk/>
            <pc:sldMk cId="2068417380" sldId="266"/>
            <ac:grpSpMk id="373" creationId="{BF11C88C-65ED-4DC6-B168-05F0D99F3E49}"/>
          </ac:grpSpMkLst>
        </pc:grpChg>
        <pc:grpChg chg="del mod">
          <ac:chgData name="Zhou Jianyu" userId="faadb563bfecab1d" providerId="LiveId" clId="{BB592C77-F511-4961-AF70-A822AF4A66CE}" dt="2022-12-02T06:15:39.601" v="376"/>
          <ac:grpSpMkLst>
            <pc:docMk/>
            <pc:sldMk cId="2068417380" sldId="266"/>
            <ac:grpSpMk id="378" creationId="{ED8EA6AD-1AFD-419D-9E67-BBC9517C9D4E}"/>
          </ac:grpSpMkLst>
        </pc:grpChg>
        <pc:grpChg chg="del mod">
          <ac:chgData name="Zhou Jianyu" userId="faadb563bfecab1d" providerId="LiveId" clId="{BB592C77-F511-4961-AF70-A822AF4A66CE}" dt="2022-12-02T06:15:49.463" v="378"/>
          <ac:grpSpMkLst>
            <pc:docMk/>
            <pc:sldMk cId="2068417380" sldId="266"/>
            <ac:grpSpMk id="386" creationId="{7D5983F0-B567-4946-A1E5-76B41AFE0D4D}"/>
          </ac:grpSpMkLst>
        </pc:grpChg>
        <pc:grpChg chg="mod">
          <ac:chgData name="Zhou Jianyu" userId="faadb563bfecab1d" providerId="LiveId" clId="{BB592C77-F511-4961-AF70-A822AF4A66CE}" dt="2022-12-02T06:15:49.463" v="378"/>
          <ac:grpSpMkLst>
            <pc:docMk/>
            <pc:sldMk cId="2068417380" sldId="266"/>
            <ac:grpSpMk id="388" creationId="{754D2891-F722-4FE0-9401-7DB1495A23DB}"/>
          </ac:grpSpMkLst>
        </pc:grpChg>
        <pc:grpChg chg="del mod">
          <ac:chgData name="Zhou Jianyu" userId="faadb563bfecab1d" providerId="LiveId" clId="{BB592C77-F511-4961-AF70-A822AF4A66CE}" dt="2022-12-02T06:15:58.538" v="396"/>
          <ac:grpSpMkLst>
            <pc:docMk/>
            <pc:sldMk cId="2068417380" sldId="266"/>
            <ac:grpSpMk id="392" creationId="{87B459E6-AE7E-4DCD-B5DF-265A91E12DA5}"/>
          </ac:grpSpMkLst>
        </pc:grpChg>
        <pc:grpChg chg="del mod">
          <ac:chgData name="Zhou Jianyu" userId="faadb563bfecab1d" providerId="LiveId" clId="{BB592C77-F511-4961-AF70-A822AF4A66CE}" dt="2022-12-02T06:16:14.043" v="409"/>
          <ac:grpSpMkLst>
            <pc:docMk/>
            <pc:sldMk cId="2068417380" sldId="266"/>
            <ac:grpSpMk id="406" creationId="{85E503CB-8357-43B8-8FB0-8051B4C8AC42}"/>
          </ac:grpSpMkLst>
        </pc:grpChg>
        <pc:grpChg chg="del mod">
          <ac:chgData name="Zhou Jianyu" userId="faadb563bfecab1d" providerId="LiveId" clId="{BB592C77-F511-4961-AF70-A822AF4A66CE}" dt="2022-12-02T06:16:37.210" v="434"/>
          <ac:grpSpMkLst>
            <pc:docMk/>
            <pc:sldMk cId="2068417380" sldId="266"/>
            <ac:grpSpMk id="419" creationId="{13ED2314-2F65-4319-93BB-0677CCF0382B}"/>
          </ac:grpSpMkLst>
        </pc:grpChg>
        <pc:grpChg chg="del mod">
          <ac:chgData name="Zhou Jianyu" userId="faadb563bfecab1d" providerId="LiveId" clId="{BB592C77-F511-4961-AF70-A822AF4A66CE}" dt="2022-12-02T06:16:46.855" v="453"/>
          <ac:grpSpMkLst>
            <pc:docMk/>
            <pc:sldMk cId="2068417380" sldId="266"/>
            <ac:grpSpMk id="444" creationId="{CBFDE1E6-2206-4D9C-AA5A-2FEA39094EDD}"/>
          </ac:grpSpMkLst>
        </pc:grpChg>
        <pc:grpChg chg="del mod">
          <ac:chgData name="Zhou Jianyu" userId="faadb563bfecab1d" providerId="LiveId" clId="{BB592C77-F511-4961-AF70-A822AF4A66CE}" dt="2022-12-02T06:16:53.060" v="458"/>
          <ac:grpSpMkLst>
            <pc:docMk/>
            <pc:sldMk cId="2068417380" sldId="266"/>
            <ac:grpSpMk id="463" creationId="{DC45022A-8AB7-4B4A-B101-7CA13CAA48AA}"/>
          </ac:grpSpMkLst>
        </pc:grpChg>
        <pc:grpChg chg="del mod">
          <ac:chgData name="Zhou Jianyu" userId="faadb563bfecab1d" providerId="LiveId" clId="{BB592C77-F511-4961-AF70-A822AF4A66CE}" dt="2022-12-02T06:17:00.751" v="462"/>
          <ac:grpSpMkLst>
            <pc:docMk/>
            <pc:sldMk cId="2068417380" sldId="266"/>
            <ac:grpSpMk id="468" creationId="{827F56F0-85CB-430D-B517-062BD471377C}"/>
          </ac:grpSpMkLst>
        </pc:grpChg>
        <pc:grpChg chg="del mod">
          <ac:chgData name="Zhou Jianyu" userId="faadb563bfecab1d" providerId="LiveId" clId="{BB592C77-F511-4961-AF70-A822AF4A66CE}" dt="2022-12-02T06:17:03.448" v="464"/>
          <ac:grpSpMkLst>
            <pc:docMk/>
            <pc:sldMk cId="2068417380" sldId="266"/>
            <ac:grpSpMk id="472" creationId="{F5B5D85D-8EAF-4BD8-8393-C3E788D63105}"/>
          </ac:grpSpMkLst>
        </pc:grpChg>
        <pc:grpChg chg="mod">
          <ac:chgData name="Zhou Jianyu" userId="faadb563bfecab1d" providerId="LiveId" clId="{BB592C77-F511-4961-AF70-A822AF4A66CE}" dt="2022-12-02T06:17:03.448" v="464"/>
          <ac:grpSpMkLst>
            <pc:docMk/>
            <pc:sldMk cId="2068417380" sldId="266"/>
            <ac:grpSpMk id="474" creationId="{D5031643-DD28-4991-B8E9-1AD7DFCF9DC7}"/>
          </ac:grpSpMkLst>
        </pc:grpChg>
        <pc:grpChg chg="del mod">
          <ac:chgData name="Zhou Jianyu" userId="faadb563bfecab1d" providerId="LiveId" clId="{BB592C77-F511-4961-AF70-A822AF4A66CE}" dt="2022-12-02T06:17:36.740" v="480"/>
          <ac:grpSpMkLst>
            <pc:docMk/>
            <pc:sldMk cId="2068417380" sldId="266"/>
            <ac:grpSpMk id="477" creationId="{98FD3F01-3E6A-49FF-BA79-FA3BE21A7DEB}"/>
          </ac:grpSpMkLst>
        </pc:grpChg>
        <pc:grpChg chg="mod">
          <ac:chgData name="Zhou Jianyu" userId="faadb563bfecab1d" providerId="LiveId" clId="{BB592C77-F511-4961-AF70-A822AF4A66CE}" dt="2022-12-02T06:17:36.740" v="480"/>
          <ac:grpSpMkLst>
            <pc:docMk/>
            <pc:sldMk cId="2068417380" sldId="266"/>
            <ac:grpSpMk id="490" creationId="{B4F7EB66-FD5E-4908-99CE-0CED8900BEAA}"/>
          </ac:grpSpMkLst>
        </pc:grpChg>
        <pc:inkChg chg="add">
          <ac:chgData name="Zhou Jianyu" userId="faadb563bfecab1d" providerId="LiveId" clId="{BB592C77-F511-4961-AF70-A822AF4A66CE}" dt="2022-12-02T06:07:51.230" v="2" actId="9405"/>
          <ac:inkMkLst>
            <pc:docMk/>
            <pc:sldMk cId="2068417380" sldId="266"/>
            <ac:inkMk id="2" creationId="{A10FB1C8-DE56-4B45-B2F5-87CCB465A904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" creationId="{10EE0CA5-714C-4648-B861-4207FCC86B3F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4" creationId="{F92F4088-2A16-4651-AA01-B05D0FE6334D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5" creationId="{9FED1F76-4748-47BF-8CC1-E3FFD0BDE1F4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6" creationId="{044E32D8-0103-4562-8FB1-618567E1CB25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7" creationId="{0D5E9F89-CBEB-4E40-97B4-CCBEA763A86E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8" creationId="{E6BC66DB-881D-4E3C-9CB0-5E07B3773BA7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9" creationId="{13BB67CA-1B08-440F-8F88-B044E8420C32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0" creationId="{8FD4D85C-45D0-48A7-BFEE-2F8D1D6095A9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1" creationId="{F651D2F8-0FFD-4539-B7F7-2A3B8143F144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2" creationId="{9DC4EF03-8204-429F-87CC-317606C78CD3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3" creationId="{7333350E-3AB9-4035-961F-6EFC85F88B15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4" creationId="{79FFA596-4A2D-4F73-89B0-0B7DBEBC6998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5" creationId="{C79C5E32-DE34-43E7-804B-944317F4844E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6" creationId="{7E18F7B7-D76B-44B1-AF3B-2C4ECFA60196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7" creationId="{F73276F1-04CA-4D03-BDB7-52BF670CD119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8" creationId="{ECD43A9A-BD50-49EC-9935-14CA8DB761AE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19" creationId="{CCA9DF94-263C-4CF1-9F7A-C16FCDFD45CD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0" creationId="{1C9DA169-A3FE-4C17-AD52-7CDF6DD61C60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3" creationId="{49F762E5-1084-473B-AC33-5B27693DBD35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4" creationId="{D596A95A-4424-4022-85BC-99DEE0A65C4C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5" creationId="{7C0DFDAF-9F2E-4B64-957C-E79D294AE6BC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6" creationId="{29E63558-CF3C-4DC6-A7D3-277D0EDF9E56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7" creationId="{A336E977-6AA9-49D2-BE7F-1924F6A39153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8" creationId="{0C505CF2-EE40-498D-8BC8-9F58AAE12986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29" creationId="{379D02F1-B69F-42D8-96AF-987582F18988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0" creationId="{E1F9180E-EDCF-4911-8568-AA069B1A6D3C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1" creationId="{02934B87-4EDE-4B57-B74A-1C43BEAA9609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2" creationId="{2FC25558-1AEC-4A58-BF2B-C9ED37FD47C0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3" creationId="{A91AE922-9BFE-4DBA-BC12-07D5EE783F86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4" creationId="{93F055E1-B2B5-4C06-AC7D-0D72B9900EF7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5" creationId="{E2679CA2-53EA-431A-8F04-93C321F1A014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39" creationId="{222E16DC-4762-4E89-9859-E9975562A58D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40" creationId="{F43C092B-18ED-41D5-A5AD-06F2B1A7F255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41" creationId="{4EA7832F-9A14-4EDB-989C-0B5E5E58E30D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42" creationId="{7E3E1FD3-43B7-4BF6-A719-9604D9D1D830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43" creationId="{CDD61006-92CE-4071-BAE4-7031704A6FCF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45" creationId="{AA74A3A8-8B04-4364-87B5-3721029CD15A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46" creationId="{CE905422-B203-4C90-8D4E-95AD9E2ECABE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47" creationId="{3D65F48F-0EE8-450A-8E0E-0A04C1869953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48" creationId="{E72DA4F5-A0EC-4DCD-BD19-457DA801CC33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49" creationId="{D3D38A62-1D82-4506-857F-CF09EA5012BA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50" creationId="{9BEA509E-B52B-4F57-B2E0-52A09D48DCBB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51" creationId="{4175EEF1-7EFE-4DA7-BC28-A49E242F47CC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52" creationId="{54EF0BE4-ED27-4F86-81DD-862551F61CB8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55" creationId="{9D9BB9C1-D4B5-4D70-A9C3-01ECFA7D3273}"/>
          </ac:inkMkLst>
        </pc:inkChg>
        <pc:inkChg chg="add mod">
          <ac:chgData name="Zhou Jianyu" userId="faadb563bfecab1d" providerId="LiveId" clId="{BB592C77-F511-4961-AF70-A822AF4A66CE}" dt="2022-12-02T06:09:18.034" v="53"/>
          <ac:inkMkLst>
            <pc:docMk/>
            <pc:sldMk cId="2068417380" sldId="266"/>
            <ac:inkMk id="56" creationId="{47DF15E9-E256-485B-B18D-C3C74FA848E7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58" creationId="{E6719A16-D7BF-4775-BA56-928290ED2EB0}"/>
          </ac:inkMkLst>
        </pc:inkChg>
        <pc:inkChg chg="add">
          <ac:chgData name="Zhou Jianyu" userId="faadb563bfecab1d" providerId="LiveId" clId="{BB592C77-F511-4961-AF70-A822AF4A66CE}" dt="2022-12-02T06:09:35.685" v="56" actId="9405"/>
          <ac:inkMkLst>
            <pc:docMk/>
            <pc:sldMk cId="2068417380" sldId="266"/>
            <ac:inkMk id="60" creationId="{EF267D40-7A8C-4425-B6A6-97FB51742B24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1" creationId="{5E3116B1-3B1C-47A5-A54F-5653172CB2F4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2" creationId="{40A03014-A89A-4E81-8947-5175143D1828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3" creationId="{E55BF741-DF1F-493C-8C81-70CEA639D452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4" creationId="{2A8CDAC4-ADA4-469D-A162-A719536DF0C4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5" creationId="{55778DF2-A6C6-45DE-8721-7D0E1CD5DB09}"/>
          </ac:inkMkLst>
        </pc:inkChg>
        <pc:inkChg chg="add mod">
          <ac:chgData name="Zhou Jianyu" userId="faadb563bfecab1d" providerId="LiveId" clId="{BB592C77-F511-4961-AF70-A822AF4A66CE}" dt="2022-12-02T06:09:40.005" v="64"/>
          <ac:inkMkLst>
            <pc:docMk/>
            <pc:sldMk cId="2068417380" sldId="266"/>
            <ac:inkMk id="67" creationId="{876B1F89-0E3E-42E7-BC77-AEBE6AB3EFC1}"/>
          </ac:inkMkLst>
        </pc:inkChg>
        <pc:inkChg chg="add mod">
          <ac:chgData name="Zhou Jianyu" userId="faadb563bfecab1d" providerId="LiveId" clId="{BB592C77-F511-4961-AF70-A822AF4A66CE}" dt="2022-12-02T06:09:43.055" v="66"/>
          <ac:inkMkLst>
            <pc:docMk/>
            <pc:sldMk cId="2068417380" sldId="266"/>
            <ac:inkMk id="69" creationId="{DCBF020E-2A2F-437B-8B78-F33A7E80CE4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1" creationId="{BDFC8D40-1F95-40FE-8BC3-10ECA9649F3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2" creationId="{21BE336A-4D88-4C67-AE3E-A9C67E56B83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3" creationId="{BDCB9AD0-8DE7-45FC-BC2B-45B94C1F849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4" creationId="{B281422E-131B-4299-8F3B-03B24A340D5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5" creationId="{51341411-037E-4A4E-9F34-C11513A4482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6" creationId="{D0D8E488-72D4-45C9-A4F4-61EDDB9F631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7" creationId="{E5CEB710-5090-402A-86E7-DCCEB6B1754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8" creationId="{05EBFBAB-E80B-4B84-98A6-C406051F4F9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79" creationId="{8B5D5670-CEE1-4448-961E-6DAC9ADE360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80" creationId="{07FC871A-5BE2-4C36-B497-A71467DDC382}"/>
          </ac:inkMkLst>
        </pc:inkChg>
        <pc:inkChg chg="add">
          <ac:chgData name="Zhou Jianyu" userId="faadb563bfecab1d" providerId="LiveId" clId="{BB592C77-F511-4961-AF70-A822AF4A66CE}" dt="2022-12-02T06:10:04.012" v="78" actId="9405"/>
          <ac:inkMkLst>
            <pc:docMk/>
            <pc:sldMk cId="2068417380" sldId="266"/>
            <ac:inkMk id="82" creationId="{C6B9A503-B681-4BF7-9836-D1D6279EF4F7}"/>
          </ac:inkMkLst>
        </pc:inkChg>
        <pc:inkChg chg="add mod">
          <ac:chgData name="Zhou Jianyu" userId="faadb563bfecab1d" providerId="LiveId" clId="{BB592C77-F511-4961-AF70-A822AF4A66CE}" dt="2022-12-02T06:10:13.224" v="88"/>
          <ac:inkMkLst>
            <pc:docMk/>
            <pc:sldMk cId="2068417380" sldId="266"/>
            <ac:inkMk id="83" creationId="{2F3F625E-42A1-474A-B786-D3DA0C16AEE9}"/>
          </ac:inkMkLst>
        </pc:inkChg>
        <pc:inkChg chg="add mod">
          <ac:chgData name="Zhou Jianyu" userId="faadb563bfecab1d" providerId="LiveId" clId="{BB592C77-F511-4961-AF70-A822AF4A66CE}" dt="2022-12-02T06:10:13.224" v="88"/>
          <ac:inkMkLst>
            <pc:docMk/>
            <pc:sldMk cId="2068417380" sldId="266"/>
            <ac:inkMk id="84" creationId="{3579F26F-7F86-43FF-A6E4-F9A485B4727D}"/>
          </ac:inkMkLst>
        </pc:inkChg>
        <pc:inkChg chg="add mod">
          <ac:chgData name="Zhou Jianyu" userId="faadb563bfecab1d" providerId="LiveId" clId="{BB592C77-F511-4961-AF70-A822AF4A66CE}" dt="2022-12-02T06:10:13.224" v="88"/>
          <ac:inkMkLst>
            <pc:docMk/>
            <pc:sldMk cId="2068417380" sldId="266"/>
            <ac:inkMk id="85" creationId="{904A1E2A-2C64-4512-8BE0-E7458F0444CF}"/>
          </ac:inkMkLst>
        </pc:inkChg>
        <pc:inkChg chg="add mod">
          <ac:chgData name="Zhou Jianyu" userId="faadb563bfecab1d" providerId="LiveId" clId="{BB592C77-F511-4961-AF70-A822AF4A66CE}" dt="2022-12-02T06:10:13.224" v="88"/>
          <ac:inkMkLst>
            <pc:docMk/>
            <pc:sldMk cId="2068417380" sldId="266"/>
            <ac:inkMk id="86" creationId="{0755D96B-DB22-4E38-B942-2A5F1442AF9C}"/>
          </ac:inkMkLst>
        </pc:inkChg>
        <pc:inkChg chg="add mod">
          <ac:chgData name="Zhou Jianyu" userId="faadb563bfecab1d" providerId="LiveId" clId="{BB592C77-F511-4961-AF70-A822AF4A66CE}" dt="2022-12-02T06:10:13.224" v="88"/>
          <ac:inkMkLst>
            <pc:docMk/>
            <pc:sldMk cId="2068417380" sldId="266"/>
            <ac:inkMk id="87" creationId="{DA18B9A1-2E09-4BC9-87BD-18DCED5C7E7A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88" creationId="{B2213F62-F73E-4239-82A9-4D6A1131BADB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89" creationId="{AC82BAA4-42C1-4E8D-B3EE-2CB0DE57371A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90" creationId="{0698C68B-9235-4C51-8DF6-9027E5309EDC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91" creationId="{6ADF724B-4305-48D0-84AC-72A6202EE89B}"/>
          </ac:inkMkLst>
        </pc:inkChg>
        <pc:inkChg chg="add">
          <ac:chgData name="Zhou Jianyu" userId="faadb563bfecab1d" providerId="LiveId" clId="{BB592C77-F511-4961-AF70-A822AF4A66CE}" dt="2022-12-02T06:10:52.757" v="89" actId="9405"/>
          <ac:inkMkLst>
            <pc:docMk/>
            <pc:sldMk cId="2068417380" sldId="266"/>
            <ac:inkMk id="94" creationId="{612BEFD4-BC2D-462D-8964-EB17808AB9B5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95" creationId="{1B730F34-DE03-4B45-9824-6894A05BF63D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96" creationId="{DEDF7BAC-B2AE-42B6-83A2-CCE20A96462B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97" creationId="{FB8F3E61-ECBF-4B59-8FC1-0EC07D860921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98" creationId="{E08258C0-1B0D-4670-B098-1B1353332F3A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99" creationId="{8D040A0B-A635-4A00-B632-E56867C97639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0" creationId="{EA6FD945-4B9B-4EA3-A87F-E5883B5FD517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1" creationId="{19C34B8D-00D4-44C0-8456-D65551D70FBE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2" creationId="{95AC47F1-3407-41B8-A3EE-AA2F6882E3C2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3" creationId="{E072B1FC-B433-458B-8B03-205000D9FDA4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4" creationId="{74A364DF-6D93-4A94-85F2-30E7ED75590E}"/>
          </ac:inkMkLst>
        </pc:inkChg>
        <pc:inkChg chg="add mod">
          <ac:chgData name="Zhou Jianyu" userId="faadb563bfecab1d" providerId="LiveId" clId="{BB592C77-F511-4961-AF70-A822AF4A66CE}" dt="2022-12-02T06:10:58.344" v="101"/>
          <ac:inkMkLst>
            <pc:docMk/>
            <pc:sldMk cId="2068417380" sldId="266"/>
            <ac:inkMk id="105" creationId="{68D2D4C0-F371-4FED-99E8-6AC37BE76316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08" creationId="{F1F31BED-CE6F-4F73-AC9E-A486F1C22F84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09" creationId="{E8B6CBC2-E869-4962-8CF1-6E064891B233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0" creationId="{C9FB8795-AD99-4329-9331-8BAAFFA74141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1" creationId="{6F6D5752-5528-4FA9-9817-B83791BB5F61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2" creationId="{8D41DDC5-DB62-40C5-A937-533CD241ECED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4" creationId="{2D5509E3-C9DD-45D9-BA6A-C28F8BB82632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6" creationId="{98B43F0B-2198-4877-906E-E36467B455BB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18" creationId="{51A16FF6-2344-42D6-9764-52EAA9576CAD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0" creationId="{7E587E22-FB7D-48EF-A906-DDC4E8D1E16B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1" creationId="{FCAD7B46-1199-4A3C-9A59-677662B53F73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2" creationId="{D05699AB-58FB-4763-8126-276D1335541C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3" creationId="{6A43FC0F-D2DD-4516-9BEB-2855BADA22BF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5" creationId="{021F93F1-80EF-453C-A401-180997EA307F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6" creationId="{C6827E81-5A5F-4B37-9BD4-2C7C0F5776AB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27" creationId="{38748149-6B2E-4628-9932-7B15CD60BAC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29" creationId="{B5844F0B-0508-42DC-BD1F-EEB7DEEFE52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0" creationId="{71A1FD30-7B21-482B-90E1-EEC07115352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1" creationId="{B9C32B3D-CAFA-43DA-BE66-967066021D9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2" creationId="{8C6A9946-F9F1-4AB9-8D7B-C15297CB717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3" creationId="{948F4829-EE01-4FCC-8CDD-642900DFEB3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5" creationId="{3A794B60-41B2-434A-9B4B-1617B9DF8D4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6" creationId="{DD137C77-CE71-43B9-A21B-6527C58BBA7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7" creationId="{E4611D97-D27B-4B93-9EFD-D1B0E63E699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8" creationId="{6A16AFD3-2077-4C03-A407-BDF7BB396B7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39" creationId="{4525FBE0-475D-4DBB-A41C-19F821D0812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0" creationId="{C9FB91D3-82D0-419C-B06F-515B5C8A198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1" creationId="{1C5562BE-EFB9-47A0-A02B-86D14A01BB0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2" creationId="{B95C9506-030E-4143-AF24-702E841F506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3" creationId="{55AD8EF6-798E-4C44-85E3-D82FD154233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4" creationId="{8FFA97AC-595D-4346-B1A3-25115A30B27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5" creationId="{24F73CF7-2972-46AB-83A4-79233BDDBD1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6" creationId="{181D009A-4E7C-49E2-83FA-DD90F5866EE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7" creationId="{D51A1E88-20A1-47C7-B798-56C46FDCA75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48" creationId="{A48F8503-D872-44BB-A7AA-58D936F68431}"/>
          </ac:inkMkLst>
        </pc:inkChg>
        <pc:inkChg chg="add mod">
          <ac:chgData name="Zhou Jianyu" userId="faadb563bfecab1d" providerId="LiveId" clId="{BB592C77-F511-4961-AF70-A822AF4A66CE}" dt="2022-12-02T06:13:44.514" v="267"/>
          <ac:inkMkLst>
            <pc:docMk/>
            <pc:sldMk cId="2068417380" sldId="266"/>
            <ac:inkMk id="151" creationId="{D104AD9E-B432-49BB-9707-7ED9AE0A2E81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53" creationId="{E9092E03-8EB4-4260-A7F0-E84E9CDE346B}"/>
          </ac:inkMkLst>
        </pc:inkChg>
        <pc:inkChg chg="add">
          <ac:chgData name="Zhou Jianyu" userId="faadb563bfecab1d" providerId="LiveId" clId="{BB592C77-F511-4961-AF70-A822AF4A66CE}" dt="2022-12-02T06:11:49.492" v="148" actId="9405"/>
          <ac:inkMkLst>
            <pc:docMk/>
            <pc:sldMk cId="2068417380" sldId="266"/>
            <ac:inkMk id="155" creationId="{AB12976B-8AC1-4781-ACD6-8307907B7F8F}"/>
          </ac:inkMkLst>
        </pc:inkChg>
        <pc:inkChg chg="add mod">
          <ac:chgData name="Zhou Jianyu" userId="faadb563bfecab1d" providerId="LiveId" clId="{BB592C77-F511-4961-AF70-A822AF4A66CE}" dt="2022-12-02T06:11:52.012" v="153"/>
          <ac:inkMkLst>
            <pc:docMk/>
            <pc:sldMk cId="2068417380" sldId="266"/>
            <ac:inkMk id="156" creationId="{2ABFD0FF-D205-464E-9057-D5B7D26FBC90}"/>
          </ac:inkMkLst>
        </pc:inkChg>
        <pc:inkChg chg="add mod">
          <ac:chgData name="Zhou Jianyu" userId="faadb563bfecab1d" providerId="LiveId" clId="{BB592C77-F511-4961-AF70-A822AF4A66CE}" dt="2022-12-02T06:11:52.012" v="153"/>
          <ac:inkMkLst>
            <pc:docMk/>
            <pc:sldMk cId="2068417380" sldId="266"/>
            <ac:inkMk id="157" creationId="{61A38A88-7B49-49AA-91F0-96B3CD53B81A}"/>
          </ac:inkMkLst>
        </pc:inkChg>
        <pc:inkChg chg="add mod">
          <ac:chgData name="Zhou Jianyu" userId="faadb563bfecab1d" providerId="LiveId" clId="{BB592C77-F511-4961-AF70-A822AF4A66CE}" dt="2022-12-02T06:11:52.012" v="153"/>
          <ac:inkMkLst>
            <pc:docMk/>
            <pc:sldMk cId="2068417380" sldId="266"/>
            <ac:inkMk id="158" creationId="{B3F92C85-B25A-40DC-9E14-D14DE0DD8520}"/>
          </ac:inkMkLst>
        </pc:inkChg>
        <pc:inkChg chg="add mod">
          <ac:chgData name="Zhou Jianyu" userId="faadb563bfecab1d" providerId="LiveId" clId="{BB592C77-F511-4961-AF70-A822AF4A66CE}" dt="2022-12-02T06:11:52.012" v="153"/>
          <ac:inkMkLst>
            <pc:docMk/>
            <pc:sldMk cId="2068417380" sldId="266"/>
            <ac:inkMk id="159" creationId="{DD3FDB05-957F-4A50-8DA3-518A8B9E4AED}"/>
          </ac:inkMkLst>
        </pc:inkChg>
        <pc:inkChg chg="add mod">
          <ac:chgData name="Zhou Jianyu" userId="faadb563bfecab1d" providerId="LiveId" clId="{BB592C77-F511-4961-AF70-A822AF4A66CE}" dt="2022-12-02T06:11:54.465" v="159"/>
          <ac:inkMkLst>
            <pc:docMk/>
            <pc:sldMk cId="2068417380" sldId="266"/>
            <ac:inkMk id="161" creationId="{82E33786-37B0-4528-916C-62C13540F9AF}"/>
          </ac:inkMkLst>
        </pc:inkChg>
        <pc:inkChg chg="add mod">
          <ac:chgData name="Zhou Jianyu" userId="faadb563bfecab1d" providerId="LiveId" clId="{BB592C77-F511-4961-AF70-A822AF4A66CE}" dt="2022-12-02T06:11:54.465" v="159"/>
          <ac:inkMkLst>
            <pc:docMk/>
            <pc:sldMk cId="2068417380" sldId="266"/>
            <ac:inkMk id="162" creationId="{AD8C5CFE-2836-4AA1-9C9E-D3C637C5A65A}"/>
          </ac:inkMkLst>
        </pc:inkChg>
        <pc:inkChg chg="add mod">
          <ac:chgData name="Zhou Jianyu" userId="faadb563bfecab1d" providerId="LiveId" clId="{BB592C77-F511-4961-AF70-A822AF4A66CE}" dt="2022-12-02T06:11:54.465" v="159"/>
          <ac:inkMkLst>
            <pc:docMk/>
            <pc:sldMk cId="2068417380" sldId="266"/>
            <ac:inkMk id="163" creationId="{E5A474C0-748C-4780-8BB4-A8CF6D235B66}"/>
          </ac:inkMkLst>
        </pc:inkChg>
        <pc:inkChg chg="add mod">
          <ac:chgData name="Zhou Jianyu" userId="faadb563bfecab1d" providerId="LiveId" clId="{BB592C77-F511-4961-AF70-A822AF4A66CE}" dt="2022-12-02T06:11:54.465" v="159"/>
          <ac:inkMkLst>
            <pc:docMk/>
            <pc:sldMk cId="2068417380" sldId="266"/>
            <ac:inkMk id="164" creationId="{598738B0-B422-4B5F-8164-19FCE900969A}"/>
          </ac:inkMkLst>
        </pc:inkChg>
        <pc:inkChg chg="add mod">
          <ac:chgData name="Zhou Jianyu" userId="faadb563bfecab1d" providerId="LiveId" clId="{BB592C77-F511-4961-AF70-A822AF4A66CE}" dt="2022-12-02T06:11:54.465" v="159"/>
          <ac:inkMkLst>
            <pc:docMk/>
            <pc:sldMk cId="2068417380" sldId="266"/>
            <ac:inkMk id="165" creationId="{AD119BE6-249D-4F29-AAF1-7150DF420AAF}"/>
          </ac:inkMkLst>
        </pc:inkChg>
        <pc:inkChg chg="add mod">
          <ac:chgData name="Zhou Jianyu" userId="faadb563bfecab1d" providerId="LiveId" clId="{BB592C77-F511-4961-AF70-A822AF4A66CE}" dt="2022-12-02T06:11:56.411" v="162"/>
          <ac:inkMkLst>
            <pc:docMk/>
            <pc:sldMk cId="2068417380" sldId="266"/>
            <ac:inkMk id="167" creationId="{07483834-909D-4EEC-9D13-AFE4B7896FC2}"/>
          </ac:inkMkLst>
        </pc:inkChg>
        <pc:inkChg chg="add mod">
          <ac:chgData name="Zhou Jianyu" userId="faadb563bfecab1d" providerId="LiveId" clId="{BB592C77-F511-4961-AF70-A822AF4A66CE}" dt="2022-12-02T06:11:56.411" v="162"/>
          <ac:inkMkLst>
            <pc:docMk/>
            <pc:sldMk cId="2068417380" sldId="266"/>
            <ac:inkMk id="168" creationId="{649EEBCD-C775-4990-BB13-A50983C13F5B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0" creationId="{558A931F-96F3-4855-BFF6-8872554B9FFA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1" creationId="{813DD43A-E1D4-48DF-A5B9-5A64E1CF6FD7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2" creationId="{86536E69-AE79-4AAF-A5B8-3DB52D6E991D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3" creationId="{DC7FABEF-3075-4F6C-9813-DCB3EEB75943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4" creationId="{4AD90677-100E-4569-B83F-6FF220D663CB}"/>
          </ac:inkMkLst>
        </pc:inkChg>
        <pc:inkChg chg="add mod">
          <ac:chgData name="Zhou Jianyu" userId="faadb563bfecab1d" providerId="LiveId" clId="{BB592C77-F511-4961-AF70-A822AF4A66CE}" dt="2022-12-02T06:12:04.425" v="169"/>
          <ac:inkMkLst>
            <pc:docMk/>
            <pc:sldMk cId="2068417380" sldId="266"/>
            <ac:inkMk id="175" creationId="{AD4FDBB4-754D-4F43-9EE1-49E65C6E923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77" creationId="{92128B34-062A-4D85-9C78-87D723C1D79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78" creationId="{3678802B-8D94-455E-BE56-54E4F7EF57E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79" creationId="{88EAEBDF-1877-4C8D-AFED-9128824131E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0" creationId="{187CDD51-E2D1-45F5-8434-80288A5955F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1" creationId="{51D0FB75-E5C3-4066-B6DD-FD93D74F603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2" creationId="{22ED074B-26A2-4113-9F69-60E3F534B2A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4" creationId="{6099888F-9559-4696-B5F9-D023B0D2127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5" creationId="{629E153F-4FC1-4A37-AB35-A57C6B21E4D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6" creationId="{B59978B6-F584-44F0-8ACB-8112DC90CE6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7" creationId="{6B852FE3-676F-46E8-9545-3CBE833521F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188" creationId="{E2AA533C-0DCE-49D8-92B4-49BB47E969BB}"/>
          </ac:inkMkLst>
        </pc:inkChg>
        <pc:inkChg chg="add mod">
          <ac:chgData name="Zhou Jianyu" userId="faadb563bfecab1d" providerId="LiveId" clId="{BB592C77-F511-4961-AF70-A822AF4A66CE}" dt="2022-12-02T06:12:18.504" v="188"/>
          <ac:inkMkLst>
            <pc:docMk/>
            <pc:sldMk cId="2068417380" sldId="266"/>
            <ac:inkMk id="189" creationId="{EB66ED14-0C67-4463-BDBD-9D485FB8D66B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90" creationId="{AED8125E-BFEF-440E-8391-F86B8A8326F9}"/>
          </ac:inkMkLst>
        </pc:inkChg>
        <pc:inkChg chg="add mod">
          <ac:chgData name="Zhou Jianyu" userId="faadb563bfecab1d" providerId="LiveId" clId="{BB592C77-F511-4961-AF70-A822AF4A66CE}" dt="2022-12-02T06:12:17.549" v="185"/>
          <ac:inkMkLst>
            <pc:docMk/>
            <pc:sldMk cId="2068417380" sldId="266"/>
            <ac:inkMk id="191" creationId="{92E86709-A790-482C-AF9F-C678634B9C81}"/>
          </ac:inkMkLst>
        </pc:inkChg>
        <pc:inkChg chg="add mod">
          <ac:chgData name="Zhou Jianyu" userId="faadb563bfecab1d" providerId="LiveId" clId="{BB592C77-F511-4961-AF70-A822AF4A66CE}" dt="2022-12-02T06:12:18.504" v="188"/>
          <ac:inkMkLst>
            <pc:docMk/>
            <pc:sldMk cId="2068417380" sldId="266"/>
            <ac:inkMk id="195" creationId="{BCB15BA6-A2CD-4199-87BE-CE9849938920}"/>
          </ac:inkMkLst>
        </pc:inkChg>
        <pc:inkChg chg="add mod">
          <ac:chgData name="Zhou Jianyu" userId="faadb563bfecab1d" providerId="LiveId" clId="{BB592C77-F511-4961-AF70-A822AF4A66CE}" dt="2022-12-02T06:12:18.504" v="188"/>
          <ac:inkMkLst>
            <pc:docMk/>
            <pc:sldMk cId="2068417380" sldId="266"/>
            <ac:inkMk id="196" creationId="{5B0BDEB3-3D59-4915-B86C-354217D827EF}"/>
          </ac:inkMkLst>
        </pc:inkChg>
        <pc:inkChg chg="add mod">
          <ac:chgData name="Zhou Jianyu" userId="faadb563bfecab1d" providerId="LiveId" clId="{BB592C77-F511-4961-AF70-A822AF4A66CE}" dt="2022-12-02T06:12:42.880" v="192"/>
          <ac:inkMkLst>
            <pc:docMk/>
            <pc:sldMk cId="2068417380" sldId="266"/>
            <ac:inkMk id="198" creationId="{3DC76FA3-8954-4E34-8305-2F071EAD9B3B}"/>
          </ac:inkMkLst>
        </pc:inkChg>
        <pc:inkChg chg="add mod">
          <ac:chgData name="Zhou Jianyu" userId="faadb563bfecab1d" providerId="LiveId" clId="{BB592C77-F511-4961-AF70-A822AF4A66CE}" dt="2022-12-02T06:12:42.880" v="192"/>
          <ac:inkMkLst>
            <pc:docMk/>
            <pc:sldMk cId="2068417380" sldId="266"/>
            <ac:inkMk id="199" creationId="{1440BA8A-AB4E-4E9F-8D24-27D8947AE7EA}"/>
          </ac:inkMkLst>
        </pc:inkChg>
        <pc:inkChg chg="add mod">
          <ac:chgData name="Zhou Jianyu" userId="faadb563bfecab1d" providerId="LiveId" clId="{BB592C77-F511-4961-AF70-A822AF4A66CE}" dt="2022-12-02T06:12:42.880" v="192"/>
          <ac:inkMkLst>
            <pc:docMk/>
            <pc:sldMk cId="2068417380" sldId="266"/>
            <ac:inkMk id="200" creationId="{1F7D3AC1-20A4-45A4-8B22-0863949FCEA2}"/>
          </ac:inkMkLst>
        </pc:inkChg>
        <pc:inkChg chg="add mod">
          <ac:chgData name="Zhou Jianyu" userId="faadb563bfecab1d" providerId="LiveId" clId="{BB592C77-F511-4961-AF70-A822AF4A66CE}" dt="2022-12-02T06:12:43.864" v="195"/>
          <ac:inkMkLst>
            <pc:docMk/>
            <pc:sldMk cId="2068417380" sldId="266"/>
            <ac:inkMk id="202" creationId="{6A7D1580-9CB4-4FCA-B2B0-923D2C6C9C80}"/>
          </ac:inkMkLst>
        </pc:inkChg>
        <pc:inkChg chg="add mod">
          <ac:chgData name="Zhou Jianyu" userId="faadb563bfecab1d" providerId="LiveId" clId="{BB592C77-F511-4961-AF70-A822AF4A66CE}" dt="2022-12-02T06:12:43.864" v="195"/>
          <ac:inkMkLst>
            <pc:docMk/>
            <pc:sldMk cId="2068417380" sldId="266"/>
            <ac:inkMk id="203" creationId="{F7D7BC2E-DE9C-4D9D-AFDB-91CF117BF4E9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05" creationId="{7631153E-EBBB-4ABA-8392-CB7E1652069F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06" creationId="{38051486-0E22-4449-AAC3-19951D11D65B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07" creationId="{FD7B1DBE-5996-4F26-9CBF-8BF494BF34D8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08" creationId="{CD662DA6-B8C7-4F24-92EF-116F172775A3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09" creationId="{25EACE7E-4A09-441A-AE81-1E291EA2C556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0" creationId="{3D7F89A5-5E21-455A-9262-CF702441FF3C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2" creationId="{7FF2EDF4-D587-42BF-9F90-4A0DB658AE4A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3" creationId="{B3B44B79-CE60-4795-AFF1-9CD367E45669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4" creationId="{71F468BB-8E38-4B53-B8E5-814ED36636FC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5" creationId="{6A85A17C-5602-4097-B901-021A3DEC5272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6" creationId="{4266FEAE-DFF2-4B96-AFE2-E98FD6E5787B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7" creationId="{B795548E-02B0-49E7-83DD-5C5D21E2EC0D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18" creationId="{7A58B053-6375-49FB-8A29-0841878F0522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0" creationId="{2228213D-F4E3-4CFB-AFA9-0D532FA8ED31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1" creationId="{C55D86B3-9F46-4747-BACD-6C7FC77FFA34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2" creationId="{8A57D436-A65F-4073-8418-8C985852C930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3" creationId="{BB6E3E57-94F7-44BA-8540-A1E3E82B9E7B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4" creationId="{F21BF56A-0BCA-4DB4-98F0-93B0BC932CBF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5" creationId="{81416917-919C-4A00-86E6-745D56C7640A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6" creationId="{AA39A837-F654-47C2-AADE-7920A2EA3AFC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7" creationId="{BB95612F-7E93-4387-9ADD-6C1A54149240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29" creationId="{D11DEEF5-351E-4F8A-B190-F061F0FCB700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0" creationId="{23EF997E-9B54-40A4-AE65-AD10C99F5A47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1" creationId="{612821BB-99E1-4688-9FA4-C79B41F04DE0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2" creationId="{577FA9D3-4908-4366-86F1-BEAF50C41EF3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3" creationId="{3A5B742E-82EB-4065-B10D-5316D57918E3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4" creationId="{E8384293-79ED-42D9-A9BB-4E7AB4E8DE22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5" creationId="{4710B0AC-8DB2-4374-83BC-C4EBD07B837F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6" creationId="{31227899-D587-4EBC-B412-5F7E50C16198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7" creationId="{4EC95D15-56F4-466F-BF8D-5F582CB6CA76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8" creationId="{C7CCD96F-FC59-4A50-8442-93115D7B8A67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39" creationId="{98F5D438-418E-40A4-AD83-809ED12BFD8C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1" creationId="{56C48E86-2C68-4C87-BC05-B3AC032CC437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2" creationId="{AD50F5B8-82D3-4CC2-9D68-702C5A56A6BD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3" creationId="{EF814CCC-4C77-4648-BA54-67E52BFD2892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4" creationId="{9E1284E6-07A7-406F-951A-76E272F3FCF8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5" creationId="{0B0AC92B-C3D0-4B14-AADB-1F34D03F3735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6" creationId="{DCB0D043-A28A-4312-99B7-7C9B6D6B1115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7" creationId="{E94FFD12-65DB-4F7D-80BC-41F0C858835F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8" creationId="{0E4B9090-3E42-44A5-9BF6-1BA780133306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49" creationId="{FDB0FB42-1F83-4927-9D56-1AC9D8D39C98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0" creationId="{AED648CF-D7F4-4444-B3BD-62CAC688A73E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1" creationId="{6841B31F-9968-4CC4-A4C5-62C5FEABE1A5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2" creationId="{E4D5E4B6-AD24-433A-B558-5ECECE37577E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3" creationId="{C362EADC-84F3-41FE-9B23-5DA8805E691A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4" creationId="{8A6C605C-007C-44B1-BBBB-7C21E87DFD27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5" creationId="{DA40B537-5BBE-4518-ACBE-7AFD04DE2CF9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6" creationId="{3D711434-7D40-4F30-BCED-8910FBD26E0D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7" creationId="{99F9B057-351C-4E99-B658-70E0B8FD16B6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8" creationId="{521CFFC9-5577-4A4C-B014-784BE0C1EFCF}"/>
          </ac:inkMkLst>
        </pc:inkChg>
        <pc:inkChg chg="add mod">
          <ac:chgData name="Zhou Jianyu" userId="faadb563bfecab1d" providerId="LiveId" clId="{BB592C77-F511-4961-AF70-A822AF4A66CE}" dt="2022-12-02T06:13:18.216" v="251"/>
          <ac:inkMkLst>
            <pc:docMk/>
            <pc:sldMk cId="2068417380" sldId="266"/>
            <ac:inkMk id="259" creationId="{DF2070CD-48CC-40EA-9CA3-78AEEBE6246A}"/>
          </ac:inkMkLst>
        </pc:inkChg>
        <pc:inkChg chg="add mod">
          <ac:chgData name="Zhou Jianyu" userId="faadb563bfecab1d" providerId="LiveId" clId="{BB592C77-F511-4961-AF70-A822AF4A66CE}" dt="2022-12-02T06:13:37.866" v="257"/>
          <ac:inkMkLst>
            <pc:docMk/>
            <pc:sldMk cId="2068417380" sldId="266"/>
            <ac:inkMk id="261" creationId="{3A0724BF-BB25-4CC6-A6DB-0263D9C35A8E}"/>
          </ac:inkMkLst>
        </pc:inkChg>
        <pc:inkChg chg="add mod">
          <ac:chgData name="Zhou Jianyu" userId="faadb563bfecab1d" providerId="LiveId" clId="{BB592C77-F511-4961-AF70-A822AF4A66CE}" dt="2022-12-02T06:13:37.866" v="257"/>
          <ac:inkMkLst>
            <pc:docMk/>
            <pc:sldMk cId="2068417380" sldId="266"/>
            <ac:inkMk id="262" creationId="{53FF165D-E840-49D8-B05B-C337849D5084}"/>
          </ac:inkMkLst>
        </pc:inkChg>
        <pc:inkChg chg="add mod">
          <ac:chgData name="Zhou Jianyu" userId="faadb563bfecab1d" providerId="LiveId" clId="{BB592C77-F511-4961-AF70-A822AF4A66CE}" dt="2022-12-02T06:13:37.866" v="257"/>
          <ac:inkMkLst>
            <pc:docMk/>
            <pc:sldMk cId="2068417380" sldId="266"/>
            <ac:inkMk id="263" creationId="{6EF7056C-6213-46B8-BDB0-969D53786C62}"/>
          </ac:inkMkLst>
        </pc:inkChg>
        <pc:inkChg chg="add mod">
          <ac:chgData name="Zhou Jianyu" userId="faadb563bfecab1d" providerId="LiveId" clId="{BB592C77-F511-4961-AF70-A822AF4A66CE}" dt="2022-12-02T06:13:37.866" v="257"/>
          <ac:inkMkLst>
            <pc:docMk/>
            <pc:sldMk cId="2068417380" sldId="266"/>
            <ac:inkMk id="265" creationId="{5C63C1EA-6D59-49E2-B081-1ECFDB46D95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67" creationId="{41468830-5594-4846-8A20-8BA165154DA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68" creationId="{E233B569-A343-4472-9ACB-6BCD2FF3D36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69" creationId="{C19DA377-3963-4FB0-A1F4-DD2BE0C703C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0" creationId="{AF9A141E-506D-496E-B9A8-14A57C54AD5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1" creationId="{48FCA0FB-1CC6-416C-9E23-FEE264AE4ED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2" creationId="{0FB6E577-5018-4131-9907-4309DB830D4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3" creationId="{D95FD855-E210-40BC-BF30-45C1D425E34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4" creationId="{F69461C6-B0E4-4EB2-98E8-4F96C82939C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5" creationId="{66FD15C6-0EB1-437E-BA12-21C56B8287E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7" creationId="{359C0B0A-9D3E-423D-895D-CB3F16DDA35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8" creationId="{57794B01-47E8-4EB7-A439-9D487350BC0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79" creationId="{A5D16AAB-A33B-40C5-85E7-E0A567ECB28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0" creationId="{4EBAD11D-4A9E-46E2-ABB3-867A9C53EC3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1" creationId="{C11979FD-28EA-4B34-B286-D9E9958BDAD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2" creationId="{1F37743B-7D6E-40C1-B4CF-45C1B4A395C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3" creationId="{FC784B03-4BF3-4231-A461-E64F3CBDB30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4" creationId="{687A5F59-ED88-4742-A9B0-6D74392C528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5" creationId="{9AAA3280-C898-4C05-992D-753E93E595C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7" creationId="{B20B362E-6C11-4B6C-948F-548BF28BB21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8" creationId="{B48B7A75-D409-4740-ACC0-FBAE9795854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89" creationId="{1B94FD12-DAE3-4D26-990F-95EAF2AF158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0" creationId="{666088D6-F859-46F7-BAE3-06AB2030F8D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1" creationId="{6B7E0753-1F44-4FD6-9ADA-052F8E8BA7B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2" creationId="{73CDBE10-EE51-484B-8083-71C7C322CA5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4" creationId="{7A51C1D4-8A78-4946-83BA-DF1C11DAABA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5" creationId="{55EEF8EB-5A78-4A57-BD15-B98065C0490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6" creationId="{EE16A14D-85C4-4352-98C1-FCB608FBD3D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7" creationId="{7E2EEDE2-7CE6-4BF0-BA6B-83C417A336A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298" creationId="{3D4548AE-43D7-4BD5-B83C-B3869F066DA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0" creationId="{4A34719B-20DB-4421-87C0-A0C9FDBF08B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1" creationId="{089E7F2F-346B-4510-B9DA-C7B79271435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2" creationId="{08A9977D-651D-4458-B16C-86C8EC25A63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3" creationId="{0CF9EE79-BEED-40CC-9645-A8652D791EE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4" creationId="{95A6EC23-38BA-4BCF-B965-38BE1B758BB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5" creationId="{3EAFA239-7EA8-4DD3-9F96-4982F43DA23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6" creationId="{D52AE091-E9D5-41A2-B0C0-E3A38AF0B75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8" creationId="{308CB869-95A6-4A57-94A7-0E7132C19DA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09" creationId="{DEDC6E84-53C8-4B01-89AC-323F1F88DA7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1" creationId="{A887DA65-AF4E-4B19-A76B-ACF535AB612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2" creationId="{43F8D7E8-5D59-44D5-84DE-A60B896702F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3" creationId="{5E949B8D-DDF6-4EF8-8F43-1D2F443C30F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4" creationId="{88DF4F23-70FD-402B-8C9D-46EF64AB63B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5" creationId="{054DCCF9-B0FC-408D-941B-13F58517804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6" creationId="{8F22B001-E52C-43CD-B052-8FA6E2EE5D4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7" creationId="{6E7B66DA-15A3-4115-8217-490A40F7D45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19" creationId="{5BB2658B-02DF-46AF-8344-553896C63A4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20" creationId="{9CF8E155-4B27-417F-B62F-843D13B680FF}"/>
          </ac:inkMkLst>
        </pc:inkChg>
        <pc:inkChg chg="add">
          <ac:chgData name="Zhou Jianyu" userId="faadb563bfecab1d" providerId="LiveId" clId="{BB592C77-F511-4961-AF70-A822AF4A66CE}" dt="2022-12-02T06:14:27.304" v="313" actId="9405"/>
          <ac:inkMkLst>
            <pc:docMk/>
            <pc:sldMk cId="2068417380" sldId="266"/>
            <ac:inkMk id="322" creationId="{9EDC9890-4B34-4219-8484-65C180E31007}"/>
          </ac:inkMkLst>
        </pc:inkChg>
        <pc:inkChg chg="add">
          <ac:chgData name="Zhou Jianyu" userId="faadb563bfecab1d" providerId="LiveId" clId="{BB592C77-F511-4961-AF70-A822AF4A66CE}" dt="2022-12-02T06:14:28.537" v="314" actId="9405"/>
          <ac:inkMkLst>
            <pc:docMk/>
            <pc:sldMk cId="2068417380" sldId="266"/>
            <ac:inkMk id="323" creationId="{A1CDCF12-6A92-4F5B-B267-3017888867BF}"/>
          </ac:inkMkLst>
        </pc:inkChg>
        <pc:inkChg chg="add mod">
          <ac:chgData name="Zhou Jianyu" userId="faadb563bfecab1d" providerId="LiveId" clId="{BB592C77-F511-4961-AF70-A822AF4A66CE}" dt="2022-12-02T06:14:33.842" v="317"/>
          <ac:inkMkLst>
            <pc:docMk/>
            <pc:sldMk cId="2068417380" sldId="266"/>
            <ac:inkMk id="324" creationId="{BD71BAB7-27D0-412B-9A2A-ACA2C51778FC}"/>
          </ac:inkMkLst>
        </pc:inkChg>
        <pc:inkChg chg="add mod">
          <ac:chgData name="Zhou Jianyu" userId="faadb563bfecab1d" providerId="LiveId" clId="{BB592C77-F511-4961-AF70-A822AF4A66CE}" dt="2022-12-02T06:14:33.842" v="317"/>
          <ac:inkMkLst>
            <pc:docMk/>
            <pc:sldMk cId="2068417380" sldId="266"/>
            <ac:inkMk id="325" creationId="{C6DB4680-F0DE-4353-BFD9-C90542F62037}"/>
          </ac:inkMkLst>
        </pc:inkChg>
        <pc:inkChg chg="add mod">
          <ac:chgData name="Zhou Jianyu" userId="faadb563bfecab1d" providerId="LiveId" clId="{BB592C77-F511-4961-AF70-A822AF4A66CE}" dt="2022-12-02T06:14:36.709" v="322"/>
          <ac:inkMkLst>
            <pc:docMk/>
            <pc:sldMk cId="2068417380" sldId="266"/>
            <ac:inkMk id="327" creationId="{65514989-D17A-40AF-BC2A-39EBD53F6195}"/>
          </ac:inkMkLst>
        </pc:inkChg>
        <pc:inkChg chg="add mod">
          <ac:chgData name="Zhou Jianyu" userId="faadb563bfecab1d" providerId="LiveId" clId="{BB592C77-F511-4961-AF70-A822AF4A66CE}" dt="2022-12-02T06:14:36.709" v="322"/>
          <ac:inkMkLst>
            <pc:docMk/>
            <pc:sldMk cId="2068417380" sldId="266"/>
            <ac:inkMk id="328" creationId="{96C40BA7-04C5-4065-A382-332B1A669663}"/>
          </ac:inkMkLst>
        </pc:inkChg>
        <pc:inkChg chg="add mod">
          <ac:chgData name="Zhou Jianyu" userId="faadb563bfecab1d" providerId="LiveId" clId="{BB592C77-F511-4961-AF70-A822AF4A66CE}" dt="2022-12-02T06:14:36.709" v="322"/>
          <ac:inkMkLst>
            <pc:docMk/>
            <pc:sldMk cId="2068417380" sldId="266"/>
            <ac:inkMk id="329" creationId="{2E48CB61-21BB-4739-86F9-4FABBAF43391}"/>
          </ac:inkMkLst>
        </pc:inkChg>
        <pc:inkChg chg="add mod">
          <ac:chgData name="Zhou Jianyu" userId="faadb563bfecab1d" providerId="LiveId" clId="{BB592C77-F511-4961-AF70-A822AF4A66CE}" dt="2022-12-02T06:14:36.709" v="322"/>
          <ac:inkMkLst>
            <pc:docMk/>
            <pc:sldMk cId="2068417380" sldId="266"/>
            <ac:inkMk id="330" creationId="{10F75472-85A3-4688-AF4B-64DC281D8E77}"/>
          </ac:inkMkLst>
        </pc:inkChg>
        <pc:inkChg chg="add mod">
          <ac:chgData name="Zhou Jianyu" userId="faadb563bfecab1d" providerId="LiveId" clId="{BB592C77-F511-4961-AF70-A822AF4A66CE}" dt="2022-12-02T06:14:43.895" v="326"/>
          <ac:inkMkLst>
            <pc:docMk/>
            <pc:sldMk cId="2068417380" sldId="266"/>
            <ac:inkMk id="333" creationId="{AFDB285F-A93E-4287-94E1-AB03EEED9730}"/>
          </ac:inkMkLst>
        </pc:inkChg>
        <pc:inkChg chg="add mod">
          <ac:chgData name="Zhou Jianyu" userId="faadb563bfecab1d" providerId="LiveId" clId="{BB592C77-F511-4961-AF70-A822AF4A66CE}" dt="2022-12-02T06:16:37.210" v="434"/>
          <ac:inkMkLst>
            <pc:docMk/>
            <pc:sldMk cId="2068417380" sldId="266"/>
            <ac:inkMk id="335" creationId="{E141AEC0-BAA3-4386-9309-F330BCEF422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37" creationId="{5B94856C-827F-4E27-B8CB-366C54EEF762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38" creationId="{4B7F590A-D284-463D-A9D5-C2B1C6B16635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39" creationId="{423FE335-EFB3-445C-965C-3EFF5E387541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0" creationId="{D975B66E-D332-4AEC-8677-F207F480E991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1" creationId="{8D1231E5-ABB6-4192-86F1-57770E56094E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2" creationId="{C33E08E4-D47A-4A59-8178-BAB2F0F2F27D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3" creationId="{50F3F69D-057B-47E3-8279-EC62EB84DC8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4" creationId="{AE0D6E4B-71E7-4A7F-A958-9E0DEBF59763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5" creationId="{3CCCF8C0-2E77-4E6B-9B60-D93E2DB5854E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6" creationId="{0184C76E-F0E0-490F-A4A6-4328F5B6D4E4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7" creationId="{891099A1-3433-49A5-9653-1073F157088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8" creationId="{B66A50DB-7675-4D11-9F15-3B362A7EDC8D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49" creationId="{D6A7CD40-81ED-467B-AB14-E915675FD9FC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0" creationId="{3D1F118A-1822-4C35-8598-B97FA8549D10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1" creationId="{50BAA24A-CB86-4EDC-8D54-AC864CA0DD1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2" creationId="{FDD5E5ED-8581-485B-B393-7B93F951D65D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4" creationId="{0434DFF3-6C5E-4267-8228-9E04442C6350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5" creationId="{0A2AE334-E749-40D9-AE06-696B2C94F1D6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7" creationId="{F8ACC0FE-2405-4923-8001-8F93D7882E5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58" creationId="{1CDA70AF-0F75-4049-8D96-BE52AB4BD371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0" creationId="{B7A05ED3-2006-4001-B24C-9A3B0960AC80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1" creationId="{B5775F7E-72A1-45BA-B8A0-31974B678B8F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2" creationId="{D139DBCA-0F94-46B6-BD32-EFD505918CC6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4" creationId="{EA27C6A7-856A-4CEE-BB5D-384DBB6D3667}"/>
          </ac:inkMkLst>
        </pc:inkChg>
        <pc:inkChg chg="add">
          <ac:chgData name="Zhou Jianyu" userId="faadb563bfecab1d" providerId="LiveId" clId="{BB592C77-F511-4961-AF70-A822AF4A66CE}" dt="2022-12-02T06:15:12.889" v="355" actId="9405"/>
          <ac:inkMkLst>
            <pc:docMk/>
            <pc:sldMk cId="2068417380" sldId="266"/>
            <ac:inkMk id="365" creationId="{6A96A830-C09B-4599-95B2-7CDDB43253D9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7" creationId="{5C89366F-87B5-4E3B-9417-CC501082AE54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8" creationId="{F6A6A029-ABE3-42A5-8AE8-A29438E0438A}"/>
          </ac:inkMkLst>
        </pc:inkChg>
        <pc:inkChg chg="add mod">
          <ac:chgData name="Zhou Jianyu" userId="faadb563bfecab1d" providerId="LiveId" clId="{BB592C77-F511-4961-AF70-A822AF4A66CE}" dt="2022-12-02T06:15:17.415" v="360"/>
          <ac:inkMkLst>
            <pc:docMk/>
            <pc:sldMk cId="2068417380" sldId="266"/>
            <ac:inkMk id="369" creationId="{6781D808-E6FD-42FE-9776-E0A5A1A1B9E0}"/>
          </ac:inkMkLst>
        </pc:inkChg>
        <pc:inkChg chg="add mod">
          <ac:chgData name="Zhou Jianyu" userId="faadb563bfecab1d" providerId="LiveId" clId="{BB592C77-F511-4961-AF70-A822AF4A66CE}" dt="2022-12-02T06:15:23.538" v="363"/>
          <ac:inkMkLst>
            <pc:docMk/>
            <pc:sldMk cId="2068417380" sldId="266"/>
            <ac:inkMk id="371" creationId="{715A934B-3018-48C8-9AD9-1D9A17A63985}"/>
          </ac:inkMkLst>
        </pc:inkChg>
        <pc:inkChg chg="add mod">
          <ac:chgData name="Zhou Jianyu" userId="faadb563bfecab1d" providerId="LiveId" clId="{BB592C77-F511-4961-AF70-A822AF4A66CE}" dt="2022-12-02T06:15:23.538" v="363"/>
          <ac:inkMkLst>
            <pc:docMk/>
            <pc:sldMk cId="2068417380" sldId="266"/>
            <ac:inkMk id="372" creationId="{8EBC7E54-BB4A-40F4-9A36-FE038934BFF1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74" creationId="{F5FF05F1-6D74-4A69-92F9-C6728D0EE179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75" creationId="{C70ED280-16A7-4F10-80C3-343097AC2335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76" creationId="{8D678545-5308-4ADB-9372-F845D6676857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77" creationId="{E9D46778-691C-40E7-8402-65942758E2DF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79" creationId="{7488D70A-BDC9-4D17-AEBC-BEB302332001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0" creationId="{5A5B9A9E-935A-4E8E-A597-FB5CCD118758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1" creationId="{A9AC601F-CCE1-454C-BA2A-0D3EAB96CCDD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2" creationId="{A5A94742-288E-46DC-BD0E-9E7C5F5B151D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3" creationId="{E2258164-E5E7-4980-9722-155786C4EAB8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4" creationId="{39D45A7B-E2F9-40B2-8F35-678A09E7DD5E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5" creationId="{C2A5A2CF-F556-424A-8875-832037AAD7D7}"/>
          </ac:inkMkLst>
        </pc:inkChg>
        <pc:inkChg chg="add mod">
          <ac:chgData name="Zhou Jianyu" userId="faadb563bfecab1d" providerId="LiveId" clId="{BB592C77-F511-4961-AF70-A822AF4A66CE}" dt="2022-12-02T06:15:49.463" v="378"/>
          <ac:inkMkLst>
            <pc:docMk/>
            <pc:sldMk cId="2068417380" sldId="266"/>
            <ac:inkMk id="387" creationId="{4FDEC19A-8C99-4F94-B861-1AB56BD4D4E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89" creationId="{165F1E54-2815-4DC1-810A-2FA8A0DAAD5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0" creationId="{CA8A2196-148D-405B-B2A1-E18E9DB9B82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1" creationId="{AE829947-9DD0-4AC2-921C-6A837749CCD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3" creationId="{F39DF592-F586-4BB5-B783-D64CD0CD460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4" creationId="{2FDA3CE1-095E-475B-AEB1-796944E442C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5" creationId="{02E78630-DDA4-4200-8C2C-61E3C085CC8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6" creationId="{DA67CA57-CDFB-47CC-97FA-C28A9A75E57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7" creationId="{8706F24A-977B-4C9B-BC89-B7CFF52296C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8" creationId="{49FAD560-0E78-47F0-B70D-7B4ECE7FB48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399" creationId="{99B07244-F652-4E08-BADD-476EEA71B49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0" creationId="{91CAFFE1-478D-45BC-8036-7BD30474D28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1" creationId="{E18C0141-5C1D-4A14-B711-785BCF2F5F5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2" creationId="{9ABCF65C-7A0E-4515-8422-89E281E7832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3" creationId="{71254624-87BA-4C74-96CD-D0DB5D4C1E8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4" creationId="{9E3B84AB-5076-4B6E-8318-359A9FBC40A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5" creationId="{49D95814-D71E-4E6F-BE95-FAA1541D18A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7" creationId="{E0BD364B-E229-4625-8AC0-2DB9A78596C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8" creationId="{E455FA0D-E6EC-4BAE-A1C9-E3BBB447B2F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09" creationId="{BD273CB8-A847-4BF4-BBEB-29D773A86E6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0" creationId="{FAD1CE96-4C99-427D-A82D-671B84F059F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1" creationId="{39817EE6-A1BC-42EB-88AF-B3ACE8BF2D84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2" creationId="{831571B6-072E-4A5E-A122-223E50C0228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3" creationId="{E8F50141-4878-4050-BC6C-FBF4D243C38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4" creationId="{B7C44913-BA09-4594-90BB-FBE222CD152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5" creationId="{CCF75C60-5CD5-4483-9263-DF536515305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6" creationId="{627CEFBD-ACAC-4523-9B5A-2AFB07A7FCD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7" creationId="{BBFECF31-2B0B-4C44-8D8A-9CAC671797A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18" creationId="{444B6FFC-7708-4322-8E7F-A68D0D8C1F4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0" creationId="{42D5E6A6-0C99-4EC6-9A59-7B440BF7E6B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1" creationId="{E5DCE108-824F-4A9C-9138-15C9EC0360B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2" creationId="{8E40E0B5-24D4-4218-8B4E-42EB5E2CBA1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3" creationId="{76DED48D-1699-44FD-AD85-BFB16D3A4A0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4" creationId="{014803C4-C114-465D-824C-CA1AAA169E0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5" creationId="{8F8DFB80-433F-4505-AEFA-D6ED71092E3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6" creationId="{95A590C9-ACBB-4C6C-AD6C-B4E1340B096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7" creationId="{F957CA3D-E36E-4D20-9CB7-5E8BB2A7585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8" creationId="{6FD8A6EA-B184-4849-8DD5-1ADC0457096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29" creationId="{A7B9BA15-7D08-4754-9D4A-C59511B5AF7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0" creationId="{3D667744-B1AA-4018-B573-2A76CF8953D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1" creationId="{408144DE-C365-4A21-B6BD-9679E97FDE5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2" creationId="{CBF27F29-1A3E-4E06-84D7-E47A9E2D512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3" creationId="{A9046564-769A-44C3-9CBD-D22B34CB1CB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4" creationId="{789A46B7-F443-4B56-9D5F-005B5C312FC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5" creationId="{F832289E-B03C-420B-AA08-374C1BE91F4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6" creationId="{0BA1F584-39AE-4E40-B43B-3E57AE70D25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7" creationId="{F5381EB6-2C55-402E-85AB-958C08F8E0E6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8" creationId="{A2966C27-881A-4317-84AC-25BC7F0891F3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39" creationId="{8904B658-786E-4AAA-99C0-A7BC59129A9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0" creationId="{C03DA307-67A9-410E-8EA9-A37892AFD2EF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1" creationId="{835C1398-E6BA-42E3-8720-C1F8E807B1F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2" creationId="{4E5369C7-AB0A-4CDE-85ED-1AD0E8F395B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3" creationId="{4C390226-F4DF-4D22-B0FA-2C836A8AFE7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5" creationId="{70C46626-6C4A-4BD4-9C5B-3675A6D1517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6" creationId="{9C1A01B8-7F6A-4438-B747-47AA460E093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7" creationId="{A17A4ED2-13DA-4F16-AEED-20EC28E0675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8" creationId="{41276AB1-4614-49FA-A91E-F2D0A372859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49" creationId="{D8B377F1-D1DF-49F7-A111-874047A958B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0" creationId="{C369201D-8461-4FB9-A283-517B71827EC8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1" creationId="{A657E164-8BC7-4CAD-A48C-663AC3596022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2" creationId="{F8AD1FEC-1A7E-4F37-8437-3C81B127231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3" creationId="{A5330503-D6D0-4651-8596-C3BBD80E73A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4" creationId="{C42015A8-CD0D-42A4-BDB0-EE45828597E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5" creationId="{600D007D-3DE1-4FBC-88B4-AD74EAE37E40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6" creationId="{E3F05CD1-3E87-48AE-9021-9ECDF8726E55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7" creationId="{C1F16424-0A45-4EE3-B6B0-5E6E82BA13C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8" creationId="{F7BCC803-FCC9-4A3E-A608-F1D83F06C0B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59" creationId="{0A822306-5424-43A4-89FA-0882863D6E5B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0" creationId="{7D5770C1-AAED-4A9B-B072-D4C2FFA1730E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1" creationId="{B160CB73-6984-4E13-B8F3-9499CB60476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2" creationId="{0ADB2138-5325-42AE-BDB4-0FB57A2B35EC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4" creationId="{A371F0D6-5BAD-4E20-82CB-8927B0CFFDA9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5" creationId="{930ED93C-E1E5-469A-B88F-BAA17E15196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6" creationId="{21C3C154-6385-4A59-9493-CA549C09FCD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7" creationId="{510E1212-8EFD-485A-898C-B48802404E9A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69" creationId="{0CF58E91-D136-4D33-BD55-73E0CC3FA837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70" creationId="{CF72F1FE-6FCE-4ABC-A7B2-490963B0A771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71" creationId="{F9E7E923-1542-4285-9EEB-8DEB4E84664D}"/>
          </ac:inkMkLst>
        </pc:inkChg>
        <pc:inkChg chg="add mod">
          <ac:chgData name="Zhou Jianyu" userId="faadb563bfecab1d" providerId="LiveId" clId="{BB592C77-F511-4961-AF70-A822AF4A66CE}" dt="2022-12-02T06:17:03.448" v="464"/>
          <ac:inkMkLst>
            <pc:docMk/>
            <pc:sldMk cId="2068417380" sldId="266"/>
            <ac:inkMk id="473" creationId="{EA295C67-FBDC-4A75-A7C2-B057F101E3AD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75" creationId="{26E5D010-645B-48AE-A1AD-5B5B772D8727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76" creationId="{36928C33-3EE0-4D77-BCFB-E3C621F787D7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78" creationId="{007A6AFE-D371-4622-8E1A-DEF75F7C1CA9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79" creationId="{FC56D305-8273-4F1C-AAE7-ED37EE84A5A2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0" creationId="{487BD3D2-C64B-433C-A2E0-F7E352B78582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1" creationId="{D0CF7EC4-6C59-4FBE-9D46-20DB766C26F1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2" creationId="{B74FFE2F-1E12-4E4B-B1D1-2A0468D294D7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3" creationId="{23B92D4B-9565-4FE9-827E-2EEEAFC3B360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4" creationId="{6447D806-7664-4623-A98B-1A52FB763959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5" creationId="{70E0C131-286C-46A9-A925-197BAE3103BF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6" creationId="{D31A6ED0-C416-4A56-BA07-D43895296991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7" creationId="{B6AF43ED-F186-4F32-A5A3-C14FF4A30B9F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8" creationId="{025B66C5-322C-40C5-B2D4-31832E597A8D}"/>
          </ac:inkMkLst>
        </pc:inkChg>
        <pc:inkChg chg="add mod">
          <ac:chgData name="Zhou Jianyu" userId="faadb563bfecab1d" providerId="LiveId" clId="{BB592C77-F511-4961-AF70-A822AF4A66CE}" dt="2022-12-02T06:17:36.740" v="480"/>
          <ac:inkMkLst>
            <pc:docMk/>
            <pc:sldMk cId="2068417380" sldId="266"/>
            <ac:inkMk id="489" creationId="{01CD76BF-79E7-420F-B069-FA15A83F4216}"/>
          </ac:inkMkLst>
        </pc:inkChg>
      </pc:sldChg>
      <pc:sldChg chg="addSp delSp modSp new mod">
        <pc:chgData name="Zhou Jianyu" userId="faadb563bfecab1d" providerId="LiveId" clId="{BB592C77-F511-4961-AF70-A822AF4A66CE}" dt="2022-12-02T06:22:47.896" v="751"/>
        <pc:sldMkLst>
          <pc:docMk/>
          <pc:sldMk cId="2490683692" sldId="267"/>
        </pc:sldMkLst>
        <pc:grpChg chg="del mod">
          <ac:chgData name="Zhou Jianyu" userId="faadb563bfecab1d" providerId="LiveId" clId="{BB592C77-F511-4961-AF70-A822AF4A66CE}" dt="2022-12-02T06:19:47.211" v="524"/>
          <ac:grpSpMkLst>
            <pc:docMk/>
            <pc:sldMk cId="2490683692" sldId="267"/>
            <ac:grpSpMk id="13" creationId="{468F7BD4-6629-404C-8902-779180A54EAB}"/>
          </ac:grpSpMkLst>
        </pc:grpChg>
        <pc:grpChg chg="del mod">
          <ac:chgData name="Zhou Jianyu" userId="faadb563bfecab1d" providerId="LiveId" clId="{BB592C77-F511-4961-AF70-A822AF4A66CE}" dt="2022-12-02T06:19:39.755" v="510"/>
          <ac:grpSpMkLst>
            <pc:docMk/>
            <pc:sldMk cId="2490683692" sldId="267"/>
            <ac:grpSpMk id="27" creationId="{58AB0AC8-B422-474D-9EA7-C54E1A6E9609}"/>
          </ac:grpSpMkLst>
        </pc:grpChg>
        <pc:grpChg chg="del mod">
          <ac:chgData name="Zhou Jianyu" userId="faadb563bfecab1d" providerId="LiveId" clId="{BB592C77-F511-4961-AF70-A822AF4A66CE}" dt="2022-12-02T06:19:39.755" v="510"/>
          <ac:grpSpMkLst>
            <pc:docMk/>
            <pc:sldMk cId="2490683692" sldId="267"/>
            <ac:grpSpMk id="28" creationId="{0AC9DC91-A4C5-4D13-B458-E293D05E461C}"/>
          </ac:grpSpMkLst>
        </pc:grpChg>
        <pc:grpChg chg="del mod">
          <ac:chgData name="Zhou Jianyu" userId="faadb563bfecab1d" providerId="LiveId" clId="{BB592C77-F511-4961-AF70-A822AF4A66CE}" dt="2022-12-02T06:19:43.869" v="520"/>
          <ac:grpSpMkLst>
            <pc:docMk/>
            <pc:sldMk cId="2490683692" sldId="267"/>
            <ac:grpSpMk id="31" creationId="{51E1F870-3336-43AC-AC8A-0F27302A0FE7}"/>
          </ac:grpSpMkLst>
        </pc:grpChg>
        <pc:grpChg chg="mod">
          <ac:chgData name="Zhou Jianyu" userId="faadb563bfecab1d" providerId="LiveId" clId="{BB592C77-F511-4961-AF70-A822AF4A66CE}" dt="2022-12-02T06:19:43.869" v="520"/>
          <ac:grpSpMkLst>
            <pc:docMk/>
            <pc:sldMk cId="2490683692" sldId="267"/>
            <ac:grpSpMk id="41" creationId="{641CCD2A-4262-41C5-A9B3-596AC147047D}"/>
          </ac:grpSpMkLst>
        </pc:grpChg>
        <pc:grpChg chg="mod">
          <ac:chgData name="Zhou Jianyu" userId="faadb563bfecab1d" providerId="LiveId" clId="{BB592C77-F511-4961-AF70-A822AF4A66CE}" dt="2022-12-02T06:19:47.211" v="524"/>
          <ac:grpSpMkLst>
            <pc:docMk/>
            <pc:sldMk cId="2490683692" sldId="267"/>
            <ac:grpSpMk id="45" creationId="{79E97C8C-C20B-41EB-AC30-2A90FA219B44}"/>
          </ac:grpSpMkLst>
        </pc:grpChg>
        <pc:grpChg chg="mod">
          <ac:chgData name="Zhou Jianyu" userId="faadb563bfecab1d" providerId="LiveId" clId="{BB592C77-F511-4961-AF70-A822AF4A66CE}" dt="2022-12-02T06:19:58.925" v="533"/>
          <ac:grpSpMkLst>
            <pc:docMk/>
            <pc:sldMk cId="2490683692" sldId="267"/>
            <ac:grpSpMk id="54" creationId="{C439217B-D845-4652-A0CF-7803C38F598A}"/>
          </ac:grpSpMkLst>
        </pc:grpChg>
        <pc:grpChg chg="mod">
          <ac:chgData name="Zhou Jianyu" userId="faadb563bfecab1d" providerId="LiveId" clId="{BB592C77-F511-4961-AF70-A822AF4A66CE}" dt="2022-12-02T06:19:58.925" v="533"/>
          <ac:grpSpMkLst>
            <pc:docMk/>
            <pc:sldMk cId="2490683692" sldId="267"/>
            <ac:grpSpMk id="55" creationId="{764661F5-EBB6-4994-80E5-60ED4AED7847}"/>
          </ac:grpSpMkLst>
        </pc:grpChg>
        <pc:grpChg chg="mod">
          <ac:chgData name="Zhou Jianyu" userId="faadb563bfecab1d" providerId="LiveId" clId="{BB592C77-F511-4961-AF70-A822AF4A66CE}" dt="2022-12-02T06:20:03.894" v="543"/>
          <ac:grpSpMkLst>
            <pc:docMk/>
            <pc:sldMk cId="2490683692" sldId="267"/>
            <ac:grpSpMk id="65" creationId="{4A818E24-A534-456F-A383-ED1437B59056}"/>
          </ac:grpSpMkLst>
        </pc:grpChg>
        <pc:grpChg chg="del mod">
          <ac:chgData name="Zhou Jianyu" userId="faadb563bfecab1d" providerId="LiveId" clId="{BB592C77-F511-4961-AF70-A822AF4A66CE}" dt="2022-12-02T06:20:39.551" v="592"/>
          <ac:grpSpMkLst>
            <pc:docMk/>
            <pc:sldMk cId="2490683692" sldId="267"/>
            <ac:grpSpMk id="84" creationId="{CBE317FB-B346-4110-ABB9-F8B0A56EAD8F}"/>
          </ac:grpSpMkLst>
        </pc:grpChg>
        <pc:grpChg chg="del mod">
          <ac:chgData name="Zhou Jianyu" userId="faadb563bfecab1d" providerId="LiveId" clId="{BB592C77-F511-4961-AF70-A822AF4A66CE}" dt="2022-12-02T06:20:39.551" v="592"/>
          <ac:grpSpMkLst>
            <pc:docMk/>
            <pc:sldMk cId="2490683692" sldId="267"/>
            <ac:grpSpMk id="97" creationId="{568F5A4C-C632-4534-8905-E35CD0FBBD83}"/>
          </ac:grpSpMkLst>
        </pc:grpChg>
        <pc:grpChg chg="del mod">
          <ac:chgData name="Zhou Jianyu" userId="faadb563bfecab1d" providerId="LiveId" clId="{BB592C77-F511-4961-AF70-A822AF4A66CE}" dt="2022-12-02T06:20:43.835" v="594"/>
          <ac:grpSpMkLst>
            <pc:docMk/>
            <pc:sldMk cId="2490683692" sldId="267"/>
            <ac:grpSpMk id="114" creationId="{40D0DFE7-80AB-45FC-9878-3CEC6C13C74B}"/>
          </ac:grpSpMkLst>
        </pc:grpChg>
        <pc:grpChg chg="del mod">
          <ac:chgData name="Zhou Jianyu" userId="faadb563bfecab1d" providerId="LiveId" clId="{BB592C77-F511-4961-AF70-A822AF4A66CE}" dt="2022-12-02T06:21:19.995" v="629"/>
          <ac:grpSpMkLst>
            <pc:docMk/>
            <pc:sldMk cId="2490683692" sldId="267"/>
            <ac:grpSpMk id="116" creationId="{5FA612A7-B9B6-4D6B-8638-1AD655D84457}"/>
          </ac:grpSpMkLst>
        </pc:grpChg>
        <pc:grpChg chg="del mod">
          <ac:chgData name="Zhou Jianyu" userId="faadb563bfecab1d" providerId="LiveId" clId="{BB592C77-F511-4961-AF70-A822AF4A66CE}" dt="2022-12-02T06:21:19.995" v="629"/>
          <ac:grpSpMkLst>
            <pc:docMk/>
            <pc:sldMk cId="2490683692" sldId="267"/>
            <ac:grpSpMk id="122" creationId="{1A1C2CDF-350B-465B-82EA-A042227F8BEB}"/>
          </ac:grpSpMkLst>
        </pc:grpChg>
        <pc:grpChg chg="del mod">
          <ac:chgData name="Zhou Jianyu" userId="faadb563bfecab1d" providerId="LiveId" clId="{BB592C77-F511-4961-AF70-A822AF4A66CE}" dt="2022-12-02T06:20:50.679" v="608"/>
          <ac:grpSpMkLst>
            <pc:docMk/>
            <pc:sldMk cId="2490683692" sldId="267"/>
            <ac:grpSpMk id="126" creationId="{FD82C5B7-17FA-4D7D-B859-1242FAC889E9}"/>
          </ac:grpSpMkLst>
        </pc:grpChg>
        <pc:grpChg chg="del mod">
          <ac:chgData name="Zhou Jianyu" userId="faadb563bfecab1d" providerId="LiveId" clId="{BB592C77-F511-4961-AF70-A822AF4A66CE}" dt="2022-12-02T06:20:52.208" v="611"/>
          <ac:grpSpMkLst>
            <pc:docMk/>
            <pc:sldMk cId="2490683692" sldId="267"/>
            <ac:grpSpMk id="130" creationId="{33A1A638-2660-471E-896E-B9E07F54FF3A}"/>
          </ac:grpSpMkLst>
        </pc:grpChg>
        <pc:grpChg chg="del mod">
          <ac:chgData name="Zhou Jianyu" userId="faadb563bfecab1d" providerId="LiveId" clId="{BB592C77-F511-4961-AF70-A822AF4A66CE}" dt="2022-12-02T06:20:52.208" v="611"/>
          <ac:grpSpMkLst>
            <pc:docMk/>
            <pc:sldMk cId="2490683692" sldId="267"/>
            <ac:grpSpMk id="131" creationId="{8E77AA3F-D776-4A39-928D-4D6D91648E06}"/>
          </ac:grpSpMkLst>
        </pc:grpChg>
        <pc:grpChg chg="del mod">
          <ac:chgData name="Zhou Jianyu" userId="faadb563bfecab1d" providerId="LiveId" clId="{BB592C77-F511-4961-AF70-A822AF4A66CE}" dt="2022-12-02T06:21:06.846" v="614"/>
          <ac:grpSpMkLst>
            <pc:docMk/>
            <pc:sldMk cId="2490683692" sldId="267"/>
            <ac:grpSpMk id="134" creationId="{AD30A6D7-16C8-48DE-88B6-BBED68D6200F}"/>
          </ac:grpSpMkLst>
        </pc:grpChg>
        <pc:grpChg chg="del mod">
          <ac:chgData name="Zhou Jianyu" userId="faadb563bfecab1d" providerId="LiveId" clId="{BB592C77-F511-4961-AF70-A822AF4A66CE}" dt="2022-12-02T06:21:06.846" v="614"/>
          <ac:grpSpMkLst>
            <pc:docMk/>
            <pc:sldMk cId="2490683692" sldId="267"/>
            <ac:grpSpMk id="135" creationId="{2AC5E0B4-0BD8-4F13-8147-F35D29F17FC2}"/>
          </ac:grpSpMkLst>
        </pc:grpChg>
        <pc:grpChg chg="del mod">
          <ac:chgData name="Zhou Jianyu" userId="faadb563bfecab1d" providerId="LiveId" clId="{BB592C77-F511-4961-AF70-A822AF4A66CE}" dt="2022-12-02T06:21:19.995" v="629"/>
          <ac:grpSpMkLst>
            <pc:docMk/>
            <pc:sldMk cId="2490683692" sldId="267"/>
            <ac:grpSpMk id="138" creationId="{AB5EAE8A-50A0-42D3-807C-FFA75DB25CD5}"/>
          </ac:grpSpMkLst>
        </pc:grpChg>
        <pc:grpChg chg="del mod">
          <ac:chgData name="Zhou Jianyu" userId="faadb563bfecab1d" providerId="LiveId" clId="{BB592C77-F511-4961-AF70-A822AF4A66CE}" dt="2022-12-02T06:21:19.995" v="629"/>
          <ac:grpSpMkLst>
            <pc:docMk/>
            <pc:sldMk cId="2490683692" sldId="267"/>
            <ac:grpSpMk id="139" creationId="{FADC29C2-00E9-4D78-A508-45CAFCFFAAC0}"/>
          </ac:grpSpMkLst>
        </pc:grpChg>
        <pc:grpChg chg="del mod">
          <ac:chgData name="Zhou Jianyu" userId="faadb563bfecab1d" providerId="LiveId" clId="{BB592C77-F511-4961-AF70-A822AF4A66CE}" dt="2022-12-02T06:21:23.399" v="634"/>
          <ac:grpSpMkLst>
            <pc:docMk/>
            <pc:sldMk cId="2490683692" sldId="267"/>
            <ac:grpSpMk id="154" creationId="{12F9C0A3-F60A-4024-905E-A05C8441192C}"/>
          </ac:grpSpMkLst>
        </pc:grpChg>
        <pc:grpChg chg="del mod">
          <ac:chgData name="Zhou Jianyu" userId="faadb563bfecab1d" providerId="LiveId" clId="{BB592C77-F511-4961-AF70-A822AF4A66CE}" dt="2022-12-02T06:21:28.555" v="638"/>
          <ac:grpSpMkLst>
            <pc:docMk/>
            <pc:sldMk cId="2490683692" sldId="267"/>
            <ac:grpSpMk id="159" creationId="{ACE6B75C-2802-413B-81C0-397504CAC00F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163" creationId="{84233C7F-A01D-4A4B-B8DD-6EE761B29B70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173" creationId="{1FF87964-2AEF-4CF6-9D47-090D95C2A27E}"/>
          </ac:grpSpMkLst>
        </pc:grpChg>
        <pc:grpChg chg="add 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181" creationId="{F3415860-0E1E-46FB-B9A9-8F66C9D0E332}"/>
          </ac:grpSpMkLst>
        </pc:grpChg>
        <pc:grpChg chg="mod">
          <ac:chgData name="Zhou Jianyu" userId="faadb563bfecab1d" providerId="LiveId" clId="{BB592C77-F511-4961-AF70-A822AF4A66CE}" dt="2022-12-02T06:21:53.543" v="673"/>
          <ac:grpSpMkLst>
            <pc:docMk/>
            <pc:sldMk cId="2490683692" sldId="267"/>
            <ac:grpSpMk id="196" creationId="{2390F35C-BD28-4673-B78C-30C6C8E71DF1}"/>
          </ac:grpSpMkLst>
        </pc:grpChg>
        <pc:grpChg chg="mod">
          <ac:chgData name="Zhou Jianyu" userId="faadb563bfecab1d" providerId="LiveId" clId="{BB592C77-F511-4961-AF70-A822AF4A66CE}" dt="2022-12-02T06:21:53.543" v="673"/>
          <ac:grpSpMkLst>
            <pc:docMk/>
            <pc:sldMk cId="2490683692" sldId="267"/>
            <ac:grpSpMk id="197" creationId="{C734EB14-E646-49FD-8171-91E5946F2728}"/>
          </ac:grpSpMkLst>
        </pc:grpChg>
        <pc:grpChg chg="mod">
          <ac:chgData name="Zhou Jianyu" userId="faadb563bfecab1d" providerId="LiveId" clId="{BB592C77-F511-4961-AF70-A822AF4A66CE}" dt="2022-12-02T06:21:53.543" v="673"/>
          <ac:grpSpMkLst>
            <pc:docMk/>
            <pc:sldMk cId="2490683692" sldId="267"/>
            <ac:grpSpMk id="198" creationId="{7A1CF621-FEE7-4185-9C80-427550577910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204" creationId="{7C540E7A-81FE-40D0-8608-BD6CE284ACBE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214" creationId="{9671C7C9-A806-4736-B090-AA209B8C1C23}"/>
          </ac:grpSpMkLst>
        </pc:grpChg>
        <pc:grpChg chg="del mod">
          <ac:chgData name="Zhou Jianyu" userId="faadb563bfecab1d" providerId="LiveId" clId="{BB592C77-F511-4961-AF70-A822AF4A66CE}" dt="2022-12-02T06:22:07.980" v="704"/>
          <ac:grpSpMkLst>
            <pc:docMk/>
            <pc:sldMk cId="2490683692" sldId="267"/>
            <ac:grpSpMk id="219" creationId="{72EDF95F-F324-4866-A0A4-83CD7C68F15A}"/>
          </ac:grpSpMkLst>
        </pc:grpChg>
        <pc:grpChg chg="del mod">
          <ac:chgData name="Zhou Jianyu" userId="faadb563bfecab1d" providerId="LiveId" clId="{BB592C77-F511-4961-AF70-A822AF4A66CE}" dt="2022-12-02T06:22:11.318" v="710"/>
          <ac:grpSpMkLst>
            <pc:docMk/>
            <pc:sldMk cId="2490683692" sldId="267"/>
            <ac:grpSpMk id="225" creationId="{22FE8501-2A70-4717-BC27-1F95D55A20BF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231" creationId="{6BA6D692-E382-4F54-844F-BAAC3F7CB444}"/>
          </ac:grpSpMkLst>
        </pc:grpChg>
        <pc:grpChg chg="mod">
          <ac:chgData name="Zhou Jianyu" userId="faadb563bfecab1d" providerId="LiveId" clId="{BB592C77-F511-4961-AF70-A822AF4A66CE}" dt="2022-12-02T06:22:16.674" v="719"/>
          <ac:grpSpMkLst>
            <pc:docMk/>
            <pc:sldMk cId="2490683692" sldId="267"/>
            <ac:grpSpMk id="240" creationId="{C709936D-240B-4AEA-809B-55A7B19967B3}"/>
          </ac:grpSpMkLst>
        </pc:grpChg>
        <pc:grpChg chg="del mod">
          <ac:chgData name="Zhou Jianyu" userId="faadb563bfecab1d" providerId="LiveId" clId="{BB592C77-F511-4961-AF70-A822AF4A66CE}" dt="2022-12-02T06:22:23.110" v="726"/>
          <ac:grpSpMkLst>
            <pc:docMk/>
            <pc:sldMk cId="2490683692" sldId="267"/>
            <ac:grpSpMk id="244" creationId="{A31D38B9-7B09-4254-A49E-659C50BE6480}"/>
          </ac:grpSpMkLst>
        </pc:grpChg>
        <pc:grpChg chg="del 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247" creationId="{5A8C4744-8579-46C3-A84D-261A3AE4FD8F}"/>
          </ac:grpSpMkLst>
        </pc:grpChg>
        <pc:grpChg chg="mod">
          <ac:chgData name="Zhou Jianyu" userId="faadb563bfecab1d" providerId="LiveId" clId="{BB592C77-F511-4961-AF70-A822AF4A66CE}" dt="2022-12-02T06:22:29.422" v="729"/>
          <ac:grpSpMkLst>
            <pc:docMk/>
            <pc:sldMk cId="2490683692" sldId="267"/>
            <ac:grpSpMk id="250" creationId="{38EC0A4A-4B70-4BEB-892D-D2A872068BAE}"/>
          </ac:grpSpMkLst>
        </pc:grpChg>
        <pc:grpChg chg="del mod">
          <ac:chgData name="Zhou Jianyu" userId="faadb563bfecab1d" providerId="LiveId" clId="{BB592C77-F511-4961-AF70-A822AF4A66CE}" dt="2022-12-02T06:22:47.896" v="751"/>
          <ac:grpSpMkLst>
            <pc:docMk/>
            <pc:sldMk cId="2490683692" sldId="267"/>
            <ac:grpSpMk id="269" creationId="{93C614C4-2027-4D29-B2C8-116A7FDA08CD}"/>
          </ac:grpSpMkLst>
        </pc:grpChg>
        <pc:grpChg chg="mod">
          <ac:chgData name="Zhou Jianyu" userId="faadb563bfecab1d" providerId="LiveId" clId="{BB592C77-F511-4961-AF70-A822AF4A66CE}" dt="2022-12-02T06:22:47.896" v="751"/>
          <ac:grpSpMkLst>
            <pc:docMk/>
            <pc:sldMk cId="2490683692" sldId="267"/>
            <ac:grpSpMk id="272" creationId="{9A2B37D2-AC79-4D1C-87B5-77222FC461F6}"/>
          </ac:grpSpMkLst>
        </pc:grp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2" creationId="{8D7C3A50-DD14-430B-BD85-8EEE17C4006F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3" creationId="{D861922A-5865-4759-ABE9-7A5AF7DD690C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4" creationId="{2EE2B723-AFF9-4E37-A0C2-B0929670C8BB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5" creationId="{EA8357B9-B62C-4DC5-8F2A-2E02D4CBA160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6" creationId="{8580F48D-2260-493B-9CB4-59C888A303D9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7" creationId="{E506156F-5798-4D50-8AFA-630D8A1A99CE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8" creationId="{6975290E-D278-49EE-952C-1708C691FFB8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9" creationId="{0AE5FF83-774D-461B-805B-A1D21BB4DFDA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10" creationId="{9B816DCD-DE44-4370-A9D8-3392F0D051EF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11" creationId="{3B297950-9874-4326-84D6-141F9A65256E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12" creationId="{FFE572F9-9FE7-40E5-A227-C9CA322ACF4E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4" creationId="{277AE50B-CE35-464C-AF4B-2E9FDFC273F5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5" creationId="{33183765-A039-4873-B89C-B3DA741DF82D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6" creationId="{3A2A2F37-AEC2-46B6-AC02-814FC78A0E2E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7" creationId="{B1E36F99-F771-4C98-86A5-B1FEE5B1CF69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8" creationId="{5A5DEFA0-D653-40A4-9127-7C002087EA47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19" creationId="{B583CFA6-43FE-417A-BAD9-409D018BAC1C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0" creationId="{EFA43F46-B9B6-4EA2-B45B-725F6869B1A0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1" creationId="{3B38BF13-7F5D-40DD-AA9E-5A662A6C7903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2" creationId="{C61E7354-23DE-43A3-8879-C0D08C9810EE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3" creationId="{027046EA-2360-4B35-A864-6BC810D19646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4" creationId="{44D146CE-0D61-4EA8-B6E7-E342F149731E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5" creationId="{6EA39B23-8DAF-42E0-8B53-9B75B9DA9362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6" creationId="{093A1F49-ECDF-4ACC-9AF5-29800D692611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29" creationId="{055CE6DF-9824-4E1B-951A-1EE6A2F8B6E9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0" creationId="{3BADF59A-3B6D-4F79-B8D0-E20AF1BE5719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2" creationId="{A21032F9-A5BC-47B9-B208-8CFED8015E4E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3" creationId="{E3D97183-2DCE-474B-B723-96D015A6FE46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4" creationId="{0A9CC22C-C391-48CD-B3C9-D1F355CD1AC6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5" creationId="{603E7A11-2179-4227-9AE9-6329FCE00C0A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6" creationId="{2B35D248-4619-4329-99F4-B33C83D54555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7" creationId="{7E9A4CFE-2395-4AEE-B86E-D19C41E7F584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8" creationId="{549F49B4-AD8C-44D6-94F9-761948ACF92C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39" creationId="{F79A1283-F470-428F-BE51-B9069F6FE61C}"/>
          </ac:inkMkLst>
        </pc:inkChg>
        <pc:inkChg chg="add mod">
          <ac:chgData name="Zhou Jianyu" userId="faadb563bfecab1d" providerId="LiveId" clId="{BB592C77-F511-4961-AF70-A822AF4A66CE}" dt="2022-12-02T06:19:43.869" v="520"/>
          <ac:inkMkLst>
            <pc:docMk/>
            <pc:sldMk cId="2490683692" sldId="267"/>
            <ac:inkMk id="40" creationId="{53D65A6D-DD7A-44CA-B2ED-B9F67D5AD123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42" creationId="{8EA4EA4F-CEFE-42D2-AC8C-1462B18FA74F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43" creationId="{BA6F466A-801B-4042-800F-6E3599D6850B}"/>
          </ac:inkMkLst>
        </pc:inkChg>
        <pc:inkChg chg="add mod">
          <ac:chgData name="Zhou Jianyu" userId="faadb563bfecab1d" providerId="LiveId" clId="{BB592C77-F511-4961-AF70-A822AF4A66CE}" dt="2022-12-02T06:19:47.211" v="524"/>
          <ac:inkMkLst>
            <pc:docMk/>
            <pc:sldMk cId="2490683692" sldId="267"/>
            <ac:inkMk id="44" creationId="{4C58D598-E044-4188-AEDD-E930D335B33A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46" creationId="{FB98EBAA-AE33-45C9-BBAF-B57A78C5C4C5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47" creationId="{048C667A-9DF8-4CBF-A963-524842473507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48" creationId="{2DEA8945-4B51-4590-ADF0-53EA6061F5E9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49" creationId="{ABAF12DB-6ADC-40A7-9CF2-8869C67AC195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50" creationId="{94470634-9863-422F-9458-0E09850B152E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51" creationId="{F4C32ABE-3C21-498B-A232-6C42A6CAB9DF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52" creationId="{7E1F3BD8-8B62-43B5-86D9-D9CFAD11FD96}"/>
          </ac:inkMkLst>
        </pc:inkChg>
        <pc:inkChg chg="add mod">
          <ac:chgData name="Zhou Jianyu" userId="faadb563bfecab1d" providerId="LiveId" clId="{BB592C77-F511-4961-AF70-A822AF4A66CE}" dt="2022-12-02T06:19:58.925" v="533"/>
          <ac:inkMkLst>
            <pc:docMk/>
            <pc:sldMk cId="2490683692" sldId="267"/>
            <ac:inkMk id="53" creationId="{D849C54C-F092-47D2-BEEC-64D1B6CD18E4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56" creationId="{3034E78C-4805-4458-BE95-A190DA7E1599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57" creationId="{A2F35167-C071-471A-AD84-B8FFB3EAA5A3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58" creationId="{6E2C6252-27BB-483C-94AD-012A49D39316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59" creationId="{E7BA9DF1-CA81-47C0-89FE-B5BE2CE5F525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60" creationId="{C5A5AC7A-77F1-435C-B2F6-00D2A43AB668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61" creationId="{41676F33-3477-4FBA-9816-AD477F3D0C6E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62" creationId="{1C7E8BE5-D163-43CF-ADD6-CF4072258399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63" creationId="{94B1C028-208A-41DC-8D8E-11CB6EA88105}"/>
          </ac:inkMkLst>
        </pc:inkChg>
        <pc:inkChg chg="add mod">
          <ac:chgData name="Zhou Jianyu" userId="faadb563bfecab1d" providerId="LiveId" clId="{BB592C77-F511-4961-AF70-A822AF4A66CE}" dt="2022-12-02T06:20:03.894" v="543"/>
          <ac:inkMkLst>
            <pc:docMk/>
            <pc:sldMk cId="2490683692" sldId="267"/>
            <ac:inkMk id="64" creationId="{BD9CDAAE-8FA7-4942-80AC-3C00281962B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66" creationId="{52B5D112-4A16-4D33-A461-8C5EB0084DD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67" creationId="{7BE8C6C6-028F-4E72-86A4-040E7AD6813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68" creationId="{2B3A3300-44A1-4736-B37C-804E39C590C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69" creationId="{A3AF04FE-9851-49CF-AA60-9C2E47A4543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0" creationId="{67D72B83-A7AE-477F-964E-EDBA06FC609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1" creationId="{BA44F5DF-4387-43D8-824C-02B1FB1CDFF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2" creationId="{D2E1101A-58E9-44DC-84D6-AC8C1B6E17C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3" creationId="{41CDA770-1409-4BD3-A711-21B94A3B53F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4" creationId="{E4D012E6-40FD-4E3D-8905-217A910C4CF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5" creationId="{9D944E1B-1A47-4574-ACDC-CE3E08F7237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6" creationId="{928D080E-D66B-4B49-98DA-474FD1E10F5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7" creationId="{8D478999-FDA7-4505-98D4-0B3FB7C32FF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8" creationId="{BC27664B-B26C-4176-8A6B-4AC2D11A968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79" creationId="{66A9B6AD-5E14-49AC-96C0-C3AB40FCCF0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0" creationId="{A03900E5-490C-4221-8025-BECEE691856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1" creationId="{94ED0129-FDCA-4427-B1F8-7F49CD55EFA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2" creationId="{337831F3-B703-4784-8302-FAAE53B4CB6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3" creationId="{C6AB6476-C09E-456A-A8FF-603E5DE51EC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5" creationId="{557FA46C-8BC8-4DF5-B0B4-7D5ACADD262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6" creationId="{887F5267-3454-44BC-BBEC-881893F6437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7" creationId="{286E789A-9C14-4004-8F7C-D9422C4E086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8" creationId="{6361208F-1DC3-41B4-B024-AEDD2809470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89" creationId="{4CB9D033-B15A-4EAA-B478-0C1F48324C2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0" creationId="{00CFEED2-1936-4AAD-A9B5-B87B4D66441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1" creationId="{8117D913-8963-4059-88CA-DBA4AFDBDF5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2" creationId="{88A72C7D-7E36-4F33-B0D3-A42667F4631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3" creationId="{29D2F193-D77E-4590-837B-7827F08F648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4" creationId="{9892C5D4-8269-4F67-9293-7DB031CDEAC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5" creationId="{CB01F2C2-7FD1-4528-8A62-84FF5357B8C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6" creationId="{0D8A9367-6A27-4688-8F44-E7C544AA8C1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8" creationId="{6C6209CD-9656-4C23-B723-74833E2A75A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99" creationId="{913A8D31-44AE-42F1-83ED-4B0D689B552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0" creationId="{8F2FDB52-289E-46AB-B3BE-B7FAE4E9A75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1" creationId="{3EC76167-24B9-4FB9-B337-26124B8BB2D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2" creationId="{0D752E5E-13FD-4E6E-9AA0-929EA5E0CA1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3" creationId="{8DE68AD5-9568-41DF-BBFB-21C5301BFFE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4" creationId="{491DE849-949F-4B48-AF96-722204B395C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5" creationId="{AD2DC79E-6B77-48B6-98E6-BB049488787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6" creationId="{95E4627A-2E25-4B92-8B92-BEF5FC0DA47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7" creationId="{6946D8C1-3465-4533-AE22-B1489F44D53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8" creationId="{B6FDBEE7-2FD6-4FFB-AC1D-05482C89FD1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09" creationId="{2DD2FB5D-B38F-4287-A690-37030990417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0" creationId="{91738149-4953-4126-8D26-832DA9F24CC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1" creationId="{20B20F67-925B-4F48-A76C-8AC189EFBA3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2" creationId="{CA2873A2-945C-44BE-BC73-43B64E93232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3" creationId="{D07AAADB-3940-49A7-A467-CBF82B05495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5" creationId="{4B1BB658-00D2-4963-8EE5-E2D5F8BE90C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7" creationId="{EEF950CE-AA19-48DD-9B44-65B9C21ACA1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8" creationId="{71BE9F15-C0DE-4509-8EB5-E431DD6214D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19" creationId="{030E9F15-585E-40C9-B52D-6AAA91E9E2E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0" creationId="{E5D98A90-56FB-4AE9-BC7F-CD30A199260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1" creationId="{6C38B697-8052-4595-A042-879468EA01F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3" creationId="{C3C284DD-186D-42E3-99C8-0A56E576EAD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4" creationId="{EA41A6F8-8971-4161-A8D2-75949288523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5" creationId="{6B7ADDD3-4C51-4396-A161-241A283B0DE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7" creationId="{394098F8-7445-4D50-83F5-B2131AC86D3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8" creationId="{7D240955-CCC8-42CC-AEC2-F34D0103576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29" creationId="{8962CA9C-6BC1-44B4-9CF2-88EBCA93C63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32" creationId="{A41D0031-B6EB-421A-9EC6-963B940B765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33" creationId="{803AD7BF-D022-4F32-8E69-6AC09426AC0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36" creationId="{2C163769-C34E-4CF7-82CD-4C30CEFC1AF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37" creationId="{5C4D86A5-5BE5-4727-9C6E-C4ED3D89083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0" creationId="{7FB54CD5-2A7C-4475-9F37-E60AEA2BCD2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1" creationId="{18549471-B136-4C68-8A9D-25F7A9FE070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2" creationId="{9D1C3435-B3FA-41BC-9D4C-C77646CAD38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3" creationId="{D3153465-EAF3-442E-9127-030468736E5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4" creationId="{D56CC0CB-8242-46C0-9067-19243DE13A4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5" creationId="{7F742E34-8414-4EE6-B466-1F2F8DB2364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6" creationId="{0D2E809B-3A89-4700-902B-4C87B985F0A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7" creationId="{DD973913-CCA7-4788-B2F8-110FEC03BF8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8" creationId="{C577C2D9-7AC0-4258-ACD7-CA16345B6AF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49" creationId="{F49F77E6-F121-47DA-85F4-32BAE08115A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0" creationId="{24ADAD0E-ACAB-4FED-BE30-B33818E19AC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1" creationId="{4E950C6C-A78E-410C-9AB3-48AE51011B4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2" creationId="{455F0310-E260-41D9-9477-24A8264845C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3" creationId="{1AF5563D-2FB4-4261-BC2A-24AFD20FB27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5" creationId="{9732D3C0-BB86-44AE-A5A6-B0AC4C933F3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6" creationId="{974850E4-6B7E-49B7-B1CE-EF369A5E822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7" creationId="{DE3A7405-CCE5-4529-854F-68E25AF912F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58" creationId="{EB7614E7-C39A-40A6-9F42-22CA14F175C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0" creationId="{8B83DF58-D786-41DA-B79F-C61DA1A35BA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1" creationId="{A39FD0A6-9746-4815-A6B4-1C542B23237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2" creationId="{E15EEE39-2E80-43F2-AAEA-AACE0475A83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4" creationId="{A79149A5-5F56-4888-B3CC-5B7CD339C4D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5" creationId="{69071AD4-2DEB-4EC1-ACF4-A7B7472D694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6" creationId="{56E1FD1A-D41D-4A66-A243-BFBBCFF2127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7" creationId="{75537D85-F64F-4053-967D-43412E2CBC3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8" creationId="{C2B52E89-60F5-4F41-8BEE-3A0212301CB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69" creationId="{B51DEA51-19CB-46C6-BA57-590858536CC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0" creationId="{3E1E1E11-2450-4C33-BC13-44496906C41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1" creationId="{FB045C2D-BA1E-4F9C-B129-BCDE5F7C64B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2" creationId="{C69B343C-E568-4FFA-B176-919CC60CB46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4" creationId="{0AC35C91-21A2-4A69-A363-6645E1BB7C1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5" creationId="{FCCDF5AD-CD85-49DE-A3C3-AE673DBD6B3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6" creationId="{6A1E6DF8-41CE-458D-87ED-3DC1D79FB6BF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7" creationId="{F94E5258-4F55-40D1-81B1-D18FDBA82EA4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8" creationId="{29DD40DA-12DA-4A10-9EFA-A9448736D2A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79" creationId="{F5C122BE-8B87-4A04-A8EA-2990B803853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0" creationId="{C1AC9BE4-3387-4E6B-A0DC-4F77673707B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2" creationId="{3D96FCF8-6EB3-4D95-A94F-31C8EA919A12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3" creationId="{E896AFD4-05AC-406D-8304-1106BB36D60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4" creationId="{079F0438-A870-48BB-8AAA-2326424A55A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5" creationId="{C0B4610C-396F-48C4-AFD8-31295C26290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6" creationId="{7DC2462B-D393-482C-A9A4-FB59FF43992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7" creationId="{A71D91B1-93D5-4918-8CCA-B6C4C28ACA6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8" creationId="{76AE80E8-14F0-44EA-BEF7-3232E6AA459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89" creationId="{5099E00E-4858-449E-8344-AA8FF6B27BC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90" creationId="{3170E05A-0DF3-4C64-B6DE-DFFE9BE08CB2}"/>
          </ac:inkMkLst>
        </pc:inkChg>
        <pc:inkChg chg="add del mod">
          <ac:chgData name="Zhou Jianyu" userId="faadb563bfecab1d" providerId="LiveId" clId="{BB592C77-F511-4961-AF70-A822AF4A66CE}" dt="2022-12-02T06:21:54.685" v="677" actId="9405"/>
          <ac:inkMkLst>
            <pc:docMk/>
            <pc:sldMk cId="2490683692" sldId="267"/>
            <ac:inkMk id="191" creationId="{69C9B205-06BA-4F93-A4CC-99673B071AAE}"/>
          </ac:inkMkLst>
        </pc:inkChg>
        <pc:inkChg chg="add del mod">
          <ac:chgData name="Zhou Jianyu" userId="faadb563bfecab1d" providerId="LiveId" clId="{BB592C77-F511-4961-AF70-A822AF4A66CE}" dt="2022-12-02T06:21:54.366" v="676" actId="9405"/>
          <ac:inkMkLst>
            <pc:docMk/>
            <pc:sldMk cId="2490683692" sldId="267"/>
            <ac:inkMk id="192" creationId="{D92CD98A-00B7-416B-B43B-E8B49C5B50AC}"/>
          </ac:inkMkLst>
        </pc:inkChg>
        <pc:inkChg chg="add del mod">
          <ac:chgData name="Zhou Jianyu" userId="faadb563bfecab1d" providerId="LiveId" clId="{BB592C77-F511-4961-AF70-A822AF4A66CE}" dt="2022-12-02T06:21:54.085" v="675" actId="9405"/>
          <ac:inkMkLst>
            <pc:docMk/>
            <pc:sldMk cId="2490683692" sldId="267"/>
            <ac:inkMk id="193" creationId="{CF021DCB-6CE1-4024-B359-29B95892B284}"/>
          </ac:inkMkLst>
        </pc:inkChg>
        <pc:inkChg chg="add del mod">
          <ac:chgData name="Zhou Jianyu" userId="faadb563bfecab1d" providerId="LiveId" clId="{BB592C77-F511-4961-AF70-A822AF4A66CE}" dt="2022-12-02T06:21:53.771" v="674" actId="9405"/>
          <ac:inkMkLst>
            <pc:docMk/>
            <pc:sldMk cId="2490683692" sldId="267"/>
            <ac:inkMk id="194" creationId="{A813C409-2CBD-4D71-91BE-6A0045AFB3B0}"/>
          </ac:inkMkLst>
        </pc:inkChg>
        <pc:inkChg chg="add del">
          <ac:chgData name="Zhou Jianyu" userId="faadb563bfecab1d" providerId="LiveId" clId="{BB592C77-F511-4961-AF70-A822AF4A66CE}" dt="2022-12-02T06:21:53.543" v="673"/>
          <ac:inkMkLst>
            <pc:docMk/>
            <pc:sldMk cId="2490683692" sldId="267"/>
            <ac:inkMk id="195" creationId="{22C0A3B6-7805-43AB-9897-5C37B7D24A2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199" creationId="{EE009E8D-A2F9-4519-AC12-B0EA6B8D4B8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0" creationId="{1A524CB5-2AAA-4B4E-BC55-99A2040D1BB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1" creationId="{3652A533-F253-4D55-907E-BEEE22DFBB8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2" creationId="{6F0B9FFC-9C1C-41D8-B07A-55A55D59172A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3" creationId="{9331D1AF-95F3-448F-983E-2A87FE45BA3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5" creationId="{2D9D2C94-947E-43BB-B6B5-7E7B81AD5F3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6" creationId="{0806DFDD-3277-4E82-A873-4022B40E4903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7" creationId="{C909F5C1-54FF-4F2F-8727-4B901A04910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8" creationId="{80F2F810-E3F3-4011-8FB3-D0F8A516518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09" creationId="{EF79E99C-068F-4A87-BE52-90EE8C45414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0" creationId="{6689CF9E-1A06-4D73-AC50-DFF84D95828D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1" creationId="{CDE48E7D-ABF8-437E-996A-C0C26035403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2" creationId="{495E5229-9004-409C-B187-BF916DE6DE1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3" creationId="{CA67C305-07FD-4668-8681-AB5227B29FA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5" creationId="{4FC99D30-83F8-40B1-9EF1-C8A68CE6BB37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6" creationId="{931A8DA2-42A6-467F-9E9D-A77D6FFEBC3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7" creationId="{4900FC7A-EB15-4B85-9125-1B97567A5C2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18" creationId="{5BDA59B7-B47D-4732-9DE5-1CDA55074AB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0" creationId="{951EB492-83AD-4C70-9C65-15492659718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1" creationId="{8206A360-A8E2-4D77-90B9-ED3964B586D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2" creationId="{5B4C2ECE-401A-4100-A093-BAABC520E3CC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3" creationId="{7A2D0825-FED7-4161-A366-CE9B57F4A97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4" creationId="{5E0B9AC4-AF51-4B68-8004-FFD5C65C8EB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6" creationId="{3C0CFCAF-8C25-4005-9B33-FA89FBAFA68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7" creationId="{7E01BBA9-BF2E-445B-87A5-DDB0CF04D9F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8" creationId="{61E16787-B19C-4035-B707-C0C9399553F0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29" creationId="{7DB65F10-86D4-4451-B389-2FB5C08403C6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30" creationId="{DE588C5D-21ED-4674-8479-2421E1D88B1F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2" creationId="{68FD1107-CEC7-4169-B94D-E27C10879EC1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3" creationId="{6AB26878-2835-4681-A94F-98069C634456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4" creationId="{684D4925-5AC9-4378-B663-719015FF5FA2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5" creationId="{B6DA4A9D-0E8F-46DE-BB1C-14E6957DE649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6" creationId="{5A8E4D76-1763-4807-ABEE-E3805877EB7B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7" creationId="{6599C66F-0A03-439B-B6A4-DAB763490868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8" creationId="{450CF837-A179-4771-844B-624A271DA9D9}"/>
          </ac:inkMkLst>
        </pc:inkChg>
        <pc:inkChg chg="add mod">
          <ac:chgData name="Zhou Jianyu" userId="faadb563bfecab1d" providerId="LiveId" clId="{BB592C77-F511-4961-AF70-A822AF4A66CE}" dt="2022-12-02T06:22:16.674" v="719"/>
          <ac:inkMkLst>
            <pc:docMk/>
            <pc:sldMk cId="2490683692" sldId="267"/>
            <ac:inkMk id="239" creationId="{A6CCA4F5-6A4E-4A4B-9A25-D4D986274CDE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1" creationId="{9929F7ED-E34C-4548-90BC-698C40591621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2" creationId="{6C898B7C-5786-4BA9-9F15-F02FBB95E40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3" creationId="{AC4EFFD8-4975-4CD9-81C5-8DA54A329338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5" creationId="{36E840DE-5F89-4C4E-B15F-BE01C9522A95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6" creationId="{62CD9CF0-7B22-4782-9E02-30165A37AB3B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8" creationId="{EC8A9AFF-38B5-4182-AB86-277360328E49}"/>
          </ac:inkMkLst>
        </pc:inkChg>
        <pc:inkChg chg="add mod">
          <ac:chgData name="Zhou Jianyu" userId="faadb563bfecab1d" providerId="LiveId" clId="{BB592C77-F511-4961-AF70-A822AF4A66CE}" dt="2022-12-02T06:22:29.422" v="729"/>
          <ac:inkMkLst>
            <pc:docMk/>
            <pc:sldMk cId="2490683692" sldId="267"/>
            <ac:inkMk id="249" creationId="{73E768AA-2BF3-41CB-9A61-FD6B6586D702}"/>
          </ac:inkMkLst>
        </pc:inkChg>
        <pc:inkChg chg="add">
          <ac:chgData name="Zhou Jianyu" userId="faadb563bfecab1d" providerId="LiveId" clId="{BB592C77-F511-4961-AF70-A822AF4A66CE}" dt="2022-12-02T06:22:39.406" v="730" actId="9405"/>
          <ac:inkMkLst>
            <pc:docMk/>
            <pc:sldMk cId="2490683692" sldId="267"/>
            <ac:inkMk id="251" creationId="{0CD45DFA-1284-4C6D-9BFA-976CEF99A234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2" creationId="{E09CEB4E-9EFE-46EB-903E-31DA549F2016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3" creationId="{E98E5AE1-9F1B-46CC-9347-3D5613A59537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4" creationId="{388502A1-1933-4700-923A-89CA240B9CD8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5" creationId="{A5618975-49DB-4A26-B395-108D88B3C6AE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6" creationId="{E230C570-7B33-49A5-9900-1240DAD81489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7" creationId="{73731366-110B-4EAD-9AA8-E9846150B0A9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8" creationId="{76ED8FF2-DE9E-440C-BC91-EB00E5C5E4CF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59" creationId="{AAC94E9A-EDB7-4FD1-AB50-0ED4CBD0A9B9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0" creationId="{8B0F3E51-CA72-4645-B225-C30C31375C38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1" creationId="{85F8B9DC-F829-4A90-94DA-286A73812BE0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2" creationId="{BB9CC129-E99B-4FEA-A4D1-099EE55F8D41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3" creationId="{D8653723-A02D-4435-84F5-D389F4B9FEA6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4" creationId="{FE354604-9207-4F7D-A787-3A04985DA2C9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5" creationId="{34114E66-37D0-4025-A380-319BBD1CB57E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6" creationId="{2A3B0BBF-F29B-48A2-B509-35E7EDD1B7A5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7" creationId="{3FCEB926-26AF-4EE8-BA5B-2FA64E454CF5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68" creationId="{B60013FC-8D1A-44FC-8951-98EEA3150069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70" creationId="{26C97DFE-B53C-46B1-9640-806DF510509C}"/>
          </ac:inkMkLst>
        </pc:inkChg>
        <pc:inkChg chg="add mod">
          <ac:chgData name="Zhou Jianyu" userId="faadb563bfecab1d" providerId="LiveId" clId="{BB592C77-F511-4961-AF70-A822AF4A66CE}" dt="2022-12-02T06:22:47.896" v="751"/>
          <ac:inkMkLst>
            <pc:docMk/>
            <pc:sldMk cId="2490683692" sldId="267"/>
            <ac:inkMk id="271" creationId="{8E8BC024-3D72-4407-9583-BDF406D97A6D}"/>
          </ac:inkMkLst>
        </pc:inkChg>
      </pc:sldChg>
      <pc:sldChg chg="addSp delSp modSp new mod">
        <pc:chgData name="Zhou Jianyu" userId="faadb563bfecab1d" providerId="LiveId" clId="{BB592C77-F511-4961-AF70-A822AF4A66CE}" dt="2022-12-02T06:27:31.638" v="1084"/>
        <pc:sldMkLst>
          <pc:docMk/>
          <pc:sldMk cId="1777228830" sldId="268"/>
        </pc:sldMkLst>
        <pc:grpChg chg="del mod">
          <ac:chgData name="Zhou Jianyu" userId="faadb563bfecab1d" providerId="LiveId" clId="{BB592C77-F511-4961-AF70-A822AF4A66CE}" dt="2022-12-02T06:23:11.471" v="770"/>
          <ac:grpSpMkLst>
            <pc:docMk/>
            <pc:sldMk cId="1777228830" sldId="268"/>
            <ac:grpSpMk id="17" creationId="{5F133D87-E1BC-4F4F-8DB9-B2931511A77A}"/>
          </ac:grpSpMkLst>
        </pc:grpChg>
        <pc:grpChg chg="mod">
          <ac:chgData name="Zhou Jianyu" userId="faadb563bfecab1d" providerId="LiveId" clId="{BB592C77-F511-4961-AF70-A822AF4A66CE}" dt="2022-12-02T06:23:11.471" v="770"/>
          <ac:grpSpMkLst>
            <pc:docMk/>
            <pc:sldMk cId="1777228830" sldId="268"/>
            <ac:grpSpMk id="19" creationId="{2917C58A-B89F-4953-B990-ED50133F8F70}"/>
          </ac:grpSpMkLst>
        </pc:grpChg>
        <pc:grpChg chg="del mod">
          <ac:chgData name="Zhou Jianyu" userId="faadb563bfecab1d" providerId="LiveId" clId="{BB592C77-F511-4961-AF70-A822AF4A66CE}" dt="2022-12-02T06:23:19.972" v="785"/>
          <ac:grpSpMkLst>
            <pc:docMk/>
            <pc:sldMk cId="1777228830" sldId="268"/>
            <ac:grpSpMk id="22" creationId="{E0BA8F91-7146-4821-8B92-B0D35112C5C4}"/>
          </ac:grpSpMkLst>
        </pc:grpChg>
        <pc:grpChg chg="del mod">
          <ac:chgData name="Zhou Jianyu" userId="faadb563bfecab1d" providerId="LiveId" clId="{BB592C77-F511-4961-AF70-A822AF4A66CE}" dt="2022-12-02T06:23:26.803" v="798"/>
          <ac:grpSpMkLst>
            <pc:docMk/>
            <pc:sldMk cId="1777228830" sldId="268"/>
            <ac:grpSpMk id="34" creationId="{286E88DC-C2D9-4FEF-A24D-F4D4433AA0D7}"/>
          </ac:grpSpMkLst>
        </pc:grpChg>
        <pc:grpChg chg="del mod">
          <ac:chgData name="Zhou Jianyu" userId="faadb563bfecab1d" providerId="LiveId" clId="{BB592C77-F511-4961-AF70-A822AF4A66CE}" dt="2022-12-02T06:23:26.803" v="798"/>
          <ac:grpSpMkLst>
            <pc:docMk/>
            <pc:sldMk cId="1777228830" sldId="268"/>
            <ac:grpSpMk id="47" creationId="{A19BC784-89A6-485A-A992-549DCB19B946}"/>
          </ac:grpSpMkLst>
        </pc:grpChg>
        <pc:grpChg chg="mod">
          <ac:chgData name="Zhou Jianyu" userId="faadb563bfecab1d" providerId="LiveId" clId="{BB592C77-F511-4961-AF70-A822AF4A66CE}" dt="2022-12-02T06:23:26.803" v="798"/>
          <ac:grpSpMkLst>
            <pc:docMk/>
            <pc:sldMk cId="1777228830" sldId="268"/>
            <ac:grpSpMk id="48" creationId="{EFD64A00-C3EB-45EC-BE45-05E59FDC710A}"/>
          </ac:grpSpMkLst>
        </pc:grpChg>
        <pc:grpChg chg="mod">
          <ac:chgData name="Zhou Jianyu" userId="faadb563bfecab1d" providerId="LiveId" clId="{BB592C77-F511-4961-AF70-A822AF4A66CE}" dt="2022-12-02T06:23:36.454" v="807"/>
          <ac:grpSpMkLst>
            <pc:docMk/>
            <pc:sldMk cId="1777228830" sldId="268"/>
            <ac:grpSpMk id="57" creationId="{8BEB634B-885D-4497-BE7F-91D32C4D0068}"/>
          </ac:grpSpMkLst>
        </pc:grpChg>
        <pc:grpChg chg="del mod">
          <ac:chgData name="Zhou Jianyu" userId="faadb563bfecab1d" providerId="LiveId" clId="{BB592C77-F511-4961-AF70-A822AF4A66CE}" dt="2022-12-02T06:25:54.556" v="961"/>
          <ac:grpSpMkLst>
            <pc:docMk/>
            <pc:sldMk cId="1777228830" sldId="268"/>
            <ac:grpSpMk id="67" creationId="{034EB244-AE0D-45F0-AFA6-82EAD47DC69E}"/>
          </ac:grpSpMkLst>
        </pc:grpChg>
        <pc:grpChg chg="del mod">
          <ac:chgData name="Zhou Jianyu" userId="faadb563bfecab1d" providerId="LiveId" clId="{BB592C77-F511-4961-AF70-A822AF4A66CE}" dt="2022-12-02T06:23:59.835" v="838"/>
          <ac:grpSpMkLst>
            <pc:docMk/>
            <pc:sldMk cId="1777228830" sldId="268"/>
            <ac:grpSpMk id="85" creationId="{214E6DF9-A6A9-4092-94AB-5790B9903C77}"/>
          </ac:grpSpMkLst>
        </pc:grpChg>
        <pc:grpChg chg="del mod">
          <ac:chgData name="Zhou Jianyu" userId="faadb563bfecab1d" providerId="LiveId" clId="{BB592C77-F511-4961-AF70-A822AF4A66CE}" dt="2022-12-02T06:23:59.835" v="838"/>
          <ac:grpSpMkLst>
            <pc:docMk/>
            <pc:sldMk cId="1777228830" sldId="268"/>
            <ac:grpSpMk id="86" creationId="{CA0647E2-B99F-4907-A833-B7A15632FAAC}"/>
          </ac:grpSpMkLst>
        </pc:grpChg>
        <pc:grpChg chg="del mod">
          <ac:chgData name="Zhou Jianyu" userId="faadb563bfecab1d" providerId="LiveId" clId="{BB592C77-F511-4961-AF70-A822AF4A66CE}" dt="2022-12-02T06:24:01.864" v="841"/>
          <ac:grpSpMkLst>
            <pc:docMk/>
            <pc:sldMk cId="1777228830" sldId="268"/>
            <ac:grpSpMk id="89" creationId="{AEBA02CA-E3BB-4276-B847-9D09E0C0487A}"/>
          </ac:grpSpMkLst>
        </pc:grpChg>
        <pc:grpChg chg="del mod">
          <ac:chgData name="Zhou Jianyu" userId="faadb563bfecab1d" providerId="LiveId" clId="{BB592C77-F511-4961-AF70-A822AF4A66CE}" dt="2022-12-02T06:24:06.506" v="848"/>
          <ac:grpSpMkLst>
            <pc:docMk/>
            <pc:sldMk cId="1777228830" sldId="268"/>
            <ac:grpSpMk id="92" creationId="{A5A789B6-10C9-4B9B-847B-A138EF693215}"/>
          </ac:grpSpMkLst>
        </pc:grpChg>
        <pc:grpChg chg="del mod">
          <ac:chgData name="Zhou Jianyu" userId="faadb563bfecab1d" providerId="LiveId" clId="{BB592C77-F511-4961-AF70-A822AF4A66CE}" dt="2022-12-02T06:24:06.506" v="848"/>
          <ac:grpSpMkLst>
            <pc:docMk/>
            <pc:sldMk cId="1777228830" sldId="268"/>
            <ac:grpSpMk id="96" creationId="{D85310DD-DB6D-4853-B635-549B9457FFCC}"/>
          </ac:grpSpMkLst>
        </pc:grpChg>
        <pc:grpChg chg="del mod">
          <ac:chgData name="Zhou Jianyu" userId="faadb563bfecab1d" providerId="LiveId" clId="{BB592C77-F511-4961-AF70-A822AF4A66CE}" dt="2022-12-02T06:24:07.752" v="851"/>
          <ac:grpSpMkLst>
            <pc:docMk/>
            <pc:sldMk cId="1777228830" sldId="268"/>
            <ac:grpSpMk id="99" creationId="{36D12B74-BB62-40EB-AEB7-F1FF6731EF15}"/>
          </ac:grpSpMkLst>
        </pc:grpChg>
        <pc:grpChg chg="del mod">
          <ac:chgData name="Zhou Jianyu" userId="faadb563bfecab1d" providerId="LiveId" clId="{BB592C77-F511-4961-AF70-A822AF4A66CE}" dt="2022-12-02T06:24:09.706" v="853"/>
          <ac:grpSpMkLst>
            <pc:docMk/>
            <pc:sldMk cId="1777228830" sldId="268"/>
            <ac:grpSpMk id="102" creationId="{B167310F-4DF8-4107-A2E4-6C399C960A6D}"/>
          </ac:grpSpMkLst>
        </pc:grpChg>
        <pc:grpChg chg="del mod">
          <ac:chgData name="Zhou Jianyu" userId="faadb563bfecab1d" providerId="LiveId" clId="{BB592C77-F511-4961-AF70-A822AF4A66CE}" dt="2022-12-02T06:24:11.628" v="856"/>
          <ac:grpSpMkLst>
            <pc:docMk/>
            <pc:sldMk cId="1777228830" sldId="268"/>
            <ac:grpSpMk id="104" creationId="{7E7EA784-4AD1-4BC0-894C-86BE9454B130}"/>
          </ac:grpSpMkLst>
        </pc:grpChg>
        <pc:grpChg chg="del mod">
          <ac:chgData name="Zhou Jianyu" userId="faadb563bfecab1d" providerId="LiveId" clId="{BB592C77-F511-4961-AF70-A822AF4A66CE}" dt="2022-12-02T06:24:26.853" v="872"/>
          <ac:grpSpMkLst>
            <pc:docMk/>
            <pc:sldMk cId="1777228830" sldId="268"/>
            <ac:grpSpMk id="107" creationId="{5B400BD5-8A74-4995-9AD1-AF081E91C761}"/>
          </ac:grpSpMkLst>
        </pc:grpChg>
        <pc:grpChg chg="del mod">
          <ac:chgData name="Zhou Jianyu" userId="faadb563bfecab1d" providerId="LiveId" clId="{BB592C77-F511-4961-AF70-A822AF4A66CE}" dt="2022-12-02T06:24:23.457" v="870"/>
          <ac:grpSpMkLst>
            <pc:docMk/>
            <pc:sldMk cId="1777228830" sldId="268"/>
            <ac:grpSpMk id="119" creationId="{140919A0-47E6-4B06-8068-B8176F2D05B9}"/>
          </ac:grpSpMkLst>
        </pc:grpChg>
        <pc:grpChg chg="add del mod">
          <ac:chgData name="Zhou Jianyu" userId="faadb563bfecab1d" providerId="LiveId" clId="{BB592C77-F511-4961-AF70-A822AF4A66CE}" dt="2022-12-02T06:27:17.968" v="1060"/>
          <ac:grpSpMkLst>
            <pc:docMk/>
            <pc:sldMk cId="1777228830" sldId="268"/>
            <ac:grpSpMk id="121" creationId="{2C809F63-1B44-4C92-AA0A-BC95A2D95924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123" creationId="{FA7A026C-5A8F-4751-80AE-61E7BEB8D646}"/>
          </ac:grpSpMkLst>
        </pc:grpChg>
        <pc:grpChg chg="del mod">
          <ac:chgData name="Zhou Jianyu" userId="faadb563bfecab1d" providerId="LiveId" clId="{BB592C77-F511-4961-AF70-A822AF4A66CE}" dt="2022-12-02T06:25:01.351" v="905"/>
          <ac:grpSpMkLst>
            <pc:docMk/>
            <pc:sldMk cId="1777228830" sldId="268"/>
            <ac:grpSpMk id="139" creationId="{5E90CF9F-6142-4D21-AC9C-3BF498956BC4}"/>
          </ac:grpSpMkLst>
        </pc:grpChg>
        <pc:grpChg chg="mod">
          <ac:chgData name="Zhou Jianyu" userId="faadb563bfecab1d" providerId="LiveId" clId="{BB592C77-F511-4961-AF70-A822AF4A66CE}" dt="2022-12-02T06:24:53.254" v="897"/>
          <ac:grpSpMkLst>
            <pc:docMk/>
            <pc:sldMk cId="1777228830" sldId="268"/>
            <ac:grpSpMk id="148" creationId="{1E15916C-C051-49AB-B6E2-DF5BB9CD95CA}"/>
          </ac:grpSpMkLst>
        </pc:grpChg>
        <pc:grpChg chg="del mod">
          <ac:chgData name="Zhou Jianyu" userId="faadb563bfecab1d" providerId="LiveId" clId="{BB592C77-F511-4961-AF70-A822AF4A66CE}" dt="2022-12-02T06:24:59.051" v="902"/>
          <ac:grpSpMkLst>
            <pc:docMk/>
            <pc:sldMk cId="1777228830" sldId="268"/>
            <ac:grpSpMk id="151" creationId="{A2577EFC-B506-404E-9191-10AFB2830BBD}"/>
          </ac:grpSpMkLst>
        </pc:grpChg>
        <pc:grpChg chg="del mod">
          <ac:chgData name="Zhou Jianyu" userId="faadb563bfecab1d" providerId="LiveId" clId="{BB592C77-F511-4961-AF70-A822AF4A66CE}" dt="2022-12-02T06:25:01.351" v="905"/>
          <ac:grpSpMkLst>
            <pc:docMk/>
            <pc:sldMk cId="1777228830" sldId="268"/>
            <ac:grpSpMk id="153" creationId="{8F57F4CD-BF83-4A32-A061-24054E68F47D}"/>
          </ac:grpSpMkLst>
        </pc:grpChg>
        <pc:grpChg chg="add del mod">
          <ac:chgData name="Zhou Jianyu" userId="faadb563bfecab1d" providerId="LiveId" clId="{BB592C77-F511-4961-AF70-A822AF4A66CE}" dt="2022-12-02T06:27:22.262" v="1067"/>
          <ac:grpSpMkLst>
            <pc:docMk/>
            <pc:sldMk cId="1777228830" sldId="268"/>
            <ac:grpSpMk id="156" creationId="{64848DCD-C671-411B-AA08-2EC2F93D6963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157" creationId="{BFA17E41-D7F4-4FD7-B65F-07B9E8D17275}"/>
          </ac:grpSpMkLst>
        </pc:grpChg>
        <pc:grpChg chg="mod">
          <ac:chgData name="Zhou Jianyu" userId="faadb563bfecab1d" providerId="LiveId" clId="{BB592C77-F511-4961-AF70-A822AF4A66CE}" dt="2022-12-02T06:25:21.764" v="936"/>
          <ac:grpSpMkLst>
            <pc:docMk/>
            <pc:sldMk cId="1777228830" sldId="268"/>
            <ac:grpSpMk id="188" creationId="{528B414B-B6FB-44C1-826B-CA2F4A619256}"/>
          </ac:grpSpMkLst>
        </pc:grpChg>
        <pc:grpChg chg="mod">
          <ac:chgData name="Zhou Jianyu" userId="faadb563bfecab1d" providerId="LiveId" clId="{BB592C77-F511-4961-AF70-A822AF4A66CE}" dt="2022-12-02T06:25:21.764" v="936"/>
          <ac:grpSpMkLst>
            <pc:docMk/>
            <pc:sldMk cId="1777228830" sldId="268"/>
            <ac:grpSpMk id="189" creationId="{A355EEEF-7A00-4CCF-8205-48B3695336C4}"/>
          </ac:grpSpMkLst>
        </pc:grpChg>
        <pc:grpChg chg="del mod">
          <ac:chgData name="Zhou Jianyu" userId="faadb563bfecab1d" providerId="LiveId" clId="{BB592C77-F511-4961-AF70-A822AF4A66CE}" dt="2022-12-02T06:25:26.225" v="938"/>
          <ac:grpSpMkLst>
            <pc:docMk/>
            <pc:sldMk cId="1777228830" sldId="268"/>
            <ac:grpSpMk id="190" creationId="{109A5B28-FD20-4784-B50F-B7530BB133E4}"/>
          </ac:grpSpMkLst>
        </pc:grpChg>
        <pc:grpChg chg="mod">
          <ac:chgData name="Zhou Jianyu" userId="faadb563bfecab1d" providerId="LiveId" clId="{BB592C77-F511-4961-AF70-A822AF4A66CE}" dt="2022-12-02T06:25:26.225" v="938"/>
          <ac:grpSpMkLst>
            <pc:docMk/>
            <pc:sldMk cId="1777228830" sldId="268"/>
            <ac:grpSpMk id="192" creationId="{8894F027-FBA7-404E-8949-D14FEA30C000}"/>
          </ac:grpSpMkLst>
        </pc:grpChg>
        <pc:grpChg chg="del mod">
          <ac:chgData name="Zhou Jianyu" userId="faadb563bfecab1d" providerId="LiveId" clId="{BB592C77-F511-4961-AF70-A822AF4A66CE}" dt="2022-12-02T06:26:30.552" v="1004"/>
          <ac:grpSpMkLst>
            <pc:docMk/>
            <pc:sldMk cId="1777228830" sldId="268"/>
            <ac:grpSpMk id="204" creationId="{7E54F06D-C441-4D0D-9888-414F6A775C33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215" creationId="{CA9AF594-B3D1-4043-8BA5-4D74995D47EB}"/>
          </ac:grpSpMkLst>
        </pc:grpChg>
        <pc:grpChg chg="del mod">
          <ac:chgData name="Zhou Jianyu" userId="faadb563bfecab1d" providerId="LiveId" clId="{BB592C77-F511-4961-AF70-A822AF4A66CE}" dt="2022-12-02T06:26:01.584" v="972"/>
          <ac:grpSpMkLst>
            <pc:docMk/>
            <pc:sldMk cId="1777228830" sldId="268"/>
            <ac:grpSpMk id="222" creationId="{1D936D0B-D5C4-43D9-B96B-2B866A60D9D6}"/>
          </ac:grpSpMkLst>
        </pc:grpChg>
        <pc:grpChg chg="del mod">
          <ac:chgData name="Zhou Jianyu" userId="faadb563bfecab1d" providerId="LiveId" clId="{BB592C77-F511-4961-AF70-A822AF4A66CE}" dt="2022-12-02T06:26:03.179" v="976"/>
          <ac:grpSpMkLst>
            <pc:docMk/>
            <pc:sldMk cId="1777228830" sldId="268"/>
            <ac:grpSpMk id="226" creationId="{D4631226-8F79-4EFB-A911-9B79EB14B78E}"/>
          </ac:grpSpMkLst>
        </pc:grpChg>
        <pc:grpChg chg="del mod">
          <ac:chgData name="Zhou Jianyu" userId="faadb563bfecab1d" providerId="LiveId" clId="{BB592C77-F511-4961-AF70-A822AF4A66CE}" dt="2022-12-02T06:26:05.787" v="979"/>
          <ac:grpSpMkLst>
            <pc:docMk/>
            <pc:sldMk cId="1777228830" sldId="268"/>
            <ac:grpSpMk id="230" creationId="{D2E2D255-224C-40CC-9190-796A8034A8D4}"/>
          </ac:grpSpMkLst>
        </pc:grpChg>
        <pc:grpChg chg="del mod">
          <ac:chgData name="Zhou Jianyu" userId="faadb563bfecab1d" providerId="LiveId" clId="{BB592C77-F511-4961-AF70-A822AF4A66CE}" dt="2022-12-02T06:26:05.787" v="979"/>
          <ac:grpSpMkLst>
            <pc:docMk/>
            <pc:sldMk cId="1777228830" sldId="268"/>
            <ac:grpSpMk id="233" creationId="{99A874C5-F230-48A1-8915-6CD45643DFFB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234" creationId="{1E0AF6BF-E877-43F6-BA12-19CAF09742FC}"/>
          </ac:grpSpMkLst>
        </pc:grpChg>
        <pc:grpChg chg="del mod">
          <ac:chgData name="Zhou Jianyu" userId="faadb563bfecab1d" providerId="LiveId" clId="{BB592C77-F511-4961-AF70-A822AF4A66CE}" dt="2022-12-02T06:26:19.747" v="992"/>
          <ac:grpSpMkLst>
            <pc:docMk/>
            <pc:sldMk cId="1777228830" sldId="268"/>
            <ac:grpSpMk id="239" creationId="{4FF53093-8F76-45C2-831E-3E53AA33A4CA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244" creationId="{71FEE144-C90F-449F-A475-5B237F9E9DAC}"/>
          </ac:grpSpMkLst>
        </pc:grpChg>
        <pc:grpChg chg="del mod">
          <ac:chgData name="Zhou Jianyu" userId="faadb563bfecab1d" providerId="LiveId" clId="{BB592C77-F511-4961-AF70-A822AF4A66CE}" dt="2022-12-02T06:26:23.832" v="995"/>
          <ac:grpSpMkLst>
            <pc:docMk/>
            <pc:sldMk cId="1777228830" sldId="268"/>
            <ac:grpSpMk id="247" creationId="{74EEC6EA-FA55-40A0-957E-AF22059EBD24}"/>
          </ac:grpSpMkLst>
        </pc:grpChg>
        <pc:grpChg chg="add del 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250" creationId="{776794E1-B845-4161-B681-2789F47C1DE3}"/>
          </ac:grpSpMkLst>
        </pc:grpChg>
        <pc:grpChg chg="del mod">
          <ac:chgData name="Zhou Jianyu" userId="faadb563bfecab1d" providerId="LiveId" clId="{BB592C77-F511-4961-AF70-A822AF4A66CE}" dt="2022-12-02T06:26:48.243" v="1022"/>
          <ac:grpSpMkLst>
            <pc:docMk/>
            <pc:sldMk cId="1777228830" sldId="268"/>
            <ac:grpSpMk id="257" creationId="{BF8D4A00-CA00-4CC4-B397-AB0AF38D1988}"/>
          </ac:grpSpMkLst>
        </pc:grpChg>
        <pc:grpChg chg="del mod">
          <ac:chgData name="Zhou Jianyu" userId="faadb563bfecab1d" providerId="LiveId" clId="{BB592C77-F511-4961-AF70-A822AF4A66CE}" dt="2022-12-02T06:27:02.142" v="1040"/>
          <ac:grpSpMkLst>
            <pc:docMk/>
            <pc:sldMk cId="1777228830" sldId="268"/>
            <ac:grpSpMk id="267" creationId="{A7CC3467-F342-4F16-80DB-1EE3FFC708DC}"/>
          </ac:grpSpMkLst>
        </pc:grpChg>
        <pc:grpChg chg="add del mod">
          <ac:chgData name="Zhou Jianyu" userId="faadb563bfecab1d" providerId="LiveId" clId="{BB592C77-F511-4961-AF70-A822AF4A66CE}" dt="2022-12-02T06:27:17.968" v="1060"/>
          <ac:grpSpMkLst>
            <pc:docMk/>
            <pc:sldMk cId="1777228830" sldId="268"/>
            <ac:grpSpMk id="272" creationId="{1A38535E-B4A5-4B22-A209-76E500556759}"/>
          </ac:grpSpMkLst>
        </pc:grpChg>
        <pc:grpChg chg="mod">
          <ac:chgData name="Zhou Jianyu" userId="faadb563bfecab1d" providerId="LiveId" clId="{BB592C77-F511-4961-AF70-A822AF4A66CE}" dt="2022-12-02T06:27:12.092" v="1053"/>
          <ac:grpSpMkLst>
            <pc:docMk/>
            <pc:sldMk cId="1777228830" sldId="268"/>
            <ac:grpSpMk id="283" creationId="{0DD8A81E-DCD7-4713-883D-FD1DCCC95DFD}"/>
          </ac:grpSpMkLst>
        </pc:grpChg>
        <pc:grpChg chg="del mod">
          <ac:chgData name="Zhou Jianyu" userId="faadb563bfecab1d" providerId="LiveId" clId="{BB592C77-F511-4961-AF70-A822AF4A66CE}" dt="2022-12-02T06:27:22.262" v="1067"/>
          <ac:grpSpMkLst>
            <pc:docMk/>
            <pc:sldMk cId="1777228830" sldId="268"/>
            <ac:grpSpMk id="289" creationId="{9F25F798-3C88-44F6-835B-ABC3E90A723C}"/>
          </ac:grpSpMkLst>
        </pc:grpChg>
        <pc:grpChg chg="del mod">
          <ac:chgData name="Zhou Jianyu" userId="faadb563bfecab1d" providerId="LiveId" clId="{BB592C77-F511-4961-AF70-A822AF4A66CE}" dt="2022-12-02T06:27:31.638" v="1084"/>
          <ac:grpSpMkLst>
            <pc:docMk/>
            <pc:sldMk cId="1777228830" sldId="268"/>
            <ac:grpSpMk id="296" creationId="{083B72C6-9055-4095-9221-CA4CFC7035A1}"/>
          </ac:grpSpMkLst>
        </pc:grpChg>
        <pc:grpChg chg="del mod">
          <ac:chgData name="Zhou Jianyu" userId="faadb563bfecab1d" providerId="LiveId" clId="{BB592C77-F511-4961-AF70-A822AF4A66CE}" dt="2022-12-02T06:27:31.638" v="1084"/>
          <ac:grpSpMkLst>
            <pc:docMk/>
            <pc:sldMk cId="1777228830" sldId="268"/>
            <ac:grpSpMk id="305" creationId="{CC17FCC6-D1A3-4FDC-8700-8992D7B4E9F0}"/>
          </ac:grpSpMkLst>
        </pc:grpChg>
        <pc:grpChg chg="mod">
          <ac:chgData name="Zhou Jianyu" userId="faadb563bfecab1d" providerId="LiveId" clId="{BB592C77-F511-4961-AF70-A822AF4A66CE}" dt="2022-12-02T06:27:31.638" v="1084"/>
          <ac:grpSpMkLst>
            <pc:docMk/>
            <pc:sldMk cId="1777228830" sldId="268"/>
            <ac:grpSpMk id="313" creationId="{8237BE41-FDDF-4604-B15E-5AC36437C36B}"/>
          </ac:grpSpMkLst>
        </pc:grp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2" creationId="{27BEDE4E-1EC7-4BFD-97D9-CDD67B6C729F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3" creationId="{DA79B38A-732B-4174-AB8A-C308C67F7F60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4" creationId="{369E5D00-B9B6-43DF-99C7-3BD65A4A9334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5" creationId="{735DB036-1DB9-4A06-AB76-4EF8C154183E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6" creationId="{4F83CFAF-4CA7-47E6-B3E2-C6A6B4B09A33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7" creationId="{6D9963C0-F6EE-4E0D-A3CE-B5C3ED779C12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8" creationId="{6BC61628-B99E-4390-98C6-227D2C7AB1F7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9" creationId="{16442762-3C85-482B-BC0B-41961B6F37CB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0" creationId="{C2C53F8E-0F42-42C3-AE19-C214C4FADD4F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1" creationId="{71D0D6C6-834C-4E41-AFB8-77AEF9A9A219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2" creationId="{9B645636-85A2-4715-A87E-83A5B3846B12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3" creationId="{0C381310-E646-4EA9-9A77-606CD2EFFB8D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4" creationId="{22B21F14-C4E5-44DA-A39A-16CC308B6742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5" creationId="{FA476468-9F6C-46A6-A96B-09D01DB5561F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6" creationId="{0CA03D31-1E11-46B5-8D43-9CFC782F30DB}"/>
          </ac:inkMkLst>
        </pc:inkChg>
        <pc:inkChg chg="add mod">
          <ac:chgData name="Zhou Jianyu" userId="faadb563bfecab1d" providerId="LiveId" clId="{BB592C77-F511-4961-AF70-A822AF4A66CE}" dt="2022-12-02T06:23:11.471" v="770"/>
          <ac:inkMkLst>
            <pc:docMk/>
            <pc:sldMk cId="1777228830" sldId="268"/>
            <ac:inkMk id="18" creationId="{9C133C01-8617-47F5-BE01-D67A3BCF6FDE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0" creationId="{E60D17D2-6E18-4427-A19F-0A89EC90D1D2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1" creationId="{3F537C0B-BFF7-4F94-99AE-D51B410BC2DA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3" creationId="{F34E8A70-E7D3-4F5C-9321-619E838EC167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4" creationId="{2E629617-712D-46DD-8077-0B47D3E971E4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5" creationId="{38278AAF-59D5-4DB7-8E88-580E800D15E8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6" creationId="{E9FDA1B5-95B6-4D2F-A59F-C8DBD6AED81A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7" creationId="{5E12FCC1-C064-411B-B841-3A708E0E2119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8" creationId="{88B9607B-5EA0-4ECD-B1C3-05794314A186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29" creationId="{7A416ABA-B690-4FA0-9560-A255B03D9EBF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0" creationId="{FC065F35-BF8E-45B2-9A49-6DFE763A449E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1" creationId="{323B5C76-9E14-4C07-B069-45F45AE18EF6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2" creationId="{B8750AE5-2674-4555-8E2C-1CDC3316704A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3" creationId="{C09C034C-D317-4780-AD11-563DF241A694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5" creationId="{8782D37F-8161-4073-88C8-8A5C2199C6F4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6" creationId="{9CE64F4D-526F-47BA-9634-496DC472ED3E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7" creationId="{1CA1DE02-0C6E-4BB3-8CEC-922B2D9027E3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8" creationId="{0AE5DBCA-D0FA-4FA6-8C76-63DF260D1CB6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39" creationId="{A8165E24-DF3B-4921-A687-6C6A20C04B28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0" creationId="{48FA918B-E611-4146-A22B-56E53676B571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1" creationId="{D61A0838-86EB-431F-A2DB-C1555AA6241E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2" creationId="{F7706122-9952-4749-A973-AABB37A5ED15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3" creationId="{630ED56F-6BD1-446E-8EC5-6C73415FEEC2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4" creationId="{FDE5A9EF-3535-4B84-AE17-014C83918DE8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5" creationId="{62541523-C6BC-467D-B678-F7BE5B0F7ABC}"/>
          </ac:inkMkLst>
        </pc:inkChg>
        <pc:inkChg chg="add mod">
          <ac:chgData name="Zhou Jianyu" userId="faadb563bfecab1d" providerId="LiveId" clId="{BB592C77-F511-4961-AF70-A822AF4A66CE}" dt="2022-12-02T06:23:26.803" v="798"/>
          <ac:inkMkLst>
            <pc:docMk/>
            <pc:sldMk cId="1777228830" sldId="268"/>
            <ac:inkMk id="46" creationId="{D302CD67-7434-47A0-BDE6-741175674952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49" creationId="{FBECE625-B134-429B-A125-AF0A9EA8AF0A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0" creationId="{A61C4A0A-FAD1-455F-BD51-BDD5EC667B34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1" creationId="{226C80CC-80D6-4167-BAF8-7902FAC5EAD4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2" creationId="{FEC8A8D1-A30D-435C-855E-C852060D0BC9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3" creationId="{5E46F9E9-A00D-43AC-AEBF-31FB87A2A99C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4" creationId="{15FC1C39-F2C7-4A3B-AF0E-EA8493D9E4B6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5" creationId="{A5CDCC6F-76F5-4A9A-9DAC-8C5F9BFEEDE0}"/>
          </ac:inkMkLst>
        </pc:inkChg>
        <pc:inkChg chg="add mod">
          <ac:chgData name="Zhou Jianyu" userId="faadb563bfecab1d" providerId="LiveId" clId="{BB592C77-F511-4961-AF70-A822AF4A66CE}" dt="2022-12-02T06:23:36.454" v="807"/>
          <ac:inkMkLst>
            <pc:docMk/>
            <pc:sldMk cId="1777228830" sldId="268"/>
            <ac:inkMk id="56" creationId="{E91CDD82-1729-4F25-B40A-D160539B1751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58" creationId="{88FF2B26-1221-428D-A02C-03F56D44325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59" creationId="{2B10B7B7-960C-4F0B-B8EC-AE70BA711879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0" creationId="{C99DD2EB-6211-4CD6-B658-94F8BC56FDD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1" creationId="{F596CDA1-1B0E-405C-BAA5-847DDC80CA02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2" creationId="{7154C33E-7FB5-4B93-8B75-8B550B463758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3" creationId="{0F156CC5-73BD-4098-94CC-C7540336019E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4" creationId="{EF552577-9779-4D06-A4C0-2A830382B85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5" creationId="{507E6436-FF07-4C63-922E-43C34CBDA45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6" creationId="{C2F60F3B-08C6-431E-AD4A-5F5973772479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8" creationId="{5808ABCC-AA8E-4DF1-A9E3-5E389A2DC3B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69" creationId="{2B97FD89-417F-453E-B24C-021F5EB0FF11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0" creationId="{469EEDD4-30EE-4062-8E98-0730F5160CA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1" creationId="{AA1BFC59-153B-4990-A3F4-2A53A338442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2" creationId="{E7D0C6D1-425B-4A4E-A6C9-00AC0C88A60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3" creationId="{16E82DD5-66A6-483C-9A4A-150EC8B1031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4" creationId="{2B1D8E89-8D28-497E-8A4F-728C92360A7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5" creationId="{8300C32F-47FF-4F63-B8F9-364AC410049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6" creationId="{D3EB90A9-4529-441D-99FA-40577C6E03B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7" creationId="{260B4DC1-744B-4967-8B82-0FDA9E25F6C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8" creationId="{0C8A49F5-F216-486F-8A8E-639FDC2C7C42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79" creationId="{ABC0CCE5-C902-48D3-9F17-B04A687B2BA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0" creationId="{C261FDF5-F5FA-43A8-BF84-B27B68AC685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1" creationId="{53C5082F-D3C2-404A-A83B-D00800ECF8C4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2" creationId="{12E71DF7-121C-434D-B309-F3C29DA64C6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3" creationId="{4D326C3F-D9E6-47D5-9663-6D350FD2894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4" creationId="{2733EBD3-6CCD-4C5B-B103-A85B9C7B458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7" creationId="{328E7333-04E7-4034-8B43-0A73B5C716E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88" creationId="{6879199E-3534-4BED-87BF-C218B38840D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0" creationId="{78951684-909F-43B0-8C82-714AB29F9DCE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1" creationId="{027C148F-7BE4-4662-B6A6-8498FE87362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3" creationId="{F40DED8B-9178-49CA-8903-32D02DAC4CC1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4" creationId="{E8671BFF-6148-4884-AAE8-FC12405F9BC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5" creationId="{B6502EE7-17EF-4E2C-8186-D81BC328880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7" creationId="{E42FC4B6-4F78-48A9-B1F5-62C0D753EEF4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98" creationId="{EB8A16E7-4D90-4ACC-975F-E883C1F1A08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00" creationId="{BBC0A3EE-246F-4175-A9F1-8FA2BD38651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01" creationId="{4B5A7CE2-06F2-45FE-BBA6-7DD2258AE4A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03" creationId="{FE422912-86E6-4097-9DE3-9F61B68246C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05" creationId="{529B93FB-377D-496E-9C82-B35B7C5546FD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06" creationId="{CD55D2C1-9817-4610-9E42-EECD6219AED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08" creationId="{08CFFED8-27FF-4BE0-88A2-5D3118E100C4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09" creationId="{C71E665B-AD80-40E2-9DA9-8C0664009A73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0" creationId="{5F565353-12C2-45F5-9838-04D7A699FC2A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1" creationId="{AAFF7D81-7755-46D5-8CA4-232C92BB165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2" creationId="{E8B4E692-4746-4551-A3FC-7F1638D9C06E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3" creationId="{47054E36-695A-42F1-BEF5-0D4AFBBCAC79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4" creationId="{77577981-A6EA-4BA2-97D9-15DB7F907036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5" creationId="{2A75FF2F-60C3-4744-9BE2-FF73A9E6559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6" creationId="{266E73C7-DBBF-47D9-88DE-5F8BB7FB8A09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7" creationId="{7F76E9C0-113B-48A7-A5C7-FF01C04750B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18" creationId="{7C2A953F-E1CD-4F4C-9C21-3DE4BF2682AA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0" creationId="{B187BA89-3BA1-4DBB-AD8B-48E199BB8BE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22" creationId="{69FAC10C-776F-41E6-98BC-61FA6167DE06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4" creationId="{263949C3-A372-4DCA-A743-CFADEF6D53CC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5" creationId="{91C20D36-909F-4805-A369-A2667A98FA3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6" creationId="{12C5ED83-E98D-4D16-872E-EA7373D7CDAF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7" creationId="{8DC37C12-719A-425B-AC87-3352821CE717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8" creationId="{B91BF6E3-81DC-4E61-8A01-EF9F35E5D9B6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29" creationId="{6C5A1E3A-7702-4D00-9661-8C6E426ECB5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0" creationId="{A92E9EC3-D9B2-4DAF-9FBE-3E019BD8A49E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1" creationId="{F323E6BC-97C3-4589-87DB-C4CBB4739435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2" creationId="{94AB7768-1309-4748-9455-21FA9CB8E85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3" creationId="{CA250466-A28F-4023-A8B9-A7BBF1004985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4" creationId="{283A8575-674B-4D1F-81B1-46A874B7BD8C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5" creationId="{C31FCF01-5B31-4653-A454-37830954C94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6" creationId="{DC7EBCC1-747E-451A-A023-1944ED9AB52F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7" creationId="{85D8DB71-59BA-4249-B14A-8C8489D32E5C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138" creationId="{08670C6D-8E85-418A-AEE7-7742F42507CD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0" creationId="{C0DC4F5D-249B-41B0-9282-D117622E5ED5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1" creationId="{A20CC454-F15C-4BD6-AFF1-3E3DB38A1254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2" creationId="{C60CC317-A316-4CC5-8707-FBBC6ECA7995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3" creationId="{FDF8F808-A450-45AA-8136-CDA254400934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4" creationId="{7B3A5772-48C6-4E7D-B902-2D83A8DA5FA6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5" creationId="{FD7B01D0-979A-4DC2-92D4-8F22640FCFB4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6" creationId="{2F82365A-E89D-4F61-BFF4-A8AA8BF408A5}"/>
          </ac:inkMkLst>
        </pc:inkChg>
        <pc:inkChg chg="add mod">
          <ac:chgData name="Zhou Jianyu" userId="faadb563bfecab1d" providerId="LiveId" clId="{BB592C77-F511-4961-AF70-A822AF4A66CE}" dt="2022-12-02T06:24:53.254" v="897"/>
          <ac:inkMkLst>
            <pc:docMk/>
            <pc:sldMk cId="1777228830" sldId="268"/>
            <ac:inkMk id="147" creationId="{DF0F4C2C-1E14-43CE-8EAF-2B48D4DD054E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49" creationId="{82756DE5-770D-4E2D-AF10-B6F5EE0EA069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50" creationId="{29FC7A6F-6183-41C2-9AD8-4A3DE17D6F38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52" creationId="{1C0CDAC5-71E6-4DA4-B8EA-DE7CEF65E88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154" creationId="{7E5606DA-18FD-433F-AB9C-66A62BDFA3B1}"/>
          </ac:inkMkLst>
        </pc:inkChg>
        <pc:inkChg chg="add mod">
          <ac:chgData name="Zhou Jianyu" userId="faadb563bfecab1d" providerId="LiveId" clId="{BB592C77-F511-4961-AF70-A822AF4A66CE}" dt="2022-12-02T06:27:22.262" v="1067"/>
          <ac:inkMkLst>
            <pc:docMk/>
            <pc:sldMk cId="1777228830" sldId="268"/>
            <ac:inkMk id="155" creationId="{1F590D38-89AB-4000-9477-C719A1C541D3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58" creationId="{99241BDB-C297-4DE7-8125-66E81875E6E6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59" creationId="{BFEECAE0-4F35-4C62-B04E-CD7F72B5CD48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0" creationId="{3D2693B8-BEBC-4311-B83C-049F9432C0FB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1" creationId="{BAC2C8DE-5BF0-4080-97F6-8F19A9BD1AB0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2" creationId="{3525B03F-E236-4D75-BCBC-91E31B149D1A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3" creationId="{FCEC6CB0-CC99-47C0-BD27-0BBC7A40D4D9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4" creationId="{913B5D4E-4D53-46E6-9C4B-D3305BEFD2C5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5" creationId="{AF5728E3-B135-45E3-B6AE-D36C4E12F749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6" creationId="{716276BA-2150-4655-819E-0BD90763E0EF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7" creationId="{9F0A0F8E-96AA-4F72-A4C2-0802E8E3F6CB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8" creationId="{3F714FB9-A179-4A29-ADBE-68AD29B18050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69" creationId="{AD8F592E-85A9-46EA-9CFC-D8F508279EB3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0" creationId="{80BD45C6-C740-4595-A114-13E7A203E333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1" creationId="{E3C8941B-E64D-4EE7-B722-8DDBAC18B82B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2" creationId="{37553A65-59EA-4B97-BAD6-8817C1B7BCD0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3" creationId="{6F98A068-FF69-4B8A-BFCD-B5F65022FE12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4" creationId="{8E4A017B-50D4-4E53-AF68-89E7AB565791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75" creationId="{C8576262-EC73-42F7-8507-9E4D36CFC3C9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76" creationId="{3868E071-E2EA-42AE-AF4A-312436237AF5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77" creationId="{DC81333B-C3A8-4041-97E0-6F58C8D54B07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78" creationId="{06FADEFC-67B4-4549-9C2C-B60ABF933D16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79" creationId="{C0E86E0F-2E4B-4271-9736-E983B28805BF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0" creationId="{12C8341B-CD59-4A74-A772-60D046599BFC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1" creationId="{3A6B1766-8A76-4DF8-8670-F4C1BCE41FBE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2" creationId="{440B319F-311F-4EE2-A4AA-2B4C695FA715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3" creationId="{CA333627-4D25-477B-B21B-BE5505ACA7FA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4" creationId="{F96651D5-0D13-4197-8BC9-C28F599C23EC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5" creationId="{BF48AB3F-9A38-48DE-B24D-BB66EC9EF20D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6" creationId="{495F7BA7-7A1F-4B3B-BCF7-D390E34C78E0}"/>
          </ac:inkMkLst>
        </pc:inkChg>
        <pc:inkChg chg="add mod">
          <ac:chgData name="Zhou Jianyu" userId="faadb563bfecab1d" providerId="LiveId" clId="{BB592C77-F511-4961-AF70-A822AF4A66CE}" dt="2022-12-02T06:25:21.764" v="936"/>
          <ac:inkMkLst>
            <pc:docMk/>
            <pc:sldMk cId="1777228830" sldId="268"/>
            <ac:inkMk id="187" creationId="{BF221F66-BF25-4AFA-A9C9-7187C2EFA5A2}"/>
          </ac:inkMkLst>
        </pc:inkChg>
        <pc:inkChg chg="add mod">
          <ac:chgData name="Zhou Jianyu" userId="faadb563bfecab1d" providerId="LiveId" clId="{BB592C77-F511-4961-AF70-A822AF4A66CE}" dt="2022-12-02T06:25:26.225" v="938"/>
          <ac:inkMkLst>
            <pc:docMk/>
            <pc:sldMk cId="1777228830" sldId="268"/>
            <ac:inkMk id="191" creationId="{C26F1466-85A7-430A-A433-F8714E779F34}"/>
          </ac:inkMkLst>
        </pc:inkChg>
        <pc:inkChg chg="add del mod">
          <ac:chgData name="Zhou Jianyu" userId="faadb563bfecab1d" providerId="LiveId" clId="{BB592C77-F511-4961-AF70-A822AF4A66CE}" dt="2022-12-02T06:26:30.140" v="1002"/>
          <ac:inkMkLst>
            <pc:docMk/>
            <pc:sldMk cId="1777228830" sldId="268"/>
            <ac:inkMk id="193" creationId="{149893BD-6975-4D25-B7E9-AB26E7CF6445}"/>
          </ac:inkMkLst>
        </pc:inkChg>
        <pc:inkChg chg="add del mod">
          <ac:chgData name="Zhou Jianyu" userId="faadb563bfecab1d" providerId="LiveId" clId="{BB592C77-F511-4961-AF70-A822AF4A66CE}" dt="2022-12-02T06:26:30.140" v="997"/>
          <ac:inkMkLst>
            <pc:docMk/>
            <pc:sldMk cId="1777228830" sldId="268"/>
            <ac:inkMk id="194" creationId="{1CC984F2-8E84-4705-A780-C9537C207E8E}"/>
          </ac:inkMkLst>
        </pc:inkChg>
        <pc:inkChg chg="add del mod">
          <ac:chgData name="Zhou Jianyu" userId="faadb563bfecab1d" providerId="LiveId" clId="{BB592C77-F511-4961-AF70-A822AF4A66CE}" dt="2022-12-02T06:26:30.138" v="996"/>
          <ac:inkMkLst>
            <pc:docMk/>
            <pc:sldMk cId="1777228830" sldId="268"/>
            <ac:inkMk id="195" creationId="{E6E2769D-9F77-41E0-B425-CCBCCD864144}"/>
          </ac:inkMkLst>
        </pc:inkChg>
        <pc:inkChg chg="add del mod">
          <ac:chgData name="Zhou Jianyu" userId="faadb563bfecab1d" providerId="LiveId" clId="{BB592C77-F511-4961-AF70-A822AF4A66CE}" dt="2022-12-02T06:26:30.140" v="1001"/>
          <ac:inkMkLst>
            <pc:docMk/>
            <pc:sldMk cId="1777228830" sldId="268"/>
            <ac:inkMk id="196" creationId="{3F48B7E0-73E0-48B2-8550-557F2C04A2D4}"/>
          </ac:inkMkLst>
        </pc:inkChg>
        <pc:inkChg chg="add del mod">
          <ac:chgData name="Zhou Jianyu" userId="faadb563bfecab1d" providerId="LiveId" clId="{BB592C77-F511-4961-AF70-A822AF4A66CE}" dt="2022-12-02T06:26:30.140" v="998"/>
          <ac:inkMkLst>
            <pc:docMk/>
            <pc:sldMk cId="1777228830" sldId="268"/>
            <ac:inkMk id="197" creationId="{CBA25C43-BCE1-4065-967E-80756C9B6C45}"/>
          </ac:inkMkLst>
        </pc:inkChg>
        <pc:inkChg chg="add del mod">
          <ac:chgData name="Zhou Jianyu" userId="faadb563bfecab1d" providerId="LiveId" clId="{BB592C77-F511-4961-AF70-A822AF4A66CE}" dt="2022-12-02T06:26:30.140" v="1000"/>
          <ac:inkMkLst>
            <pc:docMk/>
            <pc:sldMk cId="1777228830" sldId="268"/>
            <ac:inkMk id="198" creationId="{9E7DF5DC-0D08-4DAE-9C75-9C5027121498}"/>
          </ac:inkMkLst>
        </pc:inkChg>
        <pc:inkChg chg="add del mod">
          <ac:chgData name="Zhou Jianyu" userId="faadb563bfecab1d" providerId="LiveId" clId="{BB592C77-F511-4961-AF70-A822AF4A66CE}" dt="2022-12-02T06:26:30.140" v="999"/>
          <ac:inkMkLst>
            <pc:docMk/>
            <pc:sldMk cId="1777228830" sldId="268"/>
            <ac:inkMk id="199" creationId="{B5A3C366-4EAF-4BE4-AF31-CA4DE9BFD31B}"/>
          </ac:inkMkLst>
        </pc:inkChg>
        <pc:inkChg chg="add del mod">
          <ac:chgData name="Zhou Jianyu" userId="faadb563bfecab1d" providerId="LiveId" clId="{BB592C77-F511-4961-AF70-A822AF4A66CE}" dt="2022-12-02T06:26:30.141" v="1003"/>
          <ac:inkMkLst>
            <pc:docMk/>
            <pc:sldMk cId="1777228830" sldId="268"/>
            <ac:inkMk id="200" creationId="{CBA78F10-348C-4EA6-9D08-9ABB0BC49AAD}"/>
          </ac:inkMkLst>
        </pc:inkChg>
        <pc:inkChg chg="add del mod">
          <ac:chgData name="Zhou Jianyu" userId="faadb563bfecab1d" providerId="LiveId" clId="{BB592C77-F511-4961-AF70-A822AF4A66CE}" dt="2022-12-02T06:26:30.552" v="1004"/>
          <ac:inkMkLst>
            <pc:docMk/>
            <pc:sldMk cId="1777228830" sldId="268"/>
            <ac:inkMk id="201" creationId="{645CAD4E-80F6-4305-9DE0-2FD79C44C4A0}"/>
          </ac:inkMkLst>
        </pc:inkChg>
        <pc:inkChg chg="add del mod">
          <ac:chgData name="Zhou Jianyu" userId="faadb563bfecab1d" providerId="LiveId" clId="{BB592C77-F511-4961-AF70-A822AF4A66CE}" dt="2022-12-02T06:26:30.972" v="1005"/>
          <ac:inkMkLst>
            <pc:docMk/>
            <pc:sldMk cId="1777228830" sldId="268"/>
            <ac:inkMk id="202" creationId="{68F1E3F7-5978-42F2-84A5-199D9B1EA75A}"/>
          </ac:inkMkLst>
        </pc:inkChg>
        <pc:inkChg chg="add">
          <ac:chgData name="Zhou Jianyu" userId="faadb563bfecab1d" providerId="LiveId" clId="{BB592C77-F511-4961-AF70-A822AF4A66CE}" dt="2022-12-02T06:25:36.394" v="949" actId="9405"/>
          <ac:inkMkLst>
            <pc:docMk/>
            <pc:sldMk cId="1777228830" sldId="268"/>
            <ac:inkMk id="203" creationId="{D3C36469-E5D4-41B6-BFD1-3DB3C510E9B2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05" creationId="{D7854F9A-4155-47B0-8D0E-957F19B3724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06" creationId="{CCA98E76-F4EB-488C-8416-5DD75B8CCD97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07" creationId="{D128D750-D4A6-41C1-949E-60042CAFE00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08" creationId="{739BAFBE-F8FD-4C97-AA31-6BBBE61A9206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09" creationId="{7850AE39-926E-4CB7-89E9-13834711C879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0" creationId="{73234DE9-DCBA-4F49-847D-E344ECDA188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1" creationId="{A00DAE2D-AE0E-494F-BC51-0E9C6F795772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2" creationId="{41079FB3-D491-4AAF-B7B8-A11F4D1A79B8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3" creationId="{4E6DB553-3704-4B18-8550-9D50D13706BF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4" creationId="{01E6CF1C-CC49-4574-941E-FE73F75CECA3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6" creationId="{44BA7587-3EDA-48A2-A352-A2AEEF5B0C5D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7" creationId="{168F636A-642F-4384-9232-4E466A13463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8" creationId="{56F7D84A-CEB4-4896-ACFC-4AEAF4592BF4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19" creationId="{F320AAD4-92A7-4BBC-9BE7-8EF62FB3C1BD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0" creationId="{7265FDE2-ABE3-4182-90B4-2DB29DD539F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1" creationId="{C4E3A3A0-0E61-4461-8E2E-F15B1EF7988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3" creationId="{59F9BF68-663B-4572-82F3-20743605790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4" creationId="{0BD2F969-4724-492A-8DA9-5F753541EAF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5" creationId="{333B7250-CFC6-4F96-BBF1-EDBCDD47F6EA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7" creationId="{F44E760A-7E6B-4D5B-84E8-8BBD67190838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8" creationId="{218F0B60-DE73-40C0-9746-8420FCD1F4C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29" creationId="{18F99F4F-CCDA-41FD-8544-E66C1E301C9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1" creationId="{E69E1A98-7256-4270-B959-4B2D18FD797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2" creationId="{FBE49421-77BB-4F2E-9D94-120BDFDA552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5" creationId="{A3C6A6E2-CDE0-4563-9DCB-BC64B85A756E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6" creationId="{DE52893B-749B-407B-8F82-AEE0C40EB01C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7" creationId="{7A01D5AE-A630-4141-83BE-9B635DDF00E7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38" creationId="{27B10681-0416-4483-9C6D-BD580C46970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0" creationId="{CAFCFE91-211C-48D3-9BB6-A941939F9368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1" creationId="{66B9A2D3-1631-479D-86AA-302206E9E32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2" creationId="{3ED69F51-537B-4A0C-94F0-BD69A9DCA5CD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3" creationId="{B212FE30-D699-4ACC-90B0-1F141DD75E6D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5" creationId="{1E2B1CB7-DC11-4CD3-8635-679D889B9210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6" creationId="{BA18BA43-4B25-4ABF-99E2-B78D729E6AC5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8" creationId="{D659D6C5-1B39-4B4B-9313-CC179018A72B}"/>
          </ac:inkMkLst>
        </pc:inkChg>
        <pc:inkChg chg="add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49" creationId="{69753624-E259-4A84-BB96-F91F51DFD2D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51" creationId="{82EDEC8A-7ADE-4E8D-A937-DB3182F18264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52" creationId="{F66C27FE-45AF-4C4D-BFFB-9BBDF7755CE6}"/>
          </ac:inkMkLst>
        </pc:inkChg>
        <pc:inkChg chg="add del mod">
          <ac:chgData name="Zhou Jianyu" userId="faadb563bfecab1d" providerId="LiveId" clId="{BB592C77-F511-4961-AF70-A822AF4A66CE}" dt="2022-12-02T06:26:56.446" v="1033"/>
          <ac:inkMkLst>
            <pc:docMk/>
            <pc:sldMk cId="1777228830" sldId="268"/>
            <ac:inkMk id="253" creationId="{8A8EA817-17E6-4846-ADC2-0E58108E025A}"/>
          </ac:inkMkLst>
        </pc:inkChg>
        <pc:inkChg chg="add del mod">
          <ac:chgData name="Zhou Jianyu" userId="faadb563bfecab1d" providerId="LiveId" clId="{BB592C77-F511-4961-AF70-A822AF4A66CE}" dt="2022-12-02T06:26:56.445" v="1032"/>
          <ac:inkMkLst>
            <pc:docMk/>
            <pc:sldMk cId="1777228830" sldId="268"/>
            <ac:inkMk id="254" creationId="{DE4FB0F1-DFB5-405A-BE32-13171BA26CAB}"/>
          </ac:inkMkLst>
        </pc:inkChg>
        <pc:inkChg chg="add del mod">
          <ac:chgData name="Zhou Jianyu" userId="faadb563bfecab1d" providerId="LiveId" clId="{BB592C77-F511-4961-AF70-A822AF4A66CE}" dt="2022-12-02T06:26:56.443" v="1023"/>
          <ac:inkMkLst>
            <pc:docMk/>
            <pc:sldMk cId="1777228830" sldId="268"/>
            <ac:inkMk id="255" creationId="{458D6985-6617-4860-9D05-FDF490F5CEF5}"/>
          </ac:inkMkLst>
        </pc:inkChg>
        <pc:inkChg chg="add del mod">
          <ac:chgData name="Zhou Jianyu" userId="faadb563bfecab1d" providerId="LiveId" clId="{BB592C77-F511-4961-AF70-A822AF4A66CE}" dt="2022-12-02T06:26:56.444" v="1027"/>
          <ac:inkMkLst>
            <pc:docMk/>
            <pc:sldMk cId="1777228830" sldId="268"/>
            <ac:inkMk id="256" creationId="{FDB1B31E-B53C-43E1-8C33-BD3AC4E606CC}"/>
          </ac:inkMkLst>
        </pc:inkChg>
        <pc:inkChg chg="add del mod">
          <ac:chgData name="Zhou Jianyu" userId="faadb563bfecab1d" providerId="LiveId" clId="{BB592C77-F511-4961-AF70-A822AF4A66CE}" dt="2022-12-02T06:26:56.445" v="1030"/>
          <ac:inkMkLst>
            <pc:docMk/>
            <pc:sldMk cId="1777228830" sldId="268"/>
            <ac:inkMk id="258" creationId="{B9BFFEFD-D831-4FA5-A54B-3B2E6B38F731}"/>
          </ac:inkMkLst>
        </pc:inkChg>
        <pc:inkChg chg="add del mod">
          <ac:chgData name="Zhou Jianyu" userId="faadb563bfecab1d" providerId="LiveId" clId="{BB592C77-F511-4961-AF70-A822AF4A66CE}" dt="2022-12-02T06:26:56.444" v="1026"/>
          <ac:inkMkLst>
            <pc:docMk/>
            <pc:sldMk cId="1777228830" sldId="268"/>
            <ac:inkMk id="259" creationId="{8046136F-14B2-4099-9B70-5461623433E5}"/>
          </ac:inkMkLst>
        </pc:inkChg>
        <pc:inkChg chg="add del mod">
          <ac:chgData name="Zhou Jianyu" userId="faadb563bfecab1d" providerId="LiveId" clId="{BB592C77-F511-4961-AF70-A822AF4A66CE}" dt="2022-12-02T06:26:56.444" v="1024"/>
          <ac:inkMkLst>
            <pc:docMk/>
            <pc:sldMk cId="1777228830" sldId="268"/>
            <ac:inkMk id="260" creationId="{95CB4EA7-2C10-40BF-AACF-903E3968B265}"/>
          </ac:inkMkLst>
        </pc:inkChg>
        <pc:inkChg chg="add del mod">
          <ac:chgData name="Zhou Jianyu" userId="faadb563bfecab1d" providerId="LiveId" clId="{BB592C77-F511-4961-AF70-A822AF4A66CE}" dt="2022-12-02T06:26:56.446" v="1034"/>
          <ac:inkMkLst>
            <pc:docMk/>
            <pc:sldMk cId="1777228830" sldId="268"/>
            <ac:inkMk id="261" creationId="{B5BA2764-48F8-40CB-B16A-E79A051811BF}"/>
          </ac:inkMkLst>
        </pc:inkChg>
        <pc:inkChg chg="add del mod">
          <ac:chgData name="Zhou Jianyu" userId="faadb563bfecab1d" providerId="LiveId" clId="{BB592C77-F511-4961-AF70-A822AF4A66CE}" dt="2022-12-02T06:26:56.444" v="1025"/>
          <ac:inkMkLst>
            <pc:docMk/>
            <pc:sldMk cId="1777228830" sldId="268"/>
            <ac:inkMk id="262" creationId="{003A4AE0-1EC5-4C22-847E-0E90F818BE61}"/>
          </ac:inkMkLst>
        </pc:inkChg>
        <pc:inkChg chg="add del mod">
          <ac:chgData name="Zhou Jianyu" userId="faadb563bfecab1d" providerId="LiveId" clId="{BB592C77-F511-4961-AF70-A822AF4A66CE}" dt="2022-12-02T06:26:56.445" v="1028"/>
          <ac:inkMkLst>
            <pc:docMk/>
            <pc:sldMk cId="1777228830" sldId="268"/>
            <ac:inkMk id="263" creationId="{A76BB0A2-AC18-49B6-9F4C-3B7A95A4EAA7}"/>
          </ac:inkMkLst>
        </pc:inkChg>
        <pc:inkChg chg="add del mod">
          <ac:chgData name="Zhou Jianyu" userId="faadb563bfecab1d" providerId="LiveId" clId="{BB592C77-F511-4961-AF70-A822AF4A66CE}" dt="2022-12-02T06:26:56.445" v="1031"/>
          <ac:inkMkLst>
            <pc:docMk/>
            <pc:sldMk cId="1777228830" sldId="268"/>
            <ac:inkMk id="264" creationId="{7D87D0B1-4A86-4FE6-BA7C-5FE2DEED76F8}"/>
          </ac:inkMkLst>
        </pc:inkChg>
        <pc:inkChg chg="add del mod">
          <ac:chgData name="Zhou Jianyu" userId="faadb563bfecab1d" providerId="LiveId" clId="{BB592C77-F511-4961-AF70-A822AF4A66CE}" dt="2022-12-02T06:26:56.445" v="1029"/>
          <ac:inkMkLst>
            <pc:docMk/>
            <pc:sldMk cId="1777228830" sldId="268"/>
            <ac:inkMk id="265" creationId="{C589A3EA-2C23-412B-917E-EBFA5B33C575}"/>
          </ac:inkMkLst>
        </pc:inkChg>
        <pc:inkChg chg="add del mod">
          <ac:chgData name="Zhou Jianyu" userId="faadb563bfecab1d" providerId="LiveId" clId="{BB592C77-F511-4961-AF70-A822AF4A66CE}" dt="2022-12-02T06:26:56.446" v="1035"/>
          <ac:inkMkLst>
            <pc:docMk/>
            <pc:sldMk cId="1777228830" sldId="268"/>
            <ac:inkMk id="266" creationId="{4820F22F-162B-42B7-A9B5-2B86437533B5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68" creationId="{134E5616-2BB6-4ACC-BE5A-C2DD3187CA2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69" creationId="{46B8BFAE-EED4-46D4-9B33-BDDB33E315D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0" creationId="{6FECCBAA-6AC7-4C27-88E0-111F64232B33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1" creationId="{E713F071-57CC-44D2-BCF7-22BA4C95EC0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3" creationId="{C8F215B0-0B65-4BCE-AC8D-165E0EF35AFF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4" creationId="{94429335-A993-4EA6-B253-F6B111788A56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5" creationId="{51B11594-B75F-47BA-8D8D-ECF205D4C43F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6" creationId="{6BB13559-EE64-424B-83B2-729433454E36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7" creationId="{EE357F12-94B6-4237-90C0-6E67D93E987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8" creationId="{A2AA734D-203C-424C-9AB7-CDFA3E422CB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79" creationId="{64D214D0-8DA5-4F55-80AC-9096B98D3DC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0" creationId="{C93DFC1E-31EC-4E08-94F4-19DF49EE1DDD}"/>
          </ac:inkMkLst>
        </pc:inkChg>
        <pc:inkChg chg="add del mod">
          <ac:chgData name="Zhou Jianyu" userId="faadb563bfecab1d" providerId="LiveId" clId="{BB592C77-F511-4961-AF70-A822AF4A66CE}" dt="2022-12-02T06:27:12.464" v="1054" actId="9405"/>
          <ac:inkMkLst>
            <pc:docMk/>
            <pc:sldMk cId="1777228830" sldId="268"/>
            <ac:inkMk id="281" creationId="{0F6D5862-1A6B-4E11-80E8-DCD1A964D6FB}"/>
          </ac:inkMkLst>
        </pc:inkChg>
        <pc:inkChg chg="add del mod">
          <ac:chgData name="Zhou Jianyu" userId="faadb563bfecab1d" providerId="LiveId" clId="{BB592C77-F511-4961-AF70-A822AF4A66CE}" dt="2022-12-02T06:27:12.092" v="1053"/>
          <ac:inkMkLst>
            <pc:docMk/>
            <pc:sldMk cId="1777228830" sldId="268"/>
            <ac:inkMk id="282" creationId="{4EAC2270-6628-448F-B850-90F37C3E0CB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4" creationId="{7BA2DA0C-31EA-48DC-88B2-49510E6088C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5" creationId="{F7E02909-C42C-4B37-9EA8-CEAEAB14DB8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6" creationId="{2A6A5266-0A78-4BBA-AF17-21EBA98A3EB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7" creationId="{797C1FDA-8264-4C08-B529-8D998089A83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88" creationId="{0B3E8F06-AB9B-4F0C-B8CC-C84CFC3DE9F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0" creationId="{764B1657-BFA7-45B5-A869-022C2AE06D49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1" creationId="{9447F5FA-9FB9-48D9-993F-2E38A309D393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2" creationId="{EB10CA36-2FD1-4C9D-8F4B-D9A1358FAE2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3" creationId="{DA3BCD42-A2F8-4411-8825-A6B7D7211E3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4" creationId="{0F334EBA-F26E-4A96-BB83-0C55648A6CA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5" creationId="{9B825702-F9CA-450B-AA7C-C456BBE75277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7" creationId="{36E5EF41-81DF-4A05-84BB-D8B675D6494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8" creationId="{E45301F3-0E38-4023-96E5-5717C5954EB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299" creationId="{946C7A7B-A271-4D67-92B7-C765C5AD17AB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0" creationId="{DA629FE7-DC9D-4280-8E91-4F6BB28C812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1" creationId="{F2BA404C-F882-47ED-B664-6493BBD9F71C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2" creationId="{3F7A5242-43AC-4112-8D71-B521C0F61A58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3" creationId="{00328225-1AD2-4F6C-A807-E84524A6E355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4" creationId="{2C4412D2-F63E-4796-BD0C-B089B3C6E623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6" creationId="{D82DFA61-C435-4896-971E-5AB327F98FD0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7" creationId="{FA342C15-7DB8-4B2D-BD9B-80BAD6D5FAD5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8" creationId="{C938021D-AD79-4DC0-B5EA-8AE9261089BD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09" creationId="{C46B9C7B-4149-424D-8E64-B68CCD12CC6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10" creationId="{40CBAB8A-14ED-4534-A93E-CF9731842781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11" creationId="{209275B9-7CD2-471F-81E5-172287B8A1A2}"/>
          </ac:inkMkLst>
        </pc:inkChg>
        <pc:inkChg chg="add mod">
          <ac:chgData name="Zhou Jianyu" userId="faadb563bfecab1d" providerId="LiveId" clId="{BB592C77-F511-4961-AF70-A822AF4A66CE}" dt="2022-12-02T06:27:31.638" v="1084"/>
          <ac:inkMkLst>
            <pc:docMk/>
            <pc:sldMk cId="1777228830" sldId="268"/>
            <ac:inkMk id="312" creationId="{721976AF-DF4D-4855-8E6B-23BB52B18696}"/>
          </ac:inkMkLst>
        </pc:inkChg>
      </pc:sldChg>
      <pc:sldChg chg="addSp delSp modSp new mod">
        <pc:chgData name="Zhou Jianyu" userId="faadb563bfecab1d" providerId="LiveId" clId="{BB592C77-F511-4961-AF70-A822AF4A66CE}" dt="2022-12-02T06:31:50.209" v="1350"/>
        <pc:sldMkLst>
          <pc:docMk/>
          <pc:sldMk cId="2366728136" sldId="269"/>
        </pc:sldMkLst>
        <pc:grpChg chg="mod">
          <ac:chgData name="Zhou Jianyu" userId="faadb563bfecab1d" providerId="LiveId" clId="{BB592C77-F511-4961-AF70-A822AF4A66CE}" dt="2022-12-02T06:27:46.783" v="1095"/>
          <ac:grpSpMkLst>
            <pc:docMk/>
            <pc:sldMk cId="2366728136" sldId="269"/>
            <ac:grpSpMk id="11" creationId="{909E9E83-23DB-4366-A003-E2B32F68B306}"/>
          </ac:grpSpMkLst>
        </pc:grpChg>
        <pc:grpChg chg="del mod">
          <ac:chgData name="Zhou Jianyu" userId="faadb563bfecab1d" providerId="LiveId" clId="{BB592C77-F511-4961-AF70-A822AF4A66CE}" dt="2022-12-02T06:27:52.191" v="1105"/>
          <ac:grpSpMkLst>
            <pc:docMk/>
            <pc:sldMk cId="2366728136" sldId="269"/>
            <ac:grpSpMk id="18" creationId="{FEF86190-B9AD-469A-8373-6DE7E5D1B9C9}"/>
          </ac:grpSpMkLst>
        </pc:grpChg>
        <pc:grpChg chg="del mod">
          <ac:chgData name="Zhou Jianyu" userId="faadb563bfecab1d" providerId="LiveId" clId="{BB592C77-F511-4961-AF70-A822AF4A66CE}" dt="2022-12-02T06:28:01.849" v="1126"/>
          <ac:grpSpMkLst>
            <pc:docMk/>
            <pc:sldMk cId="2366728136" sldId="269"/>
            <ac:grpSpMk id="21" creationId="{D98D6F0E-F36C-482A-8E03-B0250F76DEF4}"/>
          </ac:grpSpMkLst>
        </pc:grpChg>
        <pc:grpChg chg="mod">
          <ac:chgData name="Zhou Jianyu" userId="faadb563bfecab1d" providerId="LiveId" clId="{BB592C77-F511-4961-AF70-A822AF4A66CE}" dt="2022-12-02T06:28:01.849" v="1126"/>
          <ac:grpSpMkLst>
            <pc:docMk/>
            <pc:sldMk cId="2366728136" sldId="269"/>
            <ac:grpSpMk id="42" creationId="{BF7555D9-7016-48C7-BA40-C45AC9BBD530}"/>
          </ac:grpSpMkLst>
        </pc:grpChg>
        <pc:grpChg chg="mod">
          <ac:chgData name="Zhou Jianyu" userId="faadb563bfecab1d" providerId="LiveId" clId="{BB592C77-F511-4961-AF70-A822AF4A66CE}" dt="2022-12-02T06:28:01.849" v="1126"/>
          <ac:grpSpMkLst>
            <pc:docMk/>
            <pc:sldMk cId="2366728136" sldId="269"/>
            <ac:grpSpMk id="43" creationId="{CEFA8631-9171-492E-9942-278241CEC509}"/>
          </ac:grpSpMkLst>
        </pc:grpChg>
        <pc:grpChg chg="mod">
          <ac:chgData name="Zhou Jianyu" userId="faadb563bfecab1d" providerId="LiveId" clId="{BB592C77-F511-4961-AF70-A822AF4A66CE}" dt="2022-12-02T06:28:01.849" v="1126"/>
          <ac:grpSpMkLst>
            <pc:docMk/>
            <pc:sldMk cId="2366728136" sldId="269"/>
            <ac:grpSpMk id="44" creationId="{88E0BFFB-1692-40B3-A098-F5D822D3809D}"/>
          </ac:grpSpMkLst>
        </pc:grpChg>
        <pc:grpChg chg="mod">
          <ac:chgData name="Zhou Jianyu" userId="faadb563bfecab1d" providerId="LiveId" clId="{BB592C77-F511-4961-AF70-A822AF4A66CE}" dt="2022-12-02T06:28:01.849" v="1126"/>
          <ac:grpSpMkLst>
            <pc:docMk/>
            <pc:sldMk cId="2366728136" sldId="269"/>
            <ac:grpSpMk id="45" creationId="{DB7B553D-099D-4713-A3E7-74F2465D6417}"/>
          </ac:grpSpMkLst>
        </pc:grpChg>
        <pc:grpChg chg="del mod">
          <ac:chgData name="Zhou Jianyu" userId="faadb563bfecab1d" providerId="LiveId" clId="{BB592C77-F511-4961-AF70-A822AF4A66CE}" dt="2022-12-02T06:28:14.002" v="1141"/>
          <ac:grpSpMkLst>
            <pc:docMk/>
            <pc:sldMk cId="2366728136" sldId="269"/>
            <ac:grpSpMk id="57" creationId="{6D1765FC-0DDE-4201-A80F-F5193DB0C2E5}"/>
          </ac:grpSpMkLst>
        </pc:grpChg>
        <pc:grpChg chg="mod">
          <ac:chgData name="Zhou Jianyu" userId="faadb563bfecab1d" providerId="LiveId" clId="{BB592C77-F511-4961-AF70-A822AF4A66CE}" dt="2022-12-02T06:28:14.002" v="1141"/>
          <ac:grpSpMkLst>
            <pc:docMk/>
            <pc:sldMk cId="2366728136" sldId="269"/>
            <ac:grpSpMk id="59" creationId="{1D3F1B69-CE50-46D1-9926-55F69D96AB77}"/>
          </ac:grpSpMkLst>
        </pc:grpChg>
        <pc:grpChg chg="del mod">
          <ac:chgData name="Zhou Jianyu" userId="faadb563bfecab1d" providerId="LiveId" clId="{BB592C77-F511-4961-AF70-A822AF4A66CE}" dt="2022-12-02T06:28:28.930" v="1152"/>
          <ac:grpSpMkLst>
            <pc:docMk/>
            <pc:sldMk cId="2366728136" sldId="269"/>
            <ac:grpSpMk id="70" creationId="{B07CF1D7-0B4C-413C-97F4-93BAA5AEEE43}"/>
          </ac:grpSpMkLst>
        </pc:grpChg>
        <pc:grpChg chg="del mod">
          <ac:chgData name="Zhou Jianyu" userId="faadb563bfecab1d" providerId="LiveId" clId="{BB592C77-F511-4961-AF70-A822AF4A66CE}" dt="2022-12-02T06:28:37.160" v="1163"/>
          <ac:grpSpMkLst>
            <pc:docMk/>
            <pc:sldMk cId="2366728136" sldId="269"/>
            <ac:grpSpMk id="71" creationId="{1E19933F-E43A-4D2D-8F87-9350193DFE56}"/>
          </ac:grpSpMkLst>
        </pc:grpChg>
        <pc:grpChg chg="del mod">
          <ac:chgData name="Zhou Jianyu" userId="faadb563bfecab1d" providerId="LiveId" clId="{BB592C77-F511-4961-AF70-A822AF4A66CE}" dt="2022-12-02T06:28:32.675" v="1158"/>
          <ac:grpSpMkLst>
            <pc:docMk/>
            <pc:sldMk cId="2366728136" sldId="269"/>
            <ac:grpSpMk id="74" creationId="{2FFD086D-48DF-4196-B0FE-33524FD2F3B5}"/>
          </ac:grpSpMkLst>
        </pc:grpChg>
        <pc:grpChg chg="del mod">
          <ac:chgData name="Zhou Jianyu" userId="faadb563bfecab1d" providerId="LiveId" clId="{BB592C77-F511-4961-AF70-A822AF4A66CE}" dt="2022-12-02T06:28:37.160" v="1163"/>
          <ac:grpSpMkLst>
            <pc:docMk/>
            <pc:sldMk cId="2366728136" sldId="269"/>
            <ac:grpSpMk id="77" creationId="{C6A183F7-91BA-40CB-840F-EF64BA7CED00}"/>
          </ac:grpSpMkLst>
        </pc:grpChg>
        <pc:grpChg chg="del mod">
          <ac:chgData name="Zhou Jianyu" userId="faadb563bfecab1d" providerId="LiveId" clId="{BB592C77-F511-4961-AF70-A822AF4A66CE}" dt="2022-12-02T06:28:37.160" v="1163"/>
          <ac:grpSpMkLst>
            <pc:docMk/>
            <pc:sldMk cId="2366728136" sldId="269"/>
            <ac:grpSpMk id="82" creationId="{E1CC4F4F-F121-47EE-AF79-B3C6EF491C48}"/>
          </ac:grpSpMkLst>
        </pc:grpChg>
        <pc:grpChg chg="del mod">
          <ac:chgData name="Zhou Jianyu" userId="faadb563bfecab1d" providerId="LiveId" clId="{BB592C77-F511-4961-AF70-A822AF4A66CE}" dt="2022-12-02T06:28:41.676" v="1171"/>
          <ac:grpSpMkLst>
            <pc:docMk/>
            <pc:sldMk cId="2366728136" sldId="269"/>
            <ac:grpSpMk id="83" creationId="{8370DB38-BB9A-479A-B800-0EC3FF82632D}"/>
          </ac:grpSpMkLst>
        </pc:grpChg>
        <pc:grpChg chg="mod">
          <ac:chgData name="Zhou Jianyu" userId="faadb563bfecab1d" providerId="LiveId" clId="{BB592C77-F511-4961-AF70-A822AF4A66CE}" dt="2022-12-02T06:28:41.676" v="1171"/>
          <ac:grpSpMkLst>
            <pc:docMk/>
            <pc:sldMk cId="2366728136" sldId="269"/>
            <ac:grpSpMk id="91" creationId="{9EFD2E31-6C54-42B6-8093-6A54857DA842}"/>
          </ac:grpSpMkLst>
        </pc:grpChg>
        <pc:grpChg chg="del mod">
          <ac:chgData name="Zhou Jianyu" userId="faadb563bfecab1d" providerId="LiveId" clId="{BB592C77-F511-4961-AF70-A822AF4A66CE}" dt="2022-12-02T06:28:55.201" v="1188"/>
          <ac:grpSpMkLst>
            <pc:docMk/>
            <pc:sldMk cId="2366728136" sldId="269"/>
            <ac:grpSpMk id="100" creationId="{8E071024-694C-46DF-BE97-47F343185367}"/>
          </ac:grpSpMkLst>
        </pc:grpChg>
        <pc:grpChg chg="del mod">
          <ac:chgData name="Zhou Jianyu" userId="faadb563bfecab1d" providerId="LiveId" clId="{BB592C77-F511-4961-AF70-A822AF4A66CE}" dt="2022-12-02T06:28:55.201" v="1188"/>
          <ac:grpSpMkLst>
            <pc:docMk/>
            <pc:sldMk cId="2366728136" sldId="269"/>
            <ac:grpSpMk id="108" creationId="{BA7C03A7-FA7B-40EE-BB04-C30375F9426F}"/>
          </ac:grpSpMkLst>
        </pc:grpChg>
        <pc:grpChg chg="del mod">
          <ac:chgData name="Zhou Jianyu" userId="faadb563bfecab1d" providerId="LiveId" clId="{BB592C77-F511-4961-AF70-A822AF4A66CE}" dt="2022-12-02T06:28:55.201" v="1188"/>
          <ac:grpSpMkLst>
            <pc:docMk/>
            <pc:sldMk cId="2366728136" sldId="269"/>
            <ac:grpSpMk id="109" creationId="{5F8555BA-B365-4DEC-97EE-9F23C212EE1A}"/>
          </ac:grpSpMkLst>
        </pc:grpChg>
        <pc:grpChg chg="del mod">
          <ac:chgData name="Zhou Jianyu" userId="faadb563bfecab1d" providerId="LiveId" clId="{BB592C77-F511-4961-AF70-A822AF4A66CE}" dt="2022-12-02T06:28:59.306" v="1197"/>
          <ac:grpSpMkLst>
            <pc:docMk/>
            <pc:sldMk cId="2366728136" sldId="269"/>
            <ac:grpSpMk id="110" creationId="{B59ECA5E-6DB3-4625-A777-00BA1EBD9A56}"/>
          </ac:grpSpMkLst>
        </pc:grpChg>
        <pc:grpChg chg="mod">
          <ac:chgData name="Zhou Jianyu" userId="faadb563bfecab1d" providerId="LiveId" clId="{BB592C77-F511-4961-AF70-A822AF4A66CE}" dt="2022-12-02T06:28:59.306" v="1197"/>
          <ac:grpSpMkLst>
            <pc:docMk/>
            <pc:sldMk cId="2366728136" sldId="269"/>
            <ac:grpSpMk id="119" creationId="{2BAF1D16-B07C-4FD2-9375-101C431DC1E9}"/>
          </ac:grpSpMkLst>
        </pc:grpChg>
        <pc:grpChg chg="del mod">
          <ac:chgData name="Zhou Jianyu" userId="faadb563bfecab1d" providerId="LiveId" clId="{BB592C77-F511-4961-AF70-A822AF4A66CE}" dt="2022-12-02T06:29:10.556" v="1207"/>
          <ac:grpSpMkLst>
            <pc:docMk/>
            <pc:sldMk cId="2366728136" sldId="269"/>
            <ac:grpSpMk id="129" creationId="{88718E8A-4BEB-41B1-B19D-95EBBC1E9F8E}"/>
          </ac:grpSpMkLst>
        </pc:grpChg>
        <pc:grpChg chg="del mod">
          <ac:chgData name="Zhou Jianyu" userId="faadb563bfecab1d" providerId="LiveId" clId="{BB592C77-F511-4961-AF70-A822AF4A66CE}" dt="2022-12-02T06:29:13.805" v="1213"/>
          <ac:grpSpMkLst>
            <pc:docMk/>
            <pc:sldMk cId="2366728136" sldId="269"/>
            <ac:grpSpMk id="130" creationId="{39F39BB7-BEBC-4CC7-8416-87BC247CEA6B}"/>
          </ac:grpSpMkLst>
        </pc:grpChg>
        <pc:grpChg chg="del mod">
          <ac:chgData name="Zhou Jianyu" userId="faadb563bfecab1d" providerId="LiveId" clId="{BB592C77-F511-4961-AF70-A822AF4A66CE}" dt="2022-12-02T06:29:13.805" v="1213"/>
          <ac:grpSpMkLst>
            <pc:docMk/>
            <pc:sldMk cId="2366728136" sldId="269"/>
            <ac:grpSpMk id="131" creationId="{DDD0BD67-CE40-43D3-9FC4-ACDCA25A5FE4}"/>
          </ac:grpSpMkLst>
        </pc:grpChg>
        <pc:grpChg chg="del mod">
          <ac:chgData name="Zhou Jianyu" userId="faadb563bfecab1d" providerId="LiveId" clId="{BB592C77-F511-4961-AF70-A822AF4A66CE}" dt="2022-12-02T06:29:13.805" v="1213"/>
          <ac:grpSpMkLst>
            <pc:docMk/>
            <pc:sldMk cId="2366728136" sldId="269"/>
            <ac:grpSpMk id="137" creationId="{B3E7AA0D-8F61-4256-BFF1-AFED9CF2D951}"/>
          </ac:grpSpMkLst>
        </pc:grpChg>
        <pc:grpChg chg="del mod">
          <ac:chgData name="Zhou Jianyu" userId="faadb563bfecab1d" providerId="LiveId" clId="{BB592C77-F511-4961-AF70-A822AF4A66CE}" dt="2022-12-02T06:29:16.082" v="1216"/>
          <ac:grpSpMkLst>
            <pc:docMk/>
            <pc:sldMk cId="2366728136" sldId="269"/>
            <ac:grpSpMk id="138" creationId="{EEAB1E52-9B0D-465A-9192-9B6709C71131}"/>
          </ac:grpSpMkLst>
        </pc:grpChg>
        <pc:grpChg chg="mod">
          <ac:chgData name="Zhou Jianyu" userId="faadb563bfecab1d" providerId="LiveId" clId="{BB592C77-F511-4961-AF70-A822AF4A66CE}" dt="2022-12-02T06:29:16.082" v="1216"/>
          <ac:grpSpMkLst>
            <pc:docMk/>
            <pc:sldMk cId="2366728136" sldId="269"/>
            <ac:grpSpMk id="141" creationId="{493F433A-8325-438A-AB55-B0BB4ED9A7F6}"/>
          </ac:grpSpMkLst>
        </pc:grpChg>
        <pc:grpChg chg="del mod">
          <ac:chgData name="Zhou Jianyu" userId="faadb563bfecab1d" providerId="LiveId" clId="{BB592C77-F511-4961-AF70-A822AF4A66CE}" dt="2022-12-02T06:29:31.225" v="1222"/>
          <ac:grpSpMkLst>
            <pc:docMk/>
            <pc:sldMk cId="2366728136" sldId="269"/>
            <ac:grpSpMk id="147" creationId="{5AEA052E-A96F-4CFF-B292-04C3B6F5ED6F}"/>
          </ac:grpSpMkLst>
        </pc:grpChg>
        <pc:grpChg chg="del mod">
          <ac:chgData name="Zhou Jianyu" userId="faadb563bfecab1d" providerId="LiveId" clId="{BB592C77-F511-4961-AF70-A822AF4A66CE}" dt="2022-12-02T06:29:37.396" v="1236"/>
          <ac:grpSpMkLst>
            <pc:docMk/>
            <pc:sldMk cId="2366728136" sldId="269"/>
            <ac:grpSpMk id="148" creationId="{29B77578-C1A1-414B-B96E-0D74E354543B}"/>
          </ac:grpSpMkLst>
        </pc:grpChg>
        <pc:grpChg chg="del mod">
          <ac:chgData name="Zhou Jianyu" userId="faadb563bfecab1d" providerId="LiveId" clId="{BB592C77-F511-4961-AF70-A822AF4A66CE}" dt="2022-12-02T06:29:37.396" v="1236"/>
          <ac:grpSpMkLst>
            <pc:docMk/>
            <pc:sldMk cId="2366728136" sldId="269"/>
            <ac:grpSpMk id="154" creationId="{729415DE-D6C5-4232-8FC2-6D9BE50F6A60}"/>
          </ac:grpSpMkLst>
        </pc:grpChg>
        <pc:grpChg chg="mod">
          <ac:chgData name="Zhou Jianyu" userId="faadb563bfecab1d" providerId="LiveId" clId="{BB592C77-F511-4961-AF70-A822AF4A66CE}" dt="2022-12-02T06:29:37.396" v="1236"/>
          <ac:grpSpMkLst>
            <pc:docMk/>
            <pc:sldMk cId="2366728136" sldId="269"/>
            <ac:grpSpMk id="162" creationId="{BD2B505A-4F94-4EDE-97D1-7CB2D99521B2}"/>
          </ac:grpSpMkLst>
        </pc:grpChg>
        <pc:grpChg chg="mod">
          <ac:chgData name="Zhou Jianyu" userId="faadb563bfecab1d" providerId="LiveId" clId="{BB592C77-F511-4961-AF70-A822AF4A66CE}" dt="2022-12-02T06:29:55.689" v="1241"/>
          <ac:grpSpMkLst>
            <pc:docMk/>
            <pc:sldMk cId="2366728136" sldId="269"/>
            <ac:grpSpMk id="167" creationId="{90C2595B-A154-4DCF-B5D8-4F6B85965921}"/>
          </ac:grpSpMkLst>
        </pc:grpChg>
        <pc:grpChg chg="mod">
          <ac:chgData name="Zhou Jianyu" userId="faadb563bfecab1d" providerId="LiveId" clId="{BB592C77-F511-4961-AF70-A822AF4A66CE}" dt="2022-12-02T06:30:20.815" v="1246"/>
          <ac:grpSpMkLst>
            <pc:docMk/>
            <pc:sldMk cId="2366728136" sldId="269"/>
            <ac:grpSpMk id="172" creationId="{37C00808-B796-40E7-805D-7CCB565E0CCA}"/>
          </ac:grpSpMkLst>
        </pc:grpChg>
        <pc:grpChg chg="del mod">
          <ac:chgData name="Zhou Jianyu" userId="faadb563bfecab1d" providerId="LiveId" clId="{BB592C77-F511-4961-AF70-A822AF4A66CE}" dt="2022-12-02T06:30:49.335" v="1265"/>
          <ac:grpSpMkLst>
            <pc:docMk/>
            <pc:sldMk cId="2366728136" sldId="269"/>
            <ac:grpSpMk id="183" creationId="{78031E1C-E0ED-4C9A-A816-B7360D3A1390}"/>
          </ac:grpSpMkLst>
        </pc:grpChg>
        <pc:grpChg chg="mod">
          <ac:chgData name="Zhou Jianyu" userId="faadb563bfecab1d" providerId="LiveId" clId="{BB592C77-F511-4961-AF70-A822AF4A66CE}" dt="2022-12-02T06:30:46.085" v="1257"/>
          <ac:grpSpMkLst>
            <pc:docMk/>
            <pc:sldMk cId="2366728136" sldId="269"/>
            <ac:grpSpMk id="184" creationId="{CB5FB90E-2707-4EE4-8715-A187619AE046}"/>
          </ac:grpSpMkLst>
        </pc:grpChg>
        <pc:grpChg chg="del mod">
          <ac:chgData name="Zhou Jianyu" userId="faadb563bfecab1d" providerId="LiveId" clId="{BB592C77-F511-4961-AF70-A822AF4A66CE}" dt="2022-12-02T06:30:54.838" v="1269"/>
          <ac:grpSpMkLst>
            <pc:docMk/>
            <pc:sldMk cId="2366728136" sldId="269"/>
            <ac:grpSpMk id="192" creationId="{621A14F5-C524-42F3-B39C-B4E9644D4F0C}"/>
          </ac:grpSpMkLst>
        </pc:grpChg>
        <pc:grpChg chg="mod">
          <ac:chgData name="Zhou Jianyu" userId="faadb563bfecab1d" providerId="LiveId" clId="{BB592C77-F511-4961-AF70-A822AF4A66CE}" dt="2022-12-02T06:30:54.838" v="1269"/>
          <ac:grpSpMkLst>
            <pc:docMk/>
            <pc:sldMk cId="2366728136" sldId="269"/>
            <ac:grpSpMk id="196" creationId="{044DDC2F-2DD8-4977-9D01-94640511F925}"/>
          </ac:grpSpMkLst>
        </pc:grpChg>
        <pc:grpChg chg="del mod">
          <ac:chgData name="Zhou Jianyu" userId="faadb563bfecab1d" providerId="LiveId" clId="{BB592C77-F511-4961-AF70-A822AF4A66CE}" dt="2022-12-02T06:31:13.913" v="1304"/>
          <ac:grpSpMkLst>
            <pc:docMk/>
            <pc:sldMk cId="2366728136" sldId="269"/>
            <ac:grpSpMk id="199" creationId="{A09A827A-9A27-4965-93B4-BF5CA919D3F1}"/>
          </ac:grpSpMkLst>
        </pc:grpChg>
        <pc:grpChg chg="del mod">
          <ac:chgData name="Zhou Jianyu" userId="faadb563bfecab1d" providerId="LiveId" clId="{BB592C77-F511-4961-AF70-A822AF4A66CE}" dt="2022-12-02T06:31:05.207" v="1285"/>
          <ac:grpSpMkLst>
            <pc:docMk/>
            <pc:sldMk cId="2366728136" sldId="269"/>
            <ac:grpSpMk id="206" creationId="{C04FAB82-C914-4656-B664-35C9D9DC7875}"/>
          </ac:grpSpMkLst>
        </pc:grpChg>
        <pc:grpChg chg="del mod">
          <ac:chgData name="Zhou Jianyu" userId="faadb563bfecab1d" providerId="LiveId" clId="{BB592C77-F511-4961-AF70-A822AF4A66CE}" dt="2022-12-02T06:31:07.183" v="1290"/>
          <ac:grpSpMkLst>
            <pc:docMk/>
            <pc:sldMk cId="2366728136" sldId="269"/>
            <ac:grpSpMk id="212" creationId="{44230EE3-DD00-4A1A-841E-6CE6E92D8441}"/>
          </ac:grpSpMkLst>
        </pc:grpChg>
        <pc:grpChg chg="del mod">
          <ac:chgData name="Zhou Jianyu" userId="faadb563bfecab1d" providerId="LiveId" clId="{BB592C77-F511-4961-AF70-A822AF4A66CE}" dt="2022-12-02T06:31:27.632" v="1318"/>
          <ac:grpSpMkLst>
            <pc:docMk/>
            <pc:sldMk cId="2366728136" sldId="269"/>
            <ac:grpSpMk id="217" creationId="{FC0BCF1D-0568-4E2B-A99C-DF179F5CF5DE}"/>
          </ac:grpSpMkLst>
        </pc:grpChg>
        <pc:grpChg chg="del mod">
          <ac:chgData name="Zhou Jianyu" userId="faadb563bfecab1d" providerId="LiveId" clId="{BB592C77-F511-4961-AF70-A822AF4A66CE}" dt="2022-12-02T06:31:20.840" v="1310"/>
          <ac:grpSpMkLst>
            <pc:docMk/>
            <pc:sldMk cId="2366728136" sldId="269"/>
            <ac:grpSpMk id="231" creationId="{96F85846-406F-4B15-AF1B-CCA44AB794CE}"/>
          </ac:grpSpMkLst>
        </pc:grpChg>
        <pc:grpChg chg="del mod">
          <ac:chgData name="Zhou Jianyu" userId="faadb563bfecab1d" providerId="LiveId" clId="{BB592C77-F511-4961-AF70-A822AF4A66CE}" dt="2022-12-02T06:31:24.456" v="1316"/>
          <ac:grpSpMkLst>
            <pc:docMk/>
            <pc:sldMk cId="2366728136" sldId="269"/>
            <ac:grpSpMk id="237" creationId="{EA41EAB1-1F27-4BBE-A051-680B899D46F0}"/>
          </ac:grpSpMkLst>
        </pc:grpChg>
        <pc:grpChg chg="mod">
          <ac:chgData name="Zhou Jianyu" userId="faadb563bfecab1d" providerId="LiveId" clId="{BB592C77-F511-4961-AF70-A822AF4A66CE}" dt="2022-12-02T06:31:24.456" v="1316"/>
          <ac:grpSpMkLst>
            <pc:docMk/>
            <pc:sldMk cId="2366728136" sldId="269"/>
            <ac:grpSpMk id="243" creationId="{19FA74B4-46EB-4F91-98C4-BF798878FD8D}"/>
          </ac:grpSpMkLst>
        </pc:grpChg>
        <pc:grpChg chg="del mod">
          <ac:chgData name="Zhou Jianyu" userId="faadb563bfecab1d" providerId="LiveId" clId="{BB592C77-F511-4961-AF70-A822AF4A66CE}" dt="2022-12-02T06:31:29.419" v="1320"/>
          <ac:grpSpMkLst>
            <pc:docMk/>
            <pc:sldMk cId="2366728136" sldId="269"/>
            <ac:grpSpMk id="245" creationId="{E1913672-7F1C-4779-AF6B-9D1D562514FA}"/>
          </ac:grpSpMkLst>
        </pc:grpChg>
        <pc:grpChg chg="del mod">
          <ac:chgData name="Zhou Jianyu" userId="faadb563bfecab1d" providerId="LiveId" clId="{BB592C77-F511-4961-AF70-A822AF4A66CE}" dt="2022-12-02T06:31:48.949" v="1347"/>
          <ac:grpSpMkLst>
            <pc:docMk/>
            <pc:sldMk cId="2366728136" sldId="269"/>
            <ac:grpSpMk id="247" creationId="{0C1DCB3A-D2C2-4E30-B18D-A83AED77ABCC}"/>
          </ac:grpSpMkLst>
        </pc:grpChg>
        <pc:grpChg chg="del mod">
          <ac:chgData name="Zhou Jianyu" userId="faadb563bfecab1d" providerId="LiveId" clId="{BB592C77-F511-4961-AF70-A822AF4A66CE}" dt="2022-12-02T06:31:38.717" v="1328"/>
          <ac:grpSpMkLst>
            <pc:docMk/>
            <pc:sldMk cId="2366728136" sldId="269"/>
            <ac:grpSpMk id="250" creationId="{54653EE6-E5C4-49ED-A26D-AF53D4CC2ADA}"/>
          </ac:grpSpMkLst>
        </pc:grpChg>
        <pc:grpChg chg="del mod">
          <ac:chgData name="Zhou Jianyu" userId="faadb563bfecab1d" providerId="LiveId" clId="{BB592C77-F511-4961-AF70-A822AF4A66CE}" dt="2022-12-02T06:31:50.209" v="1349"/>
          <ac:grpSpMkLst>
            <pc:docMk/>
            <pc:sldMk cId="2366728136" sldId="269"/>
            <ac:grpSpMk id="255" creationId="{689DCBE8-04A6-4F54-BDC0-DFA71C6E18BA}"/>
          </ac:grpSpMkLst>
        </pc:grp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2" creationId="{7A605CA3-A0FE-45B1-B772-A35817F2060B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3" creationId="{F02AEB90-FC95-4DD9-A7CB-C51421DCC2C8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4" creationId="{94CD6B94-0848-40BC-A120-A3FA42A4B702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5" creationId="{A2D3827C-164D-4F7A-9F09-AB2CA6C89130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6" creationId="{B15C7CEF-2C20-4FAF-BC30-AB09D0D8AD6F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7" creationId="{6097F837-1BD5-453A-B060-53952EEF98BF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8" creationId="{7E21F2FC-225B-4168-A0E0-38D892110D19}"/>
          </ac:inkMkLst>
        </pc:inkChg>
        <pc:inkChg chg="add mod">
          <ac:chgData name="Zhou Jianyu" userId="faadb563bfecab1d" providerId="LiveId" clId="{BB592C77-F511-4961-AF70-A822AF4A66CE}" dt="2022-12-02T06:27:46.783" v="1095"/>
          <ac:inkMkLst>
            <pc:docMk/>
            <pc:sldMk cId="2366728136" sldId="269"/>
            <ac:inkMk id="9" creationId="{4B18D5D3-FA19-4EBB-85EC-C98113D7ED96}"/>
          </ac:inkMkLst>
        </pc:inkChg>
        <pc:inkChg chg="add">
          <ac:chgData name="Zhou Jianyu" userId="faadb563bfecab1d" providerId="LiveId" clId="{BB592C77-F511-4961-AF70-A822AF4A66CE}" dt="2022-12-02T06:27:45.742" v="1094" actId="9405"/>
          <ac:inkMkLst>
            <pc:docMk/>
            <pc:sldMk cId="2366728136" sldId="269"/>
            <ac:inkMk id="10" creationId="{EA2FBB48-17D4-42EE-B385-D36A61CB0990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2" creationId="{0C78F53C-85A1-494B-A1D5-705B265F4B3C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3" creationId="{020F9AB8-622A-47C7-B2C1-8B191A5A03DE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4" creationId="{6A2D6C1B-5690-47B8-9FCA-C028625BE608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5" creationId="{763586BB-73DF-43BE-990A-7CCE6D80B5E2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6" creationId="{D56E5BE2-6242-4E24-96E6-016F6BD47B7C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7" creationId="{E7C6328A-701F-4748-BD28-28FC37FCFC27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19" creationId="{978201BD-F159-4F6C-A3AE-6E25708B79F3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0" creationId="{E41A5B1A-769D-4292-8D72-8815C09A85C2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2" creationId="{A42D80E8-41B6-4C78-AF08-DDDEC6C81D4F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3" creationId="{198820A1-EAB3-489E-865A-5884861D7822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4" creationId="{92CC133D-3D8E-46A8-A646-938AF9A24120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5" creationId="{ACBCD1A5-B258-47D2-84E0-30CACACA5738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6" creationId="{504286DE-9674-44D4-AB15-96C6705FCA88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7" creationId="{4AAAC530-C4AD-4573-8765-D657FD12D0E0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8" creationId="{444CC9DD-8116-47F6-B2CB-08FD0629B6EF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29" creationId="{8D4AC6C8-E3FB-4AC5-943A-3B6443CCB2F1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0" creationId="{08521D0A-3804-4028-B3BD-5D4A109D374E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1" creationId="{DDE9A04E-322F-494A-B4B3-75BDBEC49100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2" creationId="{B92C511E-7BAD-4681-A2C7-AE1C482C664C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3" creationId="{5D8F8351-765C-4B33-8386-0D04EA0A1F25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4" creationId="{0E8B7FDC-5AB2-4E58-8117-5BA541A8EF85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5" creationId="{FFED8BBB-7943-4CD4-94A7-B02CDDA99326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6" creationId="{354C516D-6574-43E8-A77E-9BC7277A76C4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7" creationId="{6FDF341B-0751-4085-BD99-7DF324E4F706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8" creationId="{6CBFF79E-F96A-4E92-A197-F750EB9C937C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39" creationId="{8A40C3EB-95C3-41E1-BA84-2110B29F4CCC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40" creationId="{E5CE4690-8BB7-4627-987B-F7E27A588D35}"/>
          </ac:inkMkLst>
        </pc:inkChg>
        <pc:inkChg chg="add mod">
          <ac:chgData name="Zhou Jianyu" userId="faadb563bfecab1d" providerId="LiveId" clId="{BB592C77-F511-4961-AF70-A822AF4A66CE}" dt="2022-12-02T06:28:01.849" v="1126"/>
          <ac:inkMkLst>
            <pc:docMk/>
            <pc:sldMk cId="2366728136" sldId="269"/>
            <ac:inkMk id="41" creationId="{4A046387-B813-4048-8AB1-7C0FB33698C4}"/>
          </ac:inkMkLst>
        </pc:inkChg>
        <pc:inkChg chg="add del">
          <ac:chgData name="Zhou Jianyu" userId="faadb563bfecab1d" providerId="LiveId" clId="{BB592C77-F511-4961-AF70-A822AF4A66CE}" dt="2022-12-02T06:28:05.192" v="1128" actId="9405"/>
          <ac:inkMkLst>
            <pc:docMk/>
            <pc:sldMk cId="2366728136" sldId="269"/>
            <ac:inkMk id="46" creationId="{1B59FDFB-FD7E-425C-8677-B66EEF0CD730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47" creationId="{6C81A99E-58B1-4CCA-A670-0E40C442F259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48" creationId="{8786262F-455C-4EBE-928B-D3A355F1B60D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49" creationId="{DA5C6D1D-6171-4247-A698-C3B32CF08175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0" creationId="{579529AA-3F2F-4322-9367-A52D42AC473C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1" creationId="{00111516-21F5-4C11-B33B-054A05BD53FE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2" creationId="{2E004B66-F948-4C58-87C8-212C4E39CB1D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3" creationId="{2674FB5E-55D3-4428-9F44-443433A022F9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4" creationId="{E988303C-ECF3-4516-A8BB-B7C3090BB2A0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5" creationId="{9892D0A2-327E-4067-901E-5DB8420DAA5E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6" creationId="{BA2C4812-1516-456F-BFEC-D9697F653317}"/>
          </ac:inkMkLst>
        </pc:inkChg>
        <pc:inkChg chg="add mod">
          <ac:chgData name="Zhou Jianyu" userId="faadb563bfecab1d" providerId="LiveId" clId="{BB592C77-F511-4961-AF70-A822AF4A66CE}" dt="2022-12-02T06:28:14.002" v="1141"/>
          <ac:inkMkLst>
            <pc:docMk/>
            <pc:sldMk cId="2366728136" sldId="269"/>
            <ac:inkMk id="58" creationId="{660948F1-566A-4A78-A21B-942152DB1015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0" creationId="{BBC5AABB-C641-4332-B73A-269B14963E25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1" creationId="{89E4F7BD-5134-4E70-A411-39AC81747B1F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2" creationId="{30824518-A9E7-4240-9FFA-A7CABD780B38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3" creationId="{D11DDCC6-D57B-44F4-B3CB-2AD8B601F680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4" creationId="{AE1B2C83-2B5F-4772-8EEA-2CECE92064D1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5" creationId="{53280DE8-ED24-467A-A4D0-83F100393562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6" creationId="{8FE91475-1104-4B9E-8F69-65BDFDD7F152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7" creationId="{8E9F492E-8FD2-412A-B1B1-0D28BBC74258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8" creationId="{BB463516-9DA4-4315-A9F2-10E1ADE354C6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69" creationId="{2DD45799-71EC-49A1-ABBC-4CDD8B3B5E43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2" creationId="{C08B78A6-23FB-4975-92E8-E6C6A8F9127F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3" creationId="{5190C17D-6614-4D5A-9057-DCAA87004CC6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5" creationId="{60FF3F74-D157-457C-ACCC-90DD70FB7E2E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6" creationId="{31F6F0E5-7709-4A39-AB02-EAA9E267076A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8" creationId="{2A849E45-7AF6-4D3D-BEAA-CF76338EB8CA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79" creationId="{91A6CDC2-DFC0-464D-8A51-67971D994345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0" creationId="{97F49408-72A0-4E53-9A09-1F3694064E19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1" creationId="{5D7F228D-4038-4EB0-A9F3-81DC989AD214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4" creationId="{7D33D5CE-B225-4DE4-8FBA-51CB3CFAF5DA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5" creationId="{D57FBFA9-C35B-46FE-AB7B-B2EA640AB85B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6" creationId="{519D292E-2265-4BDC-9D83-41893C6AC0E8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7" creationId="{EE8A867F-F2C3-4BEF-A47E-876845719AC7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8" creationId="{6D130F00-1635-4E1E-927C-32DC4898BCD8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89" creationId="{056D2C5C-C34D-4B16-BEC6-FB2C444F4515}"/>
          </ac:inkMkLst>
        </pc:inkChg>
        <pc:inkChg chg="add mod">
          <ac:chgData name="Zhou Jianyu" userId="faadb563bfecab1d" providerId="LiveId" clId="{BB592C77-F511-4961-AF70-A822AF4A66CE}" dt="2022-12-02T06:28:41.676" v="1171"/>
          <ac:inkMkLst>
            <pc:docMk/>
            <pc:sldMk cId="2366728136" sldId="269"/>
            <ac:inkMk id="90" creationId="{37B5D917-65BD-450E-9152-12D21B24676F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2" creationId="{FA1F80B1-6860-448C-AFE1-D2DF3C3C976E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3" creationId="{ADBCD36A-DA15-437A-88D4-EB09EC2A0A52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4" creationId="{600433D7-7394-461A-BD1A-A52403EA384C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5" creationId="{0A777555-830E-4491-A47E-41249ACB5AB7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6" creationId="{96A82E5D-87C2-4260-BCAC-324017117595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7" creationId="{8E2E8FF9-AFDB-40DB-AF17-B6F9A2E6D014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8" creationId="{6B1F5479-C1A2-46A4-A784-D109519C6276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99" creationId="{8CB71354-A733-49B7-A834-C5A985E600B6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1" creationId="{9BAD3AFA-0F00-4C36-9DA5-2D4B0718CEC7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2" creationId="{71C6159F-47A9-478B-B4A7-C5E3A3B0ADAB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3" creationId="{06F2262A-1FBC-46E1-82C2-8CE0085D2E53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4" creationId="{BB2E373F-B739-4678-A708-016C10E78993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5" creationId="{84F727AA-F736-4FA2-98B5-C3CCEB79CD99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6" creationId="{6CDE0011-42BB-4EA1-8B1A-CD827E398511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07" creationId="{32D3AD9A-6982-45C7-9824-6C5431BC2C04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1" creationId="{86003FE5-0841-479E-9440-0600A7F8AE4D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2" creationId="{85EC72D0-0891-4CDB-A0CB-C905067FEE35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3" creationId="{9364E35E-624A-448F-9FB0-1511DE16735C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4" creationId="{8ADEC01F-0F22-4FD2-8DE2-97A58B392104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5" creationId="{4DCE51DE-DAE6-4E02-9875-49448580B5BB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6" creationId="{41D8BC81-0D4E-43AD-962A-5039514D9A49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7" creationId="{97020D62-2EC9-4DE9-9327-59FD98D48CC6}"/>
          </ac:inkMkLst>
        </pc:inkChg>
        <pc:inkChg chg="add mod">
          <ac:chgData name="Zhou Jianyu" userId="faadb563bfecab1d" providerId="LiveId" clId="{BB592C77-F511-4961-AF70-A822AF4A66CE}" dt="2022-12-02T06:28:59.306" v="1197"/>
          <ac:inkMkLst>
            <pc:docMk/>
            <pc:sldMk cId="2366728136" sldId="269"/>
            <ac:inkMk id="118" creationId="{E5CE8600-2883-4B26-ADC3-558A72912B0C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0" creationId="{8805EE84-B387-464A-9A57-3210D5B2B5F4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1" creationId="{7409C550-6D48-4495-81F4-3CCD8AE2F4EA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2" creationId="{0E859D2A-F33C-4653-B540-635D6A84DB82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3" creationId="{6BAE77A0-D658-4635-A1AD-CC8CAFE957AB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4" creationId="{06855B6A-F90B-41BC-B6DD-86A9E14B4408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5" creationId="{67D73198-52A1-46A9-AD10-139289F80F42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6" creationId="{88EC0C56-A602-4410-B4BC-2FCF4FBF4F1F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7" creationId="{A6932A65-E919-42C1-BD98-48AF3950FC41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28" creationId="{E9FC8B75-D692-4744-B4F1-23433AE75150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2" creationId="{197B6138-BDB9-41DF-8AB6-E38B83D9CA25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3" creationId="{5CE5BF8C-8C4A-4D65-9E02-C47DF74CD4CC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4" creationId="{6014CE62-F9A8-47B8-A7AD-71273704893B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5" creationId="{DEB74C9E-A60E-467A-AD37-304825685C5B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6" creationId="{CACE5CBD-E556-442A-B856-E93AE77DEF89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39" creationId="{C9FD4A62-886E-4991-8A27-FFA6C78D29FD}"/>
          </ac:inkMkLst>
        </pc:inkChg>
        <pc:inkChg chg="add mod">
          <ac:chgData name="Zhou Jianyu" userId="faadb563bfecab1d" providerId="LiveId" clId="{BB592C77-F511-4961-AF70-A822AF4A66CE}" dt="2022-12-02T06:29:16.082" v="1216"/>
          <ac:inkMkLst>
            <pc:docMk/>
            <pc:sldMk cId="2366728136" sldId="269"/>
            <ac:inkMk id="140" creationId="{ABD7EB21-FC06-48D0-A676-1D414FB7DE06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2" creationId="{B1115C0F-9B2A-41C9-ABCF-610E6E7EFFCA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3" creationId="{C22516F8-260A-4747-AC16-513AFD753928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4" creationId="{CB4C1289-49C2-4541-97E1-ED644D0B5440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5" creationId="{98DB7C83-36ED-417E-9C4A-7F3A5DC865B7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6" creationId="{C33E4801-E550-4A82-A044-275D47D13F8D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49" creationId="{C9F9D52A-C622-4413-84C8-4045F127FC86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0" creationId="{AEEE97DB-6995-4F1F-A1DD-06F77C811DD5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1" creationId="{69368E65-813B-49C8-9E3E-4B86B89F4402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2" creationId="{165199C9-6F1E-4AA0-9FBA-E568D38F40A6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3" creationId="{A34BDDCF-07BC-4810-9EAC-58C592A747A9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5" creationId="{E51BCA89-071F-4E26-BB16-FDD60A95640C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6" creationId="{B0015A9B-AAAC-4412-B706-49DD6339447A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7" creationId="{957053E5-F5DC-4955-A992-A83496CC16EC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8" creationId="{E6170DC6-FEF9-4593-87A7-67115C95D44D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59" creationId="{74FFAABF-D28C-411C-8672-5EB39D8D8E84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60" creationId="{0D45B463-C866-445A-9494-466583CA747A}"/>
          </ac:inkMkLst>
        </pc:inkChg>
        <pc:inkChg chg="add mod">
          <ac:chgData name="Zhou Jianyu" userId="faadb563bfecab1d" providerId="LiveId" clId="{BB592C77-F511-4961-AF70-A822AF4A66CE}" dt="2022-12-02T06:29:37.396" v="1236"/>
          <ac:inkMkLst>
            <pc:docMk/>
            <pc:sldMk cId="2366728136" sldId="269"/>
            <ac:inkMk id="161" creationId="{AF17FD96-1BAD-485C-909F-FCE46F72E16F}"/>
          </ac:inkMkLst>
        </pc:inkChg>
        <pc:inkChg chg="add mod">
          <ac:chgData name="Zhou Jianyu" userId="faadb563bfecab1d" providerId="LiveId" clId="{BB592C77-F511-4961-AF70-A822AF4A66CE}" dt="2022-12-02T06:29:55.689" v="1241"/>
          <ac:inkMkLst>
            <pc:docMk/>
            <pc:sldMk cId="2366728136" sldId="269"/>
            <ac:inkMk id="163" creationId="{D7654DD7-E254-435F-B063-A316BE7A0832}"/>
          </ac:inkMkLst>
        </pc:inkChg>
        <pc:inkChg chg="add mod">
          <ac:chgData name="Zhou Jianyu" userId="faadb563bfecab1d" providerId="LiveId" clId="{BB592C77-F511-4961-AF70-A822AF4A66CE}" dt="2022-12-02T06:29:55.689" v="1241"/>
          <ac:inkMkLst>
            <pc:docMk/>
            <pc:sldMk cId="2366728136" sldId="269"/>
            <ac:inkMk id="164" creationId="{670097B4-92CA-4CAC-B1F0-7118097183F0}"/>
          </ac:inkMkLst>
        </pc:inkChg>
        <pc:inkChg chg="add mod">
          <ac:chgData name="Zhou Jianyu" userId="faadb563bfecab1d" providerId="LiveId" clId="{BB592C77-F511-4961-AF70-A822AF4A66CE}" dt="2022-12-02T06:29:55.689" v="1241"/>
          <ac:inkMkLst>
            <pc:docMk/>
            <pc:sldMk cId="2366728136" sldId="269"/>
            <ac:inkMk id="165" creationId="{85EF3BA8-6A50-4ABA-95D7-05FB2E71EEDB}"/>
          </ac:inkMkLst>
        </pc:inkChg>
        <pc:inkChg chg="add mod">
          <ac:chgData name="Zhou Jianyu" userId="faadb563bfecab1d" providerId="LiveId" clId="{BB592C77-F511-4961-AF70-A822AF4A66CE}" dt="2022-12-02T06:29:55.689" v="1241"/>
          <ac:inkMkLst>
            <pc:docMk/>
            <pc:sldMk cId="2366728136" sldId="269"/>
            <ac:inkMk id="166" creationId="{EEFA63C3-5CA9-4F77-A7AD-F0BBCEC3B258}"/>
          </ac:inkMkLst>
        </pc:inkChg>
        <pc:inkChg chg="add mod">
          <ac:chgData name="Zhou Jianyu" userId="faadb563bfecab1d" providerId="LiveId" clId="{BB592C77-F511-4961-AF70-A822AF4A66CE}" dt="2022-12-02T06:30:20.815" v="1246"/>
          <ac:inkMkLst>
            <pc:docMk/>
            <pc:sldMk cId="2366728136" sldId="269"/>
            <ac:inkMk id="168" creationId="{FD356C76-66B0-4FC2-8CA6-FADE9DB476D1}"/>
          </ac:inkMkLst>
        </pc:inkChg>
        <pc:inkChg chg="add mod">
          <ac:chgData name="Zhou Jianyu" userId="faadb563bfecab1d" providerId="LiveId" clId="{BB592C77-F511-4961-AF70-A822AF4A66CE}" dt="2022-12-02T06:30:20.815" v="1246"/>
          <ac:inkMkLst>
            <pc:docMk/>
            <pc:sldMk cId="2366728136" sldId="269"/>
            <ac:inkMk id="169" creationId="{D5D46496-6909-4C11-90C9-8420223800E2}"/>
          </ac:inkMkLst>
        </pc:inkChg>
        <pc:inkChg chg="add mod">
          <ac:chgData name="Zhou Jianyu" userId="faadb563bfecab1d" providerId="LiveId" clId="{BB592C77-F511-4961-AF70-A822AF4A66CE}" dt="2022-12-02T06:30:20.815" v="1246"/>
          <ac:inkMkLst>
            <pc:docMk/>
            <pc:sldMk cId="2366728136" sldId="269"/>
            <ac:inkMk id="170" creationId="{A35280C5-C315-4267-B39E-7B10C5ABF95D}"/>
          </ac:inkMkLst>
        </pc:inkChg>
        <pc:inkChg chg="add mod">
          <ac:chgData name="Zhou Jianyu" userId="faadb563bfecab1d" providerId="LiveId" clId="{BB592C77-F511-4961-AF70-A822AF4A66CE}" dt="2022-12-02T06:30:20.815" v="1246"/>
          <ac:inkMkLst>
            <pc:docMk/>
            <pc:sldMk cId="2366728136" sldId="269"/>
            <ac:inkMk id="171" creationId="{654B0F1A-885F-4352-958F-3134F8477992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73" creationId="{605539F1-E9EF-4BE4-87C4-9F0D5D6B9FE1}"/>
          </ac:inkMkLst>
        </pc:inkChg>
        <pc:inkChg chg="add mod">
          <ac:chgData name="Zhou Jianyu" userId="faadb563bfecab1d" providerId="LiveId" clId="{BB592C77-F511-4961-AF70-A822AF4A66CE}" dt="2022-12-02T06:30:46.085" v="1257"/>
          <ac:inkMkLst>
            <pc:docMk/>
            <pc:sldMk cId="2366728136" sldId="269"/>
            <ac:inkMk id="174" creationId="{318532E6-6E9D-45C3-9CF4-8519B6829FE7}"/>
          </ac:inkMkLst>
        </pc:inkChg>
        <pc:inkChg chg="add mod">
          <ac:chgData name="Zhou Jianyu" userId="faadb563bfecab1d" providerId="LiveId" clId="{BB592C77-F511-4961-AF70-A822AF4A66CE}" dt="2022-12-02T06:30:46.085" v="1257"/>
          <ac:inkMkLst>
            <pc:docMk/>
            <pc:sldMk cId="2366728136" sldId="269"/>
            <ac:inkMk id="175" creationId="{0662FC16-B99A-4B42-A0BD-BDCDAAAF4FB4}"/>
          </ac:inkMkLst>
        </pc:inkChg>
        <pc:inkChg chg="add mod">
          <ac:chgData name="Zhou Jianyu" userId="faadb563bfecab1d" providerId="LiveId" clId="{BB592C77-F511-4961-AF70-A822AF4A66CE}" dt="2022-12-02T06:30:46.085" v="1257"/>
          <ac:inkMkLst>
            <pc:docMk/>
            <pc:sldMk cId="2366728136" sldId="269"/>
            <ac:inkMk id="176" creationId="{C4EEADE3-85CD-47AB-B379-FFF2F0129A3F}"/>
          </ac:inkMkLst>
        </pc:inkChg>
        <pc:inkChg chg="add mod">
          <ac:chgData name="Zhou Jianyu" userId="faadb563bfecab1d" providerId="LiveId" clId="{BB592C77-F511-4961-AF70-A822AF4A66CE}" dt="2022-12-02T06:30:46.085" v="1257"/>
          <ac:inkMkLst>
            <pc:docMk/>
            <pc:sldMk cId="2366728136" sldId="269"/>
            <ac:inkMk id="177" creationId="{FCA108EB-A6B3-4927-A5C2-1BD5E2FB02BA}"/>
          </ac:inkMkLst>
        </pc:inkChg>
        <pc:inkChg chg="add mod">
          <ac:chgData name="Zhou Jianyu" userId="faadb563bfecab1d" providerId="LiveId" clId="{BB592C77-F511-4961-AF70-A822AF4A66CE}" dt="2022-12-02T06:30:46.085" v="1257"/>
          <ac:inkMkLst>
            <pc:docMk/>
            <pc:sldMk cId="2366728136" sldId="269"/>
            <ac:inkMk id="178" creationId="{DB4CBBF7-E489-4B30-A366-8961CBB557D4}"/>
          </ac:inkMkLst>
        </pc:inkChg>
        <pc:inkChg chg="add mod">
          <ac:chgData name="Zhou Jianyu" userId="faadb563bfecab1d" providerId="LiveId" clId="{BB592C77-F511-4961-AF70-A822AF4A66CE}" dt="2022-12-02T06:30:49.335" v="1265"/>
          <ac:inkMkLst>
            <pc:docMk/>
            <pc:sldMk cId="2366728136" sldId="269"/>
            <ac:inkMk id="179" creationId="{49752CED-9EEF-456F-8B86-6F834408F212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0" creationId="{359CF7FD-D36A-4C2A-9F06-E447B2A9131D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1" creationId="{DB4F5C09-1A6B-41BA-AEB2-4D2471C67842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2" creationId="{11118E64-9CD0-492E-9233-FBE92EBF3C98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5" creationId="{7A545215-0771-4EAE-ACE9-945A0ECBE9CB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6" creationId="{D5E51098-04B9-4E3D-90BC-33D52D9C6350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7" creationId="{4C2D5BF5-23CB-49A2-ADC5-9F2B344E4616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8" creationId="{6D950716-7AFD-4AC9-B113-B6147EB2DDCF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89" creationId="{FE2CD20A-9944-4709-AD90-B2FFA5718FD1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90" creationId="{4E662A9B-9563-4BE9-B59D-B06C94687C3E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91" creationId="{4F2704C9-00A0-428B-853D-C03B8A54E7E9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93" creationId="{8E53202F-7F35-4EC2-B767-8D99475FC2B6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94" creationId="{1B9D8AA6-008F-4437-BFD1-C7FE34234279}"/>
          </ac:inkMkLst>
        </pc:inkChg>
        <pc:inkChg chg="add mod">
          <ac:chgData name="Zhou Jianyu" userId="faadb563bfecab1d" providerId="LiveId" clId="{BB592C77-F511-4961-AF70-A822AF4A66CE}" dt="2022-12-02T06:30:54.838" v="1269"/>
          <ac:inkMkLst>
            <pc:docMk/>
            <pc:sldMk cId="2366728136" sldId="269"/>
            <ac:inkMk id="195" creationId="{1EEBB033-AE21-4FD7-8652-78DDC73934CD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197" creationId="{2095AC8A-A7EB-4381-85C1-6C31F99BFECE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198" creationId="{538DA17B-B9AC-41C5-96C0-E075E13B5865}"/>
          </ac:inkMkLst>
        </pc:inkChg>
        <pc:inkChg chg="add del mod">
          <ac:chgData name="Zhou Jianyu" userId="faadb563bfecab1d" providerId="LiveId" clId="{BB592C77-F511-4961-AF70-A822AF4A66CE}" dt="2022-12-02T06:31:48.949" v="1341"/>
          <ac:inkMkLst>
            <pc:docMk/>
            <pc:sldMk cId="2366728136" sldId="269"/>
            <ac:inkMk id="200" creationId="{92195A75-4BAC-481E-9EF9-93FF522914BB}"/>
          </ac:inkMkLst>
        </pc:inkChg>
        <pc:inkChg chg="add del mod">
          <ac:chgData name="Zhou Jianyu" userId="faadb563bfecab1d" providerId="LiveId" clId="{BB592C77-F511-4961-AF70-A822AF4A66CE}" dt="2022-12-02T06:31:48.948" v="1336"/>
          <ac:inkMkLst>
            <pc:docMk/>
            <pc:sldMk cId="2366728136" sldId="269"/>
            <ac:inkMk id="201" creationId="{45C687A4-1888-4875-992F-D22DA8BDFAD1}"/>
          </ac:inkMkLst>
        </pc:inkChg>
        <pc:inkChg chg="add del mod">
          <ac:chgData name="Zhou Jianyu" userId="faadb563bfecab1d" providerId="LiveId" clId="{BB592C77-F511-4961-AF70-A822AF4A66CE}" dt="2022-12-02T06:31:48.948" v="1334"/>
          <ac:inkMkLst>
            <pc:docMk/>
            <pc:sldMk cId="2366728136" sldId="269"/>
            <ac:inkMk id="202" creationId="{DE56FA2E-536E-4769-8DB1-A940506AA35F}"/>
          </ac:inkMkLst>
        </pc:inkChg>
        <pc:inkChg chg="add del mod">
          <ac:chgData name="Zhou Jianyu" userId="faadb563bfecab1d" providerId="LiveId" clId="{BB592C77-F511-4961-AF70-A822AF4A66CE}" dt="2022-12-02T06:31:48.949" v="1343"/>
          <ac:inkMkLst>
            <pc:docMk/>
            <pc:sldMk cId="2366728136" sldId="269"/>
            <ac:inkMk id="203" creationId="{63CE4587-32D8-49D4-9053-67F380F01288}"/>
          </ac:inkMkLst>
        </pc:inkChg>
        <pc:inkChg chg="add del mod">
          <ac:chgData name="Zhou Jianyu" userId="faadb563bfecab1d" providerId="LiveId" clId="{BB592C77-F511-4961-AF70-A822AF4A66CE}" dt="2022-12-02T06:31:48.947" v="1329"/>
          <ac:inkMkLst>
            <pc:docMk/>
            <pc:sldMk cId="2366728136" sldId="269"/>
            <ac:inkMk id="204" creationId="{AFCCA278-E221-435F-A3B6-DAEE54CE537D}"/>
          </ac:inkMkLst>
        </pc:inkChg>
        <pc:inkChg chg="add del mod">
          <ac:chgData name="Zhou Jianyu" userId="faadb563bfecab1d" providerId="LiveId" clId="{BB592C77-F511-4961-AF70-A822AF4A66CE}" dt="2022-12-02T06:31:48.948" v="1340"/>
          <ac:inkMkLst>
            <pc:docMk/>
            <pc:sldMk cId="2366728136" sldId="269"/>
            <ac:inkMk id="205" creationId="{4A8ACFF5-AD16-4445-978C-627016E41FA7}"/>
          </ac:inkMkLst>
        </pc:inkChg>
        <pc:inkChg chg="add del mod">
          <ac:chgData name="Zhou Jianyu" userId="faadb563bfecab1d" providerId="LiveId" clId="{BB592C77-F511-4961-AF70-A822AF4A66CE}" dt="2022-12-02T06:31:48.949" v="1347"/>
          <ac:inkMkLst>
            <pc:docMk/>
            <pc:sldMk cId="2366728136" sldId="269"/>
            <ac:inkMk id="207" creationId="{FED176A0-0D6B-4CD4-A7C3-301DB966ED2B}"/>
          </ac:inkMkLst>
        </pc:inkChg>
        <pc:inkChg chg="add del mod">
          <ac:chgData name="Zhou Jianyu" userId="faadb563bfecab1d" providerId="LiveId" clId="{BB592C77-F511-4961-AF70-A822AF4A66CE}" dt="2022-12-02T06:31:48.948" v="1335"/>
          <ac:inkMkLst>
            <pc:docMk/>
            <pc:sldMk cId="2366728136" sldId="269"/>
            <ac:inkMk id="208" creationId="{07E2185C-61FD-4D21-AA8F-FFCCD4699568}"/>
          </ac:inkMkLst>
        </pc:inkChg>
        <pc:inkChg chg="add mod">
          <ac:chgData name="Zhou Jianyu" userId="faadb563bfecab1d" providerId="LiveId" clId="{BB592C77-F511-4961-AF70-A822AF4A66CE}" dt="2022-12-02T06:31:48.949" v="1347"/>
          <ac:inkMkLst>
            <pc:docMk/>
            <pc:sldMk cId="2366728136" sldId="269"/>
            <ac:inkMk id="209" creationId="{0473B830-1388-49FC-965A-FF1F952D5EDE}"/>
          </ac:inkMkLst>
        </pc:inkChg>
        <pc:inkChg chg="add del mod">
          <ac:chgData name="Zhou Jianyu" userId="faadb563bfecab1d" providerId="LiveId" clId="{BB592C77-F511-4961-AF70-A822AF4A66CE}" dt="2022-12-02T06:31:48.947" v="1330"/>
          <ac:inkMkLst>
            <pc:docMk/>
            <pc:sldMk cId="2366728136" sldId="269"/>
            <ac:inkMk id="210" creationId="{C441BD96-816B-4A95-9266-130AE6CAB3C2}"/>
          </ac:inkMkLst>
        </pc:inkChg>
        <pc:inkChg chg="add del mod">
          <ac:chgData name="Zhou Jianyu" userId="faadb563bfecab1d" providerId="LiveId" clId="{BB592C77-F511-4961-AF70-A822AF4A66CE}" dt="2022-12-02T06:31:48.949" v="1342"/>
          <ac:inkMkLst>
            <pc:docMk/>
            <pc:sldMk cId="2366728136" sldId="269"/>
            <ac:inkMk id="211" creationId="{95874E09-523A-4633-A232-EB46D2162887}"/>
          </ac:inkMkLst>
        </pc:inkChg>
        <pc:inkChg chg="add del mod">
          <ac:chgData name="Zhou Jianyu" userId="faadb563bfecab1d" providerId="LiveId" clId="{BB592C77-F511-4961-AF70-A822AF4A66CE}" dt="2022-12-02T06:31:48.949" v="1345"/>
          <ac:inkMkLst>
            <pc:docMk/>
            <pc:sldMk cId="2366728136" sldId="269"/>
            <ac:inkMk id="213" creationId="{53ADC80C-EFC8-4222-9747-68E986C0519A}"/>
          </ac:inkMkLst>
        </pc:inkChg>
        <pc:inkChg chg="add del mod">
          <ac:chgData name="Zhou Jianyu" userId="faadb563bfecab1d" providerId="LiveId" clId="{BB592C77-F511-4961-AF70-A822AF4A66CE}" dt="2022-12-02T06:31:48.948" v="1332"/>
          <ac:inkMkLst>
            <pc:docMk/>
            <pc:sldMk cId="2366728136" sldId="269"/>
            <ac:inkMk id="214" creationId="{38E8C825-0EB8-4075-AF30-86461A7A4CD1}"/>
          </ac:inkMkLst>
        </pc:inkChg>
        <pc:inkChg chg="add del mod">
          <ac:chgData name="Zhou Jianyu" userId="faadb563bfecab1d" providerId="LiveId" clId="{BB592C77-F511-4961-AF70-A822AF4A66CE}" dt="2022-12-02T06:31:48.949" v="1346"/>
          <ac:inkMkLst>
            <pc:docMk/>
            <pc:sldMk cId="2366728136" sldId="269"/>
            <ac:inkMk id="215" creationId="{5082C784-CC11-4976-B59D-F22AF7B1B898}"/>
          </ac:inkMkLst>
        </pc:inkChg>
        <pc:inkChg chg="add del mod">
          <ac:chgData name="Zhou Jianyu" userId="faadb563bfecab1d" providerId="LiveId" clId="{BB592C77-F511-4961-AF70-A822AF4A66CE}" dt="2022-12-02T06:31:48.949" v="1344"/>
          <ac:inkMkLst>
            <pc:docMk/>
            <pc:sldMk cId="2366728136" sldId="269"/>
            <ac:inkMk id="216" creationId="{AC20DE09-F4BE-4C38-B4D3-3A672C832C98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18" creationId="{E47CC346-6441-4AEE-BFCB-2BDC455CE87D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19" creationId="{F0705EBA-66FC-4E87-A03E-CE00C9368EE6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0" creationId="{DF92E19F-C302-491F-A69A-0344B529FF2F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1" creationId="{12699230-87B7-4839-955E-DCA394A5FCB6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2" creationId="{AB6E7F8A-B78E-4BED-9347-8DDC0371D6A2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3" creationId="{F014F441-754B-40FA-A75C-ED99261C00C0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4" creationId="{102C1DE6-A168-45EC-A2EB-FD3916C14CDF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5" creationId="{CF63B102-3816-470C-8A51-C982FB73D84C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6" creationId="{2C523227-0C9A-475A-9266-14251158312B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7" creationId="{03873ED0-780E-4FD6-8C82-AB29BDE7D56D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8" creationId="{B23B3DCE-F987-4361-831C-BF1101AE90B4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29" creationId="{9A94B09C-676D-4D74-9D4F-5F6A55F2C548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0" creationId="{AB97B20E-1210-4598-A0D6-D65549833F3F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2" creationId="{DDC54FEC-3AF0-4A2D-A5FE-CD28ECF8249F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3" creationId="{98FE2842-1B02-4596-A09B-2574410F5110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4" creationId="{460DEE0E-6595-446C-9DBE-F0C8DB15022B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5" creationId="{19A63998-96B7-49FD-BA84-E66C6E7316C8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6" creationId="{83F40AD0-F678-484D-BEB0-E2547D8920C6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8" creationId="{E7EBC388-ADCE-48C1-823A-E446F53F52B2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39" creationId="{49C257E9-6950-41AD-9F11-A6B2911ADC0F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40" creationId="{C7FD0D76-046B-4627-95AB-F48E09C360DA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41" creationId="{24E0E75F-A913-43B7-8A56-DE41754C269E}"/>
          </ac:inkMkLst>
        </pc:inkChg>
        <pc:inkChg chg="add mod">
          <ac:chgData name="Zhou Jianyu" userId="faadb563bfecab1d" providerId="LiveId" clId="{BB592C77-F511-4961-AF70-A822AF4A66CE}" dt="2022-12-02T06:31:24.456" v="1316"/>
          <ac:inkMkLst>
            <pc:docMk/>
            <pc:sldMk cId="2366728136" sldId="269"/>
            <ac:inkMk id="242" creationId="{F7EA0084-8E06-462E-BED5-888FC6725D31}"/>
          </ac:inkMkLst>
        </pc:inkChg>
        <pc:inkChg chg="add del mod">
          <ac:chgData name="Zhou Jianyu" userId="faadb563bfecab1d" providerId="LiveId" clId="{BB592C77-F511-4961-AF70-A822AF4A66CE}" dt="2022-12-02T06:31:48.948" v="1339"/>
          <ac:inkMkLst>
            <pc:docMk/>
            <pc:sldMk cId="2366728136" sldId="269"/>
            <ac:inkMk id="244" creationId="{4247CF5F-ADAF-47FA-99CC-8E7FB8A83100}"/>
          </ac:inkMkLst>
        </pc:inkChg>
        <pc:inkChg chg="add del mod">
          <ac:chgData name="Zhou Jianyu" userId="faadb563bfecab1d" providerId="LiveId" clId="{BB592C77-F511-4961-AF70-A822AF4A66CE}" dt="2022-12-02T06:31:48.948" v="1337"/>
          <ac:inkMkLst>
            <pc:docMk/>
            <pc:sldMk cId="2366728136" sldId="269"/>
            <ac:inkMk id="246" creationId="{C26A9977-C1DE-42A9-B4E4-4DD7A00FD555}"/>
          </ac:inkMkLst>
        </pc:inkChg>
        <pc:inkChg chg="add del mod">
          <ac:chgData name="Zhou Jianyu" userId="faadb563bfecab1d" providerId="LiveId" clId="{BB592C77-F511-4961-AF70-A822AF4A66CE}" dt="2022-12-02T06:31:48.947" v="1331"/>
          <ac:inkMkLst>
            <pc:docMk/>
            <pc:sldMk cId="2366728136" sldId="269"/>
            <ac:inkMk id="248" creationId="{FF4DDF0D-66D9-46AD-9F7A-9DBDDC893593}"/>
          </ac:inkMkLst>
        </pc:inkChg>
        <pc:inkChg chg="add del mod">
          <ac:chgData name="Zhou Jianyu" userId="faadb563bfecab1d" providerId="LiveId" clId="{BB592C77-F511-4961-AF70-A822AF4A66CE}" dt="2022-12-02T06:31:50.209" v="1350"/>
          <ac:inkMkLst>
            <pc:docMk/>
            <pc:sldMk cId="2366728136" sldId="269"/>
            <ac:inkMk id="249" creationId="{3C950E9C-DAE9-40A0-81ED-095C1B6DBB24}"/>
          </ac:inkMkLst>
        </pc:inkChg>
        <pc:inkChg chg="add del mod">
          <ac:chgData name="Zhou Jianyu" userId="faadb563bfecab1d" providerId="LiveId" clId="{BB592C77-F511-4961-AF70-A822AF4A66CE}" dt="2022-12-02T06:31:50.209" v="1349"/>
          <ac:inkMkLst>
            <pc:docMk/>
            <pc:sldMk cId="2366728136" sldId="269"/>
            <ac:inkMk id="251" creationId="{659CCE28-8380-4227-97FA-4C341CF62D61}"/>
          </ac:inkMkLst>
        </pc:inkChg>
        <pc:inkChg chg="add del mod">
          <ac:chgData name="Zhou Jianyu" userId="faadb563bfecab1d" providerId="LiveId" clId="{BB592C77-F511-4961-AF70-A822AF4A66CE}" dt="2022-12-02T06:31:50.209" v="1348"/>
          <ac:inkMkLst>
            <pc:docMk/>
            <pc:sldMk cId="2366728136" sldId="269"/>
            <ac:inkMk id="252" creationId="{36ED7075-2188-4C8D-98C6-93E20282BDAB}"/>
          </ac:inkMkLst>
        </pc:inkChg>
        <pc:inkChg chg="add del mod">
          <ac:chgData name="Zhou Jianyu" userId="faadb563bfecab1d" providerId="LiveId" clId="{BB592C77-F511-4961-AF70-A822AF4A66CE}" dt="2022-12-02T06:31:48.948" v="1333"/>
          <ac:inkMkLst>
            <pc:docMk/>
            <pc:sldMk cId="2366728136" sldId="269"/>
            <ac:inkMk id="253" creationId="{E9CE24C3-D66D-45F5-9E95-CA1BA68638AC}"/>
          </ac:inkMkLst>
        </pc:inkChg>
        <pc:inkChg chg="add del mod">
          <ac:chgData name="Zhou Jianyu" userId="faadb563bfecab1d" providerId="LiveId" clId="{BB592C77-F511-4961-AF70-A822AF4A66CE}" dt="2022-12-02T06:31:48.948" v="1338"/>
          <ac:inkMkLst>
            <pc:docMk/>
            <pc:sldMk cId="2366728136" sldId="269"/>
            <ac:inkMk id="254" creationId="{DFDA3440-A2B2-4D23-8FDC-06D89E8B7680}"/>
          </ac:inkMkLst>
        </pc:inkChg>
      </pc:sldChg>
      <pc:sldChg chg="addSp delSp modSp new mod">
        <pc:chgData name="Zhou Jianyu" userId="faadb563bfecab1d" providerId="LiveId" clId="{BB592C77-F511-4961-AF70-A822AF4A66CE}" dt="2022-12-02T06:35:28.757" v="1600"/>
        <pc:sldMkLst>
          <pc:docMk/>
          <pc:sldMk cId="3487370326" sldId="270"/>
        </pc:sldMkLst>
        <pc:grpChg chg="del mod">
          <ac:chgData name="Zhou Jianyu" userId="faadb563bfecab1d" providerId="LiveId" clId="{BB592C77-F511-4961-AF70-A822AF4A66CE}" dt="2022-12-02T06:32:08.253" v="1374"/>
          <ac:grpSpMkLst>
            <pc:docMk/>
            <pc:sldMk cId="3487370326" sldId="270"/>
            <ac:grpSpMk id="5" creationId="{38DEA224-FA09-48FE-A006-06E02A54950E}"/>
          </ac:grpSpMkLst>
        </pc:grpChg>
        <pc:grpChg chg="mod">
          <ac:chgData name="Zhou Jianyu" userId="faadb563bfecab1d" providerId="LiveId" clId="{BB592C77-F511-4961-AF70-A822AF4A66CE}" dt="2022-12-02T06:32:08.253" v="1374"/>
          <ac:grpSpMkLst>
            <pc:docMk/>
            <pc:sldMk cId="3487370326" sldId="270"/>
            <ac:grpSpMk id="24" creationId="{62818A0A-DEE8-41B5-82E3-0E9B21F0E58B}"/>
          </ac:grpSpMkLst>
        </pc:grpChg>
        <pc:grpChg chg="del mod">
          <ac:chgData name="Zhou Jianyu" userId="faadb563bfecab1d" providerId="LiveId" clId="{BB592C77-F511-4961-AF70-A822AF4A66CE}" dt="2022-12-02T06:32:08.253" v="1374"/>
          <ac:grpSpMkLst>
            <pc:docMk/>
            <pc:sldMk cId="3487370326" sldId="270"/>
            <ac:grpSpMk id="25" creationId="{F8BEB73C-40AA-412A-8E83-30473EEF3A7E}"/>
          </ac:grpSpMkLst>
        </pc:grpChg>
        <pc:grpChg chg="mod">
          <ac:chgData name="Zhou Jianyu" userId="faadb563bfecab1d" providerId="LiveId" clId="{BB592C77-F511-4961-AF70-A822AF4A66CE}" dt="2022-12-02T06:32:08.253" v="1374"/>
          <ac:grpSpMkLst>
            <pc:docMk/>
            <pc:sldMk cId="3487370326" sldId="270"/>
            <ac:grpSpMk id="26" creationId="{3E8BEF16-57C9-4AE6-A882-0DAAA03029DC}"/>
          </ac:grpSpMkLst>
        </pc:grpChg>
        <pc:grpChg chg="mod">
          <ac:chgData name="Zhou Jianyu" userId="faadb563bfecab1d" providerId="LiveId" clId="{BB592C77-F511-4961-AF70-A822AF4A66CE}" dt="2022-12-02T06:32:08.253" v="1374"/>
          <ac:grpSpMkLst>
            <pc:docMk/>
            <pc:sldMk cId="3487370326" sldId="270"/>
            <ac:grpSpMk id="27" creationId="{A675C281-A770-4F6D-AE0E-9AF3136E4225}"/>
          </ac:grpSpMkLst>
        </pc:grpChg>
        <pc:grpChg chg="del mod">
          <ac:chgData name="Zhou Jianyu" userId="faadb563bfecab1d" providerId="LiveId" clId="{BB592C77-F511-4961-AF70-A822AF4A66CE}" dt="2022-12-02T06:32:11.048" v="1380"/>
          <ac:grpSpMkLst>
            <pc:docMk/>
            <pc:sldMk cId="3487370326" sldId="270"/>
            <ac:grpSpMk id="33" creationId="{7B5B613A-D5A3-4F39-B878-ECCFB90E1321}"/>
          </ac:grpSpMkLst>
        </pc:grpChg>
        <pc:grpChg chg="del mod">
          <ac:chgData name="Zhou Jianyu" userId="faadb563bfecab1d" providerId="LiveId" clId="{BB592C77-F511-4961-AF70-A822AF4A66CE}" dt="2022-12-02T06:32:15.353" v="1390"/>
          <ac:grpSpMkLst>
            <pc:docMk/>
            <pc:sldMk cId="3487370326" sldId="270"/>
            <ac:grpSpMk id="34" creationId="{BBCF0554-9EC4-469A-BD8A-0595299DF90D}"/>
          </ac:grpSpMkLst>
        </pc:grpChg>
        <pc:grpChg chg="mod">
          <ac:chgData name="Zhou Jianyu" userId="faadb563bfecab1d" providerId="LiveId" clId="{BB592C77-F511-4961-AF70-A822AF4A66CE}" dt="2022-12-02T06:32:15.353" v="1390"/>
          <ac:grpSpMkLst>
            <pc:docMk/>
            <pc:sldMk cId="3487370326" sldId="270"/>
            <ac:grpSpMk id="44" creationId="{3BEB1DBB-7C9D-4F9D-B6B1-3CBC37632294}"/>
          </ac:grpSpMkLst>
        </pc:grpChg>
        <pc:grpChg chg="mod">
          <ac:chgData name="Zhou Jianyu" userId="faadb563bfecab1d" providerId="LiveId" clId="{BB592C77-F511-4961-AF70-A822AF4A66CE}" dt="2022-12-02T06:32:15.353" v="1390"/>
          <ac:grpSpMkLst>
            <pc:docMk/>
            <pc:sldMk cId="3487370326" sldId="270"/>
            <ac:grpSpMk id="45" creationId="{FB43215A-3C06-4BD9-9DD5-E0C28767A97A}"/>
          </ac:grpSpMkLst>
        </pc:grpChg>
        <pc:grpChg chg="del mod">
          <ac:chgData name="Zhou Jianyu" userId="faadb563bfecab1d" providerId="LiveId" clId="{BB592C77-F511-4961-AF70-A822AF4A66CE}" dt="2022-12-02T06:32:19.583" v="1397"/>
          <ac:grpSpMkLst>
            <pc:docMk/>
            <pc:sldMk cId="3487370326" sldId="270"/>
            <ac:grpSpMk id="52" creationId="{98273F98-DB42-470E-9944-F6F9B80DB5BB}"/>
          </ac:grpSpMkLst>
        </pc:grpChg>
        <pc:grpChg chg="del mod">
          <ac:chgData name="Zhou Jianyu" userId="faadb563bfecab1d" providerId="LiveId" clId="{BB592C77-F511-4961-AF70-A822AF4A66CE}" dt="2022-12-02T06:32:21.351" v="1399"/>
          <ac:grpSpMkLst>
            <pc:docMk/>
            <pc:sldMk cId="3487370326" sldId="270"/>
            <ac:grpSpMk id="53" creationId="{7BE1BCD5-5910-4434-878F-0078CE3E59D8}"/>
          </ac:grpSpMkLst>
        </pc:grpChg>
        <pc:grpChg chg="del mod">
          <ac:chgData name="Zhou Jianyu" userId="faadb563bfecab1d" providerId="LiveId" clId="{BB592C77-F511-4961-AF70-A822AF4A66CE}" dt="2022-12-02T06:32:24.377" v="1404"/>
          <ac:grpSpMkLst>
            <pc:docMk/>
            <pc:sldMk cId="3487370326" sldId="270"/>
            <ac:grpSpMk id="55" creationId="{785589C6-016B-432E-8705-CF8712F70F48}"/>
          </ac:grpSpMkLst>
        </pc:grpChg>
        <pc:grpChg chg="del mod">
          <ac:chgData name="Zhou Jianyu" userId="faadb563bfecab1d" providerId="LiveId" clId="{BB592C77-F511-4961-AF70-A822AF4A66CE}" dt="2022-12-02T06:32:40.127" v="1418"/>
          <ac:grpSpMkLst>
            <pc:docMk/>
            <pc:sldMk cId="3487370326" sldId="270"/>
            <ac:grpSpMk id="60" creationId="{A3FAF987-670B-435B-97F0-A7B04EBBA5E7}"/>
          </ac:grpSpMkLst>
        </pc:grpChg>
        <pc:grpChg chg="del mod">
          <ac:chgData name="Zhou Jianyu" userId="faadb563bfecab1d" providerId="LiveId" clId="{BB592C77-F511-4961-AF70-A822AF4A66CE}" dt="2022-12-02T06:32:31.293" v="1409"/>
          <ac:grpSpMkLst>
            <pc:docMk/>
            <pc:sldMk cId="3487370326" sldId="270"/>
            <ac:grpSpMk id="65" creationId="{D2DF1BE7-ED78-4AC0-8ED0-67D4EA548FF8}"/>
          </ac:grpSpMkLst>
        </pc:grpChg>
        <pc:grpChg chg="mod">
          <ac:chgData name="Zhou Jianyu" userId="faadb563bfecab1d" providerId="LiveId" clId="{BB592C77-F511-4961-AF70-A822AF4A66CE}" dt="2022-12-02T06:32:31.293" v="1409"/>
          <ac:grpSpMkLst>
            <pc:docMk/>
            <pc:sldMk cId="3487370326" sldId="270"/>
            <ac:grpSpMk id="66" creationId="{0921F42F-C653-4489-BE79-7CA493D3E869}"/>
          </ac:grpSpMkLst>
        </pc:grpChg>
        <pc:grpChg chg="mod">
          <ac:chgData name="Zhou Jianyu" userId="faadb563bfecab1d" providerId="LiveId" clId="{BB592C77-F511-4961-AF70-A822AF4A66CE}" dt="2022-12-02T06:32:33.599" v="1414"/>
          <ac:grpSpMkLst>
            <pc:docMk/>
            <pc:sldMk cId="3487370326" sldId="270"/>
            <ac:grpSpMk id="71" creationId="{80C3526D-8AD9-4A29-99FB-7966F4EA2B53}"/>
          </ac:grpSpMkLst>
        </pc:grpChg>
        <pc:grpChg chg="mod">
          <ac:chgData name="Zhou Jianyu" userId="faadb563bfecab1d" providerId="LiveId" clId="{BB592C77-F511-4961-AF70-A822AF4A66CE}" dt="2022-12-02T06:32:40.127" v="1418"/>
          <ac:grpSpMkLst>
            <pc:docMk/>
            <pc:sldMk cId="3487370326" sldId="270"/>
            <ac:grpSpMk id="75" creationId="{C9AE4966-13CB-400D-BA42-467586108467}"/>
          </ac:grpSpMkLst>
        </pc:grpChg>
        <pc:grpChg chg="mod">
          <ac:chgData name="Zhou Jianyu" userId="faadb563bfecab1d" providerId="LiveId" clId="{BB592C77-F511-4961-AF70-A822AF4A66CE}" dt="2022-12-02T06:32:48.866" v="1430"/>
          <ac:grpSpMkLst>
            <pc:docMk/>
            <pc:sldMk cId="3487370326" sldId="270"/>
            <ac:grpSpMk id="87" creationId="{C3B48E57-0DC6-4E75-A44B-388B38713BB3}"/>
          </ac:grpSpMkLst>
        </pc:grpChg>
        <pc:grpChg chg="mod">
          <ac:chgData name="Zhou Jianyu" userId="faadb563bfecab1d" providerId="LiveId" clId="{BB592C77-F511-4961-AF70-A822AF4A66CE}" dt="2022-12-02T06:32:54.676" v="1437"/>
          <ac:grpSpMkLst>
            <pc:docMk/>
            <pc:sldMk cId="3487370326" sldId="270"/>
            <ac:grpSpMk id="94" creationId="{241EE815-A661-4039-9F92-A9CF56C6ACC9}"/>
          </ac:grpSpMkLst>
        </pc:grpChg>
        <pc:grpChg chg="mod">
          <ac:chgData name="Zhou Jianyu" userId="faadb563bfecab1d" providerId="LiveId" clId="{BB592C77-F511-4961-AF70-A822AF4A66CE}" dt="2022-12-02T06:33:21.366" v="1472"/>
          <ac:grpSpMkLst>
            <pc:docMk/>
            <pc:sldMk cId="3487370326" sldId="270"/>
            <ac:grpSpMk id="129" creationId="{847E28DD-1290-4D85-8410-6F0C5DC262AE}"/>
          </ac:grpSpMkLst>
        </pc:grpChg>
        <pc:grpChg chg="del mod">
          <ac:chgData name="Zhou Jianyu" userId="faadb563bfecab1d" providerId="LiveId" clId="{BB592C77-F511-4961-AF70-A822AF4A66CE}" dt="2022-12-02T06:33:39.595" v="1480"/>
          <ac:grpSpMkLst>
            <pc:docMk/>
            <pc:sldMk cId="3487370326" sldId="270"/>
            <ac:grpSpMk id="137" creationId="{EC71F9C7-DCA6-4AB0-8760-B6BA0E574962}"/>
          </ac:grpSpMkLst>
        </pc:grpChg>
        <pc:grpChg chg="mod">
          <ac:chgData name="Zhou Jianyu" userId="faadb563bfecab1d" providerId="LiveId" clId="{BB592C77-F511-4961-AF70-A822AF4A66CE}" dt="2022-12-02T06:33:39.595" v="1480"/>
          <ac:grpSpMkLst>
            <pc:docMk/>
            <pc:sldMk cId="3487370326" sldId="270"/>
            <ac:grpSpMk id="138" creationId="{8D411676-0006-409F-80C3-240F495230BB}"/>
          </ac:grpSpMkLst>
        </pc:grpChg>
        <pc:grpChg chg="del mod">
          <ac:chgData name="Zhou Jianyu" userId="faadb563bfecab1d" providerId="LiveId" clId="{BB592C77-F511-4961-AF70-A822AF4A66CE}" dt="2022-12-02T06:33:54.735" v="1511"/>
          <ac:grpSpMkLst>
            <pc:docMk/>
            <pc:sldMk cId="3487370326" sldId="270"/>
            <ac:grpSpMk id="144" creationId="{29C00F61-DDEB-45F6-8ECE-4F0EB699488D}"/>
          </ac:grpSpMkLst>
        </pc:grpChg>
        <pc:grpChg chg="del mod">
          <ac:chgData name="Zhou Jianyu" userId="faadb563bfecab1d" providerId="LiveId" clId="{BB592C77-F511-4961-AF70-A822AF4A66CE}" dt="2022-12-02T06:34:02.718" v="1518"/>
          <ac:grpSpMkLst>
            <pc:docMk/>
            <pc:sldMk cId="3487370326" sldId="270"/>
            <ac:grpSpMk id="145" creationId="{FC339ADA-D617-4E04-AB2E-351419E885F3}"/>
          </ac:grpSpMkLst>
        </pc:grpChg>
        <pc:grpChg chg="mod">
          <ac:chgData name="Zhou Jianyu" userId="faadb563bfecab1d" providerId="LiveId" clId="{BB592C77-F511-4961-AF70-A822AF4A66CE}" dt="2022-12-02T06:33:54.735" v="1511"/>
          <ac:grpSpMkLst>
            <pc:docMk/>
            <pc:sldMk cId="3487370326" sldId="270"/>
            <ac:grpSpMk id="170" creationId="{56C1D8D1-4F0E-48AC-B2EE-AC791CF3E20E}"/>
          </ac:grpSpMkLst>
        </pc:grpChg>
        <pc:grpChg chg="mod">
          <ac:chgData name="Zhou Jianyu" userId="faadb563bfecab1d" providerId="LiveId" clId="{BB592C77-F511-4961-AF70-A822AF4A66CE}" dt="2022-12-02T06:34:02.718" v="1518"/>
          <ac:grpSpMkLst>
            <pc:docMk/>
            <pc:sldMk cId="3487370326" sldId="270"/>
            <ac:grpSpMk id="177" creationId="{D6D58434-FC7A-4147-8FF0-4338F1B195C2}"/>
          </ac:grpSpMkLst>
        </pc:grpChg>
        <pc:grpChg chg="del mod">
          <ac:chgData name="Zhou Jianyu" userId="faadb563bfecab1d" providerId="LiveId" clId="{BB592C77-F511-4961-AF70-A822AF4A66CE}" dt="2022-12-02T06:34:22.334" v="1538"/>
          <ac:grpSpMkLst>
            <pc:docMk/>
            <pc:sldMk cId="3487370326" sldId="270"/>
            <ac:grpSpMk id="183" creationId="{57A6E56E-8B46-41B1-9C77-8502C135AB5A}"/>
          </ac:grpSpMkLst>
        </pc:grpChg>
        <pc:grpChg chg="del mod">
          <ac:chgData name="Zhou Jianyu" userId="faadb563bfecab1d" providerId="LiveId" clId="{BB592C77-F511-4961-AF70-A822AF4A66CE}" dt="2022-12-02T06:34:25.301" v="1543"/>
          <ac:grpSpMkLst>
            <pc:docMk/>
            <pc:sldMk cId="3487370326" sldId="270"/>
            <ac:grpSpMk id="197" creationId="{7703F4BF-3427-4CC7-9266-BF639B68E5D3}"/>
          </ac:grpSpMkLst>
        </pc:grpChg>
        <pc:grpChg chg="mod">
          <ac:chgData name="Zhou Jianyu" userId="faadb563bfecab1d" providerId="LiveId" clId="{BB592C77-F511-4961-AF70-A822AF4A66CE}" dt="2022-12-02T06:34:23.300" v="1541"/>
          <ac:grpSpMkLst>
            <pc:docMk/>
            <pc:sldMk cId="3487370326" sldId="270"/>
            <ac:grpSpMk id="200" creationId="{C83623EC-FF8D-48B9-B5B7-0B1511AA2ED7}"/>
          </ac:grpSpMkLst>
        </pc:grpChg>
        <pc:grpChg chg="del mod">
          <ac:chgData name="Zhou Jianyu" userId="faadb563bfecab1d" providerId="LiveId" clId="{BB592C77-F511-4961-AF70-A822AF4A66CE}" dt="2022-12-02T06:34:42.584" v="1557"/>
          <ac:grpSpMkLst>
            <pc:docMk/>
            <pc:sldMk cId="3487370326" sldId="270"/>
            <ac:grpSpMk id="202" creationId="{C9113A09-51CF-468D-AA5E-47D2C9EFA608}"/>
          </ac:grpSpMkLst>
        </pc:grpChg>
        <pc:grpChg chg="mod">
          <ac:chgData name="Zhou Jianyu" userId="faadb563bfecab1d" providerId="LiveId" clId="{BB592C77-F511-4961-AF70-A822AF4A66CE}" dt="2022-12-02T06:34:30.582" v="1547"/>
          <ac:grpSpMkLst>
            <pc:docMk/>
            <pc:sldMk cId="3487370326" sldId="270"/>
            <ac:grpSpMk id="206" creationId="{F6E5CBE7-435C-450A-8563-3E108354FB8B}"/>
          </ac:grpSpMkLst>
        </pc:grpChg>
        <pc:grpChg chg="del mod">
          <ac:chgData name="Zhou Jianyu" userId="faadb563bfecab1d" providerId="LiveId" clId="{BB592C77-F511-4961-AF70-A822AF4A66CE}" dt="2022-12-02T06:34:36.091" v="1555"/>
          <ac:grpSpMkLst>
            <pc:docMk/>
            <pc:sldMk cId="3487370326" sldId="270"/>
            <ac:grpSpMk id="210" creationId="{CD74A13E-B44E-4506-84A5-F6BE895A26EE}"/>
          </ac:grpSpMkLst>
        </pc:grpChg>
        <pc:grpChg chg="del mod">
          <ac:chgData name="Zhou Jianyu" userId="faadb563bfecab1d" providerId="LiveId" clId="{BB592C77-F511-4961-AF70-A822AF4A66CE}" dt="2022-12-02T06:34:42.584" v="1557"/>
          <ac:grpSpMkLst>
            <pc:docMk/>
            <pc:sldMk cId="3487370326" sldId="270"/>
            <ac:grpSpMk id="214" creationId="{5935DFFF-34FE-41C4-ADB7-3ACF8AFA572B}"/>
          </ac:grpSpMkLst>
        </pc:grpChg>
        <pc:grpChg chg="del mod">
          <ac:chgData name="Zhou Jianyu" userId="faadb563bfecab1d" providerId="LiveId" clId="{BB592C77-F511-4961-AF70-A822AF4A66CE}" dt="2022-12-02T06:34:49.259" v="1562"/>
          <ac:grpSpMkLst>
            <pc:docMk/>
            <pc:sldMk cId="3487370326" sldId="270"/>
            <ac:grpSpMk id="216" creationId="{B121B3F1-1741-4541-8EAE-752E7DDF0ADB}"/>
          </ac:grpSpMkLst>
        </pc:grpChg>
        <pc:grpChg chg="mod">
          <ac:chgData name="Zhou Jianyu" userId="faadb563bfecab1d" providerId="LiveId" clId="{BB592C77-F511-4961-AF70-A822AF4A66CE}" dt="2022-12-02T06:34:49.259" v="1562"/>
          <ac:grpSpMkLst>
            <pc:docMk/>
            <pc:sldMk cId="3487370326" sldId="270"/>
            <ac:grpSpMk id="221" creationId="{D5BF7D77-E5C1-45DD-8CBE-E20D552B3530}"/>
          </ac:grpSpMkLst>
        </pc:grpChg>
        <pc:grpChg chg="del mod">
          <ac:chgData name="Zhou Jianyu" userId="faadb563bfecab1d" providerId="LiveId" clId="{BB592C77-F511-4961-AF70-A822AF4A66CE}" dt="2022-12-02T06:35:21.556" v="1580"/>
          <ac:grpSpMkLst>
            <pc:docMk/>
            <pc:sldMk cId="3487370326" sldId="270"/>
            <ac:grpSpMk id="234" creationId="{5497B586-77EF-4260-9AE9-2577BA19970A}"/>
          </ac:grpSpMkLst>
        </pc:grpChg>
        <pc:grpChg chg="del mod">
          <ac:chgData name="Zhou Jianyu" userId="faadb563bfecab1d" providerId="LiveId" clId="{BB592C77-F511-4961-AF70-A822AF4A66CE}" dt="2022-12-02T06:35:21.556" v="1580"/>
          <ac:grpSpMkLst>
            <pc:docMk/>
            <pc:sldMk cId="3487370326" sldId="270"/>
            <ac:grpSpMk id="235" creationId="{11E7E06F-F576-4414-812D-CB160845147B}"/>
          </ac:grpSpMkLst>
        </pc:grpChg>
        <pc:grpChg chg="mod">
          <ac:chgData name="Zhou Jianyu" userId="faadb563bfecab1d" providerId="LiveId" clId="{BB592C77-F511-4961-AF70-A822AF4A66CE}" dt="2022-12-02T06:35:21.556" v="1580"/>
          <ac:grpSpMkLst>
            <pc:docMk/>
            <pc:sldMk cId="3487370326" sldId="270"/>
            <ac:grpSpMk id="240" creationId="{A3B3DBD2-0F60-4994-90B8-11D044CBF0FD}"/>
          </ac:grpSpMkLst>
        </pc:grpChg>
        <pc:grpChg chg="del mod">
          <ac:chgData name="Zhou Jianyu" userId="faadb563bfecab1d" providerId="LiveId" clId="{BB592C77-F511-4961-AF70-A822AF4A66CE}" dt="2022-12-02T06:35:28.757" v="1600"/>
          <ac:grpSpMkLst>
            <pc:docMk/>
            <pc:sldMk cId="3487370326" sldId="270"/>
            <ac:grpSpMk id="241" creationId="{C9B5BAFE-CAD3-4A64-8600-E079C6AE6725}"/>
          </ac:grpSpMkLst>
        </pc:grpChg>
        <pc:grpChg chg="mod">
          <ac:chgData name="Zhou Jianyu" userId="faadb563bfecab1d" providerId="LiveId" clId="{BB592C77-F511-4961-AF70-A822AF4A66CE}" dt="2022-12-02T06:35:28.757" v="1600"/>
          <ac:grpSpMkLst>
            <pc:docMk/>
            <pc:sldMk cId="3487370326" sldId="270"/>
            <ac:grpSpMk id="261" creationId="{84875753-2298-44C4-8640-65DECA0DF3AD}"/>
          </ac:grpSpMkLst>
        </pc:grp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2" creationId="{4731019E-B17F-4233-AC9A-2E2649A39952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3" creationId="{563A07C5-62F6-4EB0-8665-001D7321C18D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4" creationId="{AAD6AE53-0A90-4CB6-B036-D9F8A8652DF3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6" creationId="{932AC404-7F75-4151-B443-A2B7C589C5EE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7" creationId="{78167DA9-B807-4587-ACF3-BC93171D4242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8" creationId="{99E45E45-56E7-42C8-A875-91947555EB1C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9" creationId="{D3ADE5DB-A153-44C9-B447-54066AB6AF20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0" creationId="{DA6BD660-6EA9-4284-AD05-DFAAAA422DA3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1" creationId="{F8905FEF-714A-4D84-81AA-0091C28F459B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2" creationId="{BA0D02CC-C427-4160-BA2B-9BB9AFB9967C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3" creationId="{43D84587-2DBC-4732-B12C-887BD697D7CD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4" creationId="{3D55DFF8-4F24-4328-A4CD-F6608230AC7A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5" creationId="{DC8694D0-1AA0-416A-89F4-1E414E290A19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6" creationId="{9EF09302-3ACE-485B-8E03-1A5F47A6266D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7" creationId="{DC8631A2-A30B-43F5-B1F2-066488AC24CA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8" creationId="{19315061-4AF7-4524-AAEF-93CB155758EF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19" creationId="{5E5308E7-6EC6-4088-916E-323E3C0EB95C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20" creationId="{85CE8767-7EB3-4E5C-92B4-9095103C168E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21" creationId="{23EB33D1-3089-4365-B5EE-634F86470C55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22" creationId="{2BE27638-BD6B-4EBC-BEB1-014F03E44F0E}"/>
          </ac:inkMkLst>
        </pc:inkChg>
        <pc:inkChg chg="add mod">
          <ac:chgData name="Zhou Jianyu" userId="faadb563bfecab1d" providerId="LiveId" clId="{BB592C77-F511-4961-AF70-A822AF4A66CE}" dt="2022-12-02T06:32:08.253" v="1374"/>
          <ac:inkMkLst>
            <pc:docMk/>
            <pc:sldMk cId="3487370326" sldId="270"/>
            <ac:inkMk id="23" creationId="{5E5ED8C4-B4EA-4BA7-B2E2-41D7BF313F14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28" creationId="{2E23220E-1053-4154-A563-370C70CF8B6F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29" creationId="{564A69AF-8547-41E1-B3BF-1B6BD2278315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0" creationId="{7D96259D-7D5F-4F40-83C3-8962EBD61F74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1" creationId="{76912BED-3D6C-48EC-ACC9-05EC24E29B76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2" creationId="{EC4F9DD5-E696-4B0B-91BB-924FDA4C39E0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5" creationId="{FFF43F93-ADA6-4013-BF51-A37DD5D74E60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6" creationId="{B8B31A52-C466-41D3-BBBA-68570E4367F3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7" creationId="{58FAF8B3-C9E7-46E9-AE04-6A99175A388B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8" creationId="{222F534F-45A5-4C30-A8A7-6070D5135F5D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39" creationId="{B01CA254-4C93-44E2-B2D4-599192CB3DAB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40" creationId="{8935695D-6F4F-4BFC-89A6-5E3A468FB147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41" creationId="{58C96066-F530-4B70-B371-7CF29AE2F3CD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42" creationId="{F8AFCACF-384D-4AA3-A9AC-1550833B9DD3}"/>
          </ac:inkMkLst>
        </pc:inkChg>
        <pc:inkChg chg="add mod">
          <ac:chgData name="Zhou Jianyu" userId="faadb563bfecab1d" providerId="LiveId" clId="{BB592C77-F511-4961-AF70-A822AF4A66CE}" dt="2022-12-02T06:32:15.353" v="1390"/>
          <ac:inkMkLst>
            <pc:docMk/>
            <pc:sldMk cId="3487370326" sldId="270"/>
            <ac:inkMk id="43" creationId="{1F2069E7-E013-4D44-B088-4C240B68396D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46" creationId="{23123D2C-C2DD-4DDC-9A3E-A6B0D4BAF3FB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47" creationId="{A584B1A0-8B5F-4E29-B3BD-D5F178E223D2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48" creationId="{EDC6A386-2DBA-4E78-BD4E-0BAB47AE645C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49" creationId="{377BEC3C-84CC-49E7-AEA9-93B0BEA8A959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0" creationId="{B66B5C9B-FDC2-4B2E-9371-B5AAD29E175F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1" creationId="{3DD17E89-B9BF-49A0-9BD7-FCD3C40E0A00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4" creationId="{1C61B537-8842-4E73-B64C-5843F0045F21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6" creationId="{8A68915B-81C2-42FF-A52E-E05BEAACEE8B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7" creationId="{728DB21F-1012-4C2F-8C24-B7098C9D85C0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8" creationId="{2936253C-C093-4781-870B-D007D899240E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59" creationId="{BB45B87D-1B5F-40CD-B3F9-870E3302AECD}"/>
          </ac:inkMkLst>
        </pc:inkChg>
        <pc:inkChg chg="add mod">
          <ac:chgData name="Zhou Jianyu" userId="faadb563bfecab1d" providerId="LiveId" clId="{BB592C77-F511-4961-AF70-A822AF4A66CE}" dt="2022-12-02T06:32:31.293" v="1409"/>
          <ac:inkMkLst>
            <pc:docMk/>
            <pc:sldMk cId="3487370326" sldId="270"/>
            <ac:inkMk id="61" creationId="{298307FD-9180-47D5-B923-FAB0074B5C3B}"/>
          </ac:inkMkLst>
        </pc:inkChg>
        <pc:inkChg chg="add mod">
          <ac:chgData name="Zhou Jianyu" userId="faadb563bfecab1d" providerId="LiveId" clId="{BB592C77-F511-4961-AF70-A822AF4A66CE}" dt="2022-12-02T06:32:31.293" v="1409"/>
          <ac:inkMkLst>
            <pc:docMk/>
            <pc:sldMk cId="3487370326" sldId="270"/>
            <ac:inkMk id="62" creationId="{A7D57222-302B-4B67-92BC-BCDAD85AAC26}"/>
          </ac:inkMkLst>
        </pc:inkChg>
        <pc:inkChg chg="add mod">
          <ac:chgData name="Zhou Jianyu" userId="faadb563bfecab1d" providerId="LiveId" clId="{BB592C77-F511-4961-AF70-A822AF4A66CE}" dt="2022-12-02T06:32:31.293" v="1409"/>
          <ac:inkMkLst>
            <pc:docMk/>
            <pc:sldMk cId="3487370326" sldId="270"/>
            <ac:inkMk id="63" creationId="{85387EE3-A79D-4039-8E22-22F851D70877}"/>
          </ac:inkMkLst>
        </pc:inkChg>
        <pc:inkChg chg="add mod">
          <ac:chgData name="Zhou Jianyu" userId="faadb563bfecab1d" providerId="LiveId" clId="{BB592C77-F511-4961-AF70-A822AF4A66CE}" dt="2022-12-02T06:32:31.293" v="1409"/>
          <ac:inkMkLst>
            <pc:docMk/>
            <pc:sldMk cId="3487370326" sldId="270"/>
            <ac:inkMk id="64" creationId="{7873DD67-0A02-40F8-9CB7-BD45999CD735}"/>
          </ac:inkMkLst>
        </pc:inkChg>
        <pc:inkChg chg="add">
          <ac:chgData name="Zhou Jianyu" userId="faadb563bfecab1d" providerId="LiveId" clId="{BB592C77-F511-4961-AF70-A822AF4A66CE}" dt="2022-12-02T06:32:31.304" v="1410" actId="9405"/>
          <ac:inkMkLst>
            <pc:docMk/>
            <pc:sldMk cId="3487370326" sldId="270"/>
            <ac:inkMk id="67" creationId="{BBC5D5E4-A161-4018-9E67-6A82517BC6FC}"/>
          </ac:inkMkLst>
        </pc:inkChg>
        <pc:inkChg chg="add">
          <ac:chgData name="Zhou Jianyu" userId="faadb563bfecab1d" providerId="LiveId" clId="{BB592C77-F511-4961-AF70-A822AF4A66CE}" dt="2022-12-02T06:32:31.652" v="1411" actId="9405"/>
          <ac:inkMkLst>
            <pc:docMk/>
            <pc:sldMk cId="3487370326" sldId="270"/>
            <ac:inkMk id="68" creationId="{76F2B3AD-522F-453C-97A6-E32363CBDE48}"/>
          </ac:inkMkLst>
        </pc:inkChg>
        <pc:inkChg chg="add mod">
          <ac:chgData name="Zhou Jianyu" userId="faadb563bfecab1d" providerId="LiveId" clId="{BB592C77-F511-4961-AF70-A822AF4A66CE}" dt="2022-12-02T06:32:33.599" v="1414"/>
          <ac:inkMkLst>
            <pc:docMk/>
            <pc:sldMk cId="3487370326" sldId="270"/>
            <ac:inkMk id="69" creationId="{CFEE5553-9424-4DDF-917F-7F0A7043D9F9}"/>
          </ac:inkMkLst>
        </pc:inkChg>
        <pc:inkChg chg="add mod">
          <ac:chgData name="Zhou Jianyu" userId="faadb563bfecab1d" providerId="LiveId" clId="{BB592C77-F511-4961-AF70-A822AF4A66CE}" dt="2022-12-02T06:32:33.599" v="1414"/>
          <ac:inkMkLst>
            <pc:docMk/>
            <pc:sldMk cId="3487370326" sldId="270"/>
            <ac:inkMk id="70" creationId="{0C367189-D3B9-499C-9ACC-E50FC337147C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72" creationId="{B9053F2B-C1BE-42D6-83FE-C74CB5AE11B7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73" creationId="{FBAD850C-8139-4706-8870-BE9325EF8EE2}"/>
          </ac:inkMkLst>
        </pc:inkChg>
        <pc:inkChg chg="add mod">
          <ac:chgData name="Zhou Jianyu" userId="faadb563bfecab1d" providerId="LiveId" clId="{BB592C77-F511-4961-AF70-A822AF4A66CE}" dt="2022-12-02T06:32:40.127" v="1418"/>
          <ac:inkMkLst>
            <pc:docMk/>
            <pc:sldMk cId="3487370326" sldId="270"/>
            <ac:inkMk id="74" creationId="{064B1E8E-4BF2-48E4-9DD1-2BC136D48D11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76" creationId="{B452518D-5B1E-4898-914B-63C4ADBD5354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77" creationId="{4EC20F9D-9FBB-4A38-AF13-1742A7F71877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78" creationId="{A3FDE567-68A0-4953-905E-CD41F3582D8E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79" creationId="{4793933B-4A93-4107-AA65-357258A2F4A1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0" creationId="{59DE1774-2B22-419B-BC3E-02695C39A91C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1" creationId="{64B111E9-7C2C-424B-B69A-BBA55165D2B9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2" creationId="{3EDC6D15-080A-47B1-BFF4-C783EDCD7238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3" creationId="{34F16129-A8DA-4075-80E1-3D27AAB4F851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4" creationId="{2DC4D09F-BCEA-423D-A7E5-40BDD9976A76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5" creationId="{9BEA0A8D-0D4E-44E2-BAFB-359F70F14E98}"/>
          </ac:inkMkLst>
        </pc:inkChg>
        <pc:inkChg chg="add mod">
          <ac:chgData name="Zhou Jianyu" userId="faadb563bfecab1d" providerId="LiveId" clId="{BB592C77-F511-4961-AF70-A822AF4A66CE}" dt="2022-12-02T06:32:48.866" v="1430"/>
          <ac:inkMkLst>
            <pc:docMk/>
            <pc:sldMk cId="3487370326" sldId="270"/>
            <ac:inkMk id="86" creationId="{D133B311-5D0B-4861-8AED-B879BB0FA414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88" creationId="{7C4CC2E2-6E08-4A26-BAAD-8AEBA67B0F3A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89" creationId="{7772636E-BC31-4517-88BC-3452F4C93779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90" creationId="{8B81DDE2-1123-472D-9247-5B43A3778879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91" creationId="{C849B14D-9811-466B-AC98-A9A968821D35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92" creationId="{04B9EBA0-AA42-4AA0-AEA3-4DB0AF942BA7}"/>
          </ac:inkMkLst>
        </pc:inkChg>
        <pc:inkChg chg="add mod">
          <ac:chgData name="Zhou Jianyu" userId="faadb563bfecab1d" providerId="LiveId" clId="{BB592C77-F511-4961-AF70-A822AF4A66CE}" dt="2022-12-02T06:32:54.676" v="1437"/>
          <ac:inkMkLst>
            <pc:docMk/>
            <pc:sldMk cId="3487370326" sldId="270"/>
            <ac:inkMk id="93" creationId="{5EE6F554-309F-4862-8B73-50A466EAC939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95" creationId="{C957EE03-E0EC-4D50-BDAF-D0162AEB0B6E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96" creationId="{0B9ABBFC-10A4-4497-9158-10BF02648190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97" creationId="{052EFF17-D2A9-4240-B0D2-CFDDF60F8074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98" creationId="{0454556F-26D0-49F4-BB6C-059CB079EB3F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99" creationId="{131BC4C5-129C-4EE5-9E86-4F6325FB39D5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0" creationId="{3C5C4EC9-7153-4845-ADA5-E618D4D99460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1" creationId="{BDA3E8D6-D03D-437D-8875-41C3ABB3969B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2" creationId="{3045DFB0-DF97-4ED5-8B29-5179738F1ACC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3" creationId="{174C3B00-7441-4DDB-B45F-CB0D97E014B6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4" creationId="{B9AD5B87-BC88-4EDD-91D1-A0E5912F650B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5" creationId="{82B101DA-DA35-49D2-8F57-9AE7C4C0682D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6" creationId="{FA25C1D8-E339-4950-BCD8-61169BEA2ABD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7" creationId="{B130AB27-F6F6-4ABB-8242-BBEC2AE001BA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8" creationId="{B799AA1E-2A25-4E4E-BF51-A31D9A25A502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09" creationId="{50AAD7AE-1B21-4613-996B-52A40AD86E95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0" creationId="{3F623A8B-B81F-4150-B358-ED52B148BBB0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1" creationId="{F289F751-538D-4ED8-94CE-D509815CD445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2" creationId="{CD9DBFF8-E73F-469A-ABB9-BE22333DF676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3" creationId="{D3721479-5211-458A-B80C-545C7774C793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4" creationId="{023DFE82-9BFC-4255-BAAB-4ACD69B4D7DA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5" creationId="{B13D894F-3981-4538-8699-A5B15A5A0852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6" creationId="{609E20BF-116E-4B74-AF80-410979D37692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7" creationId="{A0CA959F-8825-4C4B-8BD4-CE7B28B54A15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8" creationId="{85F04292-2686-4E45-AB30-C933B37D4068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19" creationId="{53B1BA73-3D58-4D99-87EB-2B678017725B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0" creationId="{0EBE01BF-DE2B-42B6-9768-312CEF3B5A8D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1" creationId="{0490B781-F12A-4E56-8128-07BA274F13DB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2" creationId="{668AFA9E-9693-4BCC-A255-911802A5DA03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3" creationId="{36F32796-F125-43A0-8869-7A9A2311848C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4" creationId="{21FD37C5-0010-44EB-8A58-21A3491D39D2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5" creationId="{4EB366D5-79C9-4AB1-A30E-28D8495A7DA6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6" creationId="{2D9B26C5-FFB2-404D-806A-DB22AF0027CD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7" creationId="{3AA4FB64-B96C-422F-A9CC-443274DFFA3E}"/>
          </ac:inkMkLst>
        </pc:inkChg>
        <pc:inkChg chg="add mod">
          <ac:chgData name="Zhou Jianyu" userId="faadb563bfecab1d" providerId="LiveId" clId="{BB592C77-F511-4961-AF70-A822AF4A66CE}" dt="2022-12-02T06:33:21.366" v="1472"/>
          <ac:inkMkLst>
            <pc:docMk/>
            <pc:sldMk cId="3487370326" sldId="270"/>
            <ac:inkMk id="128" creationId="{2748E076-D4A4-46CB-94E7-CB0295163648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0" creationId="{E93CD90F-0FA8-47CA-B6E0-E048919DD48B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1" creationId="{D9C14125-E5C8-4438-84AE-5FDC4119A53F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2" creationId="{658270B9-4635-4E50-B451-CB1281735BAD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3" creationId="{182D35C6-3A54-4F5B-B3A0-070C229A1E39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4" creationId="{79EE7239-E323-4F26-AF73-65CB37B145EF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5" creationId="{E043224B-13D4-4E43-AE53-5469B3D46280}"/>
          </ac:inkMkLst>
        </pc:inkChg>
        <pc:inkChg chg="add mod">
          <ac:chgData name="Zhou Jianyu" userId="faadb563bfecab1d" providerId="LiveId" clId="{BB592C77-F511-4961-AF70-A822AF4A66CE}" dt="2022-12-02T06:33:39.595" v="1480"/>
          <ac:inkMkLst>
            <pc:docMk/>
            <pc:sldMk cId="3487370326" sldId="270"/>
            <ac:inkMk id="136" creationId="{FB9BE0C1-C429-4C3C-9130-87DB6F2B62E7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39" creationId="{B9FC43CB-5A8B-4A15-8D17-175C91526590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40" creationId="{92636EB9-F2BA-42D4-A8BD-A925149B3E18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1" creationId="{74191514-F332-4FED-90B6-F5F3142E9E1A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2" creationId="{FB28483F-127D-4CF5-88FB-F69E4855D0C7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3" creationId="{301C4039-FD07-4A17-8D91-9FD736CF0550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6" creationId="{948C354D-C07A-46B7-A8C9-E5A71E3FAD6E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7" creationId="{18D77DC0-6C84-4A7E-8068-017610B75B5C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8" creationId="{0B1031A1-D541-4DAD-961D-D676261D7D08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49" creationId="{0542D552-2E73-4F6C-9D0E-982DA176873F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0" creationId="{96DF0B3D-5163-49E8-B60B-3A398B25DF1D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1" creationId="{57C1F117-D222-4432-B584-173A36D75FCF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2" creationId="{9D71B196-41B4-4F15-984F-1F600C7DA776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3" creationId="{759806C5-623B-49C1-8736-1BE8B920F2D8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4" creationId="{96D167FB-815A-4C2A-8D95-C06DEC8976BE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5" creationId="{01685A96-0A80-4723-A6C6-ABEE63FCE48F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6" creationId="{39BE6D53-D00C-4256-B79A-C058A9766ACD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7" creationId="{C355F00B-BC3F-4652-A879-78E2AD1F395F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8" creationId="{B81C46D1-7D37-4023-A08B-31817CC82C81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59" creationId="{DE470F09-E8FE-423E-B728-C44A19C3B121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0" creationId="{AB48E51B-93E8-43FA-8AA4-EE44A5FF49E7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1" creationId="{A04984EE-4947-4581-861C-F984D9E5EC6B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2" creationId="{B4947D7C-7235-4DFB-A558-26203FDFEEA6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3" creationId="{44C8D4B6-2A3D-4EE3-81F1-79651E126D58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4" creationId="{630DC539-96A7-4852-9BAE-B127E5C854E1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5" creationId="{82EA5523-277A-4A10-A614-9E42F0898CF7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6" creationId="{CF88FF37-CA48-472F-A390-6FB656B8A970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7" creationId="{8D19F895-17E0-469B-959C-5BC5D99CAC90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8" creationId="{B832DDE8-BC0B-4E28-8481-BA61478E14DD}"/>
          </ac:inkMkLst>
        </pc:inkChg>
        <pc:inkChg chg="add mod">
          <ac:chgData name="Zhou Jianyu" userId="faadb563bfecab1d" providerId="LiveId" clId="{BB592C77-F511-4961-AF70-A822AF4A66CE}" dt="2022-12-02T06:33:54.735" v="1511"/>
          <ac:inkMkLst>
            <pc:docMk/>
            <pc:sldMk cId="3487370326" sldId="270"/>
            <ac:inkMk id="169" creationId="{8490D7DE-A29A-47F3-925D-09BFAE21D443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1" creationId="{492D00D8-91A8-40B5-B054-461053FD0DB5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2" creationId="{8B0117D7-2FC0-4BC7-A1B9-50D694CB2BD1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3" creationId="{283CE1F5-C61C-424B-B1B3-64EC9DDCBB65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4" creationId="{4E51D9B8-C158-4990-8A04-19F8E344CD38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5" creationId="{E1151902-1A9B-41CD-9018-B7CF91CDC99D}"/>
          </ac:inkMkLst>
        </pc:inkChg>
        <pc:inkChg chg="add mod">
          <ac:chgData name="Zhou Jianyu" userId="faadb563bfecab1d" providerId="LiveId" clId="{BB592C77-F511-4961-AF70-A822AF4A66CE}" dt="2022-12-02T06:34:02.718" v="1518"/>
          <ac:inkMkLst>
            <pc:docMk/>
            <pc:sldMk cId="3487370326" sldId="270"/>
            <ac:inkMk id="176" creationId="{1AD5F1EE-F46F-4D2D-8816-E3D3BB434C20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78" creationId="{6C161018-6BE7-4545-88D5-511394276504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79" creationId="{87FE6010-C3FA-4CEF-B72C-FFF2BFD5E9F1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0" creationId="{B77987FD-A915-4DD8-ABC1-3A0CA08C5C0E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1" creationId="{B807FA80-8C07-409E-9AAA-711B4E1918DD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2" creationId="{3F314700-6988-484E-9052-1B482C5A26C5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4" creationId="{439455F0-50B5-4A3D-A164-2C966F047050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5" creationId="{C18F8949-63CE-4D67-8DA3-0208A1163FE7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6" creationId="{210FBBB0-FE02-4FC0-8232-A326D868F749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7" creationId="{CB7EE992-482C-4A78-B366-45C6A8EDFD21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8" creationId="{11FDCFA5-FA47-4457-B225-3D53B27328AF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89" creationId="{43E5D600-3281-4898-8079-75CE8F8696FE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0" creationId="{51C03E54-5981-441A-826D-85C582ACC6D5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1" creationId="{A40E40F1-0F22-453E-A2F2-0370275A6894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2" creationId="{83195A0C-0A20-46EF-BF76-33DAEA0B710E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3" creationId="{1731DD48-74B5-480E-85B8-A24BE2C1DCA9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4" creationId="{285BC0E2-245D-46EE-B9E7-01A136C78C90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5" creationId="{514CD74F-ECB0-4C33-A505-A5C2D69AEA73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196" creationId="{DC5F513E-B6B0-4874-AB2A-AD2D2B28CA34}"/>
          </ac:inkMkLst>
        </pc:inkChg>
        <pc:inkChg chg="add mod">
          <ac:chgData name="Zhou Jianyu" userId="faadb563bfecab1d" providerId="LiveId" clId="{BB592C77-F511-4961-AF70-A822AF4A66CE}" dt="2022-12-02T06:34:23.300" v="1541"/>
          <ac:inkMkLst>
            <pc:docMk/>
            <pc:sldMk cId="3487370326" sldId="270"/>
            <ac:inkMk id="198" creationId="{98964875-CDC9-4608-A80C-DA43FA3F8CB7}"/>
          </ac:inkMkLst>
        </pc:inkChg>
        <pc:inkChg chg="add mod">
          <ac:chgData name="Zhou Jianyu" userId="faadb563bfecab1d" providerId="LiveId" clId="{BB592C77-F511-4961-AF70-A822AF4A66CE}" dt="2022-12-02T06:34:23.300" v="1541"/>
          <ac:inkMkLst>
            <pc:docMk/>
            <pc:sldMk cId="3487370326" sldId="270"/>
            <ac:inkMk id="199" creationId="{7F1AFB20-3E11-4A18-B8E8-581CD60C04ED}"/>
          </ac:inkMkLst>
        </pc:inkChg>
        <pc:inkChg chg="add mod">
          <ac:chgData name="Zhou Jianyu" userId="faadb563bfecab1d" providerId="LiveId" clId="{BB592C77-F511-4961-AF70-A822AF4A66CE}" dt="2022-12-02T06:34:42.584" v="1557"/>
          <ac:inkMkLst>
            <pc:docMk/>
            <pc:sldMk cId="3487370326" sldId="270"/>
            <ac:inkMk id="201" creationId="{AE1F44F7-FA59-4143-8CC0-D91EA7688FF6}"/>
          </ac:inkMkLst>
        </pc:inkChg>
        <pc:inkChg chg="add mod">
          <ac:chgData name="Zhou Jianyu" userId="faadb563bfecab1d" providerId="LiveId" clId="{BB592C77-F511-4961-AF70-A822AF4A66CE}" dt="2022-12-02T06:34:30.582" v="1547"/>
          <ac:inkMkLst>
            <pc:docMk/>
            <pc:sldMk cId="3487370326" sldId="270"/>
            <ac:inkMk id="203" creationId="{C1FF785C-1210-4CD9-A391-2A69245A64F7}"/>
          </ac:inkMkLst>
        </pc:inkChg>
        <pc:inkChg chg="add mod">
          <ac:chgData name="Zhou Jianyu" userId="faadb563bfecab1d" providerId="LiveId" clId="{BB592C77-F511-4961-AF70-A822AF4A66CE}" dt="2022-12-02T06:34:30.582" v="1547"/>
          <ac:inkMkLst>
            <pc:docMk/>
            <pc:sldMk cId="3487370326" sldId="270"/>
            <ac:inkMk id="204" creationId="{EDA5391F-5854-439E-AAF9-58D871D1F00F}"/>
          </ac:inkMkLst>
        </pc:inkChg>
        <pc:inkChg chg="add mod">
          <ac:chgData name="Zhou Jianyu" userId="faadb563bfecab1d" providerId="LiveId" clId="{BB592C77-F511-4961-AF70-A822AF4A66CE}" dt="2022-12-02T06:34:30.582" v="1547"/>
          <ac:inkMkLst>
            <pc:docMk/>
            <pc:sldMk cId="3487370326" sldId="270"/>
            <ac:inkMk id="205" creationId="{E6371CCE-AA51-47A6-9ECD-BFA240DF0C1A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07" creationId="{62B8F504-6C50-4D11-99C8-6C9CA2B5BDA7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08" creationId="{0451CF28-0A35-4F82-8F44-99CDCD6D1335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09" creationId="{D45A7EE1-6873-43EB-8196-1899E1D7A06A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11" creationId="{F83A874D-47C8-44AF-BDF1-91B291291A1F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12" creationId="{9A5524CF-DB4E-4ED1-BB06-B93F5D192A9B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13" creationId="{E14B50B2-5048-4418-96F4-6F4906A0F0DF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15" creationId="{32BEFC80-1FF0-4514-B931-4FD7C46AD5A8}"/>
          </ac:inkMkLst>
        </pc:inkChg>
        <pc:inkChg chg="add">
          <ac:chgData name="Zhou Jianyu" userId="faadb563bfecab1d" providerId="LiveId" clId="{BB592C77-F511-4961-AF70-A822AF4A66CE}" dt="2022-12-02T06:34:46.764" v="1558" actId="9405"/>
          <ac:inkMkLst>
            <pc:docMk/>
            <pc:sldMk cId="3487370326" sldId="270"/>
            <ac:inkMk id="217" creationId="{93063D48-3E8B-4620-B5AF-30ACDE55095A}"/>
          </ac:inkMkLst>
        </pc:inkChg>
        <pc:inkChg chg="add">
          <ac:chgData name="Zhou Jianyu" userId="faadb563bfecab1d" providerId="LiveId" clId="{BB592C77-F511-4961-AF70-A822AF4A66CE}" dt="2022-12-02T06:34:47.326" v="1559" actId="9405"/>
          <ac:inkMkLst>
            <pc:docMk/>
            <pc:sldMk cId="3487370326" sldId="270"/>
            <ac:inkMk id="218" creationId="{8211F87A-35DD-4DA9-A85F-8352D0D5A1E5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19" creationId="{B1EB9B71-D17C-4396-9216-674E9649ED6D}"/>
          </ac:inkMkLst>
        </pc:inkChg>
        <pc:inkChg chg="add mod">
          <ac:chgData name="Zhou Jianyu" userId="faadb563bfecab1d" providerId="LiveId" clId="{BB592C77-F511-4961-AF70-A822AF4A66CE}" dt="2022-12-02T06:34:49.259" v="1562"/>
          <ac:inkMkLst>
            <pc:docMk/>
            <pc:sldMk cId="3487370326" sldId="270"/>
            <ac:inkMk id="220" creationId="{E1D495EC-15B4-4263-8E8B-B5AB180657D8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2" creationId="{200FEF94-9DBA-4CDA-9FF3-7D7BBD0DA8A6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3" creationId="{D89C8D35-563A-4717-9862-69826F46B853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4" creationId="{D21A0764-AADD-43E1-AB02-86392D6E1806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5" creationId="{CD5F208D-F953-455B-8A2E-7A2CAA378177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6" creationId="{C92AB5B1-0223-45EF-AFDB-370199F2E517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27" creationId="{3532F21A-B6EC-4655-9ED2-EF7C7A35C421}"/>
          </ac:inkMkLst>
        </pc:inkChg>
        <pc:inkChg chg="add mod">
          <ac:chgData name="Zhou Jianyu" userId="faadb563bfecab1d" providerId="LiveId" clId="{BB592C77-F511-4961-AF70-A822AF4A66CE}" dt="2022-12-02T06:35:21.556" v="1580"/>
          <ac:inkMkLst>
            <pc:docMk/>
            <pc:sldMk cId="3487370326" sldId="270"/>
            <ac:inkMk id="228" creationId="{FB564724-3B9F-4FA2-B8AF-47731896F98C}"/>
          </ac:inkMkLst>
        </pc:inkChg>
        <pc:inkChg chg="add mod">
          <ac:chgData name="Zhou Jianyu" userId="faadb563bfecab1d" providerId="LiveId" clId="{BB592C77-F511-4961-AF70-A822AF4A66CE}" dt="2022-12-02T06:35:21.556" v="1580"/>
          <ac:inkMkLst>
            <pc:docMk/>
            <pc:sldMk cId="3487370326" sldId="270"/>
            <ac:inkMk id="229" creationId="{D8A4DCE8-9491-496A-B5BF-C43BFE09663D}"/>
          </ac:inkMkLst>
        </pc:inkChg>
        <pc:inkChg chg="add mod">
          <ac:chgData name="Zhou Jianyu" userId="faadb563bfecab1d" providerId="LiveId" clId="{BB592C77-F511-4961-AF70-A822AF4A66CE}" dt="2022-12-02T06:35:21.556" v="1580"/>
          <ac:inkMkLst>
            <pc:docMk/>
            <pc:sldMk cId="3487370326" sldId="270"/>
            <ac:inkMk id="230" creationId="{EDBCCBB6-A110-4E72-9AA7-294321D34C52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31" creationId="{BEC2DCF3-84EE-47CE-B8DF-77041C1061B6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32" creationId="{E7A75ED2-A0BD-4EDE-A059-37EEE73E682E}"/>
          </ac:inkMkLst>
        </pc:inkChg>
        <pc:inkChg chg="add mod">
          <ac:chgData name="Zhou Jianyu" userId="faadb563bfecab1d" providerId="LiveId" clId="{BB592C77-F511-4961-AF70-A822AF4A66CE}" dt="2022-12-02T06:35:21.556" v="1580"/>
          <ac:inkMkLst>
            <pc:docMk/>
            <pc:sldMk cId="3487370326" sldId="270"/>
            <ac:inkMk id="233" creationId="{24BE226C-08E4-45A6-BDE6-145C89113CDA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36" creationId="{781829CC-DD34-48CC-99F0-AFD5A3336B7B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37" creationId="{57AA0FE7-67FF-42C4-BA0E-7E13FDA4A409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38" creationId="{081943E2-3A18-4EF1-84C9-85875D550A92}"/>
          </ac:inkMkLst>
        </pc:inkChg>
        <pc:inkChg chg="add mod">
          <ac:chgData name="Zhou Jianyu" userId="faadb563bfecab1d" providerId="LiveId" clId="{BB592C77-F511-4961-AF70-A822AF4A66CE}" dt="2022-12-02T06:35:21.556" v="1580"/>
          <ac:inkMkLst>
            <pc:docMk/>
            <pc:sldMk cId="3487370326" sldId="270"/>
            <ac:inkMk id="239" creationId="{B84A1236-8ED4-459D-A527-7AE7A066E995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2" creationId="{590612C0-60FC-4E88-8340-77C23F102D22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3" creationId="{29898E69-FCDF-4171-AD17-7F325CC75148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4" creationId="{D9C44235-67C0-4F8B-A29A-42C26B30C270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5" creationId="{CD158501-B394-425B-908A-E304E25BC0AC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6" creationId="{DC2FFBF6-415A-4008-9E17-696486C29137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7" creationId="{74295A66-B46B-4138-AEE0-2611AC16A32E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8" creationId="{D1556341-2D09-417E-8A46-DB2D0AAFAB08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49" creationId="{AE6C2D78-E750-434B-B3B6-B6ECA602C828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0" creationId="{F78A1CC3-1BD6-41A0-A528-F2FF488C4C0C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1" creationId="{DF786CED-C5B9-401F-BABB-5B494A126B9F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2" creationId="{57A86B79-772F-488C-AA56-795BB302C2B8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3" creationId="{CE8F9A17-7425-40D6-8D8E-E147B12FB367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4" creationId="{C286A2F8-7A5D-4370-8412-B3488401E445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5" creationId="{E6C0FAA9-3A04-4178-9A15-8249097E5BD4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6" creationId="{DEA2DF33-CB06-406C-B731-B2CA0F37F8FA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7" creationId="{66F07A54-9A85-4934-99DB-CD24F88E8382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8" creationId="{31FF6BE5-5CC9-4D8A-A7BC-2379537C246D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59" creationId="{986869DC-2343-49DC-B779-BCD93FD25287}"/>
          </ac:inkMkLst>
        </pc:inkChg>
        <pc:inkChg chg="add mod">
          <ac:chgData name="Zhou Jianyu" userId="faadb563bfecab1d" providerId="LiveId" clId="{BB592C77-F511-4961-AF70-A822AF4A66CE}" dt="2022-12-02T06:35:28.757" v="1600"/>
          <ac:inkMkLst>
            <pc:docMk/>
            <pc:sldMk cId="3487370326" sldId="270"/>
            <ac:inkMk id="260" creationId="{DE651C0C-2E49-4728-B497-B25E94C168C1}"/>
          </ac:inkMkLst>
        </pc:inkChg>
      </pc:sldChg>
      <pc:sldChg chg="addSp delSp modSp new mod">
        <pc:chgData name="Zhou Jianyu" userId="faadb563bfecab1d" providerId="LiveId" clId="{BB592C77-F511-4961-AF70-A822AF4A66CE}" dt="2022-12-02T06:57:47.381" v="2844"/>
        <pc:sldMkLst>
          <pc:docMk/>
          <pc:sldMk cId="2305988520" sldId="271"/>
        </pc:sldMkLst>
        <pc:grpChg chg="mod">
          <ac:chgData name="Zhou Jianyu" userId="faadb563bfecab1d" providerId="LiveId" clId="{BB592C77-F511-4961-AF70-A822AF4A66CE}" dt="2022-12-02T06:35:57.282" v="1617"/>
          <ac:grpSpMkLst>
            <pc:docMk/>
            <pc:sldMk cId="2305988520" sldId="271"/>
            <ac:grpSpMk id="17" creationId="{AE8DEDE7-678A-4B4A-8A24-1A903AD9A756}"/>
          </ac:grpSpMkLst>
        </pc:grpChg>
        <pc:grpChg chg="del mod">
          <ac:chgData name="Zhou Jianyu" userId="faadb563bfecab1d" providerId="LiveId" clId="{BB592C77-F511-4961-AF70-A822AF4A66CE}" dt="2022-12-02T06:36:42.996" v="1638"/>
          <ac:grpSpMkLst>
            <pc:docMk/>
            <pc:sldMk cId="2305988520" sldId="271"/>
            <ac:grpSpMk id="34" creationId="{F34741C6-A85D-461D-8408-36ABB489FEE2}"/>
          </ac:grpSpMkLst>
        </pc:grpChg>
        <pc:grpChg chg="del mod">
          <ac:chgData name="Zhou Jianyu" userId="faadb563bfecab1d" providerId="LiveId" clId="{BB592C77-F511-4961-AF70-A822AF4A66CE}" dt="2022-12-02T06:36:44.799" v="1642"/>
          <ac:grpSpMkLst>
            <pc:docMk/>
            <pc:sldMk cId="2305988520" sldId="271"/>
            <ac:grpSpMk id="38" creationId="{B9479DA9-B9D6-495E-BFAA-40894CF3708D}"/>
          </ac:grpSpMkLst>
        </pc:grpChg>
        <pc:grpChg chg="del mod">
          <ac:chgData name="Zhou Jianyu" userId="faadb563bfecab1d" providerId="LiveId" clId="{BB592C77-F511-4961-AF70-A822AF4A66CE}" dt="2022-12-02T06:36:51.467" v="1649"/>
          <ac:grpSpMkLst>
            <pc:docMk/>
            <pc:sldMk cId="2305988520" sldId="271"/>
            <ac:grpSpMk id="42" creationId="{0B513487-120C-4382-8E5E-5FC02F1598EF}"/>
          </ac:grpSpMkLst>
        </pc:grpChg>
        <pc:grpChg chg="del mod">
          <ac:chgData name="Zhou Jianyu" userId="faadb563bfecab1d" providerId="LiveId" clId="{BB592C77-F511-4961-AF70-A822AF4A66CE}" dt="2022-12-02T06:36:51.467" v="1649"/>
          <ac:grpSpMkLst>
            <pc:docMk/>
            <pc:sldMk cId="2305988520" sldId="271"/>
            <ac:grpSpMk id="49" creationId="{F3573417-4147-4EB6-A05A-2DA6C5C8E7D1}"/>
          </ac:grpSpMkLst>
        </pc:grpChg>
        <pc:grpChg chg="del mod">
          <ac:chgData name="Zhou Jianyu" userId="faadb563bfecab1d" providerId="LiveId" clId="{BB592C77-F511-4961-AF70-A822AF4A66CE}" dt="2022-12-02T06:37:57.052" v="1747"/>
          <ac:grpSpMkLst>
            <pc:docMk/>
            <pc:sldMk cId="2305988520" sldId="271"/>
            <ac:grpSpMk id="50" creationId="{3495163C-B06C-459F-BA4F-CFB532B89DFF}"/>
          </ac:grpSpMkLst>
        </pc:grpChg>
        <pc:grpChg chg="del mod">
          <ac:chgData name="Zhou Jianyu" userId="faadb563bfecab1d" providerId="LiveId" clId="{BB592C77-F511-4961-AF70-A822AF4A66CE}" dt="2022-12-02T06:36:57.577" v="1657"/>
          <ac:grpSpMkLst>
            <pc:docMk/>
            <pc:sldMk cId="2305988520" sldId="271"/>
            <ac:grpSpMk id="55" creationId="{1C92E176-5E39-455E-82C0-867A96808595}"/>
          </ac:grpSpMkLst>
        </pc:grpChg>
        <pc:grpChg chg="mod">
          <ac:chgData name="Zhou Jianyu" userId="faadb563bfecab1d" providerId="LiveId" clId="{BB592C77-F511-4961-AF70-A822AF4A66CE}" dt="2022-12-02T06:37:06.098" v="1677"/>
          <ac:grpSpMkLst>
            <pc:docMk/>
            <pc:sldMk cId="2305988520" sldId="271"/>
            <ac:grpSpMk id="74" creationId="{8340552B-321C-4EF3-BB08-C6EA525A5969}"/>
          </ac:grpSpMkLst>
        </pc:grpChg>
        <pc:grpChg chg="del mod">
          <ac:chgData name="Zhou Jianyu" userId="faadb563bfecab1d" providerId="LiveId" clId="{BB592C77-F511-4961-AF70-A822AF4A66CE}" dt="2022-12-02T06:37:11.678" v="1689"/>
          <ac:grpSpMkLst>
            <pc:docMk/>
            <pc:sldMk cId="2305988520" sldId="271"/>
            <ac:grpSpMk id="86" creationId="{31C5A81F-200B-438B-B8AB-593B47AFDF3E}"/>
          </ac:grpSpMkLst>
        </pc:grpChg>
        <pc:grpChg chg="del mod">
          <ac:chgData name="Zhou Jianyu" userId="faadb563bfecab1d" providerId="LiveId" clId="{BB592C77-F511-4961-AF70-A822AF4A66CE}" dt="2022-12-02T06:37:16.256" v="1698"/>
          <ac:grpSpMkLst>
            <pc:docMk/>
            <pc:sldMk cId="2305988520" sldId="271"/>
            <ac:grpSpMk id="87" creationId="{1BD99F25-402D-4E66-9EDD-7425CD39406E}"/>
          </ac:grpSpMkLst>
        </pc:grpChg>
        <pc:grpChg chg="mod">
          <ac:chgData name="Zhou Jianyu" userId="faadb563bfecab1d" providerId="LiveId" clId="{BB592C77-F511-4961-AF70-A822AF4A66CE}" dt="2022-12-02T06:37:16.256" v="1698"/>
          <ac:grpSpMkLst>
            <pc:docMk/>
            <pc:sldMk cId="2305988520" sldId="271"/>
            <ac:grpSpMk id="96" creationId="{0B2CDFC6-ACBB-4BD4-B9FB-9A5E58A3095D}"/>
          </ac:grpSpMkLst>
        </pc:grpChg>
        <pc:grpChg chg="mod">
          <ac:chgData name="Zhou Jianyu" userId="faadb563bfecab1d" providerId="LiveId" clId="{BB592C77-F511-4961-AF70-A822AF4A66CE}" dt="2022-12-02T06:37:41.017" v="1720"/>
          <ac:grpSpMkLst>
            <pc:docMk/>
            <pc:sldMk cId="2305988520" sldId="271"/>
            <ac:grpSpMk id="116" creationId="{67E90560-3F52-4EBB-ABA3-B127402F0B29}"/>
          </ac:grpSpMkLst>
        </pc:grpChg>
        <pc:grpChg chg="del mod">
          <ac:chgData name="Zhou Jianyu" userId="faadb563bfecab1d" providerId="LiveId" clId="{BB592C77-F511-4961-AF70-A822AF4A66CE}" dt="2022-12-02T06:37:50.474" v="1743"/>
          <ac:grpSpMkLst>
            <pc:docMk/>
            <pc:sldMk cId="2305988520" sldId="271"/>
            <ac:grpSpMk id="126" creationId="{86A98C99-3279-4B74-9C37-FD8B5C3010B4}"/>
          </ac:grpSpMkLst>
        </pc:grpChg>
        <pc:grpChg chg="mod">
          <ac:chgData name="Zhou Jianyu" userId="faadb563bfecab1d" providerId="LiveId" clId="{BB592C77-F511-4961-AF70-A822AF4A66CE}" dt="2022-12-02T06:37:50.474" v="1743"/>
          <ac:grpSpMkLst>
            <pc:docMk/>
            <pc:sldMk cId="2305988520" sldId="271"/>
            <ac:grpSpMk id="139" creationId="{54E2C11A-5263-48E6-A1A1-7EA33148AF1F}"/>
          </ac:grpSpMkLst>
        </pc:grpChg>
        <pc:grpChg chg="mod">
          <ac:chgData name="Zhou Jianyu" userId="faadb563bfecab1d" providerId="LiveId" clId="{BB592C77-F511-4961-AF70-A822AF4A66CE}" dt="2022-12-02T06:37:57.052" v="1747"/>
          <ac:grpSpMkLst>
            <pc:docMk/>
            <pc:sldMk cId="2305988520" sldId="271"/>
            <ac:grpSpMk id="143" creationId="{5F5DBE0F-A00A-4083-8904-E0966FF7E081}"/>
          </ac:grpSpMkLst>
        </pc:grpChg>
        <pc:grpChg chg="del mod">
          <ac:chgData name="Zhou Jianyu" userId="faadb563bfecab1d" providerId="LiveId" clId="{BB592C77-F511-4961-AF70-A822AF4A66CE}" dt="2022-12-02T06:51:43.435" v="2522"/>
          <ac:grpSpMkLst>
            <pc:docMk/>
            <pc:sldMk cId="2305988520" sldId="271"/>
            <ac:grpSpMk id="147" creationId="{D41C1DA8-8B79-4FDE-8EEA-6303762A9BAF}"/>
          </ac:grpSpMkLst>
        </pc:grpChg>
        <pc:grpChg chg="del mod">
          <ac:chgData name="Zhou Jianyu" userId="faadb563bfecab1d" providerId="LiveId" clId="{BB592C77-F511-4961-AF70-A822AF4A66CE}" dt="2022-12-02T06:51:43.435" v="2522"/>
          <ac:grpSpMkLst>
            <pc:docMk/>
            <pc:sldMk cId="2305988520" sldId="271"/>
            <ac:grpSpMk id="152" creationId="{F719145E-90E8-42DD-9995-8AE36AC5B6A0}"/>
          </ac:grpSpMkLst>
        </pc:grpChg>
        <pc:grpChg chg="del mod">
          <ac:chgData name="Zhou Jianyu" userId="faadb563bfecab1d" providerId="LiveId" clId="{BB592C77-F511-4961-AF70-A822AF4A66CE}" dt="2022-12-02T06:51:53.466" v="2541"/>
          <ac:grpSpMkLst>
            <pc:docMk/>
            <pc:sldMk cId="2305988520" sldId="271"/>
            <ac:grpSpMk id="161" creationId="{DC3A6013-C8B3-4E07-BBE5-24AC864A8B76}"/>
          </ac:grpSpMkLst>
        </pc:grpChg>
        <pc:grpChg chg="del mod">
          <ac:chgData name="Zhou Jianyu" userId="faadb563bfecab1d" providerId="LiveId" clId="{BB592C77-F511-4961-AF70-A822AF4A66CE}" dt="2022-12-02T06:51:53.466" v="2541"/>
          <ac:grpSpMkLst>
            <pc:docMk/>
            <pc:sldMk cId="2305988520" sldId="271"/>
            <ac:grpSpMk id="164" creationId="{3487EC29-EAAD-4C0E-A29D-2557C7AC563D}"/>
          </ac:grpSpMkLst>
        </pc:grpChg>
        <pc:grpChg chg="del mod">
          <ac:chgData name="Zhou Jianyu" userId="faadb563bfecab1d" providerId="LiveId" clId="{BB592C77-F511-4961-AF70-A822AF4A66CE}" dt="2022-12-02T06:52:01.168" v="2558"/>
          <ac:grpSpMkLst>
            <pc:docMk/>
            <pc:sldMk cId="2305988520" sldId="271"/>
            <ac:grpSpMk id="180" creationId="{2D0563E4-1310-4E75-B551-3A3A70351F63}"/>
          </ac:grpSpMkLst>
        </pc:grpChg>
        <pc:grpChg chg="del mod">
          <ac:chgData name="Zhou Jianyu" userId="faadb563bfecab1d" providerId="LiveId" clId="{BB592C77-F511-4961-AF70-A822AF4A66CE}" dt="2022-12-02T06:53:01.105" v="2590"/>
          <ac:grpSpMkLst>
            <pc:docMk/>
            <pc:sldMk cId="2305988520" sldId="271"/>
            <ac:grpSpMk id="185" creationId="{2D1C7E37-609B-4DB5-AE1C-6FE2742AC938}"/>
          </ac:grpSpMkLst>
        </pc:grpChg>
        <pc:grpChg chg="del mod">
          <ac:chgData name="Zhou Jianyu" userId="faadb563bfecab1d" providerId="LiveId" clId="{BB592C77-F511-4961-AF70-A822AF4A66CE}" dt="2022-12-02T06:53:01.105" v="2590"/>
          <ac:grpSpMkLst>
            <pc:docMk/>
            <pc:sldMk cId="2305988520" sldId="271"/>
            <ac:grpSpMk id="197" creationId="{6A58E8A3-F376-404F-AF91-F95C5B2A5C7D}"/>
          </ac:grpSpMkLst>
        </pc:grpChg>
        <pc:grpChg chg="del mod">
          <ac:chgData name="Zhou Jianyu" userId="faadb563bfecab1d" providerId="LiveId" clId="{BB592C77-F511-4961-AF70-A822AF4A66CE}" dt="2022-12-02T06:52:20.588" v="2563"/>
          <ac:grpSpMkLst>
            <pc:docMk/>
            <pc:sldMk cId="2305988520" sldId="271"/>
            <ac:grpSpMk id="198" creationId="{0B6AA295-0430-4922-ABDF-1E099757C07E}"/>
          </ac:grpSpMkLst>
        </pc:grpChg>
        <pc:grpChg chg="del mod">
          <ac:chgData name="Zhou Jianyu" userId="faadb563bfecab1d" providerId="LiveId" clId="{BB592C77-F511-4961-AF70-A822AF4A66CE}" dt="2022-12-02T06:53:01.105" v="2590"/>
          <ac:grpSpMkLst>
            <pc:docMk/>
            <pc:sldMk cId="2305988520" sldId="271"/>
            <ac:grpSpMk id="199" creationId="{50C9070B-FBAE-4118-9503-82ED4A7ADBE5}"/>
          </ac:grpSpMkLst>
        </pc:grpChg>
        <pc:grpChg chg="del mod">
          <ac:chgData name="Zhou Jianyu" userId="faadb563bfecab1d" providerId="LiveId" clId="{BB592C77-F511-4961-AF70-A822AF4A66CE}" dt="2022-12-02T06:53:01.105" v="2590"/>
          <ac:grpSpMkLst>
            <pc:docMk/>
            <pc:sldMk cId="2305988520" sldId="271"/>
            <ac:grpSpMk id="200" creationId="{19A54B0D-2C88-4B68-900D-8D5452567DA6}"/>
          </ac:grpSpMkLst>
        </pc:grpChg>
        <pc:grpChg chg="del mod">
          <ac:chgData name="Zhou Jianyu" userId="faadb563bfecab1d" providerId="LiveId" clId="{BB592C77-F511-4961-AF70-A822AF4A66CE}" dt="2022-12-02T06:52:30.759" v="2574"/>
          <ac:grpSpMkLst>
            <pc:docMk/>
            <pc:sldMk cId="2305988520" sldId="271"/>
            <ac:grpSpMk id="205" creationId="{CDC522CF-3DE9-48F4-B1EC-5768B630EEC8}"/>
          </ac:grpSpMkLst>
        </pc:grpChg>
        <pc:grpChg chg="del mod">
          <ac:chgData name="Zhou Jianyu" userId="faadb563bfecab1d" providerId="LiveId" clId="{BB592C77-F511-4961-AF70-A822AF4A66CE}" dt="2022-12-02T06:53:01.105" v="2590"/>
          <ac:grpSpMkLst>
            <pc:docMk/>
            <pc:sldMk cId="2305988520" sldId="271"/>
            <ac:grpSpMk id="216" creationId="{F048B39B-8CCA-429C-A1BB-1B131E11F111}"/>
          </ac:grpSpMkLst>
        </pc:grpChg>
        <pc:grpChg chg="del mod">
          <ac:chgData name="Zhou Jianyu" userId="faadb563bfecab1d" providerId="LiveId" clId="{BB592C77-F511-4961-AF70-A822AF4A66CE}" dt="2022-12-02T06:53:05.773" v="2600"/>
          <ac:grpSpMkLst>
            <pc:docMk/>
            <pc:sldMk cId="2305988520" sldId="271"/>
            <ac:grpSpMk id="232" creationId="{F80882E0-04F2-4D6B-845E-CAEB87E8C249}"/>
          </ac:grpSpMkLst>
        </pc:grpChg>
        <pc:grpChg chg="del mod">
          <ac:chgData name="Zhou Jianyu" userId="faadb563bfecab1d" providerId="LiveId" clId="{BB592C77-F511-4961-AF70-A822AF4A66CE}" dt="2022-12-02T06:53:59.616" v="2676"/>
          <ac:grpSpMkLst>
            <pc:docMk/>
            <pc:sldMk cId="2305988520" sldId="271"/>
            <ac:grpSpMk id="242" creationId="{261D4761-E27A-4BD8-A404-5AF275177C8F}"/>
          </ac:grpSpMkLst>
        </pc:grpChg>
        <pc:grpChg chg="del mod">
          <ac:chgData name="Zhou Jianyu" userId="faadb563bfecab1d" providerId="LiveId" clId="{BB592C77-F511-4961-AF70-A822AF4A66CE}" dt="2022-12-02T06:53:28.382" v="2620"/>
          <ac:grpSpMkLst>
            <pc:docMk/>
            <pc:sldMk cId="2305988520" sldId="271"/>
            <ac:grpSpMk id="251" creationId="{6BA846E6-480E-4641-A7A2-8A58A53616D2}"/>
          </ac:grpSpMkLst>
        </pc:grpChg>
        <pc:grpChg chg="del mod">
          <ac:chgData name="Zhou Jianyu" userId="faadb563bfecab1d" providerId="LiveId" clId="{BB592C77-F511-4961-AF70-A822AF4A66CE}" dt="2022-12-02T06:53:29.711" v="2622"/>
          <ac:grpSpMkLst>
            <pc:docMk/>
            <pc:sldMk cId="2305988520" sldId="271"/>
            <ac:grpSpMk id="262" creationId="{9AFD4657-F0D5-41B0-B72E-956519D27C62}"/>
          </ac:grpSpMkLst>
        </pc:grpChg>
        <pc:grpChg chg="del mod">
          <ac:chgData name="Zhou Jianyu" userId="faadb563bfecab1d" providerId="LiveId" clId="{BB592C77-F511-4961-AF70-A822AF4A66CE}" dt="2022-12-02T06:53:31.866" v="2625"/>
          <ac:grpSpMkLst>
            <pc:docMk/>
            <pc:sldMk cId="2305988520" sldId="271"/>
            <ac:grpSpMk id="264" creationId="{0B53186C-B5B1-4E33-92E6-87DBBBA8AA9E}"/>
          </ac:grpSpMkLst>
        </pc:grpChg>
        <pc:grpChg chg="del mod">
          <ac:chgData name="Zhou Jianyu" userId="faadb563bfecab1d" providerId="LiveId" clId="{BB592C77-F511-4961-AF70-A822AF4A66CE}" dt="2022-12-02T06:53:33.365" v="2627"/>
          <ac:grpSpMkLst>
            <pc:docMk/>
            <pc:sldMk cId="2305988520" sldId="271"/>
            <ac:grpSpMk id="267" creationId="{982447DE-D290-4DCA-A9F0-2AC74737C4B2}"/>
          </ac:grpSpMkLst>
        </pc:grpChg>
        <pc:grpChg chg="del mod">
          <ac:chgData name="Zhou Jianyu" userId="faadb563bfecab1d" providerId="LiveId" clId="{BB592C77-F511-4961-AF70-A822AF4A66CE}" dt="2022-12-02T06:53:48.654" v="2657"/>
          <ac:grpSpMkLst>
            <pc:docMk/>
            <pc:sldMk cId="2305988520" sldId="271"/>
            <ac:grpSpMk id="269" creationId="{E683C969-7253-460F-9A1F-43324DB43394}"/>
          </ac:grpSpMkLst>
        </pc:grpChg>
        <pc:grpChg chg="del mod">
          <ac:chgData name="Zhou Jianyu" userId="faadb563bfecab1d" providerId="LiveId" clId="{BB592C77-F511-4961-AF70-A822AF4A66CE}" dt="2022-12-02T06:53:53.610" v="2663"/>
          <ac:grpSpMkLst>
            <pc:docMk/>
            <pc:sldMk cId="2305988520" sldId="271"/>
            <ac:grpSpMk id="299" creationId="{C262911E-443B-469C-BD8B-44B8D2288C58}"/>
          </ac:grpSpMkLst>
        </pc:grpChg>
        <pc:grpChg chg="mod">
          <ac:chgData name="Zhou Jianyu" userId="faadb563bfecab1d" providerId="LiveId" clId="{BB592C77-F511-4961-AF70-A822AF4A66CE}" dt="2022-12-02T06:53:53.610" v="2663"/>
          <ac:grpSpMkLst>
            <pc:docMk/>
            <pc:sldMk cId="2305988520" sldId="271"/>
            <ac:grpSpMk id="305" creationId="{824D3401-BA9B-45FD-B8DF-5621766C1D7C}"/>
          </ac:grpSpMkLst>
        </pc:grpChg>
        <pc:grpChg chg="del mod">
          <ac:chgData name="Zhou Jianyu" userId="faadb563bfecab1d" providerId="LiveId" clId="{BB592C77-F511-4961-AF70-A822AF4A66CE}" dt="2022-12-02T06:53:59.616" v="2676"/>
          <ac:grpSpMkLst>
            <pc:docMk/>
            <pc:sldMk cId="2305988520" sldId="271"/>
            <ac:grpSpMk id="318" creationId="{2387AB73-96CC-4A11-970F-418AE9997DB7}"/>
          </ac:grpSpMkLst>
        </pc:grpChg>
        <pc:grpChg chg="del mod">
          <ac:chgData name="Zhou Jianyu" userId="faadb563bfecab1d" providerId="LiveId" clId="{BB592C77-F511-4961-AF70-A822AF4A66CE}" dt="2022-12-02T06:53:59.616" v="2676"/>
          <ac:grpSpMkLst>
            <pc:docMk/>
            <pc:sldMk cId="2305988520" sldId="271"/>
            <ac:grpSpMk id="319" creationId="{30CC3CD1-E9CE-43C8-AF6F-C2274B73ED29}"/>
          </ac:grpSpMkLst>
        </pc:grpChg>
        <pc:grpChg chg="del mod">
          <ac:chgData name="Zhou Jianyu" userId="faadb563bfecab1d" providerId="LiveId" clId="{BB592C77-F511-4961-AF70-A822AF4A66CE}" dt="2022-12-02T06:53:59.616" v="2676"/>
          <ac:grpSpMkLst>
            <pc:docMk/>
            <pc:sldMk cId="2305988520" sldId="271"/>
            <ac:grpSpMk id="320" creationId="{222D1FEC-59E1-4A53-BC74-5C1F02DD6EFF}"/>
          </ac:grpSpMkLst>
        </pc:grpChg>
        <pc:grpChg chg="mod">
          <ac:chgData name="Zhou Jianyu" userId="faadb563bfecab1d" providerId="LiveId" clId="{BB592C77-F511-4961-AF70-A822AF4A66CE}" dt="2022-12-02T06:53:59.616" v="2676"/>
          <ac:grpSpMkLst>
            <pc:docMk/>
            <pc:sldMk cId="2305988520" sldId="271"/>
            <ac:grpSpMk id="321" creationId="{9952E61F-6CCF-4E01-985F-B3ABD97197C6}"/>
          </ac:grpSpMkLst>
        </pc:grpChg>
        <pc:grpChg chg="mod">
          <ac:chgData name="Zhou Jianyu" userId="faadb563bfecab1d" providerId="LiveId" clId="{BB592C77-F511-4961-AF70-A822AF4A66CE}" dt="2022-12-02T06:54:01.005" v="2679"/>
          <ac:grpSpMkLst>
            <pc:docMk/>
            <pc:sldMk cId="2305988520" sldId="271"/>
            <ac:grpSpMk id="324" creationId="{5667045A-5318-49AD-9236-BF540C95D451}"/>
          </ac:grpSpMkLst>
        </pc:grpChg>
        <pc:grpChg chg="del mod">
          <ac:chgData name="Zhou Jianyu" userId="faadb563bfecab1d" providerId="LiveId" clId="{BB592C77-F511-4961-AF70-A822AF4A66CE}" dt="2022-12-02T06:54:44.546" v="2724"/>
          <ac:grpSpMkLst>
            <pc:docMk/>
            <pc:sldMk cId="2305988520" sldId="271"/>
            <ac:grpSpMk id="340" creationId="{C1625554-AADA-4061-8500-921A82AA9606}"/>
          </ac:grpSpMkLst>
        </pc:grpChg>
        <pc:grpChg chg="del mod">
          <ac:chgData name="Zhou Jianyu" userId="faadb563bfecab1d" providerId="LiveId" clId="{BB592C77-F511-4961-AF70-A822AF4A66CE}" dt="2022-12-02T06:54:44.546" v="2724"/>
          <ac:grpSpMkLst>
            <pc:docMk/>
            <pc:sldMk cId="2305988520" sldId="271"/>
            <ac:grpSpMk id="341" creationId="{8916D2B7-5B04-4196-A39E-975DA751317F}"/>
          </ac:grpSpMkLst>
        </pc:grpChg>
        <pc:grpChg chg="del mod">
          <ac:chgData name="Zhou Jianyu" userId="faadb563bfecab1d" providerId="LiveId" clId="{BB592C77-F511-4961-AF70-A822AF4A66CE}" dt="2022-12-02T06:54:22.150" v="2699"/>
          <ac:grpSpMkLst>
            <pc:docMk/>
            <pc:sldMk cId="2305988520" sldId="271"/>
            <ac:grpSpMk id="342" creationId="{0C5DD042-2E44-4473-915F-BBB12A2F256D}"/>
          </ac:grpSpMkLst>
        </pc:grpChg>
        <pc:grpChg chg="del mod">
          <ac:chgData name="Zhou Jianyu" userId="faadb563bfecab1d" providerId="LiveId" clId="{BB592C77-F511-4961-AF70-A822AF4A66CE}" dt="2022-12-02T06:54:22.150" v="2699"/>
          <ac:grpSpMkLst>
            <pc:docMk/>
            <pc:sldMk cId="2305988520" sldId="271"/>
            <ac:grpSpMk id="343" creationId="{91A6744B-9404-495D-A9FC-0C32EE601B85}"/>
          </ac:grpSpMkLst>
        </pc:grpChg>
        <pc:grpChg chg="del mod">
          <ac:chgData name="Zhou Jianyu" userId="faadb563bfecab1d" providerId="LiveId" clId="{BB592C77-F511-4961-AF70-A822AF4A66CE}" dt="2022-12-02T06:54:39.441" v="2713"/>
          <ac:grpSpMkLst>
            <pc:docMk/>
            <pc:sldMk cId="2305988520" sldId="271"/>
            <ac:grpSpMk id="347" creationId="{D8BCEFB4-F487-4120-99B0-BD5DC92C51C6}"/>
          </ac:grpSpMkLst>
        </pc:grpChg>
        <pc:grpChg chg="del mod">
          <ac:chgData name="Zhou Jianyu" userId="faadb563bfecab1d" providerId="LiveId" clId="{BB592C77-F511-4961-AF70-A822AF4A66CE}" dt="2022-12-02T06:54:36.255" v="2707"/>
          <ac:grpSpMkLst>
            <pc:docMk/>
            <pc:sldMk cId="2305988520" sldId="271"/>
            <ac:grpSpMk id="351" creationId="{9F1DA5C0-7824-4C20-A02B-731CC6B425D7}"/>
          </ac:grpSpMkLst>
        </pc:grpChg>
        <pc:grpChg chg="del mod">
          <ac:chgData name="Zhou Jianyu" userId="faadb563bfecab1d" providerId="LiveId" clId="{BB592C77-F511-4961-AF70-A822AF4A66CE}" dt="2022-12-02T06:54:38.193" v="2710"/>
          <ac:grpSpMkLst>
            <pc:docMk/>
            <pc:sldMk cId="2305988520" sldId="271"/>
            <ac:grpSpMk id="355" creationId="{5F690B90-3E96-4EF8-9B63-2F82BB8D2011}"/>
          </ac:grpSpMkLst>
        </pc:grpChg>
        <pc:grpChg chg="del mod">
          <ac:chgData name="Zhou Jianyu" userId="faadb563bfecab1d" providerId="LiveId" clId="{BB592C77-F511-4961-AF70-A822AF4A66CE}" dt="2022-12-02T06:54:39.441" v="2713"/>
          <ac:grpSpMkLst>
            <pc:docMk/>
            <pc:sldMk cId="2305988520" sldId="271"/>
            <ac:grpSpMk id="358" creationId="{8A5CD1D7-6D6F-4F6F-821F-4CC92EA004DA}"/>
          </ac:grpSpMkLst>
        </pc:grpChg>
        <pc:grpChg chg="del mod">
          <ac:chgData name="Zhou Jianyu" userId="faadb563bfecab1d" providerId="LiveId" clId="{BB592C77-F511-4961-AF70-A822AF4A66CE}" dt="2022-12-02T06:54:44.546" v="2724"/>
          <ac:grpSpMkLst>
            <pc:docMk/>
            <pc:sldMk cId="2305988520" sldId="271"/>
            <ac:grpSpMk id="361" creationId="{1AB68685-C4A0-4D31-895B-A344EDCCB454}"/>
          </ac:grpSpMkLst>
        </pc:grpChg>
        <pc:grpChg chg="del mod">
          <ac:chgData name="Zhou Jianyu" userId="faadb563bfecab1d" providerId="LiveId" clId="{BB592C77-F511-4961-AF70-A822AF4A66CE}" dt="2022-12-02T06:54:52.341" v="2732"/>
          <ac:grpSpMkLst>
            <pc:docMk/>
            <pc:sldMk cId="2305988520" sldId="271"/>
            <ac:grpSpMk id="372" creationId="{69205DB0-DE11-4167-9F34-69E962C9F530}"/>
          </ac:grpSpMkLst>
        </pc:grpChg>
        <pc:grpChg chg="del mod">
          <ac:chgData name="Zhou Jianyu" userId="faadb563bfecab1d" providerId="LiveId" clId="{BB592C77-F511-4961-AF70-A822AF4A66CE}" dt="2022-12-02T06:54:53.939" v="2735"/>
          <ac:grpSpMkLst>
            <pc:docMk/>
            <pc:sldMk cId="2305988520" sldId="271"/>
            <ac:grpSpMk id="380" creationId="{D8816A66-BE11-4C66-A0F7-E0F509C7866A}"/>
          </ac:grpSpMkLst>
        </pc:grpChg>
        <pc:grpChg chg="del mod">
          <ac:chgData name="Zhou Jianyu" userId="faadb563bfecab1d" providerId="LiveId" clId="{BB592C77-F511-4961-AF70-A822AF4A66CE}" dt="2022-12-02T06:54:55.985" v="2739"/>
          <ac:grpSpMkLst>
            <pc:docMk/>
            <pc:sldMk cId="2305988520" sldId="271"/>
            <ac:grpSpMk id="383" creationId="{5380A397-30F4-4115-994B-FAA9F50C1E92}"/>
          </ac:grpSpMkLst>
        </pc:grpChg>
        <pc:grpChg chg="del mod">
          <ac:chgData name="Zhou Jianyu" userId="faadb563bfecab1d" providerId="LiveId" clId="{BB592C77-F511-4961-AF70-A822AF4A66CE}" dt="2022-12-02T06:54:59.605" v="2748"/>
          <ac:grpSpMkLst>
            <pc:docMk/>
            <pc:sldMk cId="2305988520" sldId="271"/>
            <ac:grpSpMk id="387" creationId="{D392D350-3E2A-4319-9D1A-E10861E853F7}"/>
          </ac:grpSpMkLst>
        </pc:grpChg>
        <pc:grpChg chg="del mod">
          <ac:chgData name="Zhou Jianyu" userId="faadb563bfecab1d" providerId="LiveId" clId="{BB592C77-F511-4961-AF70-A822AF4A66CE}" dt="2022-12-02T06:55:03.308" v="2754"/>
          <ac:grpSpMkLst>
            <pc:docMk/>
            <pc:sldMk cId="2305988520" sldId="271"/>
            <ac:grpSpMk id="396" creationId="{0F185EFF-8A0A-4CE6-864B-CD313CDC6853}"/>
          </ac:grpSpMkLst>
        </pc:grpChg>
        <pc:grpChg chg="del mod">
          <ac:chgData name="Zhou Jianyu" userId="faadb563bfecab1d" providerId="LiveId" clId="{BB592C77-F511-4961-AF70-A822AF4A66CE}" dt="2022-12-02T06:55:14.029" v="2758"/>
          <ac:grpSpMkLst>
            <pc:docMk/>
            <pc:sldMk cId="2305988520" sldId="271"/>
            <ac:grpSpMk id="402" creationId="{28574B4B-BE46-45B0-9666-143C610806ED}"/>
          </ac:grpSpMkLst>
        </pc:grpChg>
        <pc:grpChg chg="del mod">
          <ac:chgData name="Zhou Jianyu" userId="faadb563bfecab1d" providerId="LiveId" clId="{BB592C77-F511-4961-AF70-A822AF4A66CE}" dt="2022-12-02T06:55:16.093" v="2761"/>
          <ac:grpSpMkLst>
            <pc:docMk/>
            <pc:sldMk cId="2305988520" sldId="271"/>
            <ac:grpSpMk id="406" creationId="{677607C6-954B-42CB-AC46-A496535E74B3}"/>
          </ac:grpSpMkLst>
        </pc:grpChg>
        <pc:grpChg chg="del mod">
          <ac:chgData name="Zhou Jianyu" userId="faadb563bfecab1d" providerId="LiveId" clId="{BB592C77-F511-4961-AF70-A822AF4A66CE}" dt="2022-12-02T06:55:24.660" v="2777"/>
          <ac:grpSpMkLst>
            <pc:docMk/>
            <pc:sldMk cId="2305988520" sldId="271"/>
            <ac:grpSpMk id="409" creationId="{DF67CB90-03B8-47B9-9561-C76A2441BE36}"/>
          </ac:grpSpMkLst>
        </pc:grpChg>
        <pc:grpChg chg="del mod">
          <ac:chgData name="Zhou Jianyu" userId="faadb563bfecab1d" providerId="LiveId" clId="{BB592C77-F511-4961-AF70-A822AF4A66CE}" dt="2022-12-02T06:56:45.440" v="2801"/>
          <ac:grpSpMkLst>
            <pc:docMk/>
            <pc:sldMk cId="2305988520" sldId="271"/>
            <ac:grpSpMk id="425" creationId="{591FC518-7AAD-4747-BF1E-4614598F6C1C}"/>
          </ac:grpSpMkLst>
        </pc:grpChg>
        <pc:grpChg chg="del mod">
          <ac:chgData name="Zhou Jianyu" userId="faadb563bfecab1d" providerId="LiveId" clId="{BB592C77-F511-4961-AF70-A822AF4A66CE}" dt="2022-12-02T06:56:12.489" v="2787"/>
          <ac:grpSpMkLst>
            <pc:docMk/>
            <pc:sldMk cId="2305988520" sldId="271"/>
            <ac:grpSpMk id="431" creationId="{1FFF5FE6-54E3-4D63-BDD4-EAC1D7EFDC40}"/>
          </ac:grpSpMkLst>
        </pc:grpChg>
        <pc:grpChg chg="del mod">
          <ac:chgData name="Zhou Jianyu" userId="faadb563bfecab1d" providerId="LiveId" clId="{BB592C77-F511-4961-AF70-A822AF4A66CE}" dt="2022-12-02T06:56:24.730" v="2795"/>
          <ac:grpSpMkLst>
            <pc:docMk/>
            <pc:sldMk cId="2305988520" sldId="271"/>
            <ac:grpSpMk id="433" creationId="{D4348DEF-A602-4D4A-86CB-FBB0B3A95B65}"/>
          </ac:grpSpMkLst>
        </pc:grpChg>
        <pc:grpChg chg="del mod">
          <ac:chgData name="Zhou Jianyu" userId="faadb563bfecab1d" providerId="LiveId" clId="{BB592C77-F511-4961-AF70-A822AF4A66CE}" dt="2022-12-02T06:56:26.329" v="2799"/>
          <ac:grpSpMkLst>
            <pc:docMk/>
            <pc:sldMk cId="2305988520" sldId="271"/>
            <ac:grpSpMk id="441" creationId="{2110E041-96DC-4F1E-8049-80BDBCC3A5AD}"/>
          </ac:grpSpMkLst>
        </pc:grpChg>
        <pc:grpChg chg="mod">
          <ac:chgData name="Zhou Jianyu" userId="faadb563bfecab1d" providerId="LiveId" clId="{BB592C77-F511-4961-AF70-A822AF4A66CE}" dt="2022-12-02T06:56:26.329" v="2799"/>
          <ac:grpSpMkLst>
            <pc:docMk/>
            <pc:sldMk cId="2305988520" sldId="271"/>
            <ac:grpSpMk id="445" creationId="{C4A7CC18-6A24-4B21-9ABD-6943414808C5}"/>
          </ac:grpSpMkLst>
        </pc:grpChg>
        <pc:grpChg chg="mod">
          <ac:chgData name="Zhou Jianyu" userId="faadb563bfecab1d" providerId="LiveId" clId="{BB592C77-F511-4961-AF70-A822AF4A66CE}" dt="2022-12-02T06:56:45.440" v="2801"/>
          <ac:grpSpMkLst>
            <pc:docMk/>
            <pc:sldMk cId="2305988520" sldId="271"/>
            <ac:grpSpMk id="447" creationId="{0C7C3801-C84A-476F-AF54-FAFE0BCCC627}"/>
          </ac:grpSpMkLst>
        </pc:grpChg>
        <pc:grpChg chg="del mod">
          <ac:chgData name="Zhou Jianyu" userId="faadb563bfecab1d" providerId="LiveId" clId="{BB592C77-F511-4961-AF70-A822AF4A66CE}" dt="2022-12-02T06:57:00.257" v="2815"/>
          <ac:grpSpMkLst>
            <pc:docMk/>
            <pc:sldMk cId="2305988520" sldId="271"/>
            <ac:grpSpMk id="454" creationId="{013F6E98-85D0-4C87-AABD-6462763FF601}"/>
          </ac:grpSpMkLst>
        </pc:grpChg>
        <pc:grpChg chg="del mod">
          <ac:chgData name="Zhou Jianyu" userId="faadb563bfecab1d" providerId="LiveId" clId="{BB592C77-F511-4961-AF70-A822AF4A66CE}" dt="2022-12-02T06:57:01.619" v="2817"/>
          <ac:grpSpMkLst>
            <pc:docMk/>
            <pc:sldMk cId="2305988520" sldId="271"/>
            <ac:grpSpMk id="461" creationId="{40035B1A-F47A-401B-80D1-9C70E319D6E4}"/>
          </ac:grpSpMkLst>
        </pc:grpChg>
        <pc:grpChg chg="mod">
          <ac:chgData name="Zhou Jianyu" userId="faadb563bfecab1d" providerId="LiveId" clId="{BB592C77-F511-4961-AF70-A822AF4A66CE}" dt="2022-12-02T06:57:01.619" v="2817"/>
          <ac:grpSpMkLst>
            <pc:docMk/>
            <pc:sldMk cId="2305988520" sldId="271"/>
            <ac:grpSpMk id="463" creationId="{1DF74B83-41C3-4A90-A229-B0CB1DF3B6D4}"/>
          </ac:grpSpMkLst>
        </pc:grpChg>
        <pc:grpChg chg="del mod">
          <ac:chgData name="Zhou Jianyu" userId="faadb563bfecab1d" providerId="LiveId" clId="{BB592C77-F511-4961-AF70-A822AF4A66CE}" dt="2022-12-02T06:57:47.381" v="2844"/>
          <ac:grpSpMkLst>
            <pc:docMk/>
            <pc:sldMk cId="2305988520" sldId="271"/>
            <ac:grpSpMk id="473" creationId="{9CB2BD7D-5E58-474E-B20C-9E9AFD3B81E7}"/>
          </ac:grpSpMkLst>
        </pc:grpChg>
        <pc:grpChg chg="mod">
          <ac:chgData name="Zhou Jianyu" userId="faadb563bfecab1d" providerId="LiveId" clId="{BB592C77-F511-4961-AF70-A822AF4A66CE}" dt="2022-12-02T06:57:47.381" v="2844"/>
          <ac:grpSpMkLst>
            <pc:docMk/>
            <pc:sldMk cId="2305988520" sldId="271"/>
            <ac:grpSpMk id="490" creationId="{0A54506A-5154-4D99-BCD4-656772F6BC36}"/>
          </ac:grpSpMkLst>
        </pc:grp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2" creationId="{736BB625-430E-47A6-B0F6-ECC3F4062126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3" creationId="{644BD3A6-35B0-46BD-9C23-747362F6FA0A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4" creationId="{62CD2371-74B7-408D-84AB-7CE9D0C9DD22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5" creationId="{1857C6D7-1D59-48A2-BD37-13ED961DA0D5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6" creationId="{5F1BE252-29F7-4B13-AF3F-626E0B490828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7" creationId="{FE4AB1A5-3148-4709-A0BC-B6E3D93F5BFA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8" creationId="{4F79A03A-8C1D-4781-8B2C-25AC547172D3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9" creationId="{04A5E3F2-9CB2-4252-B425-2C700D2381E2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0" creationId="{4ACCD3C9-6585-4B01-8919-C042872182DF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1" creationId="{889A4944-DE33-4D98-8AA8-ED0F0344AD60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2" creationId="{41055EB6-CAE6-4F37-86C5-799CB0DBDD39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3" creationId="{F52D7C83-43B7-4873-BDBE-3E7CDDB28A59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4" creationId="{1F39BBDF-ED68-4C13-A3BC-CE164781F916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5" creationId="{2BEE5BBA-F545-44CC-87B2-592B0130D086}"/>
          </ac:inkMkLst>
        </pc:inkChg>
        <pc:inkChg chg="add mod">
          <ac:chgData name="Zhou Jianyu" userId="faadb563bfecab1d" providerId="LiveId" clId="{BB592C77-F511-4961-AF70-A822AF4A66CE}" dt="2022-12-02T06:35:57.282" v="1617"/>
          <ac:inkMkLst>
            <pc:docMk/>
            <pc:sldMk cId="2305988520" sldId="271"/>
            <ac:inkMk id="16" creationId="{7FCDDEBD-AEB6-4BB8-A8AA-95C457454C12}"/>
          </ac:inkMkLst>
        </pc:inkChg>
        <pc:inkChg chg="add">
          <ac:chgData name="Zhou Jianyu" userId="faadb563bfecab1d" providerId="LiveId" clId="{BB592C77-F511-4961-AF70-A822AF4A66CE}" dt="2022-12-02T06:36:17.235" v="1618" actId="9405"/>
          <ac:inkMkLst>
            <pc:docMk/>
            <pc:sldMk cId="2305988520" sldId="271"/>
            <ac:inkMk id="18" creationId="{F38E124D-A052-434C-8145-2C92C4A893FC}"/>
          </ac:inkMkLst>
        </pc:inkChg>
        <pc:inkChg chg="add">
          <ac:chgData name="Zhou Jianyu" userId="faadb563bfecab1d" providerId="LiveId" clId="{BB592C77-F511-4961-AF70-A822AF4A66CE}" dt="2022-12-02T06:36:20.451" v="1619" actId="9405"/>
          <ac:inkMkLst>
            <pc:docMk/>
            <pc:sldMk cId="2305988520" sldId="271"/>
            <ac:inkMk id="19" creationId="{D039F29C-47B8-47B3-8A06-3A95A64ADB24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0" creationId="{EDE144CE-FFF7-44DC-83B7-3EEBE738DCF3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1" creationId="{CD310F9C-B295-4739-A824-904BBEC24331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2" creationId="{B1707A4B-BA45-4B8A-B923-472F662E9EEE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3" creationId="{719A367B-E4AC-4E62-97C6-8F0CD9CB07E3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4" creationId="{A5FCF896-6045-4ADA-B746-CAFBAC9EB74E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5" creationId="{99FC96DF-E708-4A8B-A96D-BE4B343105DD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6" creationId="{323E05FF-EE28-4597-9A5D-FDF5C7644275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7" creationId="{FF385A4C-7C65-4756-AEFD-684C5B2ECC59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8" creationId="{FE956F8E-A370-4131-BAD4-581CCE1F2CB8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29" creationId="{1CF05B40-8380-4C26-AFEF-4DEB76F1433D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0" creationId="{380EBDA9-DF54-4A00-B6A5-E00FE2745E0F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1" creationId="{8F417291-68BA-491E-9241-F94E32F19D7C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2" creationId="{3B2C55DA-B261-43AA-9AA3-2FD6C46144A3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3" creationId="{92EB1920-60BD-4F76-9861-ECCEEE7D09FD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5" creationId="{1AE24708-A96E-4D45-8FF8-F418ECD1C2E5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6" creationId="{EC41F307-81F7-4C7B-9058-C96C496D6213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7" creationId="{BFFB5256-ACF3-45C2-98FD-9EBD9E171EAF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39" creationId="{FB1AB330-39ED-4858-9C3C-FF0A41218751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0" creationId="{5BBA8975-C843-43B7-9316-E19E47F57B56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1" creationId="{782C6BA0-7CDB-47E6-B76B-F3F282DBDB16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3" creationId="{5C196A89-476E-4F16-858E-6AA544DBFE0D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4" creationId="{90B91B7B-EDFF-4FE0-82C6-27900CF3CD37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5" creationId="{89C9DBD6-081D-4E56-925C-A7B6FFA1117C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6" creationId="{04342273-44A8-47DA-ABB5-52DBDF3D254B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7" creationId="{A71FA0FF-43BC-4EF7-B442-AD0BDB658326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48" creationId="{3209443C-2B54-4345-8603-1A0E792F15CB}"/>
          </ac:inkMkLst>
        </pc:inkChg>
        <pc:inkChg chg="add del mod">
          <ac:chgData name="Zhou Jianyu" userId="faadb563bfecab1d" providerId="LiveId" clId="{BB592C77-F511-4961-AF70-A822AF4A66CE}" dt="2022-12-02T06:36:57.576" v="1656"/>
          <ac:inkMkLst>
            <pc:docMk/>
            <pc:sldMk cId="2305988520" sldId="271"/>
            <ac:inkMk id="51" creationId="{8110D354-AC87-45BC-AF3F-401ADB45DAAE}"/>
          </ac:inkMkLst>
        </pc:inkChg>
        <pc:inkChg chg="add del mod">
          <ac:chgData name="Zhou Jianyu" userId="faadb563bfecab1d" providerId="LiveId" clId="{BB592C77-F511-4961-AF70-A822AF4A66CE}" dt="2022-12-02T06:36:57.576" v="1655"/>
          <ac:inkMkLst>
            <pc:docMk/>
            <pc:sldMk cId="2305988520" sldId="271"/>
            <ac:inkMk id="52" creationId="{FFB822FA-483F-4E63-B510-35B3B78B0B97}"/>
          </ac:inkMkLst>
        </pc:inkChg>
        <pc:inkChg chg="add del mod">
          <ac:chgData name="Zhou Jianyu" userId="faadb563bfecab1d" providerId="LiveId" clId="{BB592C77-F511-4961-AF70-A822AF4A66CE}" dt="2022-12-02T06:36:57.577" v="1658"/>
          <ac:inkMkLst>
            <pc:docMk/>
            <pc:sldMk cId="2305988520" sldId="271"/>
            <ac:inkMk id="53" creationId="{92A7DE14-1C4A-45FF-B470-C9B4A23D7CB2}"/>
          </ac:inkMkLst>
        </pc:inkChg>
        <pc:inkChg chg="add del mod">
          <ac:chgData name="Zhou Jianyu" userId="faadb563bfecab1d" providerId="LiveId" clId="{BB592C77-F511-4961-AF70-A822AF4A66CE}" dt="2022-12-02T06:36:57.577" v="1657"/>
          <ac:inkMkLst>
            <pc:docMk/>
            <pc:sldMk cId="2305988520" sldId="271"/>
            <ac:inkMk id="54" creationId="{681054F6-F90B-4B8D-B34A-20E42A49E5FD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56" creationId="{8DC9794E-C5C4-487F-80EC-A67E00C97205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57" creationId="{AE7C9E47-A3FD-495A-8F1A-632FF542E4C8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58" creationId="{B9BEF8FA-5439-470C-A40F-8B688CFBA9CF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59" creationId="{8E3626F8-11F1-48B3-90F6-B31D07C37C76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0" creationId="{F09E130E-0A0B-494C-8CA9-B9D3CABE7496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1" creationId="{C5A9D228-F5ED-4FFF-BA81-F105A42DBC90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2" creationId="{627A4940-8118-4122-B575-533E391E72E8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3" creationId="{7F230462-FEC7-4E4B-8636-BA6593EA36CD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4" creationId="{404E5D70-E7AD-45D4-9A4D-09645E5BE21B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5" creationId="{D47294A1-577E-48F5-9661-594ACC6557E6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6" creationId="{02D24683-7D47-4E1F-8E4C-2F1289C3CFFB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7" creationId="{8B90E785-B06C-4CE5-998E-8B596022720F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8" creationId="{94BBAA19-E3C3-48B2-94D7-658052F37825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69" creationId="{4D27A5F4-C237-4015-936D-232127E79397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0" creationId="{839248AD-CEB3-4444-8C3C-462E4514F88F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1" creationId="{39148436-88CC-4583-9650-EFDB0F954EC1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2" creationId="{1584AF68-1250-46B3-BE6E-568D500512A4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3" creationId="{3EAF5357-FF61-4641-9BAB-B06C9778637B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5" creationId="{F3DF88C1-648E-43DD-8E9B-E2FE268DD7E1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6" creationId="{FA1F4F26-DE0C-4F1D-A58C-8D83E5348EEF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7" creationId="{4FE9D7E4-8799-4397-8977-FAF00459F1BD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8" creationId="{EAE84167-02F9-4DF0-A8FF-359395061973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79" creationId="{C8C9BCF4-2092-4EEA-AB8F-1B09D5DFDC4F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0" creationId="{F80F7F62-BD1E-4533-A37A-819ADB4AF023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1" creationId="{2AFD0C44-1FC2-4822-88BA-83041943A94B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2" creationId="{6B945143-F3DA-4EDC-80F8-7F2ADC5DA5F0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3" creationId="{3B039F18-9690-4A27-ACFD-672675F10652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4" creationId="{DF18722D-A13F-4E2D-B87A-FAA188BEDE75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5" creationId="{306FEDAE-6187-456D-A5D1-76CAB8B0DAA2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8" creationId="{AAB2D874-7437-45A3-A7A2-2E8797574ED5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89" creationId="{0B8D0A9F-D816-4C6E-A19B-3648098EB6D4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0" creationId="{105DD004-18FA-4FBD-888C-04B3F8C1B657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1" creationId="{1B600657-FD26-4C7A-92B1-95345AAC37A9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2" creationId="{66BEF0E6-BA85-4DDB-B62F-2EB362866384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3" creationId="{B4F84ACE-71A9-4C92-B6C8-320D6B28EA4B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4" creationId="{49B416CC-8B42-4830-9EDE-4B5F4D26A2D1}"/>
          </ac:inkMkLst>
        </pc:inkChg>
        <pc:inkChg chg="add mod">
          <ac:chgData name="Zhou Jianyu" userId="faadb563bfecab1d" providerId="LiveId" clId="{BB592C77-F511-4961-AF70-A822AF4A66CE}" dt="2022-12-02T06:37:29.634" v="1700" actId="1076"/>
          <ac:inkMkLst>
            <pc:docMk/>
            <pc:sldMk cId="2305988520" sldId="271"/>
            <ac:inkMk id="95" creationId="{A39E7BB3-52ED-47D6-ADEB-245BB4D78DD1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97" creationId="{BE6D3F9F-58D3-4CCC-93AF-498F4FDAC5DE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98" creationId="{A3B0365E-D318-4E5C-AFF0-5593CAC471C7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99" creationId="{200812B7-222D-410B-B59C-A930F5EB7AA8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0" creationId="{2E5881F2-13BA-42C8-9C73-D98439FAF8B3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1" creationId="{4B5FBD5E-BDDE-42D2-B65C-D840761712AD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2" creationId="{6B749619-4422-403B-ADA8-057527E532DD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3" creationId="{BE753572-AD76-43F5-9103-9B8A8586274B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4" creationId="{948BF306-93B8-4493-BA79-56CC1FE751E3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5" creationId="{D246AAFD-03D9-4C44-AA94-E97DCC7F2925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6" creationId="{5790CA66-08C8-4BF9-B0EB-0C903B97EBA0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7" creationId="{897A17B2-47F1-4923-A825-9E9FBA61D2ED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8" creationId="{FEAE12DB-CAB5-43D1-A01C-76CE30CA0FA1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09" creationId="{2F13C7C7-F449-4C7E-A68A-A7E14F8F781B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0" creationId="{3689D969-6475-468D-A322-28BBB7D4DC90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1" creationId="{97029921-E0FB-4A72-8740-545492FAA1D0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2" creationId="{0C7C7670-DB4C-4BD0-8D55-48AB0A624209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3" creationId="{A3BDAF0C-3E62-4882-864A-EF22BDFD56ED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4" creationId="{C3666DB3-D30F-4AF1-AA08-98720B35BEFC}"/>
          </ac:inkMkLst>
        </pc:inkChg>
        <pc:inkChg chg="add mod">
          <ac:chgData name="Zhou Jianyu" userId="faadb563bfecab1d" providerId="LiveId" clId="{BB592C77-F511-4961-AF70-A822AF4A66CE}" dt="2022-12-02T06:37:41.017" v="1720"/>
          <ac:inkMkLst>
            <pc:docMk/>
            <pc:sldMk cId="2305988520" sldId="271"/>
            <ac:inkMk id="115" creationId="{94322898-C0F4-45E8-9908-9086360994F0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17" creationId="{E4221A19-72DE-49A1-B9B1-B077A882B659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18" creationId="{1F0A3270-AD66-4726-8150-512A7C5843D4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19" creationId="{115F3168-8F2A-42FA-A324-A02AC40D3778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0" creationId="{F7C4DB8D-BE28-4B75-AB31-E2A9F2723B8B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1" creationId="{3C3D7163-D204-4B90-9E4D-2C75D5E81555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2" creationId="{A166E041-AE36-453E-B57D-B22BE2CFFF09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3" creationId="{6D875B3D-1904-4279-813A-130D70D48BB9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4" creationId="{928182B4-E431-4A42-B677-D78D25C3D64D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5" creationId="{374D024D-026F-4E1E-BCB3-F171F3E4BD36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7" creationId="{5218ABCA-A2D9-4D9D-B829-90D4005C456D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8" creationId="{88896D91-4239-44FE-9048-7909E23CAF71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29" creationId="{26864044-A1AB-4FAA-AB27-3C6717487CBA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0" creationId="{82513998-FB84-49CE-AD18-272F3C1EB3A8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1" creationId="{CA5DD64B-C8DC-4F6F-B489-14F417A060C2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2" creationId="{E93E87A5-6CEB-426D-A9C3-1E42B7984E45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3" creationId="{610E0948-D70A-49B7-B41F-53C715BB7576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4" creationId="{DA8DE6BD-0786-4D5C-8EAF-7C1729D7B1E4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5" creationId="{2736C0AB-B0FD-4E6C-841C-8B75BD028BE0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6" creationId="{800FDE2F-2AB3-4AAD-9112-1FC358EACCA7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7" creationId="{45E06B87-07DD-4D43-8EC8-992A0C7220B9}"/>
          </ac:inkMkLst>
        </pc:inkChg>
        <pc:inkChg chg="add mod">
          <ac:chgData name="Zhou Jianyu" userId="faadb563bfecab1d" providerId="LiveId" clId="{BB592C77-F511-4961-AF70-A822AF4A66CE}" dt="2022-12-02T06:37:50.474" v="1743"/>
          <ac:inkMkLst>
            <pc:docMk/>
            <pc:sldMk cId="2305988520" sldId="271"/>
            <ac:inkMk id="138" creationId="{A4C8A057-05C0-428B-AAA8-07B15DB5F70F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140" creationId="{A41509BB-382F-48C3-8CF7-506836709946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141" creationId="{43470233-D029-4884-B936-85BBD84DED46}"/>
          </ac:inkMkLst>
        </pc:inkChg>
        <pc:inkChg chg="add mod">
          <ac:chgData name="Zhou Jianyu" userId="faadb563bfecab1d" providerId="LiveId" clId="{BB592C77-F511-4961-AF70-A822AF4A66CE}" dt="2022-12-02T06:37:57.052" v="1747"/>
          <ac:inkMkLst>
            <pc:docMk/>
            <pc:sldMk cId="2305988520" sldId="271"/>
            <ac:inkMk id="142" creationId="{D7C5C9AA-DF69-442E-8093-46C31054C79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44" creationId="{DA8DFC36-9AC8-4618-B6B3-E7D300F6B51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45" creationId="{F02D02CC-7FB5-4F64-B554-27AC69EBC754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46" creationId="{41DC7D7E-72C0-4DC6-A8E8-C86AEA5121D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48" creationId="{560DD84C-1177-448C-A21D-A75DD5112346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49" creationId="{5AD4F484-4B13-4C47-987C-4DF644623DB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0" creationId="{42725F9A-57D1-4498-9C38-3CB4E38044D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1" creationId="{E640F86D-630B-472D-B530-B9F8C783183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3" creationId="{5B6479FE-E8D2-4FA8-A212-5280DC5B0A4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4" creationId="{B0368E60-0C36-4EB6-8298-B48B6404DBBB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5" creationId="{29AC132B-E50D-467E-A3D2-9D7437FA3726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6" creationId="{AE3C4B30-5731-4837-8390-C37F83AF4291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7" creationId="{1A929B0F-2E6E-4DAB-84ED-EE8A0E1816D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8" creationId="{A88A378A-D0C3-4C83-8185-F0208555328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59" creationId="{C25A6E25-84FE-4947-8213-E31B1BE58EAB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0" creationId="{B6942E3F-7966-44BF-A105-5A193385489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2" creationId="{A49C5BF7-0BC8-496B-83C6-AF60FA2EE6A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3" creationId="{AD9BAB91-DD4E-484B-B5E2-9879238EB68E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5" creationId="{1986D297-F8CA-4A0E-BD40-9C356B7536D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6" creationId="{53AD9240-34F2-4AE6-84A6-E67EF25F05D1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7" creationId="{5C740EA5-9556-4659-B818-3BEE3EBB6EE2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8" creationId="{8C8A251A-E677-4B58-843D-5FF2AE8E069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69" creationId="{F81B7EF7-3A72-4605-A9A8-B636CB943F0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0" creationId="{32855ACB-5AB7-4B5C-9717-41AE3DCDC254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1" creationId="{8B30CC06-9F4B-484C-A286-1697C8E0FE7E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2" creationId="{4425B9B3-5B3F-458F-8CAD-B9168746873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3" creationId="{4674DA54-81FE-4ECC-A393-73B677FDC03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4" creationId="{19025CC4-9198-4072-8679-280527BB857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5" creationId="{2429D3C2-2F67-44DE-933E-01617DC6DDB1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6" creationId="{D557D4FF-E29F-45C6-8D1F-1F4E099DABE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7" creationId="{099F8843-A523-41A1-A4D4-32DFEA72F0B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8" creationId="{03062363-EE03-4515-BED6-23199BBAC52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79" creationId="{14D1CE8F-C8DA-4D29-88F4-DC107DFD2240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1" creationId="{A69813A9-8C21-4A5C-A430-07AFCF07A79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2" creationId="{D6DBC908-D2ED-4C99-B48A-474927B8100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3" creationId="{95826D5B-F65D-47A7-8D5C-06D142699A7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4" creationId="{2ABED736-69F7-4498-A204-BA0AA2F6E99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6" creationId="{184E4C1B-3409-4942-AB00-62B10CBC494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7" creationId="{54756B2F-FC36-4067-BDFF-C4B4112EFA1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8" creationId="{DA9FBE8F-B53A-4372-979C-5AD0C6ABD29E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89" creationId="{F72BA0A0-EDDE-4156-9E22-83D2B8C71E39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0" creationId="{0E3F87E7-7508-4F5E-B166-A769D880B62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1" creationId="{6EDD91A5-98C4-4F94-BABF-749F36E9D754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2" creationId="{ED21D68D-AE05-4CAD-AC7E-D4200EC7CC9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3" creationId="{B7C2EB10-7DAE-4382-8874-FBE8BD38745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4" creationId="{1DABFF0E-AA96-4201-947B-6C37555D3C69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5" creationId="{C7564DD7-58B4-4102-9AE1-E3D3F7E3C5B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196" creationId="{98CFB970-9E80-4E80-B000-344051EE499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1" creationId="{82E36BE4-EB9D-4AE8-8AF2-29732017521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2" creationId="{F7AC94A7-11A9-494C-920B-05F9FF6C95F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3" creationId="{10ED355D-18D0-4E09-AC7F-739B087EDAC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4" creationId="{58AE468E-CB3E-4F2C-9E9C-A2678ED753B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6" creationId="{1CF5535C-3B54-4E05-9319-C6A3ECCF2E1E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7" creationId="{50510B83-4721-429D-B22E-DE67D17C06D2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8" creationId="{F69C86B2-0F30-4150-A89B-99DFFA3AC64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09" creationId="{F8F94368-34FB-4940-BE74-5B970799E03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0" creationId="{ACA6CD75-2F02-40D1-A24D-8C7398045D9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1" creationId="{43C88FB9-BBA2-4AF4-BC59-823D5F39397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2" creationId="{C993DE46-2175-4226-8F47-F6D7E767237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3" creationId="{2E806840-4E1B-467F-AE83-8CBAD201991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4" creationId="{2920D673-5EE5-4201-AF2D-08E2EFD8C3F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5" creationId="{59033506-FB69-425F-8FD0-16FA8608FB0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7" creationId="{870FFCC2-0115-4611-BC29-336081EED0E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8" creationId="{A92022DA-C6D8-49FC-996B-17A4F749F15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19" creationId="{A8F0A625-BB19-4AE3-A1D3-D472D1994513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0" creationId="{BBC7B815-BECD-4C81-ACBF-ADD3202600E1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1" creationId="{3E6430B1-1659-4AA2-8F8D-4E2754059C3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2" creationId="{BE0D3AFA-C3E5-48D2-9A13-0424B3EB27F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3" creationId="{42014041-988F-4FBF-BAE6-C2EF0279206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4" creationId="{A58A239A-D7CB-4682-9545-61D96DE22354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5" creationId="{B61E758E-801E-4B13-BD60-9946CE31485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6" creationId="{3927BA9C-A1D4-44FE-AD30-7C707E0DA8E0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7" creationId="{9448055E-CD62-4753-8276-7F353DB6902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8" creationId="{0720FE8A-0543-4B4E-BD13-0728094A573B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29" creationId="{F02F8600-FA50-4910-8FBE-468FADD7DC5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30" creationId="{9A895E56-38DC-4552-A01B-992F4C5FBE5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31" creationId="{CBF3EBFF-41FE-4FF9-80DF-E4E7A22E32E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33" creationId="{2AED49F5-D17B-435A-B34B-A07CA082D463}"/>
          </ac:inkMkLst>
        </pc:inkChg>
        <pc:inkChg chg="add">
          <ac:chgData name="Zhou Jianyu" userId="faadb563bfecab1d" providerId="LiveId" clId="{BB592C77-F511-4961-AF70-A822AF4A66CE}" dt="2022-12-02T06:53:02.542" v="2592" actId="9405"/>
          <ac:inkMkLst>
            <pc:docMk/>
            <pc:sldMk cId="2305988520" sldId="271"/>
            <ac:inkMk id="234" creationId="{6B43AC62-2F43-4CBC-AD5C-983F2424333A}"/>
          </ac:inkMkLst>
        </pc:inkChg>
        <pc:inkChg chg="add">
          <ac:chgData name="Zhou Jianyu" userId="faadb563bfecab1d" providerId="LiveId" clId="{BB592C77-F511-4961-AF70-A822AF4A66CE}" dt="2022-12-02T06:53:02.852" v="2593" actId="9405"/>
          <ac:inkMkLst>
            <pc:docMk/>
            <pc:sldMk cId="2305988520" sldId="271"/>
            <ac:inkMk id="235" creationId="{330C3A07-61FB-4B2A-BB0D-FD17A0C6041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236" creationId="{DEC34DB4-B5E5-4671-BC27-557CC6A1F38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37" creationId="{0A0DD4C3-487C-44BB-802E-42AEC4FEEFD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38" creationId="{CF474FC6-88B4-496A-87AC-AA38444002AA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39" creationId="{C822AB83-7171-4FE5-9E2D-2B593EB3BE6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0" creationId="{AD277D60-110E-47C0-BAFA-4F682ED814ED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1" creationId="{43C23475-1040-4F47-B888-722C9D8378C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3" creationId="{79C74806-E911-41D9-AAAA-11FBCA73AA8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4" creationId="{73B67FE8-3D35-4A0D-8126-DB19A81DD31A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5" creationId="{9998E994-DDBF-4D84-BA21-9B036E08EE3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6" creationId="{0E666444-6A96-4C37-8954-9E3318C8E25D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7" creationId="{5E0491CB-CDE9-4A3A-A107-B4A12278458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8" creationId="{E748DA1A-AB71-435D-9652-57DD1CDD064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49" creationId="{D9F356CC-96E9-45A2-8BB3-8D6EEEA8B87D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0" creationId="{09DB9F93-13C0-4ADF-81EE-C569774E868F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2" creationId="{2AF7B043-7571-4DA7-BEAE-7B2C76FCF88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3" creationId="{164F2090-7614-4D3C-9B4D-3748E0399D7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4" creationId="{6526E808-47C9-438E-93A8-B004D066265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5" creationId="{4348EFF6-39A3-491D-B877-0B742149333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6" creationId="{CA416F42-8FB1-4013-B007-AF0B92A529B3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7" creationId="{F5184F56-B5AC-4C57-966B-75B1DEE62B3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8" creationId="{761850B9-7C95-4D96-A942-02CACAF79AA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59" creationId="{0B0192AE-D0FD-498D-A14D-7ACF3C6ACCD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0" creationId="{0637250D-E192-452D-B048-7086265D64F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1" creationId="{3E61AAD9-751F-4D9E-BB68-B84FE867F32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3" creationId="{704ED07D-A478-428B-893B-83C7141658A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5" creationId="{080165BF-7BA5-4EAE-AC46-337AD993B09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6" creationId="{192A4158-26C5-4274-B176-96D83DD1B1D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68" creationId="{68AF49F9-3FAD-43F4-9A78-53EAA54F531F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0" creationId="{C1A674BD-C9CA-4F4F-87E9-37EED9188C6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1" creationId="{10942303-3F8F-4FC7-B109-A36404761FD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2" creationId="{B2AA9C5B-397D-4C7E-B2AB-2EDD32901EB8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3" creationId="{D2B3A79C-49FB-42C8-94CF-AC4F0A1ED2A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4" creationId="{BB093FBF-651A-4969-BEC5-B97635B9219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5" creationId="{9AD4549B-A25B-4302-A097-E5A443F529F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6" creationId="{066A1374-132F-4BB9-99A3-6DF537BFE1F1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7" creationId="{56A220C0-1FD4-400A-9576-C5F311C867A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8" creationId="{025BE129-7A94-4389-8208-1522A24BFCD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79" creationId="{62420CC9-83AE-4799-A964-675A81CB220E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0" creationId="{4984F699-CE4A-47BC-9E48-2B5D3679CFB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1" creationId="{8CD8E256-23BA-4D57-90F7-3FFD3BBE660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2" creationId="{D18D39CC-9977-4A9D-958E-C751AB7836E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3" creationId="{7893E66C-A78C-44B0-8EEF-9530ADD3AD4C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4" creationId="{9E2B095F-3B3C-4BE6-A4BF-3302BF5D9402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5" creationId="{C02360C2-4415-4605-BB4F-EC4CDF17EE0B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6" creationId="{39316124-548E-409B-B0E9-E1E6A74154A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7" creationId="{98858990-2A80-4D8C-AFB1-8FBC7CEBB27D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8" creationId="{966DA089-00E4-4692-9FC7-55FBFEE6BA46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89" creationId="{EE0CFE0C-6828-496C-ACD7-85E36684E4F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0" creationId="{1C3547C1-0B31-495F-BCFA-B01A02BA1833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1" creationId="{DE4A7E8A-29E4-4771-A3C9-1497F78FEE7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2" creationId="{E4B6AE9C-0EAA-44DB-B460-C754A944EC8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3" creationId="{721CF33C-3F06-492D-B80D-6E66360535A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4" creationId="{3768F80C-82C6-497C-8973-67BADD513FFD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5" creationId="{B57A7E4D-A9F5-4738-9659-60362BC4F506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6" creationId="{22CBCEE9-816B-43E4-B3CE-3EB1BD9EC090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7" creationId="{F5629334-1F53-4685-A5AB-C4572A2AF8F5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298" creationId="{6E64E336-9C24-4B46-8334-2555AA94D5B4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300" creationId="{634CAB48-66AD-416C-89D0-D2C81E6C3017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301" creationId="{B5A79B67-1230-4612-B10C-930222D33DAA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302" creationId="{A570DC4C-FB17-4480-94CC-7A442E805A76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303" creationId="{55938FA8-7CF7-4291-A32D-728C55C51289}"/>
          </ac:inkMkLst>
        </pc:inkChg>
        <pc:inkChg chg="add mod">
          <ac:chgData name="Zhou Jianyu" userId="faadb563bfecab1d" providerId="LiveId" clId="{BB592C77-F511-4961-AF70-A822AF4A66CE}" dt="2022-12-02T06:53:53.610" v="2663"/>
          <ac:inkMkLst>
            <pc:docMk/>
            <pc:sldMk cId="2305988520" sldId="271"/>
            <ac:inkMk id="304" creationId="{054E6A5A-7BA4-425A-81ED-82BB81B3B0A8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06" creationId="{0A23C9A8-31CB-4CED-A280-3675C40D8F86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07" creationId="{0B956F3F-482C-4B73-B5EA-4D2B8EE8C5AA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08" creationId="{EF457C49-0617-408E-9C5D-190E8B3ED91D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09" creationId="{A4ECEA79-DADB-4772-97A6-D6D101681E1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0" creationId="{3BC56488-3F51-4AAC-A6A2-EC8C9E85EF49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1" creationId="{5F057C62-152C-4819-AD3E-2E5F30F1E477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2" creationId="{C39A57FA-A124-448F-BCCE-D6C0022CF22C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3" creationId="{CA31B8CD-B36D-44DB-BD5F-9FFDC385F7C5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4" creationId="{38F9F546-99F3-4EAB-B776-A3E6A8F03B14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5" creationId="{A234BBC4-F5EB-49DE-9201-21ACEBE7FFBF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6" creationId="{763DBCF5-37DB-4FC9-8926-66026EC8CCFB}"/>
          </ac:inkMkLst>
        </pc:inkChg>
        <pc:inkChg chg="add mod">
          <ac:chgData name="Zhou Jianyu" userId="faadb563bfecab1d" providerId="LiveId" clId="{BB592C77-F511-4961-AF70-A822AF4A66CE}" dt="2022-12-02T06:53:59.616" v="2676"/>
          <ac:inkMkLst>
            <pc:docMk/>
            <pc:sldMk cId="2305988520" sldId="271"/>
            <ac:inkMk id="317" creationId="{E8D4796A-593B-45A7-89DB-EAE8ACAE31F9}"/>
          </ac:inkMkLst>
        </pc:inkChg>
        <pc:inkChg chg="add mod">
          <ac:chgData name="Zhou Jianyu" userId="faadb563bfecab1d" providerId="LiveId" clId="{BB592C77-F511-4961-AF70-A822AF4A66CE}" dt="2022-12-02T06:54:01.005" v="2679"/>
          <ac:inkMkLst>
            <pc:docMk/>
            <pc:sldMk cId="2305988520" sldId="271"/>
            <ac:inkMk id="322" creationId="{E11FC4B3-63CB-4A04-A9B3-9319117A5CC1}"/>
          </ac:inkMkLst>
        </pc:inkChg>
        <pc:inkChg chg="add mod">
          <ac:chgData name="Zhou Jianyu" userId="faadb563bfecab1d" providerId="LiveId" clId="{BB592C77-F511-4961-AF70-A822AF4A66CE}" dt="2022-12-02T06:54:01.005" v="2679"/>
          <ac:inkMkLst>
            <pc:docMk/>
            <pc:sldMk cId="2305988520" sldId="271"/>
            <ac:inkMk id="323" creationId="{554D83FB-5AD0-4A73-A929-F9D0A960A50B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25" creationId="{38859E13-46A6-417A-8202-89D22AAB9F4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26" creationId="{5ED702DD-11AB-4671-809B-E2AAD7A000F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27" creationId="{B7E0A2BE-4FC9-4843-AFA2-FC3B624E8A2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28" creationId="{9A5B3BE2-416F-4268-8E73-A0E5CD649138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29" creationId="{101CB6C3-32CF-4656-9733-F883CEEAC2F2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0" creationId="{31EB3EAB-B18F-40DF-A18B-062CBBB01B42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1" creationId="{6F4F6046-EF01-4F55-AD85-97613EE485C7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2" creationId="{54210DF8-760E-4CF6-82D9-CB43F70111F6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3" creationId="{3CEAECD9-4686-4C7A-8DD9-EFFFEC54FEA0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4" creationId="{7B0D94EB-3C53-430A-8720-DC0B6A9AF46B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5" creationId="{49BB4979-9CEB-479C-AFCE-290059A4CD2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6" creationId="{C1D961F2-39ED-46ED-8989-E383D6242B0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7" creationId="{3117CE86-EA53-4A47-BB94-5E548D7171DA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8" creationId="{69A9F0F8-AB60-461D-A121-BA0AD0719EAF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39" creationId="{A5A6DD8F-7E6B-47D9-9ABB-54A81948C2E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44" creationId="{77646D26-998E-4552-8122-49A32A92B9B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45" creationId="{129F58C7-1691-4768-9051-2239CE901DB8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46" creationId="{1A0189C5-E918-4444-B520-201E3020089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48" creationId="{D95A0AD7-0505-40DC-8059-55B9796E62D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49" creationId="{06641546-9620-42BA-90AA-F984D33BD5E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0" creationId="{58321621-B57D-4BB8-9235-1807B46EE3B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2" creationId="{B88EF095-C545-441A-9E09-F80CB4DD458A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3" creationId="{9B84FF2A-5FED-478F-AA2F-6AAA2CB85B0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4" creationId="{CED83851-365E-4ACF-9B1C-F542EA89FF9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6" creationId="{CBFC0165-9544-4526-B728-1FB6C351E0D0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7" creationId="{37CB6E7A-7B28-4B22-992B-F8B0108ABB98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59" creationId="{79481D4E-790D-4D58-975E-F82E973B6530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0" creationId="{0FFD7DCC-B70A-4CA9-9EC3-E349B99EA7F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2" creationId="{B0A8FB1D-13F7-42CA-BA78-ADA18D90CAD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3" creationId="{F2300291-8598-4BD9-9FDC-EDD07C093E8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4" creationId="{720D3A72-BBF3-493C-A5A6-6797E1817EA2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5" creationId="{0BB8FA6D-11F3-4976-B74E-8BD7FE2DEF3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6" creationId="{9D9BD6DE-2FBD-4F5F-9526-FBD75A13660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7" creationId="{D8D6AD69-A6F2-44BD-B6BD-EFC9A800CF82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8" creationId="{BA8DB1F7-66BE-414E-BA01-AB6FB5ACC827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69" creationId="{1E89AB36-4562-43B8-A850-52347B831792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0" creationId="{F685C5C4-4FBD-440A-9CCF-E28685FF446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1" creationId="{FD3F53CE-786E-4D8C-8650-0DE2B8AB94E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3" creationId="{E5509764-65D3-450C-A4E4-6793E101F58C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4" creationId="{0438095D-AA46-4398-AC87-5B8760730E1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5" creationId="{215C3417-F68F-4D50-A552-036BDB9CD776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6" creationId="{53C613E9-B081-4DD2-A7ED-857AAFDCE28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7" creationId="{64830767-5D22-41A6-8469-5A1229183D3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8" creationId="{920437A4-94C2-4BE6-AC9E-4B9A35643EF6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79" creationId="{1B3982EC-9BF5-4365-BF87-5E8448F26C5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1" creationId="{1E944AC8-2CA8-49DE-B09E-5623F3306A68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2" creationId="{488E9CC3-A6A8-42E3-923F-BEB2D484ECC7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4" creationId="{1B108C16-FF29-4F55-A3E9-6419FAA4F4A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5" creationId="{B89613E3-4DBD-4EBC-8E56-70171B67ECF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6" creationId="{F9F50AF9-C786-473C-B451-DD6237D519AC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8" creationId="{3519BC81-BEEB-427B-B62A-28E7F20C3A2A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89" creationId="{B06740ED-0945-44A3-899F-9DB2F695923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0" creationId="{ABA52856-A821-4668-91ED-1E9D60B7D95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1" creationId="{2C6F5A2F-9AB8-43E3-9441-ED2BD7D199A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2" creationId="{D01D0224-B83A-48BB-8F52-31B137DA7DB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3" creationId="{D2AE7514-E971-4C2E-B555-C3F3B0C6BA8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4" creationId="{1B8F7DE0-A2E3-4837-89D8-CDB205E79337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5" creationId="{191783B8-A957-49DB-9BC6-A2146A862E8C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7" creationId="{BB6B88E7-0BC4-4E09-B64E-66B3285C4B0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8" creationId="{EF4BC23D-EF71-4774-8B05-B2AA3409B0A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399" creationId="{BD6548DC-54DB-4520-99B3-75EC2A89DD10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0" creationId="{A1324CDE-A98D-447F-9AB5-CF8D3EEF2AF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1" creationId="{9E779939-4B95-4D17-A270-1D1910BA89FF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3" creationId="{DBE04592-6BD2-4670-8DC3-1D787C05D54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4" creationId="{6915B4DC-0887-4A36-BD20-333870EF357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5" creationId="{DF88D172-C7DD-45F7-B981-CD0ECD57028F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7" creationId="{1EE72749-645E-42B4-A918-AAD1B05A3B64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08" creationId="{E26F865E-7767-4CB7-BBEE-C432A115FAF6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0" creationId="{DAF1AFF7-0AF7-49EA-AB3C-6401DBB6CC0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1" creationId="{A0FCD4DD-853E-433B-8DAD-6ADACB4D469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2" creationId="{1DC610A8-C49A-471F-94C8-9E7D5209C019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3" creationId="{03278908-51D0-4006-8430-4114BEC069E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4" creationId="{F6E1FC4A-2521-40B3-8B6A-5E5C691D6B9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5" creationId="{F59275FA-B439-483C-8F05-918253620C91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6" creationId="{1A541AE0-6B9E-4DCC-A810-A1213C0F092E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7" creationId="{F6C56BB1-5DB8-4FC6-91C5-502A9A8407D8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8" creationId="{26787279-32BE-4D7A-A721-DDB0D290DB1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19" creationId="{A7674EAB-2439-43AD-BEDA-DF4B3B8042DD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20" creationId="{EE14B11A-BEF9-4B28-9FB7-DE902C59F4CB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21" creationId="{9AC8DA9F-AAD6-4A2B-8468-0BFD4B130FEA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22" creationId="{6681A81A-CBFB-465A-9B85-77D4C19F8876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23" creationId="{E177691A-BAD5-4F52-80F9-32A26655858B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24" creationId="{28223C88-5A27-4727-9C44-6F89D9A8CD10}"/>
          </ac:inkMkLst>
        </pc:inkChg>
        <pc:inkChg chg="add">
          <ac:chgData name="Zhou Jianyu" userId="faadb563bfecab1d" providerId="LiveId" clId="{BB592C77-F511-4961-AF70-A822AF4A66CE}" dt="2022-12-02T06:55:57.089" v="2780" actId="9405"/>
          <ac:inkMkLst>
            <pc:docMk/>
            <pc:sldMk cId="2305988520" sldId="271"/>
            <ac:inkMk id="426" creationId="{E279DF62-7418-4C57-9742-5944A067F48A}"/>
          </ac:inkMkLst>
        </pc:inkChg>
        <pc:inkChg chg="add">
          <ac:chgData name="Zhou Jianyu" userId="faadb563bfecab1d" providerId="LiveId" clId="{BB592C77-F511-4961-AF70-A822AF4A66CE}" dt="2022-12-02T06:55:59.245" v="2781" actId="9405"/>
          <ac:inkMkLst>
            <pc:docMk/>
            <pc:sldMk cId="2305988520" sldId="271"/>
            <ac:inkMk id="427" creationId="{DD3600C5-D314-44AD-988D-4E09D9934832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28" creationId="{1A2BAEEB-A058-4ED0-AEFD-A62D9F655E0E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29" creationId="{68B7351B-6BCB-4D7E-AEAD-32A2021DA7F7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0" creationId="{8C9ADAA5-00CE-48B0-8A83-5CC69D3F174C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2" creationId="{D788F095-5844-4402-8515-6A2BA4E19DEF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4" creationId="{D7E376F3-6849-456C-928D-8A01E415EAD5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5" creationId="{D4DE7AEC-043E-413F-ACA4-5CC5B9F90C8A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6" creationId="{A59C2247-6E40-4D01-96FF-EF2327715C0E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7" creationId="{CFB6835E-0649-4718-BEA1-8475FC977EAD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8" creationId="{08D2A15D-CE39-4078-95B8-F68DD3796A8B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39" creationId="{69E9DC5C-084F-4E55-BCFD-08E79A20173B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40" creationId="{6439558C-F293-447F-9B50-D0D5D5120789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42" creationId="{40F15EAB-9F21-4479-8E7E-034FA8114C0F}"/>
          </ac:inkMkLst>
        </pc:inkChg>
        <pc:inkChg chg="add mod">
          <ac:chgData name="Zhou Jianyu" userId="faadb563bfecab1d" providerId="LiveId" clId="{BB592C77-F511-4961-AF70-A822AF4A66CE}" dt="2022-12-02T06:56:26.329" v="2799"/>
          <ac:inkMkLst>
            <pc:docMk/>
            <pc:sldMk cId="2305988520" sldId="271"/>
            <ac:inkMk id="443" creationId="{28EEA03F-15FF-4488-B826-724A2E497E63}"/>
          </ac:inkMkLst>
        </pc:inkChg>
        <pc:inkChg chg="add">
          <ac:chgData name="Zhou Jianyu" userId="faadb563bfecab1d" providerId="LiveId" clId="{BB592C77-F511-4961-AF70-A822AF4A66CE}" dt="2022-12-02T06:56:25.340" v="2798" actId="9405"/>
          <ac:inkMkLst>
            <pc:docMk/>
            <pc:sldMk cId="2305988520" sldId="271"/>
            <ac:inkMk id="444" creationId="{5CC7B678-73EA-4C06-9626-8A59B40F81E3}"/>
          </ac:inkMkLst>
        </pc:inkChg>
        <pc:inkChg chg="add mod">
          <ac:chgData name="Zhou Jianyu" userId="faadb563bfecab1d" providerId="LiveId" clId="{BB592C77-F511-4961-AF70-A822AF4A66CE}" dt="2022-12-02T06:56:45.440" v="2801"/>
          <ac:inkMkLst>
            <pc:docMk/>
            <pc:sldMk cId="2305988520" sldId="271"/>
            <ac:inkMk id="446" creationId="{7B7F8133-D513-45BC-B9F6-10F30FD02B1E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48" creationId="{778BD8A0-F0F6-4100-9789-F47F1AB1695A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49" creationId="{6B16D309-9A39-4539-985D-B9035A32191B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0" creationId="{66EE6710-A822-42A9-BA66-BEA135D43E5D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1" creationId="{0D2F0A20-2F15-4410-8847-90737B169DA0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2" creationId="{09894CFF-7B1A-4244-945A-3D53DF302231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3" creationId="{0E087B0D-4C90-438D-9F79-D7B2441F8FDA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5" creationId="{C7A54703-1989-4B19-AEE6-A12AF5787F0C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6" creationId="{5A5517E8-214A-479D-8311-7AFB807E0A74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7" creationId="{AC7686D7-9D54-42A0-B04A-DDF1F8737BB6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8" creationId="{8792C56B-6CF9-4B6D-8D94-7E57EFAAFB9A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59" creationId="{B84B7A08-CD8A-432B-9106-1B93084A7733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60" creationId="{A846A8EB-8BAF-43FF-A4EF-25F67790AAF5}"/>
          </ac:inkMkLst>
        </pc:inkChg>
        <pc:inkChg chg="add mod">
          <ac:chgData name="Zhou Jianyu" userId="faadb563bfecab1d" providerId="LiveId" clId="{BB592C77-F511-4961-AF70-A822AF4A66CE}" dt="2022-12-02T06:57:01.619" v="2817"/>
          <ac:inkMkLst>
            <pc:docMk/>
            <pc:sldMk cId="2305988520" sldId="271"/>
            <ac:inkMk id="462" creationId="{F81EFE55-7DDD-4475-8C75-D7550857D965}"/>
          </ac:inkMkLst>
        </pc:inkChg>
        <pc:inkChg chg="add">
          <ac:chgData name="Zhou Jianyu" userId="faadb563bfecab1d" providerId="LiveId" clId="{BB592C77-F511-4961-AF70-A822AF4A66CE}" dt="2022-12-02T06:57:32.630" v="2818" actId="9405"/>
          <ac:inkMkLst>
            <pc:docMk/>
            <pc:sldMk cId="2305988520" sldId="271"/>
            <ac:inkMk id="464" creationId="{35A3F950-2E04-46BF-9EA0-D5F82BF024B5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65" creationId="{1178E63B-0B5D-4769-9575-E0AD017B871C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66" creationId="{D7C61A97-5EE3-476D-ADA1-3458D8FDB64A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67" creationId="{D5EF247F-1537-42FD-AF6C-A074D6035122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68" creationId="{F0F6C8F0-8BAD-4DAF-B547-03D4109B9EFC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69" creationId="{5AE7A3B8-1B52-41E6-9BC3-96E35A1721C6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0" creationId="{FCA95D4A-B0DE-4F97-A5BA-456102B9BD57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1" creationId="{8BDF1B38-9D4D-491B-B31E-29258F09B631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2" creationId="{45162D0C-95C2-4AA2-9385-EA3636A8FB78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4" creationId="{2D3C8C87-3AB4-4A01-8C1B-69B6F1C82D4B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5" creationId="{81AE14B9-2E09-439A-B701-48AE15C90C09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6" creationId="{CF150F47-4CE6-463B-8809-AA687518C22B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7" creationId="{080B1BFF-ADA2-4F0C-9BD9-E83C8888853C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8" creationId="{B909AAED-F1B3-4256-AC8E-3FFBD5F13232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79" creationId="{E3121E55-92C7-4A0B-858F-34C06FEE33F8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0" creationId="{C030BEE0-C00F-4F5C-BAAF-C44129A54636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1" creationId="{87FEFD05-6409-434C-BBEB-C0B48719301C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2" creationId="{59B34BA6-9C34-4DBC-A068-06C11D54BFE5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3" creationId="{0B56736F-0A99-4826-AFB7-7F7C50979480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4" creationId="{59B8C0F8-B6E9-4501-B60E-A1CFB60AD9A0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5" creationId="{385A762A-DF38-4ED5-B3C9-4B7A8771D9DE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6" creationId="{C75344B5-FEA4-4ABF-8B14-D72E9E729639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7" creationId="{365631BA-2094-4558-A1A4-F9D6D8713085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8" creationId="{9EE5E84F-ED7D-4241-89D2-12E6965EFB57}"/>
          </ac:inkMkLst>
        </pc:inkChg>
        <pc:inkChg chg="add mod">
          <ac:chgData name="Zhou Jianyu" userId="faadb563bfecab1d" providerId="LiveId" clId="{BB592C77-F511-4961-AF70-A822AF4A66CE}" dt="2022-12-02T06:57:47.381" v="2844"/>
          <ac:inkMkLst>
            <pc:docMk/>
            <pc:sldMk cId="2305988520" sldId="271"/>
            <ac:inkMk id="489" creationId="{C7D7B87B-03AA-4BFB-97D9-02D93237FFA3}"/>
          </ac:inkMkLst>
        </pc:inkChg>
      </pc:sldChg>
      <pc:sldChg chg="addSp delSp modSp new mod">
        <pc:chgData name="Zhou Jianyu" userId="faadb563bfecab1d" providerId="LiveId" clId="{BB592C77-F511-4961-AF70-A822AF4A66CE}" dt="2022-12-02T06:43:09.384" v="2009"/>
        <pc:sldMkLst>
          <pc:docMk/>
          <pc:sldMk cId="696339102" sldId="272"/>
        </pc:sldMkLst>
        <pc:grpChg chg="mod">
          <ac:chgData name="Zhou Jianyu" userId="faadb563bfecab1d" providerId="LiveId" clId="{BB592C77-F511-4961-AF70-A822AF4A66CE}" dt="2022-12-02T06:38:21.126" v="1756"/>
          <ac:grpSpMkLst>
            <pc:docMk/>
            <pc:sldMk cId="696339102" sldId="272"/>
            <ac:grpSpMk id="9" creationId="{FD634502-772D-4394-A1D6-6811ED7B5951}"/>
          </ac:grpSpMkLst>
        </pc:grpChg>
        <pc:grpChg chg="del mod">
          <ac:chgData name="Zhou Jianyu" userId="faadb563bfecab1d" providerId="LiveId" clId="{BB592C77-F511-4961-AF70-A822AF4A66CE}" dt="2022-12-02T06:38:28.084" v="1773"/>
          <ac:grpSpMkLst>
            <pc:docMk/>
            <pc:sldMk cId="696339102" sldId="272"/>
            <ac:grpSpMk id="10" creationId="{DF24489D-C2F0-4D9F-8707-815115DB43A8}"/>
          </ac:grpSpMkLst>
        </pc:grpChg>
        <pc:grpChg chg="mod">
          <ac:chgData name="Zhou Jianyu" userId="faadb563bfecab1d" providerId="LiveId" clId="{BB592C77-F511-4961-AF70-A822AF4A66CE}" dt="2022-12-02T06:38:28.084" v="1773"/>
          <ac:grpSpMkLst>
            <pc:docMk/>
            <pc:sldMk cId="696339102" sldId="272"/>
            <ac:grpSpMk id="27" creationId="{46D9B12D-AD59-44DF-94EA-C572487A2A9B}"/>
          </ac:grpSpMkLst>
        </pc:grpChg>
        <pc:grpChg chg="mod">
          <ac:chgData name="Zhou Jianyu" userId="faadb563bfecab1d" providerId="LiveId" clId="{BB592C77-F511-4961-AF70-A822AF4A66CE}" dt="2022-12-02T06:38:28.084" v="1773"/>
          <ac:grpSpMkLst>
            <pc:docMk/>
            <pc:sldMk cId="696339102" sldId="272"/>
            <ac:grpSpMk id="28" creationId="{36B41FBE-28DA-4FA1-9076-7D38D5E6D8F0}"/>
          </ac:grpSpMkLst>
        </pc:grpChg>
        <pc:grpChg chg="mod">
          <ac:chgData name="Zhou Jianyu" userId="faadb563bfecab1d" providerId="LiveId" clId="{BB592C77-F511-4961-AF70-A822AF4A66CE}" dt="2022-12-02T06:38:30.930" v="1779"/>
          <ac:grpSpMkLst>
            <pc:docMk/>
            <pc:sldMk cId="696339102" sldId="272"/>
            <ac:grpSpMk id="34" creationId="{E221A759-40EE-48EB-A543-5C88860C0126}"/>
          </ac:grpSpMkLst>
        </pc:grpChg>
        <pc:grpChg chg="mod">
          <ac:chgData name="Zhou Jianyu" userId="faadb563bfecab1d" providerId="LiveId" clId="{BB592C77-F511-4961-AF70-A822AF4A66CE}" dt="2022-12-02T06:38:35.285" v="1788"/>
          <ac:grpSpMkLst>
            <pc:docMk/>
            <pc:sldMk cId="696339102" sldId="272"/>
            <ac:grpSpMk id="43" creationId="{6B4E340A-CFAF-47B7-B293-3CDD097FCBC1}"/>
          </ac:grpSpMkLst>
        </pc:grpChg>
        <pc:grpChg chg="del mod">
          <ac:chgData name="Zhou Jianyu" userId="faadb563bfecab1d" providerId="LiveId" clId="{BB592C77-F511-4961-AF70-A822AF4A66CE}" dt="2022-12-02T06:38:40.487" v="1797"/>
          <ac:grpSpMkLst>
            <pc:docMk/>
            <pc:sldMk cId="696339102" sldId="272"/>
            <ac:grpSpMk id="48" creationId="{1904A2E1-7806-45B0-826C-E1C9FB4CE902}"/>
          </ac:grpSpMkLst>
        </pc:grpChg>
        <pc:grpChg chg="del mod">
          <ac:chgData name="Zhou Jianyu" userId="faadb563bfecab1d" providerId="LiveId" clId="{BB592C77-F511-4961-AF70-A822AF4A66CE}" dt="2022-12-02T06:38:43.753" v="1802"/>
          <ac:grpSpMkLst>
            <pc:docMk/>
            <pc:sldMk cId="696339102" sldId="272"/>
            <ac:grpSpMk id="52" creationId="{9FCFA1AF-4173-45CC-8219-18F6ADB6FD5A}"/>
          </ac:grpSpMkLst>
        </pc:grpChg>
        <pc:grpChg chg="del mod">
          <ac:chgData name="Zhou Jianyu" userId="faadb563bfecab1d" providerId="LiveId" clId="{BB592C77-F511-4961-AF70-A822AF4A66CE}" dt="2022-12-02T06:38:43.753" v="1802"/>
          <ac:grpSpMkLst>
            <pc:docMk/>
            <pc:sldMk cId="696339102" sldId="272"/>
            <ac:grpSpMk id="57" creationId="{2E890502-BFC2-49FE-8828-6CB3C60F7E16}"/>
          </ac:grpSpMkLst>
        </pc:grpChg>
        <pc:grpChg chg="del mod">
          <ac:chgData name="Zhou Jianyu" userId="faadb563bfecab1d" providerId="LiveId" clId="{BB592C77-F511-4961-AF70-A822AF4A66CE}" dt="2022-12-02T06:39:43.005" v="1869"/>
          <ac:grpSpMkLst>
            <pc:docMk/>
            <pc:sldMk cId="696339102" sldId="272"/>
            <ac:grpSpMk id="58" creationId="{60BF8A94-973A-45EB-AC0A-6A4A9DABD76A}"/>
          </ac:grpSpMkLst>
        </pc:grpChg>
        <pc:grpChg chg="mod">
          <ac:chgData name="Zhou Jianyu" userId="faadb563bfecab1d" providerId="LiveId" clId="{BB592C77-F511-4961-AF70-A822AF4A66CE}" dt="2022-12-02T06:38:49.173" v="1813"/>
          <ac:grpSpMkLst>
            <pc:docMk/>
            <pc:sldMk cId="696339102" sldId="272"/>
            <ac:grpSpMk id="69" creationId="{B173CBCF-C36E-429E-958E-E1E3E5B99CD2}"/>
          </ac:grpSpMkLst>
        </pc:grpChg>
        <pc:grpChg chg="del mod">
          <ac:chgData name="Zhou Jianyu" userId="faadb563bfecab1d" providerId="LiveId" clId="{BB592C77-F511-4961-AF70-A822AF4A66CE}" dt="2022-12-02T06:39:24.050" v="1839"/>
          <ac:grpSpMkLst>
            <pc:docMk/>
            <pc:sldMk cId="696339102" sldId="272"/>
            <ac:grpSpMk id="81" creationId="{D6E18AB2-56C5-4399-B808-795C8137C2E2}"/>
          </ac:grpSpMkLst>
        </pc:grpChg>
        <pc:grpChg chg="del mod">
          <ac:chgData name="Zhou Jianyu" userId="faadb563bfecab1d" providerId="LiveId" clId="{BB592C77-F511-4961-AF70-A822AF4A66CE}" dt="2022-12-02T06:39:21.566" v="1834"/>
          <ac:grpSpMkLst>
            <pc:docMk/>
            <pc:sldMk cId="696339102" sldId="272"/>
            <ac:grpSpMk id="88" creationId="{79ED1E82-430A-4F84-B673-E348095E60AC}"/>
          </ac:grpSpMkLst>
        </pc:grpChg>
        <pc:grpChg chg="del mod">
          <ac:chgData name="Zhou Jianyu" userId="faadb563bfecab1d" providerId="LiveId" clId="{BB592C77-F511-4961-AF70-A822AF4A66CE}" dt="2022-12-02T06:39:22.965" v="1836"/>
          <ac:grpSpMkLst>
            <pc:docMk/>
            <pc:sldMk cId="696339102" sldId="272"/>
            <ac:grpSpMk id="90" creationId="{CEC81D6D-BB9A-4269-9417-0C689603A23D}"/>
          </ac:grpSpMkLst>
        </pc:grpChg>
        <pc:grpChg chg="del mod">
          <ac:chgData name="Zhou Jianyu" userId="faadb563bfecab1d" providerId="LiveId" clId="{BB592C77-F511-4961-AF70-A822AF4A66CE}" dt="2022-12-02T06:39:29.918" v="1850"/>
          <ac:grpSpMkLst>
            <pc:docMk/>
            <pc:sldMk cId="696339102" sldId="272"/>
            <ac:grpSpMk id="92" creationId="{95020616-3B54-4847-BD66-438051BBD81D}"/>
          </ac:grpSpMkLst>
        </pc:grpChg>
        <pc:grpChg chg="del mod">
          <ac:chgData name="Zhou Jianyu" userId="faadb563bfecab1d" providerId="LiveId" clId="{BB592C77-F511-4961-AF70-A822AF4A66CE}" dt="2022-12-02T06:39:27.928" v="1848"/>
          <ac:grpSpMkLst>
            <pc:docMk/>
            <pc:sldMk cId="696339102" sldId="272"/>
            <ac:grpSpMk id="95" creationId="{1E15640F-0994-4398-AF64-9F14663906EB}"/>
          </ac:grpSpMkLst>
        </pc:grpChg>
        <pc:grpChg chg="del mod">
          <ac:chgData name="Zhou Jianyu" userId="faadb563bfecab1d" providerId="LiveId" clId="{BB592C77-F511-4961-AF70-A822AF4A66CE}" dt="2022-12-02T06:42:18.756" v="1970"/>
          <ac:grpSpMkLst>
            <pc:docMk/>
            <pc:sldMk cId="696339102" sldId="272"/>
            <ac:grpSpMk id="104" creationId="{E4F6C7F5-E40C-4E96-848B-5ABD3FEE5494}"/>
          </ac:grpSpMkLst>
        </pc:grpChg>
        <pc:grpChg chg="del mod">
          <ac:chgData name="Zhou Jianyu" userId="faadb563bfecab1d" providerId="LiveId" clId="{BB592C77-F511-4961-AF70-A822AF4A66CE}" dt="2022-12-02T06:39:32.351" v="1853"/>
          <ac:grpSpMkLst>
            <pc:docMk/>
            <pc:sldMk cId="696339102" sldId="272"/>
            <ac:grpSpMk id="106" creationId="{F431436C-50E2-4181-BADE-7739ABF413FA}"/>
          </ac:grpSpMkLst>
        </pc:grpChg>
        <pc:grpChg chg="del mod">
          <ac:chgData name="Zhou Jianyu" userId="faadb563bfecab1d" providerId="LiveId" clId="{BB592C77-F511-4961-AF70-A822AF4A66CE}" dt="2022-12-02T06:42:18.756" v="1970"/>
          <ac:grpSpMkLst>
            <pc:docMk/>
            <pc:sldMk cId="696339102" sldId="272"/>
            <ac:grpSpMk id="109" creationId="{963FB504-FC0A-4AC5-9578-C8809F694A52}"/>
          </ac:grpSpMkLst>
        </pc:grpChg>
        <pc:grpChg chg="del mod">
          <ac:chgData name="Zhou Jianyu" userId="faadb563bfecab1d" providerId="LiveId" clId="{BB592C77-F511-4961-AF70-A822AF4A66CE}" dt="2022-12-02T06:39:50.285" v="1877"/>
          <ac:grpSpMkLst>
            <pc:docMk/>
            <pc:sldMk cId="696339102" sldId="272"/>
            <ac:grpSpMk id="125" creationId="{E3897311-D0AE-455C-BF2A-CD4B2F9F28EB}"/>
          </ac:grpSpMkLst>
        </pc:grpChg>
        <pc:grpChg chg="mod">
          <ac:chgData name="Zhou Jianyu" userId="faadb563bfecab1d" providerId="LiveId" clId="{BB592C77-F511-4961-AF70-A822AF4A66CE}" dt="2022-12-02T06:39:43.005" v="1869"/>
          <ac:grpSpMkLst>
            <pc:docMk/>
            <pc:sldMk cId="696339102" sldId="272"/>
            <ac:grpSpMk id="126" creationId="{E6F804F5-FCEB-48AC-B5CF-14D4B781AC47}"/>
          </ac:grpSpMkLst>
        </pc:grpChg>
        <pc:grpChg chg="del mod">
          <ac:chgData name="Zhou Jianyu" userId="faadb563bfecab1d" providerId="LiveId" clId="{BB592C77-F511-4961-AF70-A822AF4A66CE}" dt="2022-12-02T06:39:56.425" v="1889"/>
          <ac:grpSpMkLst>
            <pc:docMk/>
            <pc:sldMk cId="696339102" sldId="272"/>
            <ac:grpSpMk id="134" creationId="{736F3B69-2BE9-45DB-977F-F1155684E695}"/>
          </ac:grpSpMkLst>
        </pc:grpChg>
        <pc:grpChg chg="del mod">
          <ac:chgData name="Zhou Jianyu" userId="faadb563bfecab1d" providerId="LiveId" clId="{BB592C77-F511-4961-AF70-A822AF4A66CE}" dt="2022-12-02T06:40:06.038" v="1896"/>
          <ac:grpSpMkLst>
            <pc:docMk/>
            <pc:sldMk cId="696339102" sldId="272"/>
            <ac:grpSpMk id="146" creationId="{CA7EDE7F-8B49-48F4-91DC-971A0A2F7C93}"/>
          </ac:grpSpMkLst>
        </pc:grpChg>
        <pc:grpChg chg="mod">
          <ac:chgData name="Zhou Jianyu" userId="faadb563bfecab1d" providerId="LiveId" clId="{BB592C77-F511-4961-AF70-A822AF4A66CE}" dt="2022-12-02T06:40:06.038" v="1896"/>
          <ac:grpSpMkLst>
            <pc:docMk/>
            <pc:sldMk cId="696339102" sldId="272"/>
            <ac:grpSpMk id="153" creationId="{14CB8F92-1699-4C62-A4C9-5322157986C3}"/>
          </ac:grpSpMkLst>
        </pc:grpChg>
        <pc:grpChg chg="del mod">
          <ac:chgData name="Zhou Jianyu" userId="faadb563bfecab1d" providerId="LiveId" clId="{BB592C77-F511-4961-AF70-A822AF4A66CE}" dt="2022-12-02T06:41:22.459" v="1938"/>
          <ac:grpSpMkLst>
            <pc:docMk/>
            <pc:sldMk cId="696339102" sldId="272"/>
            <ac:grpSpMk id="160" creationId="{07688CF9-2EA0-400C-9055-08E18024B1AB}"/>
          </ac:grpSpMkLst>
        </pc:grpChg>
        <pc:grpChg chg="del mod">
          <ac:chgData name="Zhou Jianyu" userId="faadb563bfecab1d" providerId="LiveId" clId="{BB592C77-F511-4961-AF70-A822AF4A66CE}" dt="2022-12-02T06:41:18.505" v="1933"/>
          <ac:grpSpMkLst>
            <pc:docMk/>
            <pc:sldMk cId="696339102" sldId="272"/>
            <ac:grpSpMk id="175" creationId="{42ABE1CF-C9AA-4EA0-8B20-500F2DB57600}"/>
          </ac:grpSpMkLst>
        </pc:grpChg>
        <pc:grpChg chg="del mod">
          <ac:chgData name="Zhou Jianyu" userId="faadb563bfecab1d" providerId="LiveId" clId="{BB592C77-F511-4961-AF70-A822AF4A66CE}" dt="2022-12-02T06:41:20.252" v="1936"/>
          <ac:grpSpMkLst>
            <pc:docMk/>
            <pc:sldMk cId="696339102" sldId="272"/>
            <ac:grpSpMk id="176" creationId="{1CF41A73-51F7-4044-A795-C5F3F2727E26}"/>
          </ac:grpSpMkLst>
        </pc:grpChg>
        <pc:grpChg chg="del mod">
          <ac:chgData name="Zhou Jianyu" userId="faadb563bfecab1d" providerId="LiveId" clId="{BB592C77-F511-4961-AF70-A822AF4A66CE}" dt="2022-12-02T06:41:18.505" v="1933"/>
          <ac:grpSpMkLst>
            <pc:docMk/>
            <pc:sldMk cId="696339102" sldId="272"/>
            <ac:grpSpMk id="183" creationId="{84B4C9D2-A733-40B5-A4EF-13A5F09064AC}"/>
          </ac:grpSpMkLst>
        </pc:grpChg>
        <pc:grpChg chg="del mod">
          <ac:chgData name="Zhou Jianyu" userId="faadb563bfecab1d" providerId="LiveId" clId="{BB592C77-F511-4961-AF70-A822AF4A66CE}" dt="2022-12-02T06:41:20.252" v="1936"/>
          <ac:grpSpMkLst>
            <pc:docMk/>
            <pc:sldMk cId="696339102" sldId="272"/>
            <ac:grpSpMk id="191" creationId="{714D7D03-D077-4685-BCF4-78B6316EA64A}"/>
          </ac:grpSpMkLst>
        </pc:grpChg>
        <pc:grpChg chg="mod">
          <ac:chgData name="Zhou Jianyu" userId="faadb563bfecab1d" providerId="LiveId" clId="{BB592C77-F511-4961-AF70-A822AF4A66CE}" dt="2022-12-02T06:41:20.252" v="1936"/>
          <ac:grpSpMkLst>
            <pc:docMk/>
            <pc:sldMk cId="696339102" sldId="272"/>
            <ac:grpSpMk id="194" creationId="{55D7CBA3-E21C-4BE1-8329-A1091E888325}"/>
          </ac:grpSpMkLst>
        </pc:grpChg>
        <pc:grpChg chg="mod">
          <ac:chgData name="Zhou Jianyu" userId="faadb563bfecab1d" providerId="LiveId" clId="{BB592C77-F511-4961-AF70-A822AF4A66CE}" dt="2022-12-02T06:41:22.459" v="1938"/>
          <ac:grpSpMkLst>
            <pc:docMk/>
            <pc:sldMk cId="696339102" sldId="272"/>
            <ac:grpSpMk id="196" creationId="{ACA9AB6C-F43C-419D-B50A-992867FB9159}"/>
          </ac:grpSpMkLst>
        </pc:grpChg>
        <pc:grpChg chg="del mod">
          <ac:chgData name="Zhou Jianyu" userId="faadb563bfecab1d" providerId="LiveId" clId="{BB592C77-F511-4961-AF70-A822AF4A66CE}" dt="2022-12-02T06:41:38.132" v="1958"/>
          <ac:grpSpMkLst>
            <pc:docMk/>
            <pc:sldMk cId="696339102" sldId="272"/>
            <ac:grpSpMk id="202" creationId="{21839DF7-9805-46F0-A758-FEDB6BAA599A}"/>
          </ac:grpSpMkLst>
        </pc:grpChg>
        <pc:grpChg chg="mod">
          <ac:chgData name="Zhou Jianyu" userId="faadb563bfecab1d" providerId="LiveId" clId="{BB592C77-F511-4961-AF70-A822AF4A66CE}" dt="2022-12-02T06:41:38.132" v="1958"/>
          <ac:grpSpMkLst>
            <pc:docMk/>
            <pc:sldMk cId="696339102" sldId="272"/>
            <ac:grpSpMk id="216" creationId="{ED55DAF1-7364-4EEF-ADE4-3B378E5CD93A}"/>
          </ac:grpSpMkLst>
        </pc:grpChg>
        <pc:grpChg chg="mod">
          <ac:chgData name="Zhou Jianyu" userId="faadb563bfecab1d" providerId="LiveId" clId="{BB592C77-F511-4961-AF70-A822AF4A66CE}" dt="2022-12-02T06:41:49.610" v="1966"/>
          <ac:grpSpMkLst>
            <pc:docMk/>
            <pc:sldMk cId="696339102" sldId="272"/>
            <ac:grpSpMk id="224" creationId="{D36F0BB3-53EA-490A-A63A-A96C8656E85C}"/>
          </ac:grpSpMkLst>
        </pc:grpChg>
        <pc:grpChg chg="del mod">
          <ac:chgData name="Zhou Jianyu" userId="faadb563bfecab1d" providerId="LiveId" clId="{BB592C77-F511-4961-AF70-A822AF4A66CE}" dt="2022-12-02T06:42:23.071" v="1980"/>
          <ac:grpSpMkLst>
            <pc:docMk/>
            <pc:sldMk cId="696339102" sldId="272"/>
            <ac:grpSpMk id="228" creationId="{91A97AAB-D352-4821-BE5A-81731979A5A6}"/>
          </ac:grpSpMkLst>
        </pc:grpChg>
        <pc:grpChg chg="del mod">
          <ac:chgData name="Zhou Jianyu" userId="faadb563bfecab1d" providerId="LiveId" clId="{BB592C77-F511-4961-AF70-A822AF4A66CE}" dt="2022-12-02T06:42:30.151" v="1985"/>
          <ac:grpSpMkLst>
            <pc:docMk/>
            <pc:sldMk cId="696339102" sldId="272"/>
            <ac:grpSpMk id="238" creationId="{E929E4F1-10D4-4032-88C1-2DFB5F093A8C}"/>
          </ac:grpSpMkLst>
        </pc:grpChg>
        <pc:grpChg chg="mod">
          <ac:chgData name="Zhou Jianyu" userId="faadb563bfecab1d" providerId="LiveId" clId="{BB592C77-F511-4961-AF70-A822AF4A66CE}" dt="2022-12-02T06:42:30.151" v="1985"/>
          <ac:grpSpMkLst>
            <pc:docMk/>
            <pc:sldMk cId="696339102" sldId="272"/>
            <ac:grpSpMk id="242" creationId="{97167917-7BAC-44AD-980B-F88E7B1D428A}"/>
          </ac:grpSpMkLst>
        </pc:grpChg>
        <pc:grpChg chg="mod">
          <ac:chgData name="Zhou Jianyu" userId="faadb563bfecab1d" providerId="LiveId" clId="{BB592C77-F511-4961-AF70-A822AF4A66CE}" dt="2022-12-02T06:42:35.162" v="1990"/>
          <ac:grpSpMkLst>
            <pc:docMk/>
            <pc:sldMk cId="696339102" sldId="272"/>
            <ac:grpSpMk id="247" creationId="{EA4EF9F4-A345-4C3C-BB8D-FA6B9E05C8AB}"/>
          </ac:grpSpMkLst>
        </pc:grpChg>
        <pc:grpChg chg="mod">
          <ac:chgData name="Zhou Jianyu" userId="faadb563bfecab1d" providerId="LiveId" clId="{BB592C77-F511-4961-AF70-A822AF4A66CE}" dt="2022-12-02T06:42:35.162" v="1990"/>
          <ac:grpSpMkLst>
            <pc:docMk/>
            <pc:sldMk cId="696339102" sldId="272"/>
            <ac:grpSpMk id="248" creationId="{70953C0B-2607-4D1D-8FC7-B1DD4018DA34}"/>
          </ac:grpSpMkLst>
        </pc:grpChg>
        <pc:grpChg chg="del mod">
          <ac:chgData name="Zhou Jianyu" userId="faadb563bfecab1d" providerId="LiveId" clId="{BB592C77-F511-4961-AF70-A822AF4A66CE}" dt="2022-12-02T06:43:03.256" v="1999"/>
          <ac:grpSpMkLst>
            <pc:docMk/>
            <pc:sldMk cId="696339102" sldId="272"/>
            <ac:grpSpMk id="252" creationId="{DF10CE51-D2AE-4CCF-80A1-1604946468B5}"/>
          </ac:grpSpMkLst>
        </pc:grpChg>
        <pc:grpChg chg="del mod">
          <ac:chgData name="Zhou Jianyu" userId="faadb563bfecab1d" providerId="LiveId" clId="{BB592C77-F511-4961-AF70-A822AF4A66CE}" dt="2022-12-02T06:43:05.177" v="2003"/>
          <ac:grpSpMkLst>
            <pc:docMk/>
            <pc:sldMk cId="696339102" sldId="272"/>
            <ac:grpSpMk id="257" creationId="{5383F770-C8F6-4027-B431-DF4A7645E7CF}"/>
          </ac:grpSpMkLst>
        </pc:grpChg>
        <pc:grpChg chg="del mod">
          <ac:chgData name="Zhou Jianyu" userId="faadb563bfecab1d" providerId="LiveId" clId="{BB592C77-F511-4961-AF70-A822AF4A66CE}" dt="2022-12-02T06:43:06.547" v="2005"/>
          <ac:grpSpMkLst>
            <pc:docMk/>
            <pc:sldMk cId="696339102" sldId="272"/>
            <ac:grpSpMk id="261" creationId="{D0A4D6A9-4192-40B8-A987-BC17DC9E6344}"/>
          </ac:grpSpMkLst>
        </pc:grpChg>
        <pc:grpChg chg="del mod">
          <ac:chgData name="Zhou Jianyu" userId="faadb563bfecab1d" providerId="LiveId" clId="{BB592C77-F511-4961-AF70-A822AF4A66CE}" dt="2022-12-02T06:43:09.384" v="2009"/>
          <ac:grpSpMkLst>
            <pc:docMk/>
            <pc:sldMk cId="696339102" sldId="272"/>
            <ac:grpSpMk id="263" creationId="{8965638F-7BC5-4D2C-ADEA-92505FC5BED1}"/>
          </ac:grpSpMkLst>
        </pc:grpChg>
        <pc:grpChg chg="mod">
          <ac:chgData name="Zhou Jianyu" userId="faadb563bfecab1d" providerId="LiveId" clId="{BB592C77-F511-4961-AF70-A822AF4A66CE}" dt="2022-12-02T06:43:09.384" v="2009"/>
          <ac:grpSpMkLst>
            <pc:docMk/>
            <pc:sldMk cId="696339102" sldId="272"/>
            <ac:grpSpMk id="267" creationId="{E3EC097C-5D98-44D2-A389-F20A12E5DEF9}"/>
          </ac:grpSpMkLst>
        </pc:grp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" creationId="{0CB3D6DE-F4ED-4165-BE4D-F90614909C3E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3" creationId="{17182365-10DA-4062-A849-C5FBE49B8D2D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4" creationId="{5D2C6A1F-0E10-4F03-B76A-E72A0CE1DF4D}"/>
          </ac:inkMkLst>
        </pc:inkChg>
        <pc:inkChg chg="add mod">
          <ac:chgData name="Zhou Jianyu" userId="faadb563bfecab1d" providerId="LiveId" clId="{BB592C77-F511-4961-AF70-A822AF4A66CE}" dt="2022-12-02T06:38:21.126" v="1756"/>
          <ac:inkMkLst>
            <pc:docMk/>
            <pc:sldMk cId="696339102" sldId="272"/>
            <ac:inkMk id="5" creationId="{A65A9B79-F2FC-4C2B-8CF0-49ACE63273F9}"/>
          </ac:inkMkLst>
        </pc:inkChg>
        <pc:inkChg chg="add mod">
          <ac:chgData name="Zhou Jianyu" userId="faadb563bfecab1d" providerId="LiveId" clId="{BB592C77-F511-4961-AF70-A822AF4A66CE}" dt="2022-12-02T06:38:21.126" v="1756"/>
          <ac:inkMkLst>
            <pc:docMk/>
            <pc:sldMk cId="696339102" sldId="272"/>
            <ac:inkMk id="6" creationId="{6C6ACDB2-3D3B-4E93-83F4-DC6164D6A773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7" creationId="{01E2363A-8444-4A0A-B969-2C2EAF56A46B}"/>
          </ac:inkMkLst>
        </pc:inkChg>
        <pc:inkChg chg="add mod">
          <ac:chgData name="Zhou Jianyu" userId="faadb563bfecab1d" providerId="LiveId" clId="{BB592C77-F511-4961-AF70-A822AF4A66CE}" dt="2022-12-02T06:38:21.126" v="1756"/>
          <ac:inkMkLst>
            <pc:docMk/>
            <pc:sldMk cId="696339102" sldId="272"/>
            <ac:inkMk id="8" creationId="{D3F05945-6B6F-40C9-85FF-CFD511B2DCF4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1" creationId="{56809D3F-7CC1-4752-B9EC-63A5AE19A117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2" creationId="{1DB24480-3DB7-4BA4-8D22-CB5FF72A8668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3" creationId="{206A8368-E2AA-454B-83A2-57F572E4703C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4" creationId="{A4622ACD-0B06-4AC3-A26B-67F83C48019D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5" creationId="{F191A087-5F70-4BD6-87DD-2AB28D7A9468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6" creationId="{AD5FFA04-5AED-42A9-A810-790788213A8E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7" creationId="{90107C50-815E-41CF-AEEC-F6F71A22784C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8" creationId="{95FD8DB4-062B-4717-9839-14DCA8578BDF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19" creationId="{1FC3D471-A19F-4029-8FD2-1AFCB7B15E9C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0" creationId="{65A163C6-1BD5-4D44-8CEE-B8AF54808025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1" creationId="{08C1A53D-71A3-46E4-8CDA-6F629B8E1920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2" creationId="{51368205-E3CA-47B1-8D09-3B1BEED5FAEE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3" creationId="{E945E2F6-F60F-43E5-83FE-3C38B4E89033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4" creationId="{39B8AF85-4A46-47BF-8ABC-0E466127AC1F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5" creationId="{5495A91D-208B-4AD1-AAC9-9EB9EB5641EB}"/>
          </ac:inkMkLst>
        </pc:inkChg>
        <pc:inkChg chg="add mod">
          <ac:chgData name="Zhou Jianyu" userId="faadb563bfecab1d" providerId="LiveId" clId="{BB592C77-F511-4961-AF70-A822AF4A66CE}" dt="2022-12-02T06:38:28.084" v="1773"/>
          <ac:inkMkLst>
            <pc:docMk/>
            <pc:sldMk cId="696339102" sldId="272"/>
            <ac:inkMk id="26" creationId="{E40ABBC4-39BB-4878-8A99-CB65B302A7C9}"/>
          </ac:inkMkLst>
        </pc:inkChg>
        <pc:inkChg chg="add mod">
          <ac:chgData name="Zhou Jianyu" userId="faadb563bfecab1d" providerId="LiveId" clId="{BB592C77-F511-4961-AF70-A822AF4A66CE}" dt="2022-12-02T06:38:30.930" v="1779"/>
          <ac:inkMkLst>
            <pc:docMk/>
            <pc:sldMk cId="696339102" sldId="272"/>
            <ac:inkMk id="29" creationId="{30459ED7-EFCC-486B-AF9D-C1B15E6868B5}"/>
          </ac:inkMkLst>
        </pc:inkChg>
        <pc:inkChg chg="add mod">
          <ac:chgData name="Zhou Jianyu" userId="faadb563bfecab1d" providerId="LiveId" clId="{BB592C77-F511-4961-AF70-A822AF4A66CE}" dt="2022-12-02T06:38:30.930" v="1779"/>
          <ac:inkMkLst>
            <pc:docMk/>
            <pc:sldMk cId="696339102" sldId="272"/>
            <ac:inkMk id="30" creationId="{42ECFDB9-4DDE-4700-806B-06B7463B2FA7}"/>
          </ac:inkMkLst>
        </pc:inkChg>
        <pc:inkChg chg="add mod">
          <ac:chgData name="Zhou Jianyu" userId="faadb563bfecab1d" providerId="LiveId" clId="{BB592C77-F511-4961-AF70-A822AF4A66CE}" dt="2022-12-02T06:38:30.930" v="1779"/>
          <ac:inkMkLst>
            <pc:docMk/>
            <pc:sldMk cId="696339102" sldId="272"/>
            <ac:inkMk id="31" creationId="{E9697C25-2E37-495F-B0BA-7C5F21F6CE2C}"/>
          </ac:inkMkLst>
        </pc:inkChg>
        <pc:inkChg chg="add mod">
          <ac:chgData name="Zhou Jianyu" userId="faadb563bfecab1d" providerId="LiveId" clId="{BB592C77-F511-4961-AF70-A822AF4A66CE}" dt="2022-12-02T06:38:30.930" v="1779"/>
          <ac:inkMkLst>
            <pc:docMk/>
            <pc:sldMk cId="696339102" sldId="272"/>
            <ac:inkMk id="32" creationId="{7FF22061-6BD9-49BC-B165-6F9B2239D975}"/>
          </ac:inkMkLst>
        </pc:inkChg>
        <pc:inkChg chg="add mod">
          <ac:chgData name="Zhou Jianyu" userId="faadb563bfecab1d" providerId="LiveId" clId="{BB592C77-F511-4961-AF70-A822AF4A66CE}" dt="2022-12-02T06:38:30.930" v="1779"/>
          <ac:inkMkLst>
            <pc:docMk/>
            <pc:sldMk cId="696339102" sldId="272"/>
            <ac:inkMk id="33" creationId="{3D1D19EE-28D6-4842-B69C-AA7732508094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35" creationId="{D267EF92-CD28-4860-A8C3-A32856C36BF8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36" creationId="{1C51AC5E-10D4-425F-B46B-FE0EBC78D4E2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37" creationId="{721BB2C9-BC65-4260-99CB-BF297112294B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38" creationId="{72C0337D-FAEC-4C6A-A684-81BA418E960E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39" creationId="{F5BB39DA-5E9F-4BBB-8DC4-D5F881BD62AE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40" creationId="{5FE8BB04-2AFA-4FA7-9B5D-CC002366915B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41" creationId="{B571CDBB-C343-4DEE-94B5-F31FBAE8EBC9}"/>
          </ac:inkMkLst>
        </pc:inkChg>
        <pc:inkChg chg="add mod">
          <ac:chgData name="Zhou Jianyu" userId="faadb563bfecab1d" providerId="LiveId" clId="{BB592C77-F511-4961-AF70-A822AF4A66CE}" dt="2022-12-02T06:38:35.285" v="1788"/>
          <ac:inkMkLst>
            <pc:docMk/>
            <pc:sldMk cId="696339102" sldId="272"/>
            <ac:inkMk id="42" creationId="{D36927E4-337B-4B14-B6B4-F836964123D0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44" creationId="{949BE9B6-B4EA-4078-9DBC-E5C3812A12A1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45" creationId="{546204D9-75DF-4CC5-8BB3-4E3DB40914DB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46" creationId="{F2926FA8-202B-4617-8998-02E21C04BB98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47" creationId="{0CFB4898-C572-4F1E-A09C-0B125615DAF1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49" creationId="{E2EB154F-8E81-473E-91C3-1F1EDE4B3EC6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0" creationId="{28465615-832C-4AF2-8E43-521578A73901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1" creationId="{15AB3B37-32A8-4638-B4FE-CF9BE3A4FC16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3" creationId="{60F1116A-81E3-4EF2-9F1D-379A07C54E4E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4" creationId="{DA939390-61DF-4284-B7B0-57BADF1460B6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5" creationId="{2B5C2F05-CF51-4A99-A233-2C660FFE8903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56" creationId="{904005EF-4E43-4B53-AEAD-A28ABF7EFC21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59" creationId="{AEFF808B-A16F-46C1-AED6-F80189BA239F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0" creationId="{C6A3A409-394E-42AB-93CC-2C996D0861CE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1" creationId="{BADBEEDC-6CC8-4F22-B98E-34CBBFE31752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2" creationId="{C06DB1AE-067F-45A3-8802-8FC94104F812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3" creationId="{8272CA9F-F64D-4EFB-A7C7-CF6D2AFF254F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4" creationId="{92881181-6A1E-4790-8A3A-1D7019BD92AC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5" creationId="{32D85EC5-35CB-49BC-B501-16842BEF2C75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6" creationId="{23D1A2D7-0FF8-4AC8-A5E1-8B156A7E8A17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7" creationId="{02E59B3A-DB46-4EDB-92C3-25FA411EDF4B}"/>
          </ac:inkMkLst>
        </pc:inkChg>
        <pc:inkChg chg="add mod">
          <ac:chgData name="Zhou Jianyu" userId="faadb563bfecab1d" providerId="LiveId" clId="{BB592C77-F511-4961-AF70-A822AF4A66CE}" dt="2022-12-02T06:38:49.173" v="1813"/>
          <ac:inkMkLst>
            <pc:docMk/>
            <pc:sldMk cId="696339102" sldId="272"/>
            <ac:inkMk id="68" creationId="{2D35DE53-E8BC-43A9-99D5-8F0E5D25969D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0" creationId="{BB65DE6D-40F3-4EE6-A29D-5CA72F9A2FC2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1" creationId="{24EA2AF8-86C5-4666-BF74-4DED1EE5BF6D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2" creationId="{838FAEF1-112F-499C-B272-0C14A0FACC88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3" creationId="{9145B9B1-0621-4DFA-82D4-4C8523CD381E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4" creationId="{00B7B2C9-B67F-48C5-BF17-A484F3101A8E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5" creationId="{B48125BB-8B5F-461C-917B-F0B17D23B456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6" creationId="{A5D47F49-2CE5-4482-81B6-E92B1982E495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7" creationId="{7B431CE1-55C5-486E-85A5-79A2A804B89D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8" creationId="{BF26E34B-69F2-467C-B22C-3746AB85DCE5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79" creationId="{6A7B2CA5-1F05-4F44-A4FF-277AE14F60A7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0" creationId="{826D229E-DB9D-467E-A18C-CA9E9A191F1D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2" creationId="{97DFC601-FF47-4C51-98C2-A0617202B74B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3" creationId="{B726EDA2-E48C-4DED-9108-65C71658EF6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4" creationId="{F331E41C-E6AE-4088-AB23-2B471008393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5" creationId="{A645112F-8AF8-41E7-94C2-AEEB0408BEB0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6" creationId="{97CC00FA-D6E3-474D-A412-C1F1ADDDB783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7" creationId="{AF652E9B-B7F1-419E-AEE0-66B815E1EEE6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89" creationId="{14828796-E25A-4363-AA1C-7992CC07D5A3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1" creationId="{BDCE83BA-7E11-47C7-843D-62B5B42AD0A7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3" creationId="{0078B79B-F816-47A2-912B-61A550C919D6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4" creationId="{A20CD920-3923-4BF4-AF77-7F5C26B0B67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6" creationId="{4928BCA3-095E-4769-974D-D7E95B4ED9BC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7" creationId="{0CC12213-2738-4F11-88A9-55EB2E50074B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8" creationId="{28703412-504F-4098-93D5-B1783E17FC1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99" creationId="{243C59E8-8BCE-4F9C-BB44-B9FF789DE027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0" creationId="{DB2879F2-845F-4184-A190-A7485B11746F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1" creationId="{174A6A73-FD16-4FFE-A23B-A7A00ACC980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2" creationId="{4C37834A-9BF2-414A-A8C9-E991B8C19253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3" creationId="{AA701136-D652-4C95-89D8-47DE2BDDBD1B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5" creationId="{A19AEDD2-90FD-4B14-9ACD-7EE7094B9663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7" creationId="{30EFC492-8993-4747-854D-5A8559312C22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108" creationId="{C5EC4E65-4A04-4AD6-A873-FD5CBA5D078D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110" creationId="{6F32E812-93C1-4CB8-B1F2-7B06DA3C349B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111" creationId="{976A16B7-9F81-4B48-95EB-D0194B68EC34}"/>
          </ac:inkMkLst>
        </pc:inkChg>
        <pc:inkChg chg="add mod">
          <ac:chgData name="Zhou Jianyu" userId="faadb563bfecab1d" providerId="LiveId" clId="{BB592C77-F511-4961-AF70-A822AF4A66CE}" dt="2022-12-02T06:39:43.005" v="1869"/>
          <ac:inkMkLst>
            <pc:docMk/>
            <pc:sldMk cId="696339102" sldId="272"/>
            <ac:inkMk id="112" creationId="{E967A365-7D48-4BB7-B03C-2B07230BD606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3" creationId="{BB5933BF-25B5-4588-8CB5-0EEAD72F307A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4" creationId="{A9679FC7-2BA9-4311-B290-77BAD6383195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5" creationId="{B5100301-235B-4143-8001-ED9806F00A4D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6" creationId="{DB1CAF6F-C728-4628-BB98-65E225481C90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7" creationId="{8B590C77-DA9E-4D91-8E1C-5AB84CB4F236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8" creationId="{03367D74-6C9E-4BB0-8D31-3CE4ABB943E8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19" creationId="{C63052C5-D735-482E-AFDF-966A1DFD48F1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0" creationId="{E72127CF-FC29-4930-A42A-E77CAF46B272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1" creationId="{94790F2C-7480-4DD4-8DA1-6EB8077DC200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2" creationId="{3B472819-1B2E-4F63-A326-23D9E9D6F3B9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3" creationId="{80D982AA-296E-4FAE-A9AE-79E6690D1FC3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4" creationId="{C332817E-9848-4145-894E-C2080381D373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7" creationId="{93B6C18B-4887-45BF-AC98-A13C49ED488F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8" creationId="{9023C880-1DF1-4DE2-81EA-6D9920919976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29" creationId="{E0D6D455-6561-41E1-A587-2F849D9EB90B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0" creationId="{D9F7758C-C269-46FB-85FC-F1464DEC8062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1" creationId="{8E4E92D1-850E-4175-AC08-5F1626FB5683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2" creationId="{5C7069BC-9192-419F-9DC8-1E9905264C15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3" creationId="{6D483969-479A-4088-AE16-20FB95ADD693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5" creationId="{183D1A25-01BC-4988-8915-1E5A1ECA04F9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6" creationId="{E536ED45-1F00-4EC4-B591-FE3EC2BE0FA6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7" creationId="{DA1B79E6-77B2-4931-A03B-9229B51A9B7D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8" creationId="{7A255E66-3A60-44FA-BBA5-4D815090ADA5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39" creationId="{DFE145F9-BD56-4B12-A77B-B0D1E1DFC1C4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0" creationId="{2F0E4E9C-DA96-469A-BAE8-0CB4997B2B7E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1" creationId="{DC798928-2833-4E2C-A173-9C6A921CD6C2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2" creationId="{B8E6B993-7C73-4180-9CFD-59AE82100284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3" creationId="{55ADEFA9-BCAB-42BD-81C6-572C54EBABB8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4" creationId="{3D56403B-6DB6-4840-A1B9-C11AF8ED35FA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5" creationId="{0A90C7DD-3B19-454D-9FC7-BE69F9BB3503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7" creationId="{50896FE8-B6E4-40CB-88C5-67B842FC3D41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8" creationId="{DD97D4B5-C722-4BF7-A9A0-CD02E44CC23F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49" creationId="{7093D46C-1891-4388-9D6B-CF66FC3F58F0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50" creationId="{5C4FE84B-A09E-4066-A092-8F604277759A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51" creationId="{81F9247A-27E8-48E6-9A40-8D7888BEC8B4}"/>
          </ac:inkMkLst>
        </pc:inkChg>
        <pc:inkChg chg="add mod">
          <ac:chgData name="Zhou Jianyu" userId="faadb563bfecab1d" providerId="LiveId" clId="{BB592C77-F511-4961-AF70-A822AF4A66CE}" dt="2022-12-02T06:40:06.038" v="1896"/>
          <ac:inkMkLst>
            <pc:docMk/>
            <pc:sldMk cId="696339102" sldId="272"/>
            <ac:inkMk id="152" creationId="{B3AB5D19-1470-4E4B-94C8-8F46BFE14406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4" creationId="{337B6F2A-2196-4575-8F00-073C585D69F1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5" creationId="{AAC70B97-38F6-4D13-A0FB-D7652ABA1882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6" creationId="{884A4992-9AF3-422B-A375-1F9DECC54EDD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7" creationId="{5F3EC9B7-AA22-4691-9CF9-38E8B95AB347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8" creationId="{28D54553-A208-40EA-A2BD-D80F20C38D18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59" creationId="{C92FCBFB-393F-42A7-9858-8A7260E3721C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1" creationId="{6B6A54DF-AC8F-4E49-B49F-75084DEF9628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2" creationId="{A0EFEE4E-D7F9-4A2C-96D6-64AACE1CD75B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3" creationId="{1B68FD44-B514-435D-BFF2-72EE7EEC898E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4" creationId="{6F91EC80-1B93-4B1D-B8BC-E9D1A09D0EA9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5" creationId="{F562A349-4C8F-4154-AE7D-BA89B966610B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6" creationId="{6C34438B-839F-478D-9FCA-E7CE2619F389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7" creationId="{E10CED36-17F0-4239-96C8-B3728980791C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8" creationId="{31877CFF-DA75-4A0F-A2A2-B3A63AE1F91B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69" creationId="{02A9FC95-EDB0-40E8-8848-EC78DA02D026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0" creationId="{FA6C0A79-811D-452B-82CC-73365549A1A2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1" creationId="{C0D920EC-3E95-49EE-B4A2-C71D0ACEBC62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2" creationId="{709D81C0-CB89-49BE-8759-CAD3C47A4F1C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3" creationId="{E1644B0D-1867-44F5-939E-1C82081270BF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4" creationId="{9E70C51E-DC66-45ED-AA86-1FBAFF6BEC53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7" creationId="{40455EE4-8EC6-4D89-B1D7-2865033A9FBD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8" creationId="{5F60506A-285D-4765-8AFD-65E8965CA3F6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79" creationId="{7A506C15-FC1E-4086-BB18-7310690A5F3B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0" creationId="{48BB4F52-A98F-4753-BAA0-960F20EBDED2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1" creationId="{7A7AC6DB-9549-4BDD-9A3F-279177163081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2" creationId="{FA0AE64A-A006-4370-AC4F-132FC6F39A09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4" creationId="{ABB1DB8D-DB46-4AD4-BC65-66F3AD5B7F69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5" creationId="{ADADD3CC-2D97-4E6A-BE99-84CA93776E88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6" creationId="{D1B71B3E-5115-40E7-9C79-D2865EA39501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7" creationId="{FCD59D7A-8A16-47AE-9730-EA613A9F0C0E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8" creationId="{EFFF5465-DAC0-4402-A058-86347B0523C7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89" creationId="{7A8F4A38-C5CF-4CF7-AD58-89634BA4B2E6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90" creationId="{DDB3E416-5264-434B-A39A-12EEB613EA62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92" creationId="{0892D455-B98A-4B95-81E1-8001E775D635}"/>
          </ac:inkMkLst>
        </pc:inkChg>
        <pc:inkChg chg="add mod">
          <ac:chgData name="Zhou Jianyu" userId="faadb563bfecab1d" providerId="LiveId" clId="{BB592C77-F511-4961-AF70-A822AF4A66CE}" dt="2022-12-02T06:41:20.252" v="1936"/>
          <ac:inkMkLst>
            <pc:docMk/>
            <pc:sldMk cId="696339102" sldId="272"/>
            <ac:inkMk id="193" creationId="{D12C972E-26AC-4265-8C87-15C7B17772A1}"/>
          </ac:inkMkLst>
        </pc:inkChg>
        <pc:inkChg chg="add mod">
          <ac:chgData name="Zhou Jianyu" userId="faadb563bfecab1d" providerId="LiveId" clId="{BB592C77-F511-4961-AF70-A822AF4A66CE}" dt="2022-12-02T06:41:22.459" v="1938"/>
          <ac:inkMkLst>
            <pc:docMk/>
            <pc:sldMk cId="696339102" sldId="272"/>
            <ac:inkMk id="195" creationId="{5AC5BBCA-CEEA-494F-B968-7DBD37236F94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197" creationId="{C1F98759-7C78-497B-84AD-88395BB6A917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198" creationId="{8AD7EC55-B531-44EA-852A-F706C9E61078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199" creationId="{44F6FBF2-B0B3-4EDE-B969-0CC7A0F769EC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0" creationId="{1B73AA8A-1B0D-419C-9FDD-9603D2BF2021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1" creationId="{A1052045-3573-4222-8510-AB3427C3A3DF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3" creationId="{C741B699-B61D-4FB4-A6C6-F1CC9B3E5608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4" creationId="{87102BD8-A62D-49D9-B0B6-FF72E4525417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5" creationId="{0ECF10E5-7225-4F34-9EA7-CCF64481B455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6" creationId="{9C48D799-5422-420C-960E-C51F9BA45FD6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7" creationId="{05E28EC8-26A4-47F7-8E49-3D9E830DE6F4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8" creationId="{609E4D59-0155-4D8B-9899-9584663A16CA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09" creationId="{9F3C4D81-1C2F-40B4-91E7-FAD34E6F0945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0" creationId="{DCAD2F66-3E69-4E27-BAAE-4ED51B5C944F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1" creationId="{3CD1CDD9-21BB-4928-B70D-672BD4781D9A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2" creationId="{C54A971F-B5C8-42A9-9BBE-4D7296914096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3" creationId="{C30076E4-84AB-410C-9F13-48C3F02FE4B0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4" creationId="{989F0491-4F7B-478D-A8C8-CEE63F664A03}"/>
          </ac:inkMkLst>
        </pc:inkChg>
        <pc:inkChg chg="add mod">
          <ac:chgData name="Zhou Jianyu" userId="faadb563bfecab1d" providerId="LiveId" clId="{BB592C77-F511-4961-AF70-A822AF4A66CE}" dt="2022-12-02T06:41:38.132" v="1958"/>
          <ac:inkMkLst>
            <pc:docMk/>
            <pc:sldMk cId="696339102" sldId="272"/>
            <ac:inkMk id="215" creationId="{2D47AAD8-19C8-458A-B638-ADAEA37AED86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17" creationId="{41A5461E-246D-46D4-8287-5829E58087AF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18" creationId="{C6131382-0628-48B6-895B-2789FED2BFBE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19" creationId="{7F432272-D525-4424-9BF8-0B8FC0BABDD0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20" creationId="{54EF62EB-90D6-4C7B-937D-F15926415598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21" creationId="{996818FF-039A-443D-A840-BC17E44379FA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22" creationId="{2E8EEDCF-3DD2-43BE-9FE9-EDEB1D5F999B}"/>
          </ac:inkMkLst>
        </pc:inkChg>
        <pc:inkChg chg="add mod">
          <ac:chgData name="Zhou Jianyu" userId="faadb563bfecab1d" providerId="LiveId" clId="{BB592C77-F511-4961-AF70-A822AF4A66CE}" dt="2022-12-02T06:41:49.610" v="1966"/>
          <ac:inkMkLst>
            <pc:docMk/>
            <pc:sldMk cId="696339102" sldId="272"/>
            <ac:inkMk id="223" creationId="{A8892026-B823-4A24-A7BD-7F2A35728C4E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25" creationId="{6485DC5E-86C1-4175-B61B-3F72F1F5D164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26" creationId="{B786E9C7-7E2A-4F23-BE6B-4E559A541841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27" creationId="{CA5A86F6-8D29-4A97-ABE3-1E156BDD4D17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29" creationId="{7C5D942E-9F82-4BD3-98FC-90D7F8A2E58F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0" creationId="{D2686F36-3ED1-4767-B9A8-4A3056AFDFFB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1" creationId="{606C2E3E-6153-46D7-B19D-57166DAF6B1C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2" creationId="{65127511-058C-4034-BD6C-64382419E713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3" creationId="{7E2D2745-CAEB-49A8-8950-3D23BB32FC3E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4" creationId="{6D3FB810-BF5B-45FB-979D-F8D78974A9F2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5" creationId="{9DEAC258-3FBE-495D-8F30-E03D77C62406}"/>
          </ac:inkMkLst>
        </pc:inkChg>
        <pc:inkChg chg="add del mod">
          <ac:chgData name="Zhou Jianyu" userId="faadb563bfecab1d" providerId="LiveId" clId="{BB592C77-F511-4961-AF70-A822AF4A66CE}" dt="2022-12-02T06:42:26.131" v="1981"/>
          <ac:inkMkLst>
            <pc:docMk/>
            <pc:sldMk cId="696339102" sldId="272"/>
            <ac:inkMk id="236" creationId="{8D1881F8-13E1-4578-A971-581A49EEEAAD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7" creationId="{BAC45E1B-27E2-4FB6-B3B3-1AE3BDAC761F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39" creationId="{E86CA2AA-4ED9-47D5-B297-D8C058576E5A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40" creationId="{35B89469-4810-4EF7-AFCF-C96D32E1733F}"/>
          </ac:inkMkLst>
        </pc:inkChg>
        <pc:inkChg chg="add mod">
          <ac:chgData name="Zhou Jianyu" userId="faadb563bfecab1d" providerId="LiveId" clId="{BB592C77-F511-4961-AF70-A822AF4A66CE}" dt="2022-12-02T06:42:30.151" v="1985"/>
          <ac:inkMkLst>
            <pc:docMk/>
            <pc:sldMk cId="696339102" sldId="272"/>
            <ac:inkMk id="241" creationId="{54C22F56-8834-42D0-B696-5C9CAB68E04E}"/>
          </ac:inkMkLst>
        </pc:inkChg>
        <pc:inkChg chg="add mod">
          <ac:chgData name="Zhou Jianyu" userId="faadb563bfecab1d" providerId="LiveId" clId="{BB592C77-F511-4961-AF70-A822AF4A66CE}" dt="2022-12-02T06:42:35.162" v="1990"/>
          <ac:inkMkLst>
            <pc:docMk/>
            <pc:sldMk cId="696339102" sldId="272"/>
            <ac:inkMk id="243" creationId="{9E55EC47-C98F-4C4A-BBB2-7A84C76E385A}"/>
          </ac:inkMkLst>
        </pc:inkChg>
        <pc:inkChg chg="add mod">
          <ac:chgData name="Zhou Jianyu" userId="faadb563bfecab1d" providerId="LiveId" clId="{BB592C77-F511-4961-AF70-A822AF4A66CE}" dt="2022-12-02T06:42:35.162" v="1990"/>
          <ac:inkMkLst>
            <pc:docMk/>
            <pc:sldMk cId="696339102" sldId="272"/>
            <ac:inkMk id="244" creationId="{BFA6395D-73C4-4B47-AB7A-321D25D1BFA2}"/>
          </ac:inkMkLst>
        </pc:inkChg>
        <pc:inkChg chg="add mod">
          <ac:chgData name="Zhou Jianyu" userId="faadb563bfecab1d" providerId="LiveId" clId="{BB592C77-F511-4961-AF70-A822AF4A66CE}" dt="2022-12-02T06:42:35.162" v="1990"/>
          <ac:inkMkLst>
            <pc:docMk/>
            <pc:sldMk cId="696339102" sldId="272"/>
            <ac:inkMk id="245" creationId="{29381956-6668-4FE5-A39B-0560C2FD8CE5}"/>
          </ac:inkMkLst>
        </pc:inkChg>
        <pc:inkChg chg="add mod">
          <ac:chgData name="Zhou Jianyu" userId="faadb563bfecab1d" providerId="LiveId" clId="{BB592C77-F511-4961-AF70-A822AF4A66CE}" dt="2022-12-02T06:42:35.162" v="1990"/>
          <ac:inkMkLst>
            <pc:docMk/>
            <pc:sldMk cId="696339102" sldId="272"/>
            <ac:inkMk id="246" creationId="{C9E426B2-A94B-4B58-B817-2E2BA5BB917A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49" creationId="{C14C84C4-C887-48A5-90EC-958BA8950CCA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0" creationId="{F81B9F34-18B1-41E3-BA1F-81E79B6E96FB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1" creationId="{0550902E-B5C1-4B08-BB6A-74D001D5F8CB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3" creationId="{97B2D127-105E-451A-8885-5EE3A783ACFE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4" creationId="{99C1E753-6B8F-4F6D-8994-35909DCBCA1E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5" creationId="{AADCA038-156B-4712-B1B0-1E646A8CEDC1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6" creationId="{121C6B81-A89B-49A1-999F-7BE72B08F9C5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8" creationId="{D6A644BE-0011-495D-9D04-FD6297D8038E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59" creationId="{3B49A3C5-0F75-4BA3-9C81-6C07A87BC4F1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60" creationId="{3978AFAA-6601-41E2-8462-CDEA6B5981D8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62" creationId="{DF09B620-B08E-4E63-9A95-948E419C7168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64" creationId="{F4C28B03-C045-476E-B69C-BB263AA6059B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65" creationId="{526A03F6-3FCC-484C-A2B9-325F1C3D9750}"/>
          </ac:inkMkLst>
        </pc:inkChg>
        <pc:inkChg chg="add mod">
          <ac:chgData name="Zhou Jianyu" userId="faadb563bfecab1d" providerId="LiveId" clId="{BB592C77-F511-4961-AF70-A822AF4A66CE}" dt="2022-12-02T06:43:09.384" v="2009"/>
          <ac:inkMkLst>
            <pc:docMk/>
            <pc:sldMk cId="696339102" sldId="272"/>
            <ac:inkMk id="266" creationId="{D72AFF13-0EB0-4BA5-8368-1F66D3649598}"/>
          </ac:inkMkLst>
        </pc:inkChg>
      </pc:sldChg>
      <pc:sldChg chg="addSp delSp modSp new mod">
        <pc:chgData name="Zhou Jianyu" userId="faadb563bfecab1d" providerId="LiveId" clId="{BB592C77-F511-4961-AF70-A822AF4A66CE}" dt="2022-12-02T06:55:35.965" v="2779"/>
        <pc:sldMkLst>
          <pc:docMk/>
          <pc:sldMk cId="3173325464" sldId="273"/>
        </pc:sldMkLst>
        <pc:grpChg chg="del mod">
          <ac:chgData name="Zhou Jianyu" userId="faadb563bfecab1d" providerId="LiveId" clId="{BB592C77-F511-4961-AF70-A822AF4A66CE}" dt="2022-12-02T06:43:39.146" v="2036"/>
          <ac:grpSpMkLst>
            <pc:docMk/>
            <pc:sldMk cId="3173325464" sldId="273"/>
            <ac:grpSpMk id="25" creationId="{EA842402-E280-4D51-B8C8-9657C0C3CFAB}"/>
          </ac:grpSpMkLst>
        </pc:grpChg>
        <pc:grpChg chg="del mod">
          <ac:chgData name="Zhou Jianyu" userId="faadb563bfecab1d" providerId="LiveId" clId="{BB592C77-F511-4961-AF70-A822AF4A66CE}" dt="2022-12-02T06:46:48.215" v="2211"/>
          <ac:grpSpMkLst>
            <pc:docMk/>
            <pc:sldMk cId="3173325464" sldId="273"/>
            <ac:grpSpMk id="26" creationId="{A98823CA-F0DF-4391-A13C-BCDADFEC3E1C}"/>
          </ac:grpSpMkLst>
        </pc:grpChg>
        <pc:grpChg chg="del mod">
          <ac:chgData name="Zhou Jianyu" userId="faadb563bfecab1d" providerId="LiveId" clId="{BB592C77-F511-4961-AF70-A822AF4A66CE}" dt="2022-12-02T06:46:48.215" v="2211"/>
          <ac:grpSpMkLst>
            <pc:docMk/>
            <pc:sldMk cId="3173325464" sldId="273"/>
            <ac:grpSpMk id="27" creationId="{0F863132-BF76-47AE-A5F2-91AC73928D68}"/>
          </ac:grpSpMkLst>
        </pc:grpChg>
        <pc:grpChg chg="del mod">
          <ac:chgData name="Zhou Jianyu" userId="faadb563bfecab1d" providerId="LiveId" clId="{BB592C77-F511-4961-AF70-A822AF4A66CE}" dt="2022-12-02T06:43:43.201" v="2043"/>
          <ac:grpSpMkLst>
            <pc:docMk/>
            <pc:sldMk cId="3173325464" sldId="273"/>
            <ac:grpSpMk id="29" creationId="{33901A50-BA1E-4ED7-81A5-BC1C366ECED0}"/>
          </ac:grpSpMkLst>
        </pc:grpChg>
        <pc:grpChg chg="del mod">
          <ac:chgData name="Zhou Jianyu" userId="faadb563bfecab1d" providerId="LiveId" clId="{BB592C77-F511-4961-AF70-A822AF4A66CE}" dt="2022-12-02T06:43:45.216" v="2049"/>
          <ac:grpSpMkLst>
            <pc:docMk/>
            <pc:sldMk cId="3173325464" sldId="273"/>
            <ac:grpSpMk id="36" creationId="{90CD1EA2-5262-4DB5-B5BA-226992584914}"/>
          </ac:grpSpMkLst>
        </pc:grpChg>
        <pc:grpChg chg="del mod">
          <ac:chgData name="Zhou Jianyu" userId="faadb563bfecab1d" providerId="LiveId" clId="{BB592C77-F511-4961-AF70-A822AF4A66CE}" dt="2022-12-02T06:43:46.231" v="2051"/>
          <ac:grpSpMkLst>
            <pc:docMk/>
            <pc:sldMk cId="3173325464" sldId="273"/>
            <ac:grpSpMk id="37" creationId="{B34DBB20-D1D7-4C5D-8AF0-4EADE45AF4F5}"/>
          </ac:grpSpMkLst>
        </pc:grpChg>
        <pc:grpChg chg="del mod">
          <ac:chgData name="Zhou Jianyu" userId="faadb563bfecab1d" providerId="LiveId" clId="{BB592C77-F511-4961-AF70-A822AF4A66CE}" dt="2022-12-02T06:46:48.215" v="2211"/>
          <ac:grpSpMkLst>
            <pc:docMk/>
            <pc:sldMk cId="3173325464" sldId="273"/>
            <ac:grpSpMk id="43" creationId="{316BCCD3-C166-460D-81D1-4325659056E1}"/>
          </ac:grpSpMkLst>
        </pc:grpChg>
        <pc:grpChg chg="del mod">
          <ac:chgData name="Zhou Jianyu" userId="faadb563bfecab1d" providerId="LiveId" clId="{BB592C77-F511-4961-AF70-A822AF4A66CE}" dt="2022-12-02T06:46:48.215" v="2211"/>
          <ac:grpSpMkLst>
            <pc:docMk/>
            <pc:sldMk cId="3173325464" sldId="273"/>
            <ac:grpSpMk id="45" creationId="{E9B8D0F2-3911-4D24-8A9B-308A5E5B29EE}"/>
          </ac:grpSpMkLst>
        </pc:grpChg>
        <pc:grpChg chg="del mod">
          <ac:chgData name="Zhou Jianyu" userId="faadb563bfecab1d" providerId="LiveId" clId="{BB592C77-F511-4961-AF70-A822AF4A66CE}" dt="2022-12-02T06:47:50.146" v="2292"/>
          <ac:grpSpMkLst>
            <pc:docMk/>
            <pc:sldMk cId="3173325464" sldId="273"/>
            <ac:grpSpMk id="48" creationId="{07BD8D5F-A2F5-41B5-9E09-214FB29E5BB7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59" creationId="{7E35EFB5-077C-4551-A74C-AF927E3CAE07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64" creationId="{C3BD2FD8-EA91-4594-958E-158F214C12C6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72" creationId="{8813759A-7293-4703-B571-7FB27932BF47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84" creationId="{5615FA70-AEBC-48F0-8183-DAEABFAB9B2E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107" creationId="{CE895A54-745E-4752-84BB-32A0F82E4DB6}"/>
          </ac:grpSpMkLst>
        </pc:grpChg>
        <pc:grpChg chg="del mod">
          <ac:chgData name="Zhou Jianyu" userId="faadb563bfecab1d" providerId="LiveId" clId="{BB592C77-F511-4961-AF70-A822AF4A66CE}" dt="2022-12-02T06:45:36.847" v="2136"/>
          <ac:grpSpMkLst>
            <pc:docMk/>
            <pc:sldMk cId="3173325464" sldId="273"/>
            <ac:grpSpMk id="108" creationId="{12D6B504-4044-478A-BEF2-85120E531E3A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109" creationId="{C6B0895D-8D0D-4D62-81A9-F176ADF2EAF1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110" creationId="{6A80F83F-E821-4699-8E36-DB3E99522E2D}"/>
          </ac:grpSpMkLst>
        </pc:grpChg>
        <pc:grpChg chg="del mod">
          <ac:chgData name="Zhou Jianyu" userId="faadb563bfecab1d" providerId="LiveId" clId="{BB592C77-F511-4961-AF70-A822AF4A66CE}" dt="2022-12-02T06:45:23.492" v="2124"/>
          <ac:grpSpMkLst>
            <pc:docMk/>
            <pc:sldMk cId="3173325464" sldId="273"/>
            <ac:grpSpMk id="116" creationId="{DB8C83A1-4901-4914-9F60-BCEBA4E067DC}"/>
          </ac:grpSpMkLst>
        </pc:grpChg>
        <pc:grpChg chg="del mod">
          <ac:chgData name="Zhou Jianyu" userId="faadb563bfecab1d" providerId="LiveId" clId="{BB592C77-F511-4961-AF70-A822AF4A66CE}" dt="2022-12-02T06:45:52.834" v="2157"/>
          <ac:grpSpMkLst>
            <pc:docMk/>
            <pc:sldMk cId="3173325464" sldId="273"/>
            <ac:grpSpMk id="121" creationId="{C94B8706-C971-422A-B43E-6902CBEC8FE2}"/>
          </ac:grpSpMkLst>
        </pc:grpChg>
        <pc:grpChg chg="del mod">
          <ac:chgData name="Zhou Jianyu" userId="faadb563bfecab1d" providerId="LiveId" clId="{BB592C77-F511-4961-AF70-A822AF4A66CE}" dt="2022-12-02T06:45:52.834" v="2157"/>
          <ac:grpSpMkLst>
            <pc:docMk/>
            <pc:sldMk cId="3173325464" sldId="273"/>
            <ac:grpSpMk id="124" creationId="{B0D9E72F-1F3A-4007-9ADF-F4F76C8AC93C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129" creationId="{6BA1CA4B-FA16-4846-B557-31F4C44733CB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130" creationId="{C758A83C-C4BC-4F9B-A175-8B98DD5CCF73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134" creationId="{CE83EA13-1B2B-4735-8ECC-01481601E6CD}"/>
          </ac:grpSpMkLst>
        </pc:grpChg>
        <pc:grpChg chg="del mod">
          <ac:chgData name="Zhou Jianyu" userId="faadb563bfecab1d" providerId="LiveId" clId="{BB592C77-F511-4961-AF70-A822AF4A66CE}" dt="2022-12-02T06:45:50.473" v="2153"/>
          <ac:grpSpMkLst>
            <pc:docMk/>
            <pc:sldMk cId="3173325464" sldId="273"/>
            <ac:grpSpMk id="138" creationId="{D68B2B61-B952-4C87-A1BE-D944BFE7AEBC}"/>
          </ac:grpSpMkLst>
        </pc:grpChg>
        <pc:grpChg chg="del mod">
          <ac:chgData name="Zhou Jianyu" userId="faadb563bfecab1d" providerId="LiveId" clId="{BB592C77-F511-4961-AF70-A822AF4A66CE}" dt="2022-12-02T06:45:52.834" v="2157"/>
          <ac:grpSpMkLst>
            <pc:docMk/>
            <pc:sldMk cId="3173325464" sldId="273"/>
            <ac:grpSpMk id="151" creationId="{334404D6-0A9C-4DF3-B4DA-32DEF13F8B1A}"/>
          </ac:grpSpMkLst>
        </pc:grpChg>
        <pc:grpChg chg="del mod">
          <ac:chgData name="Zhou Jianyu" userId="faadb563bfecab1d" providerId="LiveId" clId="{BB592C77-F511-4961-AF70-A822AF4A66CE}" dt="2022-12-02T06:45:57.132" v="2167"/>
          <ac:grpSpMkLst>
            <pc:docMk/>
            <pc:sldMk cId="3173325464" sldId="273"/>
            <ac:grpSpMk id="155" creationId="{DA894C7B-6FA5-4E92-B74E-6D4502AA1F4D}"/>
          </ac:grpSpMkLst>
        </pc:grpChg>
        <pc:grpChg chg="del mod">
          <ac:chgData name="Zhou Jianyu" userId="faadb563bfecab1d" providerId="LiveId" clId="{BB592C77-F511-4961-AF70-A822AF4A66CE}" dt="2022-12-02T06:46:24.189" v="2198"/>
          <ac:grpSpMkLst>
            <pc:docMk/>
            <pc:sldMk cId="3173325464" sldId="273"/>
            <ac:grpSpMk id="165" creationId="{0D02A1D6-68BD-4D39-84EB-06C808D14598}"/>
          </ac:grpSpMkLst>
        </pc:grpChg>
        <pc:grpChg chg="del mod">
          <ac:chgData name="Zhou Jianyu" userId="faadb563bfecab1d" providerId="LiveId" clId="{BB592C77-F511-4961-AF70-A822AF4A66CE}" dt="2022-12-02T06:46:09.317" v="2181"/>
          <ac:grpSpMkLst>
            <pc:docMk/>
            <pc:sldMk cId="3173325464" sldId="273"/>
            <ac:grpSpMk id="169" creationId="{784D03C0-7580-4645-BD3F-B9B8D15EC483}"/>
          </ac:grpSpMkLst>
        </pc:grpChg>
        <pc:grpChg chg="del mod">
          <ac:chgData name="Zhou Jianyu" userId="faadb563bfecab1d" providerId="LiveId" clId="{BB592C77-F511-4961-AF70-A822AF4A66CE}" dt="2022-12-02T06:46:24.189" v="2198"/>
          <ac:grpSpMkLst>
            <pc:docMk/>
            <pc:sldMk cId="3173325464" sldId="273"/>
            <ac:grpSpMk id="179" creationId="{06154117-87C9-41BE-A46B-DE86BBFB68A9}"/>
          </ac:grpSpMkLst>
        </pc:grpChg>
        <pc:grpChg chg="del mod">
          <ac:chgData name="Zhou Jianyu" userId="faadb563bfecab1d" providerId="LiveId" clId="{BB592C77-F511-4961-AF70-A822AF4A66CE}" dt="2022-12-02T06:46:24.189" v="2198"/>
          <ac:grpSpMkLst>
            <pc:docMk/>
            <pc:sldMk cId="3173325464" sldId="273"/>
            <ac:grpSpMk id="196" creationId="{3E97E198-3813-4D71-8C36-397E5DEEDD1A}"/>
          </ac:grpSpMkLst>
        </pc:grpChg>
        <pc:grpChg chg="del mod">
          <ac:chgData name="Zhou Jianyu" userId="faadb563bfecab1d" providerId="LiveId" clId="{BB592C77-F511-4961-AF70-A822AF4A66CE}" dt="2022-12-02T06:46:26.569" v="2203"/>
          <ac:grpSpMkLst>
            <pc:docMk/>
            <pc:sldMk cId="3173325464" sldId="273"/>
            <ac:grpSpMk id="197" creationId="{04C2AEEF-F05A-40C2-AE14-14850A216122}"/>
          </ac:grpSpMkLst>
        </pc:grpChg>
        <pc:grpChg chg="mod">
          <ac:chgData name="Zhou Jianyu" userId="faadb563bfecab1d" providerId="LiveId" clId="{BB592C77-F511-4961-AF70-A822AF4A66CE}" dt="2022-12-02T06:46:24.189" v="2198"/>
          <ac:grpSpMkLst>
            <pc:docMk/>
            <pc:sldMk cId="3173325464" sldId="273"/>
            <ac:grpSpMk id="198" creationId="{1F301B21-A2F5-44A4-B637-3083A6881EB7}"/>
          </ac:grpSpMkLst>
        </pc:grpChg>
        <pc:grpChg chg="del mod">
          <ac:chgData name="Zhou Jianyu" userId="faadb563bfecab1d" providerId="LiveId" clId="{BB592C77-F511-4961-AF70-A822AF4A66CE}" dt="2022-12-02T06:50:59.803" v="2498"/>
          <ac:grpSpMkLst>
            <pc:docMk/>
            <pc:sldMk cId="3173325464" sldId="273"/>
            <ac:grpSpMk id="203" creationId="{F2EE060F-4EF1-477A-98AC-981EB2BFB7C0}"/>
          </ac:grpSpMkLst>
        </pc:grpChg>
        <pc:grpChg chg="del mod">
          <ac:chgData name="Zhou Jianyu" userId="faadb563bfecab1d" providerId="LiveId" clId="{BB592C77-F511-4961-AF70-A822AF4A66CE}" dt="2022-12-02T06:47:11.856" v="2226"/>
          <ac:grpSpMkLst>
            <pc:docMk/>
            <pc:sldMk cId="3173325464" sldId="273"/>
            <ac:grpSpMk id="211" creationId="{7739ED55-ECAE-4F0E-A6FB-82F87816CCB3}"/>
          </ac:grpSpMkLst>
        </pc:grpChg>
        <pc:grpChg chg="del mod">
          <ac:chgData name="Zhou Jianyu" userId="faadb563bfecab1d" providerId="LiveId" clId="{BB592C77-F511-4961-AF70-A822AF4A66CE}" dt="2022-12-02T06:47:17.786" v="2230"/>
          <ac:grpSpMkLst>
            <pc:docMk/>
            <pc:sldMk cId="3173325464" sldId="273"/>
            <ac:grpSpMk id="222" creationId="{17E7B330-BE50-4BA0-A079-C941B5728FE7}"/>
          </ac:grpSpMkLst>
        </pc:grpChg>
        <pc:grpChg chg="del mod">
          <ac:chgData name="Zhou Jianyu" userId="faadb563bfecab1d" providerId="LiveId" clId="{BB592C77-F511-4961-AF70-A822AF4A66CE}" dt="2022-12-02T06:47:50.146" v="2292"/>
          <ac:grpSpMkLst>
            <pc:docMk/>
            <pc:sldMk cId="3173325464" sldId="273"/>
            <ac:grpSpMk id="226" creationId="{2A0BF737-5177-4580-946A-6929F1026B42}"/>
          </ac:grpSpMkLst>
        </pc:grpChg>
        <pc:grpChg chg="del mod">
          <ac:chgData name="Zhou Jianyu" userId="faadb563bfecab1d" providerId="LiveId" clId="{BB592C77-F511-4961-AF70-A822AF4A66CE}" dt="2022-12-02T06:47:29.007" v="2256"/>
          <ac:grpSpMkLst>
            <pc:docMk/>
            <pc:sldMk cId="3173325464" sldId="273"/>
            <ac:grpSpMk id="230" creationId="{56629769-9BCB-402F-B13B-40B13E3C8539}"/>
          </ac:grpSpMkLst>
        </pc:grpChg>
        <pc:grpChg chg="del mod">
          <ac:chgData name="Zhou Jianyu" userId="faadb563bfecab1d" providerId="LiveId" clId="{BB592C77-F511-4961-AF70-A822AF4A66CE}" dt="2022-12-02T06:47:29.007" v="2256"/>
          <ac:grpSpMkLst>
            <pc:docMk/>
            <pc:sldMk cId="3173325464" sldId="273"/>
            <ac:grpSpMk id="235" creationId="{EEA776AA-F557-4D35-A89D-C893247C2FF0}"/>
          </ac:grpSpMkLst>
        </pc:grpChg>
        <pc:grpChg chg="del mod">
          <ac:chgData name="Zhou Jianyu" userId="faadb563bfecab1d" providerId="LiveId" clId="{BB592C77-F511-4961-AF70-A822AF4A66CE}" dt="2022-12-02T06:47:34.964" v="2273"/>
          <ac:grpSpMkLst>
            <pc:docMk/>
            <pc:sldMk cId="3173325464" sldId="273"/>
            <ac:grpSpMk id="256" creationId="{4C3BE1DD-7DD3-40FC-AFCB-49823484DDCA}"/>
          </ac:grpSpMkLst>
        </pc:grpChg>
        <pc:grpChg chg="del mod">
          <ac:chgData name="Zhou Jianyu" userId="faadb563bfecab1d" providerId="LiveId" clId="{BB592C77-F511-4961-AF70-A822AF4A66CE}" dt="2022-12-02T06:47:50.146" v="2292"/>
          <ac:grpSpMkLst>
            <pc:docMk/>
            <pc:sldMk cId="3173325464" sldId="273"/>
            <ac:grpSpMk id="273" creationId="{4DB185B5-282B-47C0-9224-3EBFDC9630EC}"/>
          </ac:grpSpMkLst>
        </pc:grpChg>
        <pc:grpChg chg="del mod">
          <ac:chgData name="Zhou Jianyu" userId="faadb563bfecab1d" providerId="LiveId" clId="{BB592C77-F511-4961-AF70-A822AF4A66CE}" dt="2022-12-02T06:47:46.391" v="2289"/>
          <ac:grpSpMkLst>
            <pc:docMk/>
            <pc:sldMk cId="3173325464" sldId="273"/>
            <ac:grpSpMk id="286" creationId="{C254F4E4-2AD3-486C-A521-8A3711B479BA}"/>
          </ac:grpSpMkLst>
        </pc:grpChg>
        <pc:grpChg chg="del mod">
          <ac:chgData name="Zhou Jianyu" userId="faadb563bfecab1d" providerId="LiveId" clId="{BB592C77-F511-4961-AF70-A822AF4A66CE}" dt="2022-12-02T06:47:50.146" v="2292"/>
          <ac:grpSpMkLst>
            <pc:docMk/>
            <pc:sldMk cId="3173325464" sldId="273"/>
            <ac:grpSpMk id="289" creationId="{A4520818-540B-4CF7-88A3-6576D566C224}"/>
          </ac:grpSpMkLst>
        </pc:grpChg>
        <pc:grpChg chg="del mod">
          <ac:chgData name="Zhou Jianyu" userId="faadb563bfecab1d" providerId="LiveId" clId="{BB592C77-F511-4961-AF70-A822AF4A66CE}" dt="2022-12-02T06:47:51.366" v="2295"/>
          <ac:grpSpMkLst>
            <pc:docMk/>
            <pc:sldMk cId="3173325464" sldId="273"/>
            <ac:grpSpMk id="292" creationId="{221E3523-C24D-44FD-864F-89574E3B5E7F}"/>
          </ac:grpSpMkLst>
        </pc:grpChg>
        <pc:grpChg chg="del mod">
          <ac:chgData name="Zhou Jianyu" userId="faadb563bfecab1d" providerId="LiveId" clId="{BB592C77-F511-4961-AF70-A822AF4A66CE}" dt="2022-12-02T06:47:57.728" v="2300"/>
          <ac:grpSpMkLst>
            <pc:docMk/>
            <pc:sldMk cId="3173325464" sldId="273"/>
            <ac:grpSpMk id="295" creationId="{63CAD55B-E56A-4206-8F1F-5F56D4669DFC}"/>
          </ac:grpSpMkLst>
        </pc:grpChg>
        <pc:grpChg chg="mod">
          <ac:chgData name="Zhou Jianyu" userId="faadb563bfecab1d" providerId="LiveId" clId="{BB592C77-F511-4961-AF70-A822AF4A66CE}" dt="2022-12-02T06:47:57.728" v="2300"/>
          <ac:grpSpMkLst>
            <pc:docMk/>
            <pc:sldMk cId="3173325464" sldId="273"/>
            <ac:grpSpMk id="300" creationId="{BCBACC46-D9F6-4D50-AC5F-BA9337C66DD7}"/>
          </ac:grpSpMkLst>
        </pc:grpChg>
        <pc:grpChg chg="del mod">
          <ac:chgData name="Zhou Jianyu" userId="faadb563bfecab1d" providerId="LiveId" clId="{BB592C77-F511-4961-AF70-A822AF4A66CE}" dt="2022-12-02T06:48:15.320" v="2326"/>
          <ac:grpSpMkLst>
            <pc:docMk/>
            <pc:sldMk cId="3173325464" sldId="273"/>
            <ac:grpSpMk id="314" creationId="{609F4B4B-EDC9-492C-B0B9-E336A1B6284F}"/>
          </ac:grpSpMkLst>
        </pc:grpChg>
        <pc:grpChg chg="del mod">
          <ac:chgData name="Zhou Jianyu" userId="faadb563bfecab1d" providerId="LiveId" clId="{BB592C77-F511-4961-AF70-A822AF4A66CE}" dt="2022-12-02T06:48:28.087" v="2335"/>
          <ac:grpSpMkLst>
            <pc:docMk/>
            <pc:sldMk cId="3173325464" sldId="273"/>
            <ac:grpSpMk id="326" creationId="{6348F491-CC15-4BA0-BB62-F5205E5BC515}"/>
          </ac:grpSpMkLst>
        </pc:grpChg>
        <pc:grpChg chg="del mod">
          <ac:chgData name="Zhou Jianyu" userId="faadb563bfecab1d" providerId="LiveId" clId="{BB592C77-F511-4961-AF70-A822AF4A66CE}" dt="2022-12-02T06:48:28.087" v="2335"/>
          <ac:grpSpMkLst>
            <pc:docMk/>
            <pc:sldMk cId="3173325464" sldId="273"/>
            <ac:grpSpMk id="330" creationId="{B5EF5999-2F47-4DEF-BF2F-42109FFB4074}"/>
          </ac:grpSpMkLst>
        </pc:grpChg>
        <pc:grpChg chg="del mod">
          <ac:chgData name="Zhou Jianyu" userId="faadb563bfecab1d" providerId="LiveId" clId="{BB592C77-F511-4961-AF70-A822AF4A66CE}" dt="2022-12-02T06:48:32.978" v="2338"/>
          <ac:grpSpMkLst>
            <pc:docMk/>
            <pc:sldMk cId="3173325464" sldId="273"/>
            <ac:grpSpMk id="335" creationId="{20DAEC7F-529D-4AE4-BD02-3EB74E56547D}"/>
          </ac:grpSpMkLst>
        </pc:grpChg>
        <pc:grpChg chg="del mod">
          <ac:chgData name="Zhou Jianyu" userId="faadb563bfecab1d" providerId="LiveId" clId="{BB592C77-F511-4961-AF70-A822AF4A66CE}" dt="2022-12-02T06:48:35.710" v="2341"/>
          <ac:grpSpMkLst>
            <pc:docMk/>
            <pc:sldMk cId="3173325464" sldId="273"/>
            <ac:grpSpMk id="338" creationId="{4626400D-3A77-4C8C-9E3E-52FA9ECABF7A}"/>
          </ac:grpSpMkLst>
        </pc:grpChg>
        <pc:grpChg chg="del mod">
          <ac:chgData name="Zhou Jianyu" userId="faadb563bfecab1d" providerId="LiveId" clId="{BB592C77-F511-4961-AF70-A822AF4A66CE}" dt="2022-12-02T06:48:53.088" v="2364"/>
          <ac:grpSpMkLst>
            <pc:docMk/>
            <pc:sldMk cId="3173325464" sldId="273"/>
            <ac:grpSpMk id="341" creationId="{DDABCDDA-C383-44C8-8697-3833E9F178BA}"/>
          </ac:grpSpMkLst>
        </pc:grpChg>
        <pc:grpChg chg="del mod">
          <ac:chgData name="Zhou Jianyu" userId="faadb563bfecab1d" providerId="LiveId" clId="{BB592C77-F511-4961-AF70-A822AF4A66CE}" dt="2022-12-02T06:48:52.179" v="2362"/>
          <ac:grpSpMkLst>
            <pc:docMk/>
            <pc:sldMk cId="3173325464" sldId="273"/>
            <ac:grpSpMk id="344" creationId="{E27F8AE9-0F01-47B4-9A31-38E7685B2745}"/>
          </ac:grpSpMkLst>
        </pc:grpChg>
        <pc:grpChg chg="del mod">
          <ac:chgData name="Zhou Jianyu" userId="faadb563bfecab1d" providerId="LiveId" clId="{BB592C77-F511-4961-AF70-A822AF4A66CE}" dt="2022-12-02T06:49:04.636" v="2384"/>
          <ac:grpSpMkLst>
            <pc:docMk/>
            <pc:sldMk cId="3173325464" sldId="273"/>
            <ac:grpSpMk id="362" creationId="{AABBE391-F6E6-43B0-B65F-BC2F2BD4D8B7}"/>
          </ac:grpSpMkLst>
        </pc:grpChg>
        <pc:grpChg chg="del mod">
          <ac:chgData name="Zhou Jianyu" userId="faadb563bfecab1d" providerId="LiveId" clId="{BB592C77-F511-4961-AF70-A822AF4A66CE}" dt="2022-12-02T06:49:24.842" v="2406"/>
          <ac:grpSpMkLst>
            <pc:docMk/>
            <pc:sldMk cId="3173325464" sldId="273"/>
            <ac:grpSpMk id="364" creationId="{D95AEB82-EF72-4B26-A980-043FF0CDC42B}"/>
          </ac:grpSpMkLst>
        </pc:grpChg>
        <pc:grpChg chg="del mod">
          <ac:chgData name="Zhou Jianyu" userId="faadb563bfecab1d" providerId="LiveId" clId="{BB592C77-F511-4961-AF70-A822AF4A66CE}" dt="2022-12-02T06:49:09.387" v="2391"/>
          <ac:grpSpMkLst>
            <pc:docMk/>
            <pc:sldMk cId="3173325464" sldId="273"/>
            <ac:grpSpMk id="384" creationId="{E3296CBC-AAF5-47C6-99D0-7DFCA7EA7BEB}"/>
          </ac:grpSpMkLst>
        </pc:grpChg>
        <pc:grpChg chg="del mod">
          <ac:chgData name="Zhou Jianyu" userId="faadb563bfecab1d" providerId="LiveId" clId="{BB592C77-F511-4961-AF70-A822AF4A66CE}" dt="2022-12-02T06:49:10.559" v="2393"/>
          <ac:grpSpMkLst>
            <pc:docMk/>
            <pc:sldMk cId="3173325464" sldId="273"/>
            <ac:grpSpMk id="391" creationId="{DDBD0264-A187-4404-9FBD-CBB5760B6CB0}"/>
          </ac:grpSpMkLst>
        </pc:grpChg>
        <pc:grpChg chg="del mod">
          <ac:chgData name="Zhou Jianyu" userId="faadb563bfecab1d" providerId="LiveId" clId="{BB592C77-F511-4961-AF70-A822AF4A66CE}" dt="2022-12-02T06:49:11.888" v="2395"/>
          <ac:grpSpMkLst>
            <pc:docMk/>
            <pc:sldMk cId="3173325464" sldId="273"/>
            <ac:grpSpMk id="393" creationId="{F28F44DA-A6F8-4582-8495-A0DE44B6EB03}"/>
          </ac:grpSpMkLst>
        </pc:grpChg>
        <pc:grpChg chg="del mod">
          <ac:chgData name="Zhou Jianyu" userId="faadb563bfecab1d" providerId="LiveId" clId="{BB592C77-F511-4961-AF70-A822AF4A66CE}" dt="2022-12-02T06:49:18.528" v="2400"/>
          <ac:grpSpMkLst>
            <pc:docMk/>
            <pc:sldMk cId="3173325464" sldId="273"/>
            <ac:grpSpMk id="395" creationId="{D7FDD268-4794-44C8-AECB-D43DB3430454}"/>
          </ac:grpSpMkLst>
        </pc:grpChg>
        <pc:grpChg chg="del mod">
          <ac:chgData name="Zhou Jianyu" userId="faadb563bfecab1d" providerId="LiveId" clId="{BB592C77-F511-4961-AF70-A822AF4A66CE}" dt="2022-12-02T06:49:45.389" v="2429"/>
          <ac:grpSpMkLst>
            <pc:docMk/>
            <pc:sldMk cId="3173325464" sldId="273"/>
            <ac:grpSpMk id="400" creationId="{9B0E66E3-5D5D-4911-9760-C2C6A2671474}"/>
          </ac:grpSpMkLst>
        </pc:grpChg>
        <pc:grpChg chg="del mod">
          <ac:chgData name="Zhou Jianyu" userId="faadb563bfecab1d" providerId="LiveId" clId="{BB592C77-F511-4961-AF70-A822AF4A66CE}" dt="2022-12-02T06:49:33.942" v="2418"/>
          <ac:grpSpMkLst>
            <pc:docMk/>
            <pc:sldMk cId="3173325464" sldId="273"/>
            <ac:grpSpMk id="406" creationId="{92B250FC-A0A8-4359-8819-43F69C2E55DA}"/>
          </ac:grpSpMkLst>
        </pc:grpChg>
        <pc:grpChg chg="del mod">
          <ac:chgData name="Zhou Jianyu" userId="faadb563bfecab1d" providerId="LiveId" clId="{BB592C77-F511-4961-AF70-A822AF4A66CE}" dt="2022-12-02T06:49:45.389" v="2429"/>
          <ac:grpSpMkLst>
            <pc:docMk/>
            <pc:sldMk cId="3173325464" sldId="273"/>
            <ac:grpSpMk id="418" creationId="{FCEFD51D-7557-4EDC-BD3E-22C6F49538CB}"/>
          </ac:grpSpMkLst>
        </pc:grpChg>
        <pc:grpChg chg="del mod">
          <ac:chgData name="Zhou Jianyu" userId="faadb563bfecab1d" providerId="LiveId" clId="{BB592C77-F511-4961-AF70-A822AF4A66CE}" dt="2022-12-02T06:50:11.092" v="2470"/>
          <ac:grpSpMkLst>
            <pc:docMk/>
            <pc:sldMk cId="3173325464" sldId="273"/>
            <ac:grpSpMk id="429" creationId="{54C05153-6CDF-460A-94D6-4096894D531A}"/>
          </ac:grpSpMkLst>
        </pc:grpChg>
        <pc:grpChg chg="del mod">
          <ac:chgData name="Zhou Jianyu" userId="faadb563bfecab1d" providerId="LiveId" clId="{BB592C77-F511-4961-AF70-A822AF4A66CE}" dt="2022-12-02T06:55:35.965" v="2779"/>
          <ac:grpSpMkLst>
            <pc:docMk/>
            <pc:sldMk cId="3173325464" sldId="273"/>
            <ac:grpSpMk id="430" creationId="{1F70D7BA-7C88-4586-916A-15E1E2DA58E2}"/>
          </ac:grpSpMkLst>
        </pc:grpChg>
        <pc:grpChg chg="del mod">
          <ac:chgData name="Zhou Jianyu" userId="faadb563bfecab1d" providerId="LiveId" clId="{BB592C77-F511-4961-AF70-A822AF4A66CE}" dt="2022-12-02T06:49:58.839" v="2451"/>
          <ac:grpSpMkLst>
            <pc:docMk/>
            <pc:sldMk cId="3173325464" sldId="273"/>
            <ac:grpSpMk id="434" creationId="{AA9443CD-DAFD-46A0-919D-F7B04F911762}"/>
          </ac:grpSpMkLst>
        </pc:grpChg>
        <pc:grpChg chg="del mod">
          <ac:chgData name="Zhou Jianyu" userId="faadb563bfecab1d" providerId="LiveId" clId="{BB592C77-F511-4961-AF70-A822AF4A66CE}" dt="2022-12-02T06:50:07.865" v="2467"/>
          <ac:grpSpMkLst>
            <pc:docMk/>
            <pc:sldMk cId="3173325464" sldId="273"/>
            <ac:grpSpMk id="452" creationId="{A0369767-4EE4-48F5-91F2-267985AE1884}"/>
          </ac:grpSpMkLst>
        </pc:grpChg>
        <pc:grpChg chg="del mod">
          <ac:chgData name="Zhou Jianyu" userId="faadb563bfecab1d" providerId="LiveId" clId="{BB592C77-F511-4961-AF70-A822AF4A66CE}" dt="2022-12-02T06:50:07.865" v="2467"/>
          <ac:grpSpMkLst>
            <pc:docMk/>
            <pc:sldMk cId="3173325464" sldId="273"/>
            <ac:grpSpMk id="457" creationId="{A19DDCFF-8F7F-4188-A2CA-E3728B494190}"/>
          </ac:grpSpMkLst>
        </pc:grpChg>
        <pc:grpChg chg="del mod">
          <ac:chgData name="Zhou Jianyu" userId="faadb563bfecab1d" providerId="LiveId" clId="{BB592C77-F511-4961-AF70-A822AF4A66CE}" dt="2022-12-02T06:50:11.092" v="2470"/>
          <ac:grpSpMkLst>
            <pc:docMk/>
            <pc:sldMk cId="3173325464" sldId="273"/>
            <ac:grpSpMk id="468" creationId="{7BAD6EF5-C1BE-483F-BB1A-EDC00313FF8F}"/>
          </ac:grpSpMkLst>
        </pc:grpChg>
        <pc:grpChg chg="del mod">
          <ac:chgData name="Zhou Jianyu" userId="faadb563bfecab1d" providerId="LiveId" clId="{BB592C77-F511-4961-AF70-A822AF4A66CE}" dt="2022-12-02T06:50:15.682" v="2472"/>
          <ac:grpSpMkLst>
            <pc:docMk/>
            <pc:sldMk cId="3173325464" sldId="273"/>
            <ac:grpSpMk id="471" creationId="{E43560EB-AE0E-4D2D-BAFB-82A2E30CCFD7}"/>
          </ac:grpSpMkLst>
        </pc:grpChg>
        <pc:grpChg chg="del mod">
          <ac:chgData name="Zhou Jianyu" userId="faadb563bfecab1d" providerId="LiveId" clId="{BB592C77-F511-4961-AF70-A822AF4A66CE}" dt="2022-12-02T06:50:25.549" v="2483"/>
          <ac:grpSpMkLst>
            <pc:docMk/>
            <pc:sldMk cId="3173325464" sldId="273"/>
            <ac:grpSpMk id="473" creationId="{AA3F0444-3187-4801-B24E-32FC4CB0E5FA}"/>
          </ac:grpSpMkLst>
        </pc:grpChg>
        <pc:grpChg chg="del mod">
          <ac:chgData name="Zhou Jianyu" userId="faadb563bfecab1d" providerId="LiveId" clId="{BB592C77-F511-4961-AF70-A822AF4A66CE}" dt="2022-12-02T06:50:25.549" v="2483"/>
          <ac:grpSpMkLst>
            <pc:docMk/>
            <pc:sldMk cId="3173325464" sldId="273"/>
            <ac:grpSpMk id="477" creationId="{1E409EB5-C497-47D9-84CD-4A7BEAD329B0}"/>
          </ac:grpSpMkLst>
        </pc:grpChg>
        <pc:grpChg chg="mod">
          <ac:chgData name="Zhou Jianyu" userId="faadb563bfecab1d" providerId="LiveId" clId="{BB592C77-F511-4961-AF70-A822AF4A66CE}" dt="2022-12-02T06:50:25.549" v="2483"/>
          <ac:grpSpMkLst>
            <pc:docMk/>
            <pc:sldMk cId="3173325464" sldId="273"/>
            <ac:grpSpMk id="484" creationId="{F8B9233B-32F3-4218-A8C4-B676F3377E63}"/>
          </ac:grpSpMkLst>
        </pc:grpChg>
        <pc:grpChg chg="mod">
          <ac:chgData name="Zhou Jianyu" userId="faadb563bfecab1d" providerId="LiveId" clId="{BB592C77-F511-4961-AF70-A822AF4A66CE}" dt="2022-12-02T06:50:49.498" v="2487"/>
          <ac:grpSpMkLst>
            <pc:docMk/>
            <pc:sldMk cId="3173325464" sldId="273"/>
            <ac:grpSpMk id="488" creationId="{80DD8EA0-E162-4BEE-8655-42B93CED4B48}"/>
          </ac:grpSpMkLst>
        </pc:grpChg>
        <pc:grpChg chg="del mod">
          <ac:chgData name="Zhou Jianyu" userId="faadb563bfecab1d" providerId="LiveId" clId="{BB592C77-F511-4961-AF70-A822AF4A66CE}" dt="2022-12-02T06:51:01.954" v="2500"/>
          <ac:grpSpMkLst>
            <pc:docMk/>
            <pc:sldMk cId="3173325464" sldId="273"/>
            <ac:grpSpMk id="499" creationId="{8CB6AF76-88F7-47DE-8AA7-0945D2423081}"/>
          </ac:grpSpMkLst>
        </pc:grpChg>
        <pc:grpChg chg="del mod">
          <ac:chgData name="Zhou Jianyu" userId="faadb563bfecab1d" providerId="LiveId" clId="{BB592C77-F511-4961-AF70-A822AF4A66CE}" dt="2022-12-02T06:51:02.997" v="2502"/>
          <ac:grpSpMkLst>
            <pc:docMk/>
            <pc:sldMk cId="3173325464" sldId="273"/>
            <ac:grpSpMk id="501" creationId="{7EA8FAB9-5596-4ABE-9FDA-1F3919861512}"/>
          </ac:grpSpMkLst>
        </pc:grpChg>
        <pc:grpChg chg="del mod">
          <ac:chgData name="Zhou Jianyu" userId="faadb563bfecab1d" providerId="LiveId" clId="{BB592C77-F511-4961-AF70-A822AF4A66CE}" dt="2022-12-02T06:51:05.149" v="2504"/>
          <ac:grpSpMkLst>
            <pc:docMk/>
            <pc:sldMk cId="3173325464" sldId="273"/>
            <ac:grpSpMk id="503" creationId="{CC5BDD88-DACB-4B9E-BE5C-A6BA1F859A69}"/>
          </ac:grpSpMkLst>
        </pc:grpChg>
        <pc:grpChg chg="mod">
          <ac:chgData name="Zhou Jianyu" userId="faadb563bfecab1d" providerId="LiveId" clId="{BB592C77-F511-4961-AF70-A822AF4A66CE}" dt="2022-12-02T06:51:05.149" v="2504"/>
          <ac:grpSpMkLst>
            <pc:docMk/>
            <pc:sldMk cId="3173325464" sldId="273"/>
            <ac:grpSpMk id="505" creationId="{9453D17F-6EF7-478E-BD74-5D7FF8D887B0}"/>
          </ac:grpSpMkLst>
        </pc:grpChg>
        <pc:grpChg chg="mod">
          <ac:chgData name="Zhou Jianyu" userId="faadb563bfecab1d" providerId="LiveId" clId="{BB592C77-F511-4961-AF70-A822AF4A66CE}" dt="2022-12-02T06:55:35.965" v="2779"/>
          <ac:grpSpMkLst>
            <pc:docMk/>
            <pc:sldMk cId="3173325464" sldId="273"/>
            <ac:grpSpMk id="507" creationId="{6ABFE304-426B-4A5F-A664-9476722D06F5}"/>
          </ac:grpSpMkLst>
        </pc:grp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" creationId="{838333D8-B72D-476E-B32F-CD1ACAD5C47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" creationId="{078721EC-F225-438D-A02F-A4490E15242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" creationId="{D875BFEA-4938-454A-8B8C-8AD691455D3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5" creationId="{01FD12A8-99F2-479C-ABB1-ECAE7BEEDF7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6" creationId="{AAF0560A-2712-464A-9A47-CE1EB37EBF4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7" creationId="{E8A30617-0654-45C8-9CC8-56CEBE26049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8" creationId="{DB14C29B-B336-4B5F-8CC6-C2FFEF97BA9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9" creationId="{10865BDC-1C4B-4F60-88A5-11281A5C993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0" creationId="{54FE533C-5A50-4034-B07E-24B43573140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1" creationId="{F3F64B42-0E0B-4B72-A251-4FD1DA32AA3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2" creationId="{9B8F9BEC-5F64-4C23-8661-92B15A99A82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3" creationId="{ED0CBD63-09F6-414E-A0AD-8A86E184A2E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4" creationId="{36D878AB-0E10-4E5D-BCE5-584540A5758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5" creationId="{0676C769-2FDD-4AC7-ABBA-8AA2A98F5BE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6" creationId="{92CEF7EC-FF28-4FAB-A82C-74B20C137AC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7" creationId="{D62857D0-DF36-46D5-8198-C52CB0844CA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8" creationId="{21958CE0-387D-48EE-8534-33255BC3994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19" creationId="{6E1D24DB-A033-459E-AA79-7901563D147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" creationId="{5F30E731-F8E8-4A48-B92A-30B33F0EBE2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" creationId="{1A9BCCC0-24E8-4186-AF1D-DA6BEFB72D7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" creationId="{9F4F6F7B-5F0F-4FF1-8816-3FD5105D3E4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" creationId="{AAA76EF9-8B1E-4D87-AFE9-35DD583074F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" creationId="{64B40F2E-39B8-4720-9EDD-027F11B1425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" creationId="{F0F39136-01B1-4D99-9D22-C58F1E83028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0" creationId="{8962CD00-5CF0-4F0F-87E2-AC50F854C32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1" creationId="{37993D37-D7C2-438D-B86D-4870961ADD7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2" creationId="{35C2CDE0-B966-4438-A4AF-7D8125668A1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3" creationId="{F8B3EEA8-227E-451E-A23D-56EDC5EF4E5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4" creationId="{03483145-AD54-4920-AAD5-36C985F06E3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5" creationId="{CE1A3C6A-9F46-4C9D-8695-3A0E3B27BCA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8" creationId="{9259890C-B37E-4042-B086-5C516593C67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39" creationId="{8DBF06D6-642B-4CA6-83F4-4D73BEE4036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0" creationId="{4903D355-0F1F-40A5-BB80-CB8915690A7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1" creationId="{B64441C4-8EE4-4D33-A723-4EE97CAB2ED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2" creationId="{F387377F-F090-43A0-811F-ACB218193DD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4" creationId="{75F84530-202C-41A5-A603-A9FFDA3926D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6" creationId="{5AF8F487-6F7D-4E66-A765-F8E716C01E5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47" creationId="{1035F209-4792-4EB7-88F9-9AA896A3AC2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" creationId="{E27CF99D-7C47-42BA-B182-B1D79EBA09C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0" creationId="{DE4B563D-E3C4-4943-845F-27A058DB9AF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1" creationId="{BCA800EB-CCB9-4AAC-9EC1-92459BA3C97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2" creationId="{DD6C591C-DCA1-4B46-A1F1-5268D46D94A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3" creationId="{E8F3ACE0-0B6D-4D78-AABC-43E0A10F7D8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4" creationId="{134C5DE8-3149-45F4-9DC7-E22EA6A49E7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5" creationId="{5A81AA16-DD26-4A76-B9A6-83EC8547C87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6" creationId="{9916CE69-1FCB-47EB-B8B8-84D0965FF25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7" creationId="{3DB5F40E-1B19-445B-9161-41FB352B019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8" creationId="{72E8AC6B-7B5A-45A9-BEBA-5C42987EE00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0" creationId="{1DB62D48-3712-44E5-8A51-7FDC7BB8F8F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1" creationId="{2F8E4F0B-3125-44D6-B42C-0817562D9C3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2" creationId="{EA7CED6C-BCD5-42E8-B909-AF8FF0ECD22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3" creationId="{83C9833B-D159-49ED-9F58-12227D2E70F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5" creationId="{EA0C0D49-6F75-4A5D-8CDB-CD1247905BF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6" creationId="{27BA0CD3-3FFC-4519-B519-C3A834720B0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7" creationId="{E483A662-41F0-4E81-A249-70F7C28DEFB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8" creationId="{260CFE87-2BBC-4710-A673-3D8A5834050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69" creationId="{D9DAC030-E2F8-49C1-B6CB-BEE2087577E9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0" creationId="{68A16AA8-6F3A-4987-8C38-9A065394969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1" creationId="{D5B6EEBA-F085-4E8A-A7C7-ECBDA5A196C6}"/>
          </ac:inkMkLst>
        </pc:inkChg>
        <pc:inkChg chg="add">
          <ac:chgData name="Zhou Jianyu" userId="faadb563bfecab1d" providerId="LiveId" clId="{BB592C77-F511-4961-AF70-A822AF4A66CE}" dt="2022-12-02T06:44:47.833" v="2079" actId="9405"/>
          <ac:inkMkLst>
            <pc:docMk/>
            <pc:sldMk cId="3173325464" sldId="273"/>
            <ac:inkMk id="73" creationId="{473153BC-04D6-4188-90A4-47D83F30042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4" creationId="{23847F8F-FE22-449B-BE4C-C533B7B5E00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5" creationId="{3565D655-0C55-4B0D-B9AE-9C28EFC237A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6" creationId="{987ED39C-305B-4602-B75F-F2BF55C9400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7" creationId="{E046E300-946F-49D9-93B4-25494B86FAF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8" creationId="{A7D29041-3DDC-4E83-870F-147C438A928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79" creationId="{FE0EB131-6CD6-4571-8F6B-B9C7BF55025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0" creationId="{ED1BF056-F0F3-439E-85E6-F8D22D5429E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1" creationId="{8B9FBA1F-DC68-48D2-AD65-6C34D7A57DF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2" creationId="{5B701044-2175-4931-8678-A17B25D8BC4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3" creationId="{E978EE24-D8B6-42C2-A020-1D5E64CC695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5" creationId="{E91C1E72-3D1D-47D7-8591-0DA58BCFCDB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6" creationId="{1E981379-D9B0-4AAD-9747-7DF27976FE2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7" creationId="{6256925C-D21D-4F6D-8527-445C5BFB3E8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8" creationId="{25450288-EB46-4DDC-8813-CDDD51B34A5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89" creationId="{FD7ACD12-868F-42EF-AD99-3D1C891E995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0" creationId="{3BFE554A-F2E9-4D7E-B3D8-4060887A850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1" creationId="{A9AE8524-CC7D-4943-A4D2-472935E667F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2" creationId="{997D56ED-1D36-4141-9FCD-982E5B104E0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3" creationId="{74C427E6-F084-492C-AC17-9FE31D800E4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4" creationId="{26CFC59A-1B70-432B-B0CC-6CA2DEE43E4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5" creationId="{D80B9E94-6258-4559-AA6D-EF113321FCB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6" creationId="{E966DE6F-539B-43AC-87A3-D66CFF7B5FD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7" creationId="{1B7F11E1-700A-4D8E-9E47-DB0FB053BE1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8" creationId="{768AE7D3-8139-4C0A-A9A6-A6CAB09B84D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99" creationId="{4D6D65F0-6EA9-44CC-B685-96E5C8707D4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0" creationId="{DA8CCE6F-8BE5-477F-B60D-B2E243841A6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1" creationId="{43BEC176-F2CB-4178-8BA9-036A848907B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2" creationId="{5C3C485C-DF95-4D0F-B337-85B7D5E81F0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3" creationId="{4AB4C484-C495-4E2C-97BB-8F7064A12D2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4" creationId="{2CC0231A-4921-49BB-8544-0B0FA2C84F5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5" creationId="{D0A0EAE4-6650-4D92-BA7D-BAEE0524C33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06" creationId="{543DC988-136D-4E02-BF49-DCE122A74EE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1" creationId="{36A83000-9BCA-4516-81D9-573CF52C6BD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2" creationId="{64D3C2C8-33D1-4F14-AB62-CD47FB790FB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3" creationId="{98EA90C5-4D8C-4964-8906-984B4474EF0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4" creationId="{93AE9EDD-60AA-4C77-B5DC-15F5BAF4BDF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5" creationId="{3E60D6E7-DA4C-44D6-BDEE-D5FD8314E9C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7" creationId="{034B3512-0023-48C2-9D8A-F31AD23FDC3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8" creationId="{9EFB7016-30AD-4093-A4B0-8B79D51E010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19" creationId="{62F97D62-0A58-47F6-97BF-F09F0BF4CBC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0" creationId="{A622D9F4-E00C-4C35-A2D9-A9AC03F3C22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2" creationId="{8FA74562-4A28-4560-9EBD-71E9117F25B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3" creationId="{F675AB8B-5FB5-43D7-B5D3-448E98B365A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5" creationId="{80FA6BFD-BC0A-4F03-86C5-C44E3E94016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6" creationId="{38B62DDF-73C3-434F-BDD1-A04E82322B4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7" creationId="{A80AD237-CBBD-477D-8C0B-27EAC6352EC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28" creationId="{A62569BD-3559-40B7-987A-FF8CCFC23A6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1" creationId="{B05BF289-FBB8-488F-B71A-37C6F57E585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2" creationId="{1869C36D-7EAC-4919-9097-7FFDD1B1810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3" creationId="{EC5DD0A2-24B0-4C8B-B8BE-796B634B5A6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5" creationId="{E2519A82-93D3-495E-BE85-558BFFD0E12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6" creationId="{E70189E1-744E-4191-9760-4210F737785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7" creationId="{2E983270-8879-4C2D-9724-B36AC20076A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39" creationId="{4AA8447F-9EE0-4542-B2DB-AED7CBE403CB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0" creationId="{167FD68D-2334-41C8-AD89-8E39EB3EDC1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1" creationId="{355EF3C8-9776-43CF-A711-A9A171B02D4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2" creationId="{72C71D5D-7AFD-487E-BA7D-7CABB3812A1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3" creationId="{B93FA42A-6189-40F6-BE22-A0F84743FB1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4" creationId="{5D9A1929-3107-4D3A-BAEB-75AF1C185CA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5" creationId="{32FA1AD8-8E87-4FE2-9253-296FC008DBE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6" creationId="{9F321C99-FBFE-4735-9A29-5E078E33273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7" creationId="{066CAC96-32D9-47D4-B02F-DA9414476DA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8" creationId="{277F73B0-5C04-47CA-8669-F746814AC6F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49" creationId="{8DC95CC4-59A7-426E-8569-A7256E185A6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0" creationId="{C357AD3A-C3B4-41E3-BF8C-7FD54E3B9EF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2" creationId="{E627BD53-0672-4DEC-88FE-720CF6FBF02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3" creationId="{382BF3A6-A6D7-40F1-8863-3FD4B609E38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4" creationId="{E48F3024-F32E-468D-9DFE-C0BAD6E44D5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6" creationId="{6D66A39E-FC26-411F-A6A0-887127461F7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7" creationId="{CA5E2E54-30F9-41A4-9218-A8657E1CA6F0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8" creationId="{9F8E02CB-BEA6-45A3-8EFA-CDA1D92C34E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59" creationId="{F7B95E8A-71A7-4C22-9D92-BB8187915D8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60" creationId="{03A563C0-F03E-4E19-BFBB-7D65F80410A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61" creationId="{8777EA32-705F-4417-895C-7B867EF01B3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62" creationId="{69ABE494-A7AC-43F1-A111-BB33E216BC3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63" creationId="{50FA459D-5C9F-4C16-BBE1-95724F16D79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64" creationId="{B11F505A-5DC5-46BE-9309-BB11166B442C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66" creationId="{E26F9188-E851-4738-9665-336A9E856F29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67" creationId="{77879809-3160-4968-A3E3-622CDDC34802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68" creationId="{6A323454-8067-4A4E-BE52-115AD8B843F6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0" creationId="{DBC256EA-A2B4-4D66-98E9-A9AACD8F3694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1" creationId="{17D47625-A635-4E48-B201-DB58E862535C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2" creationId="{386346E5-85B0-432F-A1D4-7615CE751149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3" creationId="{CED00CAE-3608-42EF-B31A-9BA655A27B98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4" creationId="{7F7B3F93-E4F3-47BC-9171-FF6FECDB28DF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5" creationId="{75799152-B5F5-499D-95C3-C04FD3F19AF1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6" creationId="{18CFF687-827A-4B1C-8A35-6C974674B5B0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7" creationId="{FBB9BC5C-3983-4535-BC09-5CEBF4293EFB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78" creationId="{87300C13-B067-4F73-80A3-EEB720211E49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80" creationId="{AFF8C859-405A-47C2-AE27-C30C3933E9FC}"/>
          </ac:inkMkLst>
        </pc:inkChg>
        <pc:inkChg chg="add mod">
          <ac:chgData name="Zhou Jianyu" userId="faadb563bfecab1d" providerId="LiveId" clId="{BB592C77-F511-4961-AF70-A822AF4A66CE}" dt="2022-12-02T06:46:24.189" v="2198"/>
          <ac:inkMkLst>
            <pc:docMk/>
            <pc:sldMk cId="3173325464" sldId="273"/>
            <ac:inkMk id="181" creationId="{4CBB7749-9C89-4EA6-BDE4-12E489004FC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2" creationId="{109ECCC5-C689-447C-A3D1-219AAD8D3F8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3" creationId="{45EDCBB0-CF75-4E06-BE5F-2EF6BDF3C613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4" creationId="{0057C207-B753-42EF-ADC1-02DE61824C0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5" creationId="{98FBFA4B-95CD-485B-BC20-A19B4F034C7E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6" creationId="{F40C4D11-5842-4747-A153-1A20D6B02F8F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7" creationId="{F302D164-B7BA-4678-8872-D72E9BEDDA6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8" creationId="{3819E810-DBB4-4E5C-9EB3-C3576517FB0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89" creationId="{9515BFA4-43CC-4047-AC13-C420EEA9B1C1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0" creationId="{E0625BDD-0A3F-4F47-BD1B-8BD25274F22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1" creationId="{AD0FE7D6-EB0B-444D-BFE2-283035E09C5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2" creationId="{1AACB4CD-4C36-4D3B-86F3-7EB18F7F621D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3" creationId="{5B31D54A-747D-42F4-A299-5E4796B6F77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4" creationId="{FDBCED66-0F83-4504-B81F-52F7FD1943D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5" creationId="{FF01FD91-83AB-47E9-A7C3-0D12C8EBC16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199" creationId="{6949CC6C-774F-49EE-8A38-C95E02B6662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200" creationId="{37D29EC5-D4A1-4986-A840-90883695702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201" creationId="{561A2D9F-AAE8-4F14-BD62-611E0190A4C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202" creationId="{FAEEC6DF-67A1-4EDB-97E8-A905292DA18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4" creationId="{EE4C9131-D7B5-49B7-88D0-DB0BCB59964D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5" creationId="{148802BB-0CB8-4942-B36D-72A497803C0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6" creationId="{C608C6AD-110F-43A8-8F81-3C5102E2EC3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7" creationId="{114B9319-FFAF-4227-B6B3-FD6666C042C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8" creationId="{BE510A2B-47CE-49A8-AEB7-9159F2739F3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09" creationId="{F0DC78CF-0DCA-41C4-8500-ABE2B6D3BF1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0" creationId="{1FD75355-9A59-4C1A-8969-E4AB4EBC333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2" creationId="{5FF3C781-C8EA-4BB8-BDFF-2F3BE4C846A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3" creationId="{D55B2626-ABFD-46CC-949A-509AF12A67AD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4" creationId="{6C607C3F-75A6-489C-A09D-AFBF9494B64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5" creationId="{574A946E-B833-426D-AFA1-3B0D9038CBA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6" creationId="{250B0808-9ECF-44D7-9CE6-C23D18A8144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7" creationId="{FF5F0528-376A-41C0-B1C1-2AD63BB6C03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8" creationId="{5DB9ACBA-5E22-4CA2-9A1A-4EB4407E351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19" creationId="{05B9E17B-51EB-4196-B85E-283700C4497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0" creationId="{EE80CAD4-2D4E-4220-933A-F1BCD16E838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1" creationId="{C0218C58-17C6-4E9D-9847-00C39356687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3" creationId="{937DF5B6-2BB9-4184-8293-AAA6159DE41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4" creationId="{A4A2ECBC-3397-4302-A93F-7543B031228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5" creationId="{B8451F69-2C42-4B79-A758-48F52996692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7" creationId="{1C067FD2-BADD-478F-B750-AC236E818DD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8" creationId="{C25291A0-F2C7-4065-883F-9DED584648B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29" creationId="{062CF05A-695A-4031-9ED8-F67877D0C75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1" creationId="{6AB01205-56D2-4507-9739-A6CFDE60A6F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2" creationId="{7440047C-8D21-4A08-B68A-93687FAD0C9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3" creationId="{314F6C49-EEB1-4E8D-A43F-330E91694E4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4" creationId="{41288E4F-D1C5-414C-8459-75CAF4513EF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6" creationId="{C1DAFF68-E4DF-4652-8595-C8564CF8E72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7" creationId="{2633B066-F764-444B-A93A-E9B58C3ECF9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8" creationId="{E000B96E-E106-4BF4-A907-6AC3271DFDC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39" creationId="{E626B6E9-705C-4BE6-A368-83DCA1B856B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0" creationId="{06A14C66-E650-4038-B223-F86EDA28979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1" creationId="{F76DB40C-F74F-484A-B046-3553E7DBC38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2" creationId="{D95AFF67-0095-49A4-A0C4-73BA7CFFC3C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3" creationId="{B4AA718C-1953-4BB0-B59E-017FCC8F2F5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4" creationId="{88651BD1-E217-4BA3-A30C-39448F3E8C6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5" creationId="{442A90F1-E16B-492A-8F51-BD49ED0FAC8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6" creationId="{0DED07CD-9563-4160-8C59-ED0EB3FADE5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7" creationId="{88DD3D0B-9BEE-44EB-8699-D6B41A74FEB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8" creationId="{30E6DD43-04E7-4E18-913F-F928552A3BE9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49" creationId="{5CDAA6E4-3358-44EF-B94F-3ADE9D3DDBA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0" creationId="{702EEC90-4A5F-45CE-9D08-E48F72BC732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1" creationId="{5FDA9534-4FDE-4AB3-BDA3-75259FC16E4D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2" creationId="{797FF114-6126-4489-AFA8-2B83502DE34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3" creationId="{68A11513-A907-453C-B994-EE3140B00A7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4" creationId="{6CDC2DEF-DFAD-4D8E-91B0-5C009BA25B0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5" creationId="{8D032591-4603-49DC-831A-57F52152C30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7" creationId="{98C3C55C-E986-42CB-B799-71FF00C5A82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8" creationId="{0F5EF455-973A-4E1F-9D24-D20E09B27EC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59" creationId="{9A96B77D-E773-462D-B208-E286AD2A1AD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0" creationId="{B9C7E5DC-E759-4002-B4C9-9D124979BB9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1" creationId="{75BFE962-8B16-4F23-B863-ED751C76D92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2" creationId="{2424A66A-FE56-4608-B896-3E3B42EC68A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3" creationId="{CF552E24-5973-4DD9-A20F-E63163839F9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4" creationId="{B47A5886-EABF-4BB1-99F9-2B37EE02826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5" creationId="{9A0E0776-057D-4195-AD97-590DE5DE088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6" creationId="{D8553F19-EDF9-4D63-AD2E-61D42266C42D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7" creationId="{FAA37F59-C357-4619-B0CA-8C19B96DBCD7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8" creationId="{FEAA82D5-E6A9-47BF-BD22-14910AE001F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69" creationId="{88FADDD3-5DFD-4A8E-96F5-B9FABE58109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0" creationId="{B1326EA1-E3DE-4D95-AFBB-36DE7995A1A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1" creationId="{DF444EA8-017A-4966-9D01-288B5897860E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2" creationId="{DDB8196A-FA40-406C-8D9F-5855A82807BB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4" creationId="{67E01815-9CF2-4DB1-88FC-CB722022DDB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5" creationId="{72B0B1DB-FE1E-47A6-9939-3778FC8F35E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6" creationId="{A02D0486-D6A3-46A4-9E6C-872BFD44743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7" creationId="{C5E4C260-1D26-45E5-9D1B-32A6FB26A99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8" creationId="{5096D8A6-9AC9-488C-B59D-79FDAF9FADE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79" creationId="{B08257D8-00AE-422D-9844-6C107A544C10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0" creationId="{9EE0772C-AAD6-480D-AD1B-DEB36D44B49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1" creationId="{0DA39007-E880-4729-86A1-91009B09AC6F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2" creationId="{47CF2E0A-EF46-4085-91AB-16E66B38BCF2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3" creationId="{9D8E4684-4A70-4C3C-8005-8E2EC2346A21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4" creationId="{CF56E80C-36E6-4406-9AD6-783F33B292FA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5" creationId="{74B26A2A-5D03-4D57-808D-56F8AEA6E77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7" creationId="{30809242-3506-4F0D-B553-311F6749708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88" creationId="{FFF777FF-5E62-4F8F-B889-18B50F309D5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0" creationId="{EA31EA17-C6E1-403A-B389-69A172EF9C64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1" creationId="{403265AB-FF39-4F87-ABB8-D0B7C600C08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3" creationId="{ACE2BB34-F739-449D-8CB2-3B5D351C41F5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4" creationId="{40365BAD-624E-496B-9355-A1C6762510E3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6" creationId="{A340D127-FCFE-4A54-B7EC-A39E3C8F4478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7" creationId="{6817A6EE-CAED-4686-9ED5-5FBFF2B1A1AC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8" creationId="{0B198279-DBE6-4949-80BC-23BC8EC7F976}"/>
          </ac:inkMkLst>
        </pc:inkChg>
        <pc:inkChg chg="add mod">
          <ac:chgData name="Zhou Jianyu" userId="faadb563bfecab1d" providerId="LiveId" clId="{BB592C77-F511-4961-AF70-A822AF4A66CE}" dt="2022-12-02T06:47:57.728" v="2300"/>
          <ac:inkMkLst>
            <pc:docMk/>
            <pc:sldMk cId="3173325464" sldId="273"/>
            <ac:inkMk id="299" creationId="{84392DFB-6C50-4DC7-9832-5071F2410D8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1" creationId="{5D25DB7E-B0B8-453C-9BD8-472D7B02C28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2" creationId="{F799D92D-5799-4A4F-9806-87F3EB17B29F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3" creationId="{739A08D1-E3EF-45D1-A144-B667E8EB4388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4" creationId="{4435CADB-B27F-4F25-9966-F8A9DAFA322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5" creationId="{EF7D3679-42E2-48EF-B880-C79201C631C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6" creationId="{A0048BF2-B560-4CE4-A842-39D35367B23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7" creationId="{645E8EA2-B82E-4272-8199-EBD8BB5C9DE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8" creationId="{AB221663-0CA4-4411-800F-D5B5FC0F967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09" creationId="{8842108D-5ABF-448E-83A6-D935E82C2A39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0" creationId="{15A6FCA2-E9A4-4D36-91CA-F4C112C1E68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1" creationId="{33D5D01E-F623-4DE2-81C5-BD7535D2982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2" creationId="{1AB77719-C47D-4AEA-8F8A-375C0F18892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3" creationId="{2CD6BDCA-CA99-46C1-BE2C-30025C7845E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5" creationId="{88A875BD-1389-46A8-AD58-6A70B632CC2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6" creationId="{8B0BC2A5-228A-4F7C-9812-ED69B416D86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7" creationId="{9A5079D4-612F-4C68-88E8-DE25FE09F43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8" creationId="{31BB8D11-68E3-4C7E-B512-8A6718FB263F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19" creationId="{B1A51739-060E-4DFB-8844-0376FAA59F3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0" creationId="{2A9EFDA3-F893-4999-A947-3AEECA37DEA1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1" creationId="{BE5F5071-4BCF-44D7-9C4D-4F52E7A7C96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2" creationId="{E327B724-34DA-4D04-8702-C56A762813F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3" creationId="{F6BA0F4A-C09C-4725-BDD9-6B9E94FF502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4" creationId="{820C8408-13C7-4B7E-BD87-570107E157C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5" creationId="{973F6AD7-F85D-48D6-9076-7BCF37DE0E6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7" creationId="{297C781E-334A-417C-B7C7-9456572135E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8" creationId="{9A7DAE59-86F0-4BF9-8D89-03933DCD498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29" creationId="{54A382B5-AE7A-4B3E-8C2B-75C4AF07CC8F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1" creationId="{8B8F13D0-AFCC-4848-9DD0-F722BEBF1A3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2" creationId="{A0524282-6B15-404D-BFA1-91A446EA63C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3" creationId="{4071BF92-1CE0-4F78-9CEB-E4B2592CE5C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4" creationId="{32CF23A2-6FD0-45CB-BF2E-F185BD6DD30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6" creationId="{F945A4A5-8E08-4BCE-AE37-8D89F17D0A3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7" creationId="{029487BA-FCA2-4C01-B983-2D023F69558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39" creationId="{3411FBAC-6F02-43F2-A19E-E85BF2BD11B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340" creationId="{2943050B-9849-4803-8436-944B60EC6554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2" creationId="{66819506-489E-4AD0-B5ED-CD692AA9F198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3" creationId="{B641D1C5-FD59-4BA1-9AD2-AC6375EC797A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5" creationId="{B87909C4-325E-475E-8D54-EDDBEA4447D7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6" creationId="{C8FA3008-8D2A-4537-AC7B-A189B00C5415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7" creationId="{F9991151-86AF-498C-9C8F-8D7C06E607B9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8" creationId="{3F55678F-9E0A-430F-8F09-FC27F2A36463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49" creationId="{9D246152-01CB-4BFA-A444-FA267B59B4E3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0" creationId="{1C97DECF-6F1E-4EA0-817C-8FCABEA73A1D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1" creationId="{118B20B9-D235-4888-A55A-DD93938C0031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2" creationId="{1CDA73E3-CC92-4700-AA7A-C2BB23A74F9B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3" creationId="{EB5D3577-625E-41C9-979C-C405D3DEE422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4" creationId="{D5846EA6-6A68-4C5B-9B32-8CE6929848BD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5" creationId="{EDBE7C83-E84A-4599-B77E-EB3E7C658F63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6" creationId="{D87290D6-04FE-45D9-9C72-A584D1F2E3AF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7" creationId="{8C7A556D-4B80-46AD-B643-7A2321DDE4B4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8" creationId="{93F34F77-63FE-4751-AA7E-F0764AD36E40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59" creationId="{89AC804E-281B-4228-A519-3FE44102359E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0" creationId="{5A3337E9-902E-45E0-A7A0-5668A9420FD1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1" creationId="{C211D039-F205-4C2E-BD09-0B69FEB99F92}"/>
          </ac:inkMkLst>
        </pc:inkChg>
        <pc:inkChg chg="add mod">
          <ac:chgData name="Zhou Jianyu" userId="faadb563bfecab1d" providerId="LiveId" clId="{BB592C77-F511-4961-AF70-A822AF4A66CE}" dt="2022-12-02T06:49:24.842" v="2406"/>
          <ac:inkMkLst>
            <pc:docMk/>
            <pc:sldMk cId="3173325464" sldId="273"/>
            <ac:inkMk id="363" creationId="{90F0CB2F-F0CF-42D5-BFED-EC5A56C94AC9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5" creationId="{23533BE6-C784-4CB3-A6E8-DFD4831FCBE8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6" creationId="{20FE4C65-BDCA-41B0-90B1-9F3F439C0237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7" creationId="{9CBC1C03-7CA0-411F-B383-CF4E6533A436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8" creationId="{D60F3208-A23E-4C7A-9A00-899CC784664E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69" creationId="{206B7ECA-1F5E-4915-80CF-BFE4D7AE4907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0" creationId="{EDC20D4A-1C19-4416-821D-57833D158601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1" creationId="{50BAAEA2-45E2-4129-B4C4-AB204CABD79C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2" creationId="{050EB5D5-9B60-4AAC-B024-EBB2E4B3E5A5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3" creationId="{403736DE-6CF5-45B0-8E12-23844975DD2B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4" creationId="{97668A35-FE1E-444E-8246-C5D6D0D9F522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5" creationId="{9DAFC53F-C35A-4E73-B50D-7A7651475AAC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6" creationId="{AD411DE9-C7B4-4E75-B84E-A57D7BC0EC02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7" creationId="{95B056CF-8C5E-4513-9D1E-7F1BAF3BA2E0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8" creationId="{FBFEB1F6-69BE-4D6B-B4C5-94ACFF3A97F4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79" creationId="{9A197E9F-021E-412C-96AA-AC75AB9F4DE1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0" creationId="{5ADF90A0-94C4-42D1-A4CB-0D0872CDF8E7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1" creationId="{68CFA10D-1CD6-4F87-9F8E-973810C88FAD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2" creationId="{7B2E047C-6D39-4824-8094-CE84A0F3327D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3" creationId="{9027C1E7-112D-47AC-BCB3-678289098C7C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5" creationId="{37178D76-4012-4010-B5C0-99CA71DA1E5C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6" creationId="{07DC5FFB-8AC1-47F9-B549-52694128EA24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7" creationId="{0360D811-5FA4-4BA6-9AA8-718AC32F5647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8" creationId="{C54A85BC-42CE-4325-8959-1396EEA6528E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89" creationId="{EF79CC3A-925F-40FC-893B-6E28515977C9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0" creationId="{A4C2DD7B-84EA-4C95-BEB7-690051E941B0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2" creationId="{1970BBD1-8FFD-42CE-A89D-D4BBF89E21DA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4" creationId="{575D0B10-73DC-4E38-ACBF-DEE9BAD51E25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6" creationId="{4EE93965-B301-4676-8C99-E7F8A2D8B103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7" creationId="{3240C61D-F274-439E-98DF-C5AB634C877D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8" creationId="{6DA9AF19-0992-485D-87CF-15C41D554C0A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399" creationId="{304D6B87-B30F-4CC5-997A-13A3404C47F9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1" creationId="{AE1A0A60-194D-4702-9661-D56DCFB4C46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2" creationId="{24AF55BB-528A-4584-A44F-D4F779E355C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3" creationId="{F3C3AA57-3860-4124-B14F-8AAC405AA82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4" creationId="{E966297E-EAB3-4649-8E8C-A76F9D3E4D6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5" creationId="{3E0FE74B-C995-49E1-9E3F-417132E7E2BF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7" creationId="{0E31A5E6-7B2E-465C-BBC4-EBCEEF2B458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8" creationId="{E2A82E9E-A5A2-4BB9-8CD0-CF214DA04CA9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09" creationId="{A6906660-4275-41FC-BED6-772003F6E297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0" creationId="{5BF3DAAD-0DE6-434E-838E-998760579B5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1" creationId="{6737437F-A95C-45A6-AD50-9C1EE9457CE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2" creationId="{2E667911-9BF5-4402-A9F3-8E7598FFDB6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3" creationId="{699A0F9C-6A70-41F5-BDD4-852F87A4EC5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4" creationId="{58CF119A-F277-49A5-8EF4-BA8141208039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5" creationId="{796189C1-F4B5-43F1-8D3F-D87576474DC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6" creationId="{58D2D3CE-E5FD-481C-A887-DE32E1B66A18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17" creationId="{E71F68DE-E456-41C1-BDD7-4D05260C1A8A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419" creationId="{480BE030-1708-4357-95A1-D1EE5CAF336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0" creationId="{0C9B70EA-61CA-46AF-8D68-C40686C3EE1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1" creationId="{DCD624EA-98B0-4217-9BDE-F8AB7033F6A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2" creationId="{B800B4A1-D8CA-4323-91EA-EE95F74048C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3" creationId="{35051878-D26D-47E5-B831-BDF10038B69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4" creationId="{B273D909-0542-411A-AAEF-21FFBE115547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5" creationId="{20EE374C-DD86-4F27-AA14-0E57ED5EAF8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6" creationId="{4646AFB9-8231-41F7-BB7A-51FA1072A00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7" creationId="{744107D8-CE49-4F89-B6E3-04096A5C76E1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28" creationId="{0F7AD0E3-F56D-4694-B146-C679345C837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1" creationId="{7DDD1FBA-AE73-4E52-A565-758DA295A2E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2" creationId="{73EF046E-F4D0-4E68-A83F-25FDF77B1F57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3" creationId="{57431EAB-B9E8-457B-854B-9A92B9E3F22E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5" creationId="{FE6DB6E3-D41A-4257-A6F6-F2B1FC1E7FB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6" creationId="{4D13CA82-8A0F-4B6F-B765-9EB216AA616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7" creationId="{4986525F-415E-4415-B61D-0509BCAEE9C8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8" creationId="{519A282C-9B0A-4A09-8DD6-2308DCF13F4E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39" creationId="{F148B856-0377-47FB-BED7-F5680730DF78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0" creationId="{3716F475-BFDC-4B7D-BF8A-4BFAB618D03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1" creationId="{47BF7E46-875B-40B8-9559-3ECDA7AC85C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2" creationId="{40541712-28D3-48C3-BDA1-52464FE647D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3" creationId="{F8045CFC-EC95-41A5-A01E-4A34438C773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4" creationId="{8527A538-82FD-4CE1-8B31-95E9B30FFC8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5" creationId="{94785840-2E82-4C9C-869B-1466A902DB2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6" creationId="{BE8E3413-8874-402D-9088-BCB9AAE7C54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7" creationId="{59C930DD-830B-4CAE-BB55-485C53235C5E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8" creationId="{6F9AD463-14EC-4B6C-B849-504F77D466F1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49" creationId="{791630EA-533B-42C6-8766-1FED2A51332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0" creationId="{2F0A334F-8182-4969-9DA4-031053E02D57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1" creationId="{CC10C157-8461-453A-8742-7DF0D07A45D9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3" creationId="{0F7C42E4-11FD-441D-9300-98619102589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4" creationId="{B8F7D429-235A-4EE1-8E53-5CCE0794B50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5" creationId="{1A837F1F-3E6C-460E-AA80-A1A679D9375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6" creationId="{A2F2C315-B279-46D4-8088-09E3AAE4ECD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8" creationId="{5DC1B2E1-2316-41DD-BE9F-85FA2486BA6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59" creationId="{405687A5-6D54-49C2-B6AA-BFFA996D9BF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0" creationId="{76E1D730-C544-422E-BF76-0F32B4D5491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1" creationId="{A1A03FD3-CB3A-4B4C-AD2E-87572A00AC9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2" creationId="{7ED18384-CDBC-498A-B4D4-8F38D5ACA18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3" creationId="{5941C44F-F5CF-4152-9942-5A981089C22D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4" creationId="{E226C4ED-1A39-485C-A3F4-D2D76EFED09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5" creationId="{760782AD-959B-4873-A00C-9F52080B3538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6" creationId="{4A47E9C3-7E5F-471A-8F33-A1A8C26779A4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7" creationId="{AC7A1220-8CC3-4F71-A81B-8DEB087257D5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69" creationId="{1414E5F8-A860-4BE1-961E-6186AFD3AC1A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0" creationId="{766F9ADE-B3B5-45F4-832D-3C6F5A74BC0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2" creationId="{E3924CEB-0094-436B-8D9E-174977681566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4" creationId="{E68BCF07-29A1-4E34-8BE3-97FF3EEBB7BE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5" creationId="{1EF0EC3B-AE27-464B-A0B9-C94449FC6AC0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6" creationId="{83462A49-B275-459B-B3C4-D43117BC0B7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8" creationId="{1C9C4E7D-463D-427A-BAF8-28CFD8F19361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79" creationId="{7B74BFA2-CB93-43BE-83E0-BDB5CA5C0313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80" creationId="{8C8E312A-8D15-4226-ADB0-5D94ABD205EC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81" creationId="{13267D8A-A944-48AD-8C9E-C71C599F92EB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82" creationId="{8E852F4A-0207-4794-9A21-C20A51FD4E42}"/>
          </ac:inkMkLst>
        </pc:inkChg>
        <pc:inkChg chg="add mod">
          <ac:chgData name="Zhou Jianyu" userId="faadb563bfecab1d" providerId="LiveId" clId="{BB592C77-F511-4961-AF70-A822AF4A66CE}" dt="2022-12-02T06:50:25.549" v="2483"/>
          <ac:inkMkLst>
            <pc:docMk/>
            <pc:sldMk cId="3173325464" sldId="273"/>
            <ac:inkMk id="483" creationId="{1BE92C74-6ABC-45E4-87A5-F7168E29DB80}"/>
          </ac:inkMkLst>
        </pc:inkChg>
        <pc:inkChg chg="add mod">
          <ac:chgData name="Zhou Jianyu" userId="faadb563bfecab1d" providerId="LiveId" clId="{BB592C77-F511-4961-AF70-A822AF4A66CE}" dt="2022-12-02T06:50:49.498" v="2487"/>
          <ac:inkMkLst>
            <pc:docMk/>
            <pc:sldMk cId="3173325464" sldId="273"/>
            <ac:inkMk id="485" creationId="{93F38BF7-9CB4-4456-BA9D-146AA29091A0}"/>
          </ac:inkMkLst>
        </pc:inkChg>
        <pc:inkChg chg="add mod">
          <ac:chgData name="Zhou Jianyu" userId="faadb563bfecab1d" providerId="LiveId" clId="{BB592C77-F511-4961-AF70-A822AF4A66CE}" dt="2022-12-02T06:50:49.498" v="2487"/>
          <ac:inkMkLst>
            <pc:docMk/>
            <pc:sldMk cId="3173325464" sldId="273"/>
            <ac:inkMk id="486" creationId="{52367A57-8F52-4B2C-B55E-F0B85804C8DF}"/>
          </ac:inkMkLst>
        </pc:inkChg>
        <pc:inkChg chg="add mod">
          <ac:chgData name="Zhou Jianyu" userId="faadb563bfecab1d" providerId="LiveId" clId="{BB592C77-F511-4961-AF70-A822AF4A66CE}" dt="2022-12-02T06:50:49.498" v="2487"/>
          <ac:inkMkLst>
            <pc:docMk/>
            <pc:sldMk cId="3173325464" sldId="273"/>
            <ac:inkMk id="487" creationId="{357B258C-CDF7-4186-AFF2-28BE0B90662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89" creationId="{0AA16C30-C025-4987-ADC1-5BC8A0127DCC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0" creationId="{45A63C16-B822-4747-BC62-9BC752FC5E2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1" creationId="{2151EDDD-CC2A-4F93-B59A-51254A0C3637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2" creationId="{4015B6FA-C0E0-427D-B88C-6F7A077F39A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3" creationId="{31BCEFF0-0FF3-47CE-A440-14C8DBF13479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4" creationId="{6C9F8032-DD8E-485F-8E59-C28EBC5E3745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5" creationId="{9CF5DE1D-B7B4-4F9E-92A1-5F12FBD61BD2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6" creationId="{AEE3B009-6F09-4F7D-82BB-172FF51C056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7" creationId="{48C3B0D0-62B5-4EBB-B2E0-B1F379F4B0C6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498" creationId="{98961D40-C5B7-42D5-B1D0-7173020210B4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00" creationId="{E1E495AF-CB06-4B8E-85B6-99B7C2B72E28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02" creationId="{75E54182-4471-47D4-824F-7341089F769A}"/>
          </ac:inkMkLst>
        </pc:inkChg>
        <pc:inkChg chg="add mod">
          <ac:chgData name="Zhou Jianyu" userId="faadb563bfecab1d" providerId="LiveId" clId="{BB592C77-F511-4961-AF70-A822AF4A66CE}" dt="2022-12-02T06:51:05.149" v="2504"/>
          <ac:inkMkLst>
            <pc:docMk/>
            <pc:sldMk cId="3173325464" sldId="273"/>
            <ac:inkMk id="504" creationId="{A19D41EF-4593-4EE3-A9E0-5C3449107712}"/>
          </ac:inkMkLst>
        </pc:inkChg>
        <pc:inkChg chg="add mod">
          <ac:chgData name="Zhou Jianyu" userId="faadb563bfecab1d" providerId="LiveId" clId="{BB592C77-F511-4961-AF70-A822AF4A66CE}" dt="2022-12-02T06:55:35.965" v="2779"/>
          <ac:inkMkLst>
            <pc:docMk/>
            <pc:sldMk cId="3173325464" sldId="273"/>
            <ac:inkMk id="506" creationId="{769D0B76-C90C-42EA-BEB0-AF1D4C6352F9}"/>
          </ac:inkMkLst>
        </pc:inkChg>
      </pc:sldChg>
      <pc:sldChg chg="addSp delSp modSp new mod">
        <pc:chgData name="Zhou Jianyu" userId="faadb563bfecab1d" providerId="LiveId" clId="{BB592C77-F511-4961-AF70-A822AF4A66CE}" dt="2022-12-02T07:00:42.187" v="2893"/>
        <pc:sldMkLst>
          <pc:docMk/>
          <pc:sldMk cId="4122436212" sldId="274"/>
        </pc:sldMkLst>
        <pc:grpChg chg="del mod">
          <ac:chgData name="Zhou Jianyu" userId="faadb563bfecab1d" providerId="LiveId" clId="{BB592C77-F511-4961-AF70-A822AF4A66CE}" dt="2022-12-02T07:00:42.187" v="2893"/>
          <ac:grpSpMkLst>
            <pc:docMk/>
            <pc:sldMk cId="4122436212" sldId="274"/>
            <ac:grpSpMk id="24" creationId="{765B848D-2F0A-4AA4-8FDD-3CDFD2852FAC}"/>
          </ac:grpSpMkLst>
        </pc:grpChg>
        <pc:grpChg chg="mod">
          <ac:chgData name="Zhou Jianyu" userId="faadb563bfecab1d" providerId="LiveId" clId="{BB592C77-F511-4961-AF70-A822AF4A66CE}" dt="2022-12-02T07:00:04.051" v="2888"/>
          <ac:grpSpMkLst>
            <pc:docMk/>
            <pc:sldMk cId="4122436212" sldId="274"/>
            <ac:grpSpMk id="44" creationId="{6EE32609-31B5-4346-B6A7-B33339A9E112}"/>
          </ac:grpSpMkLst>
        </pc:grpChg>
        <pc:grpChg chg="mod">
          <ac:chgData name="Zhou Jianyu" userId="faadb563bfecab1d" providerId="LiveId" clId="{BB592C77-F511-4961-AF70-A822AF4A66CE}" dt="2022-12-02T07:00:42.187" v="2893"/>
          <ac:grpSpMkLst>
            <pc:docMk/>
            <pc:sldMk cId="4122436212" sldId="274"/>
            <ac:grpSpMk id="49" creationId="{E661DE66-C0EC-4F13-A886-6E4430D33191}"/>
          </ac:grpSpMkLst>
        </pc:grp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2" creationId="{1D899A31-5A49-4BC7-8313-5AA6E220A7AD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3" creationId="{3307ED32-AE3C-4446-8E8E-51D80E63A91D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4" creationId="{1B8A346C-75B9-4583-A1A4-64049C9AEDD6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5" creationId="{8FA9878F-0B17-453B-9B61-B6CA586DD2E0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6" creationId="{76CB3020-71B4-4796-BD7D-E224741F5EE0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7" creationId="{39C9D205-EFD4-43DF-ABA8-8D5951A0CCA5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8" creationId="{94EB4ED1-CC2D-4F6D-AACF-8A3F0A606CDB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9" creationId="{975EA68D-3D19-4E2E-9CA7-3DE258C6929B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0" creationId="{12B488FC-6D88-4D9D-B484-0F27B7E14C71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1" creationId="{CB3D7BFA-C87C-46C8-8043-1B2BB66FAAB0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2" creationId="{2060B927-F00D-461C-8E95-FB6FDDC87DF8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3" creationId="{92D5F3F4-151C-47F4-9EFD-2D10A0957C12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4" creationId="{FB8B55EF-222A-4A7D-A8D7-B11B51E0ED08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5" creationId="{619F9AE6-2F3C-4DCC-A1C2-7940BF18AEE7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6" creationId="{97828203-D895-4174-97F9-C517017BDD76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7" creationId="{8E815BB2-BC7C-40D9-9D67-0B55967C0176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8" creationId="{2A8F543A-189C-416F-85B0-3D6A671EC764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19" creationId="{530D6100-BE27-4137-96B4-C6809BC8680C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20" creationId="{101B4B65-21B5-4E1F-8455-1238439C852F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21" creationId="{B8287CF8-FE24-430C-80E0-7E6522B38F14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22" creationId="{758F2565-1C4F-459F-AE1C-F521EC2CA96D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23" creationId="{48253E3F-D3AF-43A6-8DCE-A89E786CA80D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25" creationId="{7315CC74-DD6B-4477-9B74-B3FDD965C70D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26" creationId="{218B86DD-3D2D-4C38-8271-2E8E5B1CA7BF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27" creationId="{5581D09E-0CFF-408B-9D29-76977F902127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28" creationId="{A95DEA95-1AF0-4532-A650-C7A61A78EF2C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29" creationId="{254EF1F0-86A0-4FA6-B0A3-3E52ADE61ED5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0" creationId="{FEB2233B-1F53-48B9-AF99-9B5E1D96B716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1" creationId="{046C5667-519F-418E-A671-E772E0C0B6F8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2" creationId="{7ACE137F-6209-4606-87A8-09425EEAFB15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3" creationId="{DA0B9E2F-A4CC-40DF-8D8D-0B1610E7E734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4" creationId="{A1E61CAA-89FD-4640-9E56-7FAAA1917C78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5" creationId="{FBFDF7FF-A4D6-42FC-8E52-603B08161EFC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6" creationId="{142D5D1B-02B6-4648-A02D-A71081A3E63F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7" creationId="{A4072CEA-10E3-47A6-B9AB-56F9AE728947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8" creationId="{6E0194CC-9EFF-4539-B05A-66564CAF3B93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39" creationId="{0FC2F198-59E9-4CDE-836E-98E7F038F81E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40" creationId="{94CCA82D-D740-4FAA-B334-1DB80F1567F1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41" creationId="{C311E308-B405-49D5-BE96-2AD4E12829B1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42" creationId="{03E56152-82CA-49E1-9362-935FA2936D1B}"/>
          </ac:inkMkLst>
        </pc:inkChg>
        <pc:inkChg chg="add mod">
          <ac:chgData name="Zhou Jianyu" userId="faadb563bfecab1d" providerId="LiveId" clId="{BB592C77-F511-4961-AF70-A822AF4A66CE}" dt="2022-12-02T07:00:04.051" v="2888"/>
          <ac:inkMkLst>
            <pc:docMk/>
            <pc:sldMk cId="4122436212" sldId="274"/>
            <ac:inkMk id="43" creationId="{52018F88-4D33-4314-BE69-E95979F47E74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45" creationId="{F911AD64-CC67-4893-9F37-8AD4BE0A5DF8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46" creationId="{CBC53492-414B-4C04-987D-A699E39D2512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47" creationId="{683BAEE9-00C9-4DAA-8EF9-FCCB45106865}"/>
          </ac:inkMkLst>
        </pc:inkChg>
        <pc:inkChg chg="add mod">
          <ac:chgData name="Zhou Jianyu" userId="faadb563bfecab1d" providerId="LiveId" clId="{BB592C77-F511-4961-AF70-A822AF4A66CE}" dt="2022-12-02T07:00:42.187" v="2893"/>
          <ac:inkMkLst>
            <pc:docMk/>
            <pc:sldMk cId="4122436212" sldId="274"/>
            <ac:inkMk id="48" creationId="{E2948FCC-3D69-4577-808C-03E029747AB1}"/>
          </ac:inkMkLst>
        </pc:inkChg>
      </pc:sldChg>
      <pc:sldChg chg="addSp delSp modSp new mod">
        <pc:chgData name="Zhou Jianyu" userId="faadb563bfecab1d" providerId="LiveId" clId="{BB592C77-F511-4961-AF70-A822AF4A66CE}" dt="2022-12-02T07:17:28.527" v="3285"/>
        <pc:sldMkLst>
          <pc:docMk/>
          <pc:sldMk cId="940454996" sldId="275"/>
        </pc:sldMkLst>
        <pc:grpChg chg="del mod">
          <ac:chgData name="Zhou Jianyu" userId="faadb563bfecab1d" providerId="LiveId" clId="{BB592C77-F511-4961-AF70-A822AF4A66CE}" dt="2022-12-02T07:09:24.727" v="2911"/>
          <ac:grpSpMkLst>
            <pc:docMk/>
            <pc:sldMk cId="940454996" sldId="275"/>
            <ac:grpSpMk id="10" creationId="{426712FB-1199-41E3-BF6F-FDF1B5D4A3B1}"/>
          </ac:grpSpMkLst>
        </pc:grpChg>
        <pc:grpChg chg="del mod">
          <ac:chgData name="Zhou Jianyu" userId="faadb563bfecab1d" providerId="LiveId" clId="{BB592C77-F511-4961-AF70-A822AF4A66CE}" dt="2022-12-02T07:09:31.807" v="2928"/>
          <ac:grpSpMkLst>
            <pc:docMk/>
            <pc:sldMk cId="940454996" sldId="275"/>
            <ac:grpSpMk id="18" creationId="{38F95185-A33C-4199-8E1F-61E5B6377139}"/>
          </ac:grpSpMkLst>
        </pc:grpChg>
        <pc:grpChg chg="del mod">
          <ac:chgData name="Zhou Jianyu" userId="faadb563bfecab1d" providerId="LiveId" clId="{BB592C77-F511-4961-AF70-A822AF4A66CE}" dt="2022-12-02T07:09:33.003" v="2931"/>
          <ac:grpSpMkLst>
            <pc:docMk/>
            <pc:sldMk cId="940454996" sldId="275"/>
            <ac:grpSpMk id="35" creationId="{E9D78125-567C-4159-A5DE-0BAB80D81BDC}"/>
          </ac:grpSpMkLst>
        </pc:grpChg>
        <pc:grpChg chg="del mod">
          <ac:chgData name="Zhou Jianyu" userId="faadb563bfecab1d" providerId="LiveId" clId="{BB592C77-F511-4961-AF70-A822AF4A66CE}" dt="2022-12-02T07:09:33.003" v="2931"/>
          <ac:grpSpMkLst>
            <pc:docMk/>
            <pc:sldMk cId="940454996" sldId="275"/>
            <ac:grpSpMk id="36" creationId="{4BECF9D0-A14F-4601-8B87-0DC323E41005}"/>
          </ac:grpSpMkLst>
        </pc:grpChg>
        <pc:grpChg chg="del mod">
          <ac:chgData name="Zhou Jianyu" userId="faadb563bfecab1d" providerId="LiveId" clId="{BB592C77-F511-4961-AF70-A822AF4A66CE}" dt="2022-12-02T07:09:38.662" v="2947"/>
          <ac:grpSpMkLst>
            <pc:docMk/>
            <pc:sldMk cId="940454996" sldId="275"/>
            <ac:grpSpMk id="39" creationId="{F082F28A-7B6E-4FB5-BF41-90BCBDA0C26F}"/>
          </ac:grpSpMkLst>
        </pc:grpChg>
        <pc:grpChg chg="del mod">
          <ac:chgData name="Zhou Jianyu" userId="faadb563bfecab1d" providerId="LiveId" clId="{BB592C77-F511-4961-AF70-A822AF4A66CE}" dt="2022-12-02T07:10:02.043" v="2975"/>
          <ac:grpSpMkLst>
            <pc:docMk/>
            <pc:sldMk cId="940454996" sldId="275"/>
            <ac:grpSpMk id="55" creationId="{FC907FA1-A9A9-4ECB-8D2F-E00740B7B127}"/>
          </ac:grpSpMkLst>
        </pc:grpChg>
        <pc:grpChg chg="del mod">
          <ac:chgData name="Zhou Jianyu" userId="faadb563bfecab1d" providerId="LiveId" clId="{BB592C77-F511-4961-AF70-A822AF4A66CE}" dt="2022-12-02T07:10:02.043" v="2975"/>
          <ac:grpSpMkLst>
            <pc:docMk/>
            <pc:sldMk cId="940454996" sldId="275"/>
            <ac:grpSpMk id="62" creationId="{25EF986E-34FF-43F9-95BF-6534C65A4419}"/>
          </ac:grpSpMkLst>
        </pc:grpChg>
        <pc:grpChg chg="del mod">
          <ac:chgData name="Zhou Jianyu" userId="faadb563bfecab1d" providerId="LiveId" clId="{BB592C77-F511-4961-AF70-A822AF4A66CE}" dt="2022-12-02T07:10:02.043" v="2975"/>
          <ac:grpSpMkLst>
            <pc:docMk/>
            <pc:sldMk cId="940454996" sldId="275"/>
            <ac:grpSpMk id="74" creationId="{70DE4DF3-677F-4321-9FD5-05E6A3F0F85D}"/>
          </ac:grpSpMkLst>
        </pc:grpChg>
        <pc:grpChg chg="del mod">
          <ac:chgData name="Zhou Jianyu" userId="faadb563bfecab1d" providerId="LiveId" clId="{BB592C77-F511-4961-AF70-A822AF4A66CE}" dt="2022-12-02T07:10:04.554" v="2980"/>
          <ac:grpSpMkLst>
            <pc:docMk/>
            <pc:sldMk cId="940454996" sldId="275"/>
            <ac:grpSpMk id="83" creationId="{0689EEA8-1FCE-4262-B121-FD62F1C37CFB}"/>
          </ac:grpSpMkLst>
        </pc:grpChg>
        <pc:grpChg chg="del mod">
          <ac:chgData name="Zhou Jianyu" userId="faadb563bfecab1d" providerId="LiveId" clId="{BB592C77-F511-4961-AF70-A822AF4A66CE}" dt="2022-12-02T07:10:05.836" v="2982"/>
          <ac:grpSpMkLst>
            <pc:docMk/>
            <pc:sldMk cId="940454996" sldId="275"/>
            <ac:grpSpMk id="88" creationId="{97BCFBCE-6126-48F4-865F-2087B7CA953F}"/>
          </ac:grpSpMkLst>
        </pc:grpChg>
        <pc:grpChg chg="del mod">
          <ac:chgData name="Zhou Jianyu" userId="faadb563bfecab1d" providerId="LiveId" clId="{BB592C77-F511-4961-AF70-A822AF4A66CE}" dt="2022-12-02T07:10:07.383" v="2984"/>
          <ac:grpSpMkLst>
            <pc:docMk/>
            <pc:sldMk cId="940454996" sldId="275"/>
            <ac:grpSpMk id="90" creationId="{BA9EA61D-5209-489F-84F3-60C210D6CE8D}"/>
          </ac:grpSpMkLst>
        </pc:grpChg>
        <pc:grpChg chg="del mod">
          <ac:chgData name="Zhou Jianyu" userId="faadb563bfecab1d" providerId="LiveId" clId="{BB592C77-F511-4961-AF70-A822AF4A66CE}" dt="2022-12-02T07:10:12.534" v="2989"/>
          <ac:grpSpMkLst>
            <pc:docMk/>
            <pc:sldMk cId="940454996" sldId="275"/>
            <ac:grpSpMk id="92" creationId="{FEC8902D-767E-41BD-9C2E-2A5ADCE0A970}"/>
          </ac:grpSpMkLst>
        </pc:grpChg>
        <pc:grpChg chg="del mod">
          <ac:chgData name="Zhou Jianyu" userId="faadb563bfecab1d" providerId="LiveId" clId="{BB592C77-F511-4961-AF70-A822AF4A66CE}" dt="2022-12-02T07:10:29.454" v="2999"/>
          <ac:grpSpMkLst>
            <pc:docMk/>
            <pc:sldMk cId="940454996" sldId="275"/>
            <ac:grpSpMk id="97" creationId="{6AF2F383-ABEA-4C36-A5D8-54F59ED1F275}"/>
          </ac:grpSpMkLst>
        </pc:grpChg>
        <pc:grpChg chg="del mod">
          <ac:chgData name="Zhou Jianyu" userId="faadb563bfecab1d" providerId="LiveId" clId="{BB592C77-F511-4961-AF70-A822AF4A66CE}" dt="2022-12-02T07:10:36.111" v="3013"/>
          <ac:grpSpMkLst>
            <pc:docMk/>
            <pc:sldMk cId="940454996" sldId="275"/>
            <ac:grpSpMk id="107" creationId="{359862E5-C0C3-41A0-9521-21493DE5B93F}"/>
          </ac:grpSpMkLst>
        </pc:grpChg>
        <pc:grpChg chg="del mod">
          <ac:chgData name="Zhou Jianyu" userId="faadb563bfecab1d" providerId="LiveId" clId="{BB592C77-F511-4961-AF70-A822AF4A66CE}" dt="2022-12-02T07:11:12.375" v="3027"/>
          <ac:grpSpMkLst>
            <pc:docMk/>
            <pc:sldMk cId="940454996" sldId="275"/>
            <ac:grpSpMk id="121" creationId="{47F448D1-F5D9-495B-BA51-510F9ABDDFA1}"/>
          </ac:grpSpMkLst>
        </pc:grpChg>
        <pc:grpChg chg="del mod">
          <ac:chgData name="Zhou Jianyu" userId="faadb563bfecab1d" providerId="LiveId" clId="{BB592C77-F511-4961-AF70-A822AF4A66CE}" dt="2022-12-02T07:11:12.375" v="3027"/>
          <ac:grpSpMkLst>
            <pc:docMk/>
            <pc:sldMk cId="940454996" sldId="275"/>
            <ac:grpSpMk id="125" creationId="{FB062A95-81A3-438D-A578-FC88CA18AF7C}"/>
          </ac:grpSpMkLst>
        </pc:grpChg>
        <pc:grpChg chg="del mod">
          <ac:chgData name="Zhou Jianyu" userId="faadb563bfecab1d" providerId="LiveId" clId="{BB592C77-F511-4961-AF70-A822AF4A66CE}" dt="2022-12-02T07:11:24.966" v="3032"/>
          <ac:grpSpMkLst>
            <pc:docMk/>
            <pc:sldMk cId="940454996" sldId="275"/>
            <ac:grpSpMk id="135" creationId="{6BEC6CBB-9C16-4C32-A83E-0C45250AF336}"/>
          </ac:grpSpMkLst>
        </pc:grpChg>
        <pc:grpChg chg="del mod">
          <ac:chgData name="Zhou Jianyu" userId="faadb563bfecab1d" providerId="LiveId" clId="{BB592C77-F511-4961-AF70-A822AF4A66CE}" dt="2022-12-02T07:11:30.012" v="3047"/>
          <ac:grpSpMkLst>
            <pc:docMk/>
            <pc:sldMk cId="940454996" sldId="275"/>
            <ac:grpSpMk id="140" creationId="{6B8A6A0E-24DF-4BFF-A0BF-8EBF8907D4FD}"/>
          </ac:grpSpMkLst>
        </pc:grpChg>
        <pc:grpChg chg="del mod">
          <ac:chgData name="Zhou Jianyu" userId="faadb563bfecab1d" providerId="LiveId" clId="{BB592C77-F511-4961-AF70-A822AF4A66CE}" dt="2022-12-02T07:11:31.813" v="3050"/>
          <ac:grpSpMkLst>
            <pc:docMk/>
            <pc:sldMk cId="940454996" sldId="275"/>
            <ac:grpSpMk id="155" creationId="{DC3DA94C-6E68-43CD-A395-FD79CFD5EC85}"/>
          </ac:grpSpMkLst>
        </pc:grpChg>
        <pc:grpChg chg="del mod">
          <ac:chgData name="Zhou Jianyu" userId="faadb563bfecab1d" providerId="LiveId" clId="{BB592C77-F511-4961-AF70-A822AF4A66CE}" dt="2022-12-02T07:12:14.219" v="3072"/>
          <ac:grpSpMkLst>
            <pc:docMk/>
            <pc:sldMk cId="940454996" sldId="275"/>
            <ac:grpSpMk id="158" creationId="{8112EA21-1CF3-4E39-A010-193C7550F19D}"/>
          </ac:grpSpMkLst>
        </pc:grpChg>
        <pc:grpChg chg="del mod">
          <ac:chgData name="Zhou Jianyu" userId="faadb563bfecab1d" providerId="LiveId" clId="{BB592C77-F511-4961-AF70-A822AF4A66CE}" dt="2022-12-02T07:12:16.565" v="3075"/>
          <ac:grpSpMkLst>
            <pc:docMk/>
            <pc:sldMk cId="940454996" sldId="275"/>
            <ac:grpSpMk id="180" creationId="{3533713B-77F4-4B2A-816F-F89316B63E27}"/>
          </ac:grpSpMkLst>
        </pc:grpChg>
        <pc:grpChg chg="del mod">
          <ac:chgData name="Zhou Jianyu" userId="faadb563bfecab1d" providerId="LiveId" clId="{BB592C77-F511-4961-AF70-A822AF4A66CE}" dt="2022-12-02T07:12:20.787" v="3079"/>
          <ac:grpSpMkLst>
            <pc:docMk/>
            <pc:sldMk cId="940454996" sldId="275"/>
            <ac:grpSpMk id="183" creationId="{9362A34E-AF37-488D-AE50-0D95B542AA12}"/>
          </ac:grpSpMkLst>
        </pc:grpChg>
        <pc:grpChg chg="del mod">
          <ac:chgData name="Zhou Jianyu" userId="faadb563bfecab1d" providerId="LiveId" clId="{BB592C77-F511-4961-AF70-A822AF4A66CE}" dt="2022-12-02T07:12:23.223" v="3083"/>
          <ac:grpSpMkLst>
            <pc:docMk/>
            <pc:sldMk cId="940454996" sldId="275"/>
            <ac:grpSpMk id="187" creationId="{A14045E8-3E04-41AE-B8AE-4FBDF6FB596B}"/>
          </ac:grpSpMkLst>
        </pc:grpChg>
        <pc:grpChg chg="del mod">
          <ac:chgData name="Zhou Jianyu" userId="faadb563bfecab1d" providerId="LiveId" clId="{BB592C77-F511-4961-AF70-A822AF4A66CE}" dt="2022-12-02T07:14:33.362" v="3144"/>
          <ac:grpSpMkLst>
            <pc:docMk/>
            <pc:sldMk cId="940454996" sldId="275"/>
            <ac:grpSpMk id="191" creationId="{DD91B8A6-4346-44EE-BB2E-4C59292A0D0A}"/>
          </ac:grpSpMkLst>
        </pc:grpChg>
        <pc:grpChg chg="mod">
          <ac:chgData name="Zhou Jianyu" userId="faadb563bfecab1d" providerId="LiveId" clId="{BB592C77-F511-4961-AF70-A822AF4A66CE}" dt="2022-12-02T07:13:48.129" v="3093"/>
          <ac:grpSpMkLst>
            <pc:docMk/>
            <pc:sldMk cId="940454996" sldId="275"/>
            <ac:grpSpMk id="201" creationId="{BD10C22F-156C-41EB-A0E8-24393B92781D}"/>
          </ac:grpSpMkLst>
        </pc:grpChg>
        <pc:grpChg chg="mod">
          <ac:chgData name="Zhou Jianyu" userId="faadb563bfecab1d" providerId="LiveId" clId="{BB592C77-F511-4961-AF70-A822AF4A66CE}" dt="2022-12-02T07:13:54.306" v="3104"/>
          <ac:grpSpMkLst>
            <pc:docMk/>
            <pc:sldMk cId="940454996" sldId="275"/>
            <ac:grpSpMk id="212" creationId="{11B395F0-398F-418B-90E5-34DA269B6815}"/>
          </ac:grpSpMkLst>
        </pc:grpChg>
        <pc:grpChg chg="del mod">
          <ac:chgData name="Zhou Jianyu" userId="faadb563bfecab1d" providerId="LiveId" clId="{BB592C77-F511-4961-AF70-A822AF4A66CE}" dt="2022-12-02T07:14:04.809" v="3115"/>
          <ac:grpSpMkLst>
            <pc:docMk/>
            <pc:sldMk cId="940454996" sldId="275"/>
            <ac:grpSpMk id="218" creationId="{ED86A12E-108F-4A1F-A4C2-8E7172B89BC0}"/>
          </ac:grpSpMkLst>
        </pc:grpChg>
        <pc:grpChg chg="del mod">
          <ac:chgData name="Zhou Jianyu" userId="faadb563bfecab1d" providerId="LiveId" clId="{BB592C77-F511-4961-AF70-A822AF4A66CE}" dt="2022-12-02T07:14:10.603" v="3127"/>
          <ac:grpSpMkLst>
            <pc:docMk/>
            <pc:sldMk cId="940454996" sldId="275"/>
            <ac:grpSpMk id="223" creationId="{0FBF3A9D-82C4-4F07-9C92-67769AEE6A89}"/>
          </ac:grpSpMkLst>
        </pc:grpChg>
        <pc:grpChg chg="del mod">
          <ac:chgData name="Zhou Jianyu" userId="faadb563bfecab1d" providerId="LiveId" clId="{BB592C77-F511-4961-AF70-A822AF4A66CE}" dt="2022-12-02T07:15:18.703" v="3169"/>
          <ac:grpSpMkLst>
            <pc:docMk/>
            <pc:sldMk cId="940454996" sldId="275"/>
            <ac:grpSpMk id="235" creationId="{A0DD5395-92E0-4A67-B91E-84FD9F68DFB7}"/>
          </ac:grpSpMkLst>
        </pc:grpChg>
        <pc:grpChg chg="del mod">
          <ac:chgData name="Zhou Jianyu" userId="faadb563bfecab1d" providerId="LiveId" clId="{BB592C77-F511-4961-AF70-A822AF4A66CE}" dt="2022-12-02T07:15:18.703" v="3169"/>
          <ac:grpSpMkLst>
            <pc:docMk/>
            <pc:sldMk cId="940454996" sldId="275"/>
            <ac:grpSpMk id="236" creationId="{2B7A884A-ADBD-4872-9287-BA9A0863FE94}"/>
          </ac:grpSpMkLst>
        </pc:grpChg>
        <pc:grpChg chg="del mod">
          <ac:chgData name="Zhou Jianyu" userId="faadb563bfecab1d" providerId="LiveId" clId="{BB592C77-F511-4961-AF70-A822AF4A66CE}" dt="2022-12-02T07:14:33.362" v="3144"/>
          <ac:grpSpMkLst>
            <pc:docMk/>
            <pc:sldMk cId="940454996" sldId="275"/>
            <ac:grpSpMk id="249" creationId="{D2184F67-B18E-4832-9F07-371759E355FB}"/>
          </ac:grpSpMkLst>
        </pc:grpChg>
        <pc:grpChg chg="del mod">
          <ac:chgData name="Zhou Jianyu" userId="faadb563bfecab1d" providerId="LiveId" clId="{BB592C77-F511-4961-AF70-A822AF4A66CE}" dt="2022-12-02T07:14:33.362" v="3144"/>
          <ac:grpSpMkLst>
            <pc:docMk/>
            <pc:sldMk cId="940454996" sldId="275"/>
            <ac:grpSpMk id="250" creationId="{111EE519-8824-43FA-83D2-021F1DC8F0A8}"/>
          </ac:grpSpMkLst>
        </pc:grpChg>
        <pc:grpChg chg="del mod">
          <ac:chgData name="Zhou Jianyu" userId="faadb563bfecab1d" providerId="LiveId" clId="{BB592C77-F511-4961-AF70-A822AF4A66CE}" dt="2022-12-02T07:14:33.362" v="3144"/>
          <ac:grpSpMkLst>
            <pc:docMk/>
            <pc:sldMk cId="940454996" sldId="275"/>
            <ac:grpSpMk id="251" creationId="{3C565CF2-2DD1-4C4F-9153-D21E8FA5F061}"/>
          </ac:grpSpMkLst>
        </pc:grpChg>
        <pc:grpChg chg="del mod">
          <ac:chgData name="Zhou Jianyu" userId="faadb563bfecab1d" providerId="LiveId" clId="{BB592C77-F511-4961-AF70-A822AF4A66CE}" dt="2022-12-02T07:14:33.362" v="3144"/>
          <ac:grpSpMkLst>
            <pc:docMk/>
            <pc:sldMk cId="940454996" sldId="275"/>
            <ac:grpSpMk id="252" creationId="{A2E8123C-6086-45A6-B5C1-A6477835B07F}"/>
          </ac:grpSpMkLst>
        </pc:grpChg>
        <pc:grpChg chg="del mod">
          <ac:chgData name="Zhou Jianyu" userId="faadb563bfecab1d" providerId="LiveId" clId="{BB592C77-F511-4961-AF70-A822AF4A66CE}" dt="2022-12-02T07:14:39.484" v="3154"/>
          <ac:grpSpMkLst>
            <pc:docMk/>
            <pc:sldMk cId="940454996" sldId="275"/>
            <ac:grpSpMk id="256" creationId="{D413B40B-7E96-4916-B94D-9E15C6B9546E}"/>
          </ac:grpSpMkLst>
        </pc:grpChg>
        <pc:grpChg chg="del mod">
          <ac:chgData name="Zhou Jianyu" userId="faadb563bfecab1d" providerId="LiveId" clId="{BB592C77-F511-4961-AF70-A822AF4A66CE}" dt="2022-12-02T07:14:41.932" v="3157"/>
          <ac:grpSpMkLst>
            <pc:docMk/>
            <pc:sldMk cId="940454996" sldId="275"/>
            <ac:grpSpMk id="266" creationId="{CF33D5A0-0AAD-409A-8CB9-DD362A1CAB13}"/>
          </ac:grpSpMkLst>
        </pc:grpChg>
        <pc:grpChg chg="del mod">
          <ac:chgData name="Zhou Jianyu" userId="faadb563bfecab1d" providerId="LiveId" clId="{BB592C77-F511-4961-AF70-A822AF4A66CE}" dt="2022-12-02T07:15:18.703" v="3169"/>
          <ac:grpSpMkLst>
            <pc:docMk/>
            <pc:sldMk cId="940454996" sldId="275"/>
            <ac:grpSpMk id="267" creationId="{707445D6-2E78-4C7F-8EFF-D1D40B6CE52C}"/>
          </ac:grpSpMkLst>
        </pc:grpChg>
        <pc:grpChg chg="del mod">
          <ac:chgData name="Zhou Jianyu" userId="faadb563bfecab1d" providerId="LiveId" clId="{BB592C77-F511-4961-AF70-A822AF4A66CE}" dt="2022-12-02T07:15:18.703" v="3169"/>
          <ac:grpSpMkLst>
            <pc:docMk/>
            <pc:sldMk cId="940454996" sldId="275"/>
            <ac:grpSpMk id="270" creationId="{7730BAEB-FA00-499F-8B98-AF8FA44C4672}"/>
          </ac:grpSpMkLst>
        </pc:grpChg>
        <pc:grpChg chg="del mod">
          <ac:chgData name="Zhou Jianyu" userId="faadb563bfecab1d" providerId="LiveId" clId="{BB592C77-F511-4961-AF70-A822AF4A66CE}" dt="2022-12-02T07:15:18.703" v="3169"/>
          <ac:grpSpMkLst>
            <pc:docMk/>
            <pc:sldMk cId="940454996" sldId="275"/>
            <ac:grpSpMk id="273" creationId="{0E125430-03B9-4406-BCF7-BB908EA21203}"/>
          </ac:grpSpMkLst>
        </pc:grpChg>
        <pc:grpChg chg="del mod">
          <ac:chgData name="Zhou Jianyu" userId="faadb563bfecab1d" providerId="LiveId" clId="{BB592C77-F511-4961-AF70-A822AF4A66CE}" dt="2022-12-02T07:15:26.187" v="3186"/>
          <ac:grpSpMkLst>
            <pc:docMk/>
            <pc:sldMk cId="940454996" sldId="275"/>
            <ac:grpSpMk id="282" creationId="{7E0892EB-919E-4E4A-B46C-A6F9B8151A7F}"/>
          </ac:grpSpMkLst>
        </pc:grpChg>
        <pc:grpChg chg="del mod">
          <ac:chgData name="Zhou Jianyu" userId="faadb563bfecab1d" providerId="LiveId" clId="{BB592C77-F511-4961-AF70-A822AF4A66CE}" dt="2022-12-02T07:15:26.187" v="3186"/>
          <ac:grpSpMkLst>
            <pc:docMk/>
            <pc:sldMk cId="940454996" sldId="275"/>
            <ac:grpSpMk id="299" creationId="{1113C24F-57E9-4D5F-B26F-4E3496730A80}"/>
          </ac:grpSpMkLst>
        </pc:grpChg>
        <pc:grpChg chg="del mod">
          <ac:chgData name="Zhou Jianyu" userId="faadb563bfecab1d" providerId="LiveId" clId="{BB592C77-F511-4961-AF70-A822AF4A66CE}" dt="2022-12-02T07:15:33.102" v="3198"/>
          <ac:grpSpMkLst>
            <pc:docMk/>
            <pc:sldMk cId="940454996" sldId="275"/>
            <ac:grpSpMk id="300" creationId="{61852FF0-8B3B-48BE-8927-E74CAFC863F4}"/>
          </ac:grpSpMkLst>
        </pc:grpChg>
        <pc:grpChg chg="del mod">
          <ac:chgData name="Zhou Jianyu" userId="faadb563bfecab1d" providerId="LiveId" clId="{BB592C77-F511-4961-AF70-A822AF4A66CE}" dt="2022-12-02T07:16:02.211" v="3201"/>
          <ac:grpSpMkLst>
            <pc:docMk/>
            <pc:sldMk cId="940454996" sldId="275"/>
            <ac:grpSpMk id="312" creationId="{DD78CA86-0CE9-4DCF-9B71-5110458F3051}"/>
          </ac:grpSpMkLst>
        </pc:grpChg>
        <pc:grpChg chg="mod">
          <ac:chgData name="Zhou Jianyu" userId="faadb563bfecab1d" providerId="LiveId" clId="{BB592C77-F511-4961-AF70-A822AF4A66CE}" dt="2022-12-02T07:16:02.211" v="3201"/>
          <ac:grpSpMkLst>
            <pc:docMk/>
            <pc:sldMk cId="940454996" sldId="275"/>
            <ac:grpSpMk id="315" creationId="{9893467C-CC22-4811-99AB-29F5C5DB4926}"/>
          </ac:grpSpMkLst>
        </pc:grpChg>
        <pc:grpChg chg="mod">
          <ac:chgData name="Zhou Jianyu" userId="faadb563bfecab1d" providerId="LiveId" clId="{BB592C77-F511-4961-AF70-A822AF4A66CE}" dt="2022-12-02T07:16:11.551" v="3205"/>
          <ac:grpSpMkLst>
            <pc:docMk/>
            <pc:sldMk cId="940454996" sldId="275"/>
            <ac:grpSpMk id="319" creationId="{7B958F70-2E28-44E6-B071-4D576877F49B}"/>
          </ac:grpSpMkLst>
        </pc:grpChg>
        <pc:grpChg chg="del mod">
          <ac:chgData name="Zhou Jianyu" userId="faadb563bfecab1d" providerId="LiveId" clId="{BB592C77-F511-4961-AF70-A822AF4A66CE}" dt="2022-12-02T07:16:28.349" v="3221"/>
          <ac:grpSpMkLst>
            <pc:docMk/>
            <pc:sldMk cId="940454996" sldId="275"/>
            <ac:grpSpMk id="333" creationId="{BD2951A9-BF0C-43D0-A5E4-FDC3CCA91B8C}"/>
          </ac:grpSpMkLst>
        </pc:grpChg>
        <pc:grpChg chg="del mod">
          <ac:chgData name="Zhou Jianyu" userId="faadb563bfecab1d" providerId="LiveId" clId="{BB592C77-F511-4961-AF70-A822AF4A66CE}" dt="2022-12-02T07:16:30.834" v="3225"/>
          <ac:grpSpMkLst>
            <pc:docMk/>
            <pc:sldMk cId="940454996" sldId="275"/>
            <ac:grpSpMk id="335" creationId="{AEF54BFE-E07D-4B86-8973-FD1D6363EE46}"/>
          </ac:grpSpMkLst>
        </pc:grpChg>
        <pc:grpChg chg="del mod">
          <ac:chgData name="Zhou Jianyu" userId="faadb563bfecab1d" providerId="LiveId" clId="{BB592C77-F511-4961-AF70-A822AF4A66CE}" dt="2022-12-02T07:16:42.664" v="3244"/>
          <ac:grpSpMkLst>
            <pc:docMk/>
            <pc:sldMk cId="940454996" sldId="275"/>
            <ac:grpSpMk id="339" creationId="{002FE7E2-925D-4B69-9BB7-3C39E796317F}"/>
          </ac:grpSpMkLst>
        </pc:grpChg>
        <pc:grpChg chg="del 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49" creationId="{765725D4-1AB5-4E1B-96C9-0CBE08D3A4A3}"/>
          </ac:grpSpMkLst>
        </pc:grpChg>
        <pc:grpChg chg="del 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50" creationId="{AE5B9360-F5A6-46D4-8EB6-9C234B77227E}"/>
          </ac:grpSpMkLst>
        </pc:grpChg>
        <pc:grpChg chg="del 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56" creationId="{CC9A47A4-A693-4965-B231-5A74ED1BC0D4}"/>
          </ac:grpSpMkLst>
        </pc:grpChg>
        <pc:grpChg chg="del mod">
          <ac:chgData name="Zhou Jianyu" userId="faadb563bfecab1d" providerId="LiveId" clId="{BB592C77-F511-4961-AF70-A822AF4A66CE}" dt="2022-12-02T07:17:06.292" v="3249"/>
          <ac:grpSpMkLst>
            <pc:docMk/>
            <pc:sldMk cId="940454996" sldId="275"/>
            <ac:grpSpMk id="359" creationId="{3B45B282-DC6D-49B8-AE5C-DC81E825E7AA}"/>
          </ac:grpSpMkLst>
        </pc:grpChg>
        <pc:grpChg chg="del 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64" creationId="{7158B3FD-96CC-4A42-9AE8-04B446A1A3DC}"/>
          </ac:grpSpMkLst>
        </pc:grpChg>
        <pc:grpChg chg="del mod">
          <ac:chgData name="Zhou Jianyu" userId="faadb563bfecab1d" providerId="LiveId" clId="{BB592C77-F511-4961-AF70-A822AF4A66CE}" dt="2022-12-02T07:17:15.569" v="3268"/>
          <ac:grpSpMkLst>
            <pc:docMk/>
            <pc:sldMk cId="940454996" sldId="275"/>
            <ac:grpSpMk id="376" creationId="{8D551751-FE54-4C67-A9B4-F3A579BAE1C7}"/>
          </ac:grpSpMkLst>
        </pc:grpChg>
        <pc:grpChg chg="mod">
          <ac:chgData name="Zhou Jianyu" userId="faadb563bfecab1d" providerId="LiveId" clId="{BB592C77-F511-4961-AF70-A822AF4A66CE}" dt="2022-12-02T07:17:15.569" v="3268"/>
          <ac:grpSpMkLst>
            <pc:docMk/>
            <pc:sldMk cId="940454996" sldId="275"/>
            <ac:grpSpMk id="383" creationId="{81BB1C39-F4FD-419D-9D73-F5FF4E0511ED}"/>
          </ac:grpSpMkLst>
        </pc:grpChg>
        <pc:grpChg chg="del 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87" creationId="{2FD91EBD-8BF6-40E4-9424-3DDE935857F6}"/>
          </ac:grpSpMkLst>
        </pc:grpChg>
        <pc:grpChg chg="del mod">
          <ac:chgData name="Zhou Jianyu" userId="faadb563bfecab1d" providerId="LiveId" clId="{BB592C77-F511-4961-AF70-A822AF4A66CE}" dt="2022-12-02T07:17:28.527" v="3285"/>
          <ac:grpSpMkLst>
            <pc:docMk/>
            <pc:sldMk cId="940454996" sldId="275"/>
            <ac:grpSpMk id="394" creationId="{893B38EA-4903-4D74-9B30-194D44056F69}"/>
          </ac:grpSpMkLst>
        </pc:grpChg>
        <pc:grpChg chg="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95" creationId="{4CB0F5E9-EA89-41FB-9C86-96AB8A931CB6}"/>
          </ac:grpSpMkLst>
        </pc:grpChg>
        <pc:grpChg chg="mod">
          <ac:chgData name="Zhou Jianyu" userId="faadb563bfecab1d" providerId="LiveId" clId="{BB592C77-F511-4961-AF70-A822AF4A66CE}" dt="2022-12-02T07:17:24.821" v="3279"/>
          <ac:grpSpMkLst>
            <pc:docMk/>
            <pc:sldMk cId="940454996" sldId="275"/>
            <ac:grpSpMk id="396" creationId="{1EF57B05-D21F-4289-AD8C-B32D1F146217}"/>
          </ac:grpSpMkLst>
        </pc:grpChg>
        <pc:grpChg chg="mod">
          <ac:chgData name="Zhou Jianyu" userId="faadb563bfecab1d" providerId="LiveId" clId="{BB592C77-F511-4961-AF70-A822AF4A66CE}" dt="2022-12-02T07:17:28.527" v="3285"/>
          <ac:grpSpMkLst>
            <pc:docMk/>
            <pc:sldMk cId="940454996" sldId="275"/>
            <ac:grpSpMk id="402" creationId="{9A0DBAC2-6AF0-4A38-B67C-734008046822}"/>
          </ac:grpSpMkLst>
        </pc:grp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" creationId="{FDE3AC4F-8E19-46FC-8DA8-9265C5E45CA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" creationId="{61B3FF57-9835-464E-A868-17355D6DBE9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" creationId="{9BD80205-A6DA-4FCF-8942-483BA47219F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" creationId="{8281D662-6B19-4877-BF7D-AB66AE8455A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" creationId="{7294AAC9-3480-4489-AB86-612306F37CE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" creationId="{FFDFA2A6-7F4E-4E24-98FB-9120B0F5846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" creationId="{7BA326E4-41F5-4BAF-AC25-6FB076E9B5C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" creationId="{4C1A08A3-BCF5-4182-9752-A0081E25DA9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" creationId="{6B98FBFF-6E88-40F2-9AB8-AFD09D52EC3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" creationId="{217825AA-8A2D-4605-AF1E-39DDD323D5A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" creationId="{4BCBCD99-5CCA-413D-9E61-2B65E293974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" creationId="{A8294A09-E597-49DE-9D94-9384A497A2A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" creationId="{285F0586-4FDB-4D93-8107-CA51349F423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" creationId="{DBA0BA1B-DDAE-43C8-AEEB-2EAB0EFF78A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" creationId="{102D878D-E530-43CF-B256-5FF551F9753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9" creationId="{C4D7650B-DF5F-4ED9-9903-5C494EF2B04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0" creationId="{58AB9FE5-5F93-42F6-A11E-45D2BC7C28E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" creationId="{291790F0-9237-431F-A51E-DD8C8905350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" creationId="{B4B031EF-7C49-4B46-A548-C7A038471C9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" creationId="{5FDE593C-8654-485E-AE43-97ADFC915CC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" creationId="{585316C2-4812-4288-B204-854FCE97D86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" creationId="{6A706418-5098-4CAF-B313-B60F8D5BE2A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" creationId="{07716947-4A77-40B0-9BD6-3DACD00E59F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" creationId="{D0CE77A2-539D-4F6B-8414-F349D11F53D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" creationId="{36420310-803E-4034-B7E3-15EDF9DEF34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" creationId="{7A51BDD1-34CF-424F-AB10-1ACE3F137E5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" creationId="{0A7E0AFF-4E80-47F6-B279-B20664AF9C2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1" creationId="{60DBBBD5-AC9F-417E-AA0B-D50443BCB9A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2" creationId="{DC84DD53-8565-44AB-A173-4FEE9FE55CE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3" creationId="{D3994416-CC6F-4307-AC40-27C791106CC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4" creationId="{CBA69445-C6F1-4F49-B413-4DCF4279E25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7" creationId="{641A8245-4047-4914-9F8E-3E43EC8B4CB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8" creationId="{5707F5B3-F07D-4D9F-8CA8-98C8AC196B5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0" creationId="{81836569-BA2A-4521-AF83-2DDF951B769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1" creationId="{387E1FA9-3B06-4934-B5A1-5C0816ECF4D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2" creationId="{FFBCD80F-4F95-49CE-BADA-71F2E7D5CD1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3" creationId="{EE2A022D-DE0E-4F6A-8A6B-C3AB66A6845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4" creationId="{F9DF199F-36FD-48D1-BB93-F06D7C84A02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5" creationId="{2599C0BD-1115-495B-9727-F464C44855E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6" creationId="{90E50C0C-F21A-44EB-913D-4230E0BFFA6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7" creationId="{71D7CEED-68A9-454F-8E4E-DCEB534E60C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8" creationId="{90723818-5B56-4DD4-8063-28C4067838F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49" creationId="{5F93DE5D-B808-4AF5-AC67-45876B259E7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0" creationId="{0B77D271-0584-4CE2-AB46-70E48C26A8E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1" creationId="{C7C59B4E-59A6-46C1-869B-A1CADEF131F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2" creationId="{9D44EBDD-DBF4-43F5-A340-E9385630FA4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3" creationId="{599777A6-FDB8-4E42-9AA9-1BD525162BB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4" creationId="{88D206B6-4FCB-40B3-A535-9D86466A4A9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6" creationId="{A81A5FC2-D939-4189-8439-A7E928AF5CC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7" creationId="{E578AB45-8A1C-418A-BEDF-5EC63B9941A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8" creationId="{A234D750-B817-43E9-8C6C-69A0E02421C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59" creationId="{985C4663-3E67-4A92-AD28-29FF5A8DEC1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0" creationId="{E42472D1-9176-4CA6-AEFD-7EEEA725F86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1" creationId="{F80FA2AD-1790-42B9-A9A7-DFA6A2C07F6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3" creationId="{A1A5B40D-C096-4848-BA39-9408D6181CD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4" creationId="{344C0991-5DE8-47BB-8D9A-7F215EE9A3D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5" creationId="{6AEC6D47-1F77-4ADA-8DAB-3DF5E83C31F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6" creationId="{AE5741BE-1D1A-4B21-81FD-E948EA45E8E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7" creationId="{4FE8FD45-6BA5-4078-9FD8-10DB0EEF727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8" creationId="{00CE61A2-5451-4263-A7BE-BFF9D121321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69" creationId="{2F546EC3-D2D7-4915-B6F5-DAA6F3E9A0C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0" creationId="{073E1B88-6B23-412D-8C0F-C688596838B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1" creationId="{EDD5C92B-56A8-456F-BF2B-54B128B2500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2" creationId="{9E37BD10-5D06-4DBB-9DD4-EFDD4A9ECC1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3" creationId="{0F5BE758-637D-40F5-8E38-EBCCCA92F2D4}"/>
          </ac:inkMkLst>
        </pc:inkChg>
        <pc:inkChg chg="add">
          <ac:chgData name="Zhou Jianyu" userId="faadb563bfecab1d" providerId="LiveId" clId="{BB592C77-F511-4961-AF70-A822AF4A66CE}" dt="2022-12-02T07:09:52.329" v="2967" actId="9405"/>
          <ac:inkMkLst>
            <pc:docMk/>
            <pc:sldMk cId="940454996" sldId="275"/>
            <ac:inkMk id="75" creationId="{E4A103A8-CEEF-4DBF-BF14-A713283F659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6" creationId="{299BD425-7FF4-4B52-93C7-B2EBBAA18B9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7" creationId="{5384D1B0-D6D9-4DB6-9A54-BDAE26E2E65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8" creationId="{38965A6C-560B-48CD-9D61-4D5D1C4A0E5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79" creationId="{DFEAB4A4-1904-4D1E-9056-188BC45AE21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0" creationId="{90BA9A5B-D951-4473-9295-6D8ACE06E65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1" creationId="{FCED1ED9-E15B-4C84-A0E2-AD5B141F194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2" creationId="{D6CC7109-3B39-4F09-BEC1-9FD77732DEF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4" creationId="{4584E407-B941-4F83-944F-2658FD42898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5" creationId="{8E068DE0-3E94-4968-92C5-BA5C8D2EB77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6" creationId="{3BA4AD8E-2DC6-41E9-8BDA-731FF15DF5B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7" creationId="{79928280-8D60-4B93-BB31-7927F55156D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89" creationId="{5204F55D-C899-47A9-AFE3-F54C177415E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1" creationId="{764669DB-EDA9-48A4-8675-96224FC1270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3" creationId="{FDD84560-3A3C-496C-B549-B5B5A555641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4" creationId="{DFF3B9A8-6BF5-4E48-884E-0F7567E9FDF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5" creationId="{8BEFA0FA-062A-4CCC-B224-8209105EB80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6" creationId="{0E6E1514-7185-4883-A319-0D4FBEB9ACD7}"/>
          </ac:inkMkLst>
        </pc:inkChg>
        <pc:inkChg chg="add">
          <ac:chgData name="Zhou Jianyu" userId="faadb563bfecab1d" providerId="LiveId" clId="{BB592C77-F511-4961-AF70-A822AF4A66CE}" dt="2022-12-02T07:10:19.789" v="2990" actId="9405"/>
          <ac:inkMkLst>
            <pc:docMk/>
            <pc:sldMk cId="940454996" sldId="275"/>
            <ac:inkMk id="98" creationId="{6547BE02-7BCB-47FA-8716-270153C42F0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99" creationId="{A4B1D47B-4B7A-456A-AD8E-7242BCCD6F2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0" creationId="{F02CB008-AAF9-453F-BDF2-F5603A23C6C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1" creationId="{6BBC06CB-4E2F-4EA7-A9AF-1991D924A54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2" creationId="{563F75A6-4340-4CA2-BBBA-3673D7DDC26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3" creationId="{4C060226-75F0-48BE-8555-04342A66654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4" creationId="{D664798C-DFF6-4415-867A-C1F3F7936E6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5" creationId="{4144C4FC-80DA-44F0-A6E3-7D3F58B1973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6" creationId="{D9519404-F949-4565-AD38-36DF7B4801E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8" creationId="{9B065FE7-DE15-4B0A-9D84-BB6EF663F74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09" creationId="{D3EE05D1-9741-4AA5-AABC-D0067CBE62B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0" creationId="{2A15F41D-ECE6-49B8-A4AE-D4ABC2B282F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1" creationId="{F360B553-EA87-470E-908D-6F1C20DEF88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2" creationId="{3C5C5884-2AF2-4E05-8102-D04D8619A5B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3" creationId="{E151FCD8-9AA7-4564-A685-A5992A14644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4" creationId="{9E2AED77-AA1E-4295-B7CE-45994999A65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5" creationId="{35CF2956-0D50-4F72-A2DB-16E759CED54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6" creationId="{5CA45678-8F2E-43D2-9F8A-10AE7BA7EF4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7" creationId="{C11F602E-E39F-4D0D-8AF1-201577ED8F7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8" creationId="{27827711-8C5A-4DF4-96E7-02BD3EFE040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19" creationId="{E89DF0BD-5BC5-4B22-8274-D92AEF32A24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0" creationId="{C2B29994-3CF3-4238-A438-667FDEF43F0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2" creationId="{7761C17E-6332-4824-B9AA-08492C7DBB0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3" creationId="{DCB8ACA6-28D2-44E5-A9C7-9A5D5A259BD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4" creationId="{973E1607-79C8-4231-A56D-55C5FBE61AE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6" creationId="{229C17CB-7179-492E-AAE0-CD1891E5A1D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7" creationId="{E0BEBBC3-E5F6-4C8E-8BE8-CF742D5DEAE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8" creationId="{7B9D8B4A-D4A5-4D1F-9961-16C2856779B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29" creationId="{5F0CDBDE-70A9-49A5-B653-2B14A81823C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0" creationId="{2D2BA59C-A1DC-4D61-BA5E-3AA6678C764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1" creationId="{E9422867-2220-44AD-80BA-52CE6D7CB6D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2" creationId="{8305D5E9-6C3A-47A8-A291-889EF38C3E8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3" creationId="{2A40E899-9773-4741-B357-EE302FB9AD1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4" creationId="{E28DF6A5-0CE5-40D8-9337-7067F989550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6" creationId="{AB9D998C-DC1D-4E54-AE5E-5925D131050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7" creationId="{60D1B4D2-D351-44FE-9BDB-4EE5130DF30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8" creationId="{8FD6B7CA-3F47-4420-AEC6-65E7D33D602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39" creationId="{4EF5CF98-9880-44D2-BE47-63A3F90A22B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1" creationId="{D9328E38-AE52-4500-90F6-58F417FD99B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2" creationId="{49D1375B-6845-480E-B380-347D8ACDBBB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3" creationId="{1C96BBCB-2B91-4301-8C91-08C8EB0208D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4" creationId="{2E5B23F4-0DBD-4F97-AF1A-04A5B04ED9A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5" creationId="{5538B564-49E1-42A5-A988-873A811FD39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6" creationId="{2CED8A16-E352-4870-988F-42B55E5BF32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7" creationId="{B77CB53F-0B50-4E32-9455-1E536C92C12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8" creationId="{0175F369-46B4-44E3-B05E-8C918EB69D3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49" creationId="{0CF54486-F386-40D8-9F4C-D8A48FAC96F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0" creationId="{0A928192-BACD-40BB-9866-3B35C966BDC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1" creationId="{69084D11-E4CA-4FF6-BF02-B4B5E277268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2" creationId="{AF04F431-0A7E-4888-A89F-0C7320889DC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3" creationId="{A0800BD5-19DB-495D-9BAC-794E5081C52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4" creationId="{C377B6CC-49E2-42C2-9B7A-9EDEF7E29B6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6" creationId="{A60D6BA2-A585-4A44-92D9-B416B3AA4CD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7" creationId="{91FCEA59-B6CC-4C78-B81D-8580784BB29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59" creationId="{0C880B08-04CE-4A92-AC2E-8A5B22EF1CB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0" creationId="{C9CD890B-C0C4-49C6-8D97-63622916371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1" creationId="{26CD2A98-74FE-4AC1-A920-42F823C2D5A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2" creationId="{7DD85AFD-B6F7-405D-A0A4-BD0B4D81F46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3" creationId="{1176AE13-8BB2-4B05-8A8C-75A25228463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4" creationId="{3C60C32E-2BA7-4413-A4A0-D6BCFD51CEF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5" creationId="{F9ECBA5E-2186-4489-9FB3-51BA5462419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6" creationId="{024547F0-33FA-48B5-9AB9-930405789A1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7" creationId="{020D9655-79BE-4B44-A8D4-ED345C1ABD9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8" creationId="{1832FDDC-4641-47C9-9260-60C55F52470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69" creationId="{C3097A85-9F19-41AD-A155-29B11E41037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0" creationId="{B1F0E8F9-DC22-419B-9100-959CCEA345D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1" creationId="{B5B65B73-FFE1-40C4-9360-EB2D782E288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2" creationId="{61D3C60A-3242-46F0-8094-BA1944B80F0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3" creationId="{E60FCD0D-4296-4AA6-8E38-54F1F63EFCD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4" creationId="{EFE42666-3F4C-4D0E-A712-F75607CD44B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5" creationId="{8ED3B1C6-ED58-4D28-A53C-D8382A7B45D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6" creationId="{0CB1C09E-9DC7-4830-9AB6-840106E7059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7" creationId="{E88F207E-2A72-4C7C-80DB-F3AC1CA4991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8" creationId="{A7706B58-8FFA-47BA-9F50-761256DB250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79" creationId="{0F0E8628-C5C8-4B2A-BC84-6FAE685B16B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1" creationId="{6ED7CB97-65DC-42C8-8887-282D5F90D6A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2" creationId="{82D0A9CA-D20F-449D-8DC5-306DE29D8E0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4" creationId="{44B4F53B-E5C3-4C9A-9574-8D58AA6844D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5" creationId="{112FEC79-02CC-4A85-A862-3884FCC57A6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6" creationId="{DA54CA87-6429-4EC8-A53F-7C2473E8F97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8" creationId="{8AF9542D-4769-4A73-AB61-7C035908389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89" creationId="{FAADAABF-92C3-4FD3-8E45-F58A72CFDA6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190" creationId="{3F072E4C-EC20-4CE5-96FD-3538A4EA89EF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2" creationId="{782023D3-0788-4489-87E0-79335CB371E8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3" creationId="{327F9A59-F8DA-44FC-813A-897EE7514DB2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4" creationId="{187A40E3-B0A1-4F63-880F-0F180E47F4B7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5" creationId="{B684E437-D89F-4CB8-B7C9-2DCADE5EBE59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6" creationId="{8BD4FD36-1E4C-4505-BB92-F1C78085CD50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7" creationId="{DC94FF2A-E636-4E2B-B266-B77D0DA6CA58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8" creationId="{B8A94CD9-97D3-4DA6-AD2B-537E63C3E07C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199" creationId="{928A001C-26D1-4E43-B615-B67C2E18E8AC}"/>
          </ac:inkMkLst>
        </pc:inkChg>
        <pc:inkChg chg="add mod">
          <ac:chgData name="Zhou Jianyu" userId="faadb563bfecab1d" providerId="LiveId" clId="{BB592C77-F511-4961-AF70-A822AF4A66CE}" dt="2022-12-02T07:13:48.129" v="3093"/>
          <ac:inkMkLst>
            <pc:docMk/>
            <pc:sldMk cId="940454996" sldId="275"/>
            <ac:inkMk id="200" creationId="{AB7BE6C1-F856-42B9-903D-F423AB25F418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2" creationId="{F42A787F-8BD1-45A5-9C95-FAA18C7A45EF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3" creationId="{6713B937-7B60-4F16-AE8D-AE4B13DAD54E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4" creationId="{40053EA2-82B7-42C6-9BCC-4A076543B100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5" creationId="{E90AE0B0-7D00-4EFE-A769-3CA3E20AAEAB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6" creationId="{17A5E2DA-A41B-4F51-90E0-726EB5F289D1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7" creationId="{E6ABF1A6-2EA8-4079-B172-A3ACEB983AB5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8" creationId="{038E0CC2-55DE-4CE4-A2F5-BC7C374F468C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09" creationId="{98A1EAB6-0CCA-405C-993B-E8EADEC4CB4C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10" creationId="{9012959A-56AF-4117-9941-D3489B516520}"/>
          </ac:inkMkLst>
        </pc:inkChg>
        <pc:inkChg chg="add mod">
          <ac:chgData name="Zhou Jianyu" userId="faadb563bfecab1d" providerId="LiveId" clId="{BB592C77-F511-4961-AF70-A822AF4A66CE}" dt="2022-12-02T07:13:54.306" v="3104"/>
          <ac:inkMkLst>
            <pc:docMk/>
            <pc:sldMk cId="940454996" sldId="275"/>
            <ac:inkMk id="211" creationId="{AA108C56-E1BC-4145-901C-C3E5379B318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3" creationId="{3801F2AD-CB67-46E7-BEB5-A26DA56BA62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4" creationId="{AE72E429-2B60-4778-875B-5111A37FA8B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5" creationId="{CF4DF2CB-83BD-4B4B-97AA-B4BDF110CA2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6" creationId="{3DC61641-B78D-4C19-B7C8-916D3D04301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7" creationId="{26C2D23A-07D2-4BE5-A418-E6084B9F111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19" creationId="{231414FF-3A9F-42D5-BB69-2DD59378CF4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0" creationId="{B19444A0-763F-4125-8D2E-BEB2FF1220F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1" creationId="{0F410233-F483-42E1-9B64-6D51055DB25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2" creationId="{35627A47-8DB4-4598-BB0A-35C83E490E0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4" creationId="{1C4B899F-EC67-4239-BC70-ACA12AD579A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5" creationId="{5DBF55DE-8B06-4309-A840-65123AA79E3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6" creationId="{D7A80E61-6E63-4A48-9F99-7CC176691D3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7" creationId="{8CEE32F7-04C3-4203-9E90-A2EE13394CB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8" creationId="{299DD9F9-174B-4B3B-9A76-72C96FCEEAD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29" creationId="{AD388E6E-B231-4D7C-BF63-1A0EAC7E7F7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0" creationId="{D8C11951-BBC8-4F0A-95BF-01C44F11BC4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1" creationId="{1F9260BD-C080-4ACB-9B96-5F92934056F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2" creationId="{8B418390-4176-4BC0-B93D-EF53E6A8646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3" creationId="{CA419458-8B50-4365-9A42-F1C9CD5565A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4" creationId="{5EEC4E9D-342A-4F36-9319-442B0B3A513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7" creationId="{510EA2A1-B509-4E76-8CE6-E817AACAAC3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8" creationId="{7E13D9BF-CB61-4DC7-8496-FD4427F858B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39" creationId="{F67BBFC1-D7F4-4206-9FD1-13793FE6430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0" creationId="{F812983A-F74C-4DC3-B9A4-E1096BDAE9D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1" creationId="{66A3E006-D2B1-4EB5-A16F-2C08F78F2DA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2" creationId="{BEB8421E-1523-4BEC-8A2D-DBCC1278F1D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3" creationId="{5EA6815D-0579-4A1E-9AC6-9339390650E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4" creationId="{FDDA5987-7D01-4B3F-AF0D-947F30D1D47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5" creationId="{C099BFD2-4AB2-4325-ACFE-652F8E3E274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6" creationId="{DF1253F1-55C0-4F28-82E9-36F33D28095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7" creationId="{E8C517BF-6D88-4070-AF6B-1BEE7475D8A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48" creationId="{E2D9CD8E-2994-4DE4-95CF-CF29DBF5B35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3" creationId="{EF7D2721-2FDA-41C2-9352-0AD34B740567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4" creationId="{8A30E76F-6BB1-4615-BB57-DDBEEF454C8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5" creationId="{007F952E-F807-4E8F-8F53-D095B9CF5A9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7" creationId="{ED346936-6C2F-4808-BB74-FDA15DC80133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8" creationId="{C3A785CC-7EDE-431F-A492-EB7C7E8178D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59" creationId="{28B6FF56-BD17-4DE7-8A7B-6F4A6A5EC6A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0" creationId="{A5901F39-78FE-4324-A08A-29FA08D0066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1" creationId="{6D7A8376-DAD7-4D8C-9805-C56723A6A3B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2" creationId="{A219CA62-86A7-4D84-A24C-A956E64000C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3" creationId="{DA9A4870-5A32-4792-8207-1FB5C0F564B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4" creationId="{A2961457-90B5-4A23-BCC9-A799FDA2266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5" creationId="{6B56A51B-A3E3-49E6-AADD-5345434B2E6D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8" creationId="{D5C0901C-A1AC-4156-B647-CE76195FADC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69" creationId="{27D53A4B-F542-4F0A-A2AD-957846F38C3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1" creationId="{5462E5C7-2E2C-44B8-9187-3DCF0B865DA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2" creationId="{EF0E854F-5227-47FC-927C-AF3AAEC3D043}"/>
          </ac:inkMkLst>
        </pc:inkChg>
        <pc:inkChg chg="add">
          <ac:chgData name="Zhou Jianyu" userId="faadb563bfecab1d" providerId="LiveId" clId="{BB592C77-F511-4961-AF70-A822AF4A66CE}" dt="2022-12-02T07:14:58.056" v="3161" actId="9405"/>
          <ac:inkMkLst>
            <pc:docMk/>
            <pc:sldMk cId="940454996" sldId="275"/>
            <ac:inkMk id="274" creationId="{F971B001-8AA7-4529-908C-519F41529CE1}"/>
          </ac:inkMkLst>
        </pc:inkChg>
        <pc:inkChg chg="add">
          <ac:chgData name="Zhou Jianyu" userId="faadb563bfecab1d" providerId="LiveId" clId="{BB592C77-F511-4961-AF70-A822AF4A66CE}" dt="2022-12-02T07:15:05.827" v="3162" actId="9405"/>
          <ac:inkMkLst>
            <pc:docMk/>
            <pc:sldMk cId="940454996" sldId="275"/>
            <ac:inkMk id="275" creationId="{C5BD71B8-C55D-4654-8D00-327DD548BDD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6" creationId="{AF3E8E30-2986-42AE-BD69-499070C50E9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7" creationId="{C3840FDF-9489-499A-91C0-761B6520112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8" creationId="{342EC503-A193-4C47-B4C2-04B2E0D3FF0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79" creationId="{50858903-77A8-4116-8A16-2441599BC7D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0" creationId="{6A66A175-3B38-40C0-88EE-BF09A7A7F45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1" creationId="{6EF7067D-E570-4542-B3B2-A09326D6989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3" creationId="{588DD10E-0501-42B5-88B0-9B217DA044A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4" creationId="{6710EFD3-8014-453D-BE37-FF664F92DF5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5" creationId="{99174DA5-5144-4D3E-BBA5-CEDCCDE875B9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6" creationId="{23FC9972-A1FD-4F03-836A-1ABEE5C1908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7" creationId="{268AF2DF-6CC5-4482-AE7E-7430CD17651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8" creationId="{8B252F75-FB1B-4F11-84FE-1872A394F9D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89" creationId="{E54F1735-7202-42E5-8118-D590194279F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0" creationId="{0BE010F7-E6A0-4C0D-AEBC-A21F8F5598B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1" creationId="{C77367E7-7029-4601-B1B9-C4922FC4C35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2" creationId="{930F3C8C-FFDD-4B2B-8A65-3C8E4A2EF72E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3" creationId="{3915E51F-0FF4-46ED-BE1F-E1881088EF90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4" creationId="{7377987A-53B4-420C-9BD2-3682753D965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5" creationId="{0B235AB4-C468-445E-BCF6-29DBF6FEB9A5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6" creationId="{1AA7CB17-19C2-4395-B595-A884FA8A23E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7" creationId="{49A1D811-BB37-4F21-B182-650DA5C23D42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298" creationId="{0F1EBF88-7C49-4BFD-BE80-B56CCB9CDFE6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1" creationId="{CCEC3C21-4E06-4A1D-8B84-4C57984649E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2" creationId="{FE7FD0FE-C5BF-4070-BE38-E4F2BAAFE931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3" creationId="{34439446-14F2-4D8C-AF5A-AA01EFF505C8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4" creationId="{07636858-90CB-4244-976B-1F75B1AC145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5" creationId="{DAA6A9BA-3B16-484C-85E4-8F34AF9E5C2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6" creationId="{AF346EE0-DA6E-43A4-BECE-61951B3766C4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7" creationId="{9122AE30-31E4-409E-99FE-14502E6828FA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8" creationId="{6140ABBC-A588-41BC-A195-3766E76A238C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09" creationId="{A94CC9B7-A485-47FA-A131-0D48EA9FE6F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10" creationId="{F34C173F-A152-4A44-892C-61361EC627F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11" creationId="{608D4078-AA47-4C3A-9587-278E835BF64B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13" creationId="{007554ED-832F-41F8-9B2B-F5490B55138F}"/>
          </ac:inkMkLst>
        </pc:inkChg>
        <pc:inkChg chg="add mod">
          <ac:chgData name="Zhou Jianyu" userId="faadb563bfecab1d" providerId="LiveId" clId="{BB592C77-F511-4961-AF70-A822AF4A66CE}" dt="2022-12-02T07:16:02.211" v="3201"/>
          <ac:inkMkLst>
            <pc:docMk/>
            <pc:sldMk cId="940454996" sldId="275"/>
            <ac:inkMk id="314" creationId="{EF8C8C5B-7F6B-4345-B827-2F3655B45F8B}"/>
          </ac:inkMkLst>
        </pc:inkChg>
        <pc:inkChg chg="add">
          <ac:chgData name="Zhou Jianyu" userId="faadb563bfecab1d" providerId="LiveId" clId="{BB592C77-F511-4961-AF70-A822AF4A66CE}" dt="2022-12-02T07:16:04.908" v="3202" actId="9405"/>
          <ac:inkMkLst>
            <pc:docMk/>
            <pc:sldMk cId="940454996" sldId="275"/>
            <ac:inkMk id="316" creationId="{1E74EF48-2414-4315-9875-184910E92497}"/>
          </ac:inkMkLst>
        </pc:inkChg>
        <pc:inkChg chg="add mod">
          <ac:chgData name="Zhou Jianyu" userId="faadb563bfecab1d" providerId="LiveId" clId="{BB592C77-F511-4961-AF70-A822AF4A66CE}" dt="2022-12-02T07:16:11.551" v="3205"/>
          <ac:inkMkLst>
            <pc:docMk/>
            <pc:sldMk cId="940454996" sldId="275"/>
            <ac:inkMk id="317" creationId="{7142BEBF-82EE-41DB-9A2F-1111E50A308D}"/>
          </ac:inkMkLst>
        </pc:inkChg>
        <pc:inkChg chg="add mod">
          <ac:chgData name="Zhou Jianyu" userId="faadb563bfecab1d" providerId="LiveId" clId="{BB592C77-F511-4961-AF70-A822AF4A66CE}" dt="2022-12-02T07:16:11.551" v="3205"/>
          <ac:inkMkLst>
            <pc:docMk/>
            <pc:sldMk cId="940454996" sldId="275"/>
            <ac:inkMk id="318" creationId="{A12CAF4E-9AB6-4B38-B770-91EB39523AED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0" creationId="{8FEDDB49-5A67-4602-8DF4-BDD9882B4018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1" creationId="{D5E00E45-F173-48FB-B23D-14FF3A57CB81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2" creationId="{58A89B1C-298C-42AD-91B4-2C6535A040CB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3" creationId="{565DDE5B-2486-480C-925D-F1917686DA86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4" creationId="{619F1864-5800-482F-8745-4E4B3F5494B6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5" creationId="{05E732FE-E01D-4410-99E1-6BD1F3C7E9A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6" creationId="{DA35E12E-47B1-4888-B723-5CDF8CA0B164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7" creationId="{976D312A-FC7C-4B58-958C-022BFCFA835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8" creationId="{8459370C-1B60-4865-8E6F-8160F8EF1E1B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29" creationId="{B105ED73-B48C-4F03-822E-4C7F9275D219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0" creationId="{982B4FFD-BDF4-40D2-9BF4-65CD5CAFEEF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1" creationId="{64CF5933-656A-470F-90C0-482869A60B4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2" creationId="{19898256-C930-4C07-B2A3-7282C7EBB07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4" creationId="{C13B1AB6-0CFE-437C-9AE9-9D5D1DBC8695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6" creationId="{083E6A0F-9E86-4ED5-82E1-298CADF99E48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7" creationId="{E2F93BAA-B357-4E56-A591-1269E5EF4DC9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38" creationId="{60F644C1-EFA6-4AF2-B4FD-7B6298624E3C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0" creationId="{F520ED4B-23E7-4B05-93E6-A1EDC415C6E4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1" creationId="{ACEE2A4C-72C5-4392-B59E-8BC184A35E03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2" creationId="{04D9FA4D-4376-4D8C-A60E-D69B782147B4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3" creationId="{E441E2E4-8CF6-4A99-B4B1-C9CA2D7CDE9A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4" creationId="{7C849703-0904-4FCD-A48F-A6DE292B5194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5" creationId="{8DAB0086-F08C-48ED-AF50-684070AFD7C6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6" creationId="{96154ACB-84DA-4F8A-B99B-DAA59ABD7BF7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7" creationId="{B93C3580-D303-4560-ADA1-DA61974EFEE1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48" creationId="{5D998872-DAB6-46BF-A924-A674A94DC87D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51" creationId="{8C327F6F-F274-4D3D-BD49-0588BA8062FC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52" creationId="{FD644E41-930A-4C5A-958A-9DAB9DA8D121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53" creationId="{2EB9BB55-7A87-4959-8ABB-F8B7934234FD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54" creationId="{21D7298E-395E-42C4-9BE1-4221B8F0B7F4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55" creationId="{0C1E1824-0E07-461D-88A2-2DEFD881B226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57" creationId="{EE308DA6-1A6C-437D-8A36-CA72955A9008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58" creationId="{20DBDC5F-01F7-49B1-BE16-DF57CEE92D24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60" creationId="{4867B1C6-9A8D-4AC5-84C4-63738340A954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61" creationId="{4DFEFBC5-99F1-421C-B871-1E5C217377B3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62" creationId="{C053A967-F786-440C-BCA7-66904CCA47E7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63" creationId="{74B49ED6-AF88-4325-B08F-236B89A02BE4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65" creationId="{E07CB1CA-CD49-4517-B5B4-56416BB504BA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66" creationId="{CEFA4D05-12AF-4C56-BF65-759D8E72420E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67" creationId="{B57A5571-8CB3-4C30-8125-D6493BA83E86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68" creationId="{76F0E60B-14EB-4097-AC40-0B821488B1B5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69" creationId="{D021966C-F74F-4983-A638-0043A8EA6B7F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0" creationId="{52A748F7-DDC1-4B8D-BF69-23E088290500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1" creationId="{0D23799A-0D50-447A-B169-016F614A3BAD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2" creationId="{2D35420D-B402-4084-8E9A-51AD7A720A4D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3" creationId="{E6D9C7FD-FE6A-4091-A281-63E78D3CE65F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4" creationId="{10A349EA-955A-4A4B-A56D-A61E7C32A9A5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5" creationId="{8ADA9A81-BF75-4938-AA38-7820ABD1E9C5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7" creationId="{33C4B6D2-12BE-4D78-9D54-93456D1E9A95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8" creationId="{08A74A23-028F-483C-8ACA-39216D614BC3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79" creationId="{DED8C50D-7361-403A-95B6-F15338DAFCE0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80" creationId="{2AA10FC2-5EDD-44D2-9556-A07CF593A471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81" creationId="{66B96676-9871-4671-BDDB-C778589C3E1A}"/>
          </ac:inkMkLst>
        </pc:inkChg>
        <pc:inkChg chg="add mod">
          <ac:chgData name="Zhou Jianyu" userId="faadb563bfecab1d" providerId="LiveId" clId="{BB592C77-F511-4961-AF70-A822AF4A66CE}" dt="2022-12-02T07:17:15.569" v="3268"/>
          <ac:inkMkLst>
            <pc:docMk/>
            <pc:sldMk cId="940454996" sldId="275"/>
            <ac:inkMk id="382" creationId="{F290D573-A91C-4710-A833-77A777FA5502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84" creationId="{DCC66764-60F0-4645-A95C-162D33A41686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85" creationId="{9DFC68B7-F30D-484F-AFF8-396D4E887B57}"/>
          </ac:inkMkLst>
        </pc:inkChg>
        <pc:inkChg chg="add">
          <ac:chgData name="Zhou Jianyu" userId="faadb563bfecab1d" providerId="LiveId" clId="{BB592C77-F511-4961-AF70-A822AF4A66CE}" dt="2022-12-02T07:17:18.682" v="3271" actId="9405"/>
          <ac:inkMkLst>
            <pc:docMk/>
            <pc:sldMk cId="940454996" sldId="275"/>
            <ac:inkMk id="386" creationId="{F4B2B94D-51D3-48BD-8F5B-025B398A4E22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88" creationId="{A40B27C5-2F95-4F62-B73A-9AEF5F390F42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89" creationId="{79412DF3-64A2-4181-91C5-EBD3336DC721}"/>
          </ac:inkMkLst>
        </pc:inkChg>
        <pc:inkChg chg="add mod">
          <ac:chgData name="Zhou Jianyu" userId="faadb563bfecab1d" providerId="LiveId" clId="{BB592C77-F511-4961-AF70-A822AF4A66CE}" dt="2022-12-02T07:17:24.821" v="3279"/>
          <ac:inkMkLst>
            <pc:docMk/>
            <pc:sldMk cId="940454996" sldId="275"/>
            <ac:inkMk id="390" creationId="{48DCD694-BD2A-4EE6-81C8-87DCF481A7F4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1" creationId="{DA090487-7150-4EBC-9E51-29E2D8E083D5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2" creationId="{E5C7E687-B7F5-48AB-A22A-3B7756F90DDE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3" creationId="{C6F7B34A-B788-4AA7-9ED6-79060D911E64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7" creationId="{254168E6-B13B-462D-8B48-3E8E160CE983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8" creationId="{DE3833BE-C868-412F-9111-5408A213A3B8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399" creationId="{4F1C7634-0E5C-44A6-84D8-DD727645C32B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400" creationId="{F66313E7-B092-4239-A79A-9369D47AB61F}"/>
          </ac:inkMkLst>
        </pc:inkChg>
        <pc:inkChg chg="add mod">
          <ac:chgData name="Zhou Jianyu" userId="faadb563bfecab1d" providerId="LiveId" clId="{BB592C77-F511-4961-AF70-A822AF4A66CE}" dt="2022-12-02T07:17:28.527" v="3285"/>
          <ac:inkMkLst>
            <pc:docMk/>
            <pc:sldMk cId="940454996" sldId="275"/>
            <ac:inkMk id="401" creationId="{E476EB68-9E10-408C-A706-512D41D400C4}"/>
          </ac:inkMkLst>
        </pc:inkChg>
      </pc:sldChg>
      <pc:sldChg chg="addSp delSp modSp new mod">
        <pc:chgData name="Zhou Jianyu" userId="faadb563bfecab1d" providerId="LiveId" clId="{BB592C77-F511-4961-AF70-A822AF4A66CE}" dt="2022-12-02T07:25:48.286" v="3624"/>
        <pc:sldMkLst>
          <pc:docMk/>
          <pc:sldMk cId="3062741666" sldId="276"/>
        </pc:sldMkLst>
        <pc:grpChg chg="del mod">
          <ac:chgData name="Zhou Jianyu" userId="faadb563bfecab1d" providerId="LiveId" clId="{BB592C77-F511-4961-AF70-A822AF4A66CE}" dt="2022-12-02T07:19:57.525" v="3402"/>
          <ac:grpSpMkLst>
            <pc:docMk/>
            <pc:sldMk cId="3062741666" sldId="276"/>
            <ac:grpSpMk id="22" creationId="{37FC1DEC-184C-4D6B-BA2A-23414448275A}"/>
          </ac:grpSpMkLst>
        </pc:grpChg>
        <pc:grpChg chg="del mod">
          <ac:chgData name="Zhou Jianyu" userId="faadb563bfecab1d" providerId="LiveId" clId="{BB592C77-F511-4961-AF70-A822AF4A66CE}" dt="2022-12-02T07:19:59.569" v="3405"/>
          <ac:grpSpMkLst>
            <pc:docMk/>
            <pc:sldMk cId="3062741666" sldId="276"/>
            <ac:grpSpMk id="23" creationId="{569C3438-64AB-4CC3-B4A6-7E3EF9BB88E0}"/>
          </ac:grpSpMkLst>
        </pc:grpChg>
        <pc:grpChg chg="del mod">
          <ac:chgData name="Zhou Jianyu" userId="faadb563bfecab1d" providerId="LiveId" clId="{BB592C77-F511-4961-AF70-A822AF4A66CE}" dt="2022-12-02T07:19:57.525" v="3402"/>
          <ac:grpSpMkLst>
            <pc:docMk/>
            <pc:sldMk cId="3062741666" sldId="276"/>
            <ac:grpSpMk id="24" creationId="{B7F0EB8E-9F38-432E-B9D9-AAB2FD64097E}"/>
          </ac:grpSpMkLst>
        </pc:grpChg>
        <pc:grpChg chg="del mod">
          <ac:chgData name="Zhou Jianyu" userId="faadb563bfecab1d" providerId="LiveId" clId="{BB592C77-F511-4961-AF70-A822AF4A66CE}" dt="2022-12-02T07:20:09.258" v="3423"/>
          <ac:grpSpMkLst>
            <pc:docMk/>
            <pc:sldMk cId="3062741666" sldId="276"/>
            <ac:grpSpMk id="25" creationId="{9032E77D-EA40-40B5-BA74-24551DF96DA8}"/>
          </ac:grpSpMkLst>
        </pc:grpChg>
        <pc:grpChg chg="del mod">
          <ac:chgData name="Zhou Jianyu" userId="faadb563bfecab1d" providerId="LiveId" clId="{BB592C77-F511-4961-AF70-A822AF4A66CE}" dt="2022-12-02T07:18:52.312" v="3329"/>
          <ac:grpSpMkLst>
            <pc:docMk/>
            <pc:sldMk cId="3062741666" sldId="276"/>
            <ac:grpSpMk id="45" creationId="{7F924714-A058-46C0-99D0-BFC338795A8D}"/>
          </ac:grpSpMkLst>
        </pc:grpChg>
        <pc:grpChg chg="del mod">
          <ac:chgData name="Zhou Jianyu" userId="faadb563bfecab1d" providerId="LiveId" clId="{BB592C77-F511-4961-AF70-A822AF4A66CE}" dt="2022-12-02T07:19:57.525" v="3402"/>
          <ac:grpSpMkLst>
            <pc:docMk/>
            <pc:sldMk cId="3062741666" sldId="276"/>
            <ac:grpSpMk id="46" creationId="{F5E94B10-1F2B-43A1-BC8C-10C6232DF5DE}"/>
          </ac:grpSpMkLst>
        </pc:grpChg>
        <pc:grpChg chg="del mod">
          <ac:chgData name="Zhou Jianyu" userId="faadb563bfecab1d" providerId="LiveId" clId="{BB592C77-F511-4961-AF70-A822AF4A66CE}" dt="2022-12-02T07:19:57.525" v="3402"/>
          <ac:grpSpMkLst>
            <pc:docMk/>
            <pc:sldMk cId="3062741666" sldId="276"/>
            <ac:grpSpMk id="48" creationId="{0C51C221-80A2-4C8A-883A-F052944073A1}"/>
          </ac:grpSpMkLst>
        </pc:grpChg>
        <pc:grpChg chg="del mod">
          <ac:chgData name="Zhou Jianyu" userId="faadb563bfecab1d" providerId="LiveId" clId="{BB592C77-F511-4961-AF70-A822AF4A66CE}" dt="2022-12-02T07:19:25.234" v="3350"/>
          <ac:grpSpMkLst>
            <pc:docMk/>
            <pc:sldMk cId="3062741666" sldId="276"/>
            <ac:grpSpMk id="66" creationId="{047781AB-D1AF-4060-AC2D-0F63F923EFC3}"/>
          </ac:grpSpMkLst>
        </pc:grpChg>
        <pc:grpChg chg="del mod">
          <ac:chgData name="Zhou Jianyu" userId="faadb563bfecab1d" providerId="LiveId" clId="{BB592C77-F511-4961-AF70-A822AF4A66CE}" dt="2022-12-02T07:19:25.234" v="3350"/>
          <ac:grpSpMkLst>
            <pc:docMk/>
            <pc:sldMk cId="3062741666" sldId="276"/>
            <ac:grpSpMk id="67" creationId="{5585C684-E90A-4409-ADD1-B2493CB92745}"/>
          </ac:grpSpMkLst>
        </pc:grpChg>
        <pc:grpChg chg="del mod">
          <ac:chgData name="Zhou Jianyu" userId="faadb563bfecab1d" providerId="LiveId" clId="{BB592C77-F511-4961-AF70-A822AF4A66CE}" dt="2022-12-02T07:19:29.002" v="3356"/>
          <ac:grpSpMkLst>
            <pc:docMk/>
            <pc:sldMk cId="3062741666" sldId="276"/>
            <ac:grpSpMk id="70" creationId="{CF9106B7-A1D4-4AB4-957E-EC1292D9DFED}"/>
          </ac:grpSpMkLst>
        </pc:grpChg>
        <pc:grpChg chg="del mod">
          <ac:chgData name="Zhou Jianyu" userId="faadb563bfecab1d" providerId="LiveId" clId="{BB592C77-F511-4961-AF70-A822AF4A66CE}" dt="2022-12-02T07:19:57.525" v="3402"/>
          <ac:grpSpMkLst>
            <pc:docMk/>
            <pc:sldMk cId="3062741666" sldId="276"/>
            <ac:grpSpMk id="76" creationId="{A739833F-60FA-4BBA-9181-2DD1C9E97A53}"/>
          </ac:grpSpMkLst>
        </pc:grpChg>
        <pc:grpChg chg="del mod">
          <ac:chgData name="Zhou Jianyu" userId="faadb563bfecab1d" providerId="LiveId" clId="{BB592C77-F511-4961-AF70-A822AF4A66CE}" dt="2022-12-02T07:19:39.331" v="3373"/>
          <ac:grpSpMkLst>
            <pc:docMk/>
            <pc:sldMk cId="3062741666" sldId="276"/>
            <ac:grpSpMk id="85" creationId="{82DACF1F-38D5-45CA-B796-5DD7086CA5EB}"/>
          </ac:grpSpMkLst>
        </pc:grpChg>
        <pc:grpChg chg="del mod">
          <ac:chgData name="Zhou Jianyu" userId="faadb563bfecab1d" providerId="LiveId" clId="{BB592C77-F511-4961-AF70-A822AF4A66CE}" dt="2022-12-02T07:19:43.874" v="3383"/>
          <ac:grpSpMkLst>
            <pc:docMk/>
            <pc:sldMk cId="3062741666" sldId="276"/>
            <ac:grpSpMk id="93" creationId="{57A7122B-B96F-4E41-A7D2-6481C63CEE0C}"/>
          </ac:grpSpMkLst>
        </pc:grpChg>
        <pc:grpChg chg="del mod">
          <ac:chgData name="Zhou Jianyu" userId="faadb563bfecab1d" providerId="LiveId" clId="{BB592C77-F511-4961-AF70-A822AF4A66CE}" dt="2022-12-02T07:19:49.030" v="3387"/>
          <ac:grpSpMkLst>
            <pc:docMk/>
            <pc:sldMk cId="3062741666" sldId="276"/>
            <ac:grpSpMk id="103" creationId="{F2C9DF73-7CDA-49A0-8600-7F0FF8194C0E}"/>
          </ac:grpSpMkLst>
        </pc:grpChg>
        <pc:grpChg chg="del mod">
          <ac:chgData name="Zhou Jianyu" userId="faadb563bfecab1d" providerId="LiveId" clId="{BB592C77-F511-4961-AF70-A822AF4A66CE}" dt="2022-12-02T07:22:29.972" v="3503"/>
          <ac:grpSpMkLst>
            <pc:docMk/>
            <pc:sldMk cId="3062741666" sldId="276"/>
            <ac:grpSpMk id="107" creationId="{281ECA0A-03B1-4150-85C3-D2A0668F3085}"/>
          </ac:grpSpMkLst>
        </pc:grpChg>
        <pc:grpChg chg="del mod">
          <ac:chgData name="Zhou Jianyu" userId="faadb563bfecab1d" providerId="LiveId" clId="{BB592C77-F511-4961-AF70-A822AF4A66CE}" dt="2022-12-02T07:21:29.090" v="3429"/>
          <ac:grpSpMkLst>
            <pc:docMk/>
            <pc:sldMk cId="3062741666" sldId="276"/>
            <ac:grpSpMk id="122" creationId="{C8137620-5772-4F0C-831F-F5E4990B0207}"/>
          </ac:grpSpMkLst>
        </pc:grpChg>
        <pc:grpChg chg="del mod">
          <ac:chgData name="Zhou Jianyu" userId="faadb563bfecab1d" providerId="LiveId" clId="{BB592C77-F511-4961-AF70-A822AF4A66CE}" dt="2022-12-02T07:20:00.710" v="3408"/>
          <ac:grpSpMkLst>
            <pc:docMk/>
            <pc:sldMk cId="3062741666" sldId="276"/>
            <ac:grpSpMk id="123" creationId="{9C146BD4-2AA8-4A6A-8614-63B7F8D0FB9C}"/>
          </ac:grpSpMkLst>
        </pc:grpChg>
        <pc:grpChg chg="del mod">
          <ac:chgData name="Zhou Jianyu" userId="faadb563bfecab1d" providerId="LiveId" clId="{BB592C77-F511-4961-AF70-A822AF4A66CE}" dt="2022-12-02T07:21:29.090" v="3429"/>
          <ac:grpSpMkLst>
            <pc:docMk/>
            <pc:sldMk cId="3062741666" sldId="276"/>
            <ac:grpSpMk id="126" creationId="{12EF15E9-0DDE-4A4B-BFF6-4B94DAA8439B}"/>
          </ac:grpSpMkLst>
        </pc:grpChg>
        <pc:grpChg chg="del mod">
          <ac:chgData name="Zhou Jianyu" userId="faadb563bfecab1d" providerId="LiveId" clId="{BB592C77-F511-4961-AF70-A822AF4A66CE}" dt="2022-12-02T07:20:09.258" v="3423"/>
          <ac:grpSpMkLst>
            <pc:docMk/>
            <pc:sldMk cId="3062741666" sldId="276"/>
            <ac:grpSpMk id="129" creationId="{F374B389-C4F8-435E-8C9B-139DAF1A303A}"/>
          </ac:grpSpMkLst>
        </pc:grpChg>
        <pc:grpChg chg="del mod">
          <ac:chgData name="Zhou Jianyu" userId="faadb563bfecab1d" providerId="LiveId" clId="{BB592C77-F511-4961-AF70-A822AF4A66CE}" dt="2022-12-02T07:20:09.258" v="3423"/>
          <ac:grpSpMkLst>
            <pc:docMk/>
            <pc:sldMk cId="3062741666" sldId="276"/>
            <ac:grpSpMk id="136" creationId="{D451B9FC-13BC-4F67-8E8F-F90030E98D63}"/>
          </ac:grpSpMkLst>
        </pc:grpChg>
        <pc:grpChg chg="del mod">
          <ac:chgData name="Zhou Jianyu" userId="faadb563bfecab1d" providerId="LiveId" clId="{BB592C77-F511-4961-AF70-A822AF4A66CE}" dt="2022-12-02T07:20:13.960" v="3426"/>
          <ac:grpSpMkLst>
            <pc:docMk/>
            <pc:sldMk cId="3062741666" sldId="276"/>
            <ac:grpSpMk id="144" creationId="{1CBFB640-F7BF-4F52-9823-1EF6E8121A1A}"/>
          </ac:grpSpMkLst>
        </pc:grpChg>
        <pc:grpChg chg="del mod">
          <ac:chgData name="Zhou Jianyu" userId="faadb563bfecab1d" providerId="LiveId" clId="{BB592C77-F511-4961-AF70-A822AF4A66CE}" dt="2022-12-02T07:21:29.090" v="3429"/>
          <ac:grpSpMkLst>
            <pc:docMk/>
            <pc:sldMk cId="3062741666" sldId="276"/>
            <ac:grpSpMk id="147" creationId="{0FC776F1-DCB6-4618-8C60-4C6D08120A6C}"/>
          </ac:grpSpMkLst>
        </pc:grpChg>
        <pc:grpChg chg="del mod">
          <ac:chgData name="Zhou Jianyu" userId="faadb563bfecab1d" providerId="LiveId" clId="{BB592C77-F511-4961-AF70-A822AF4A66CE}" dt="2022-12-02T07:21:49.812" v="3458"/>
          <ac:grpSpMkLst>
            <pc:docMk/>
            <pc:sldMk cId="3062741666" sldId="276"/>
            <ac:grpSpMk id="150" creationId="{229A727E-6ACA-47A7-8829-DE99207EAEF3}"/>
          </ac:grpSpMkLst>
        </pc:grpChg>
        <pc:grpChg chg="del mod">
          <ac:chgData name="Zhou Jianyu" userId="faadb563bfecab1d" providerId="LiveId" clId="{BB592C77-F511-4961-AF70-A822AF4A66CE}" dt="2022-12-02T07:21:43.731" v="3444"/>
          <ac:grpSpMkLst>
            <pc:docMk/>
            <pc:sldMk cId="3062741666" sldId="276"/>
            <ac:grpSpMk id="159" creationId="{50BD5E9B-BB00-432A-9611-CDB1F0DBDCBF}"/>
          </ac:grpSpMkLst>
        </pc:grpChg>
        <pc:grpChg chg="del mod">
          <ac:chgData name="Zhou Jianyu" userId="faadb563bfecab1d" providerId="LiveId" clId="{BB592C77-F511-4961-AF70-A822AF4A66CE}" dt="2022-12-02T07:21:49.812" v="3458"/>
          <ac:grpSpMkLst>
            <pc:docMk/>
            <pc:sldMk cId="3062741666" sldId="276"/>
            <ac:grpSpMk id="165" creationId="{9E30D3CC-6C1A-4D9E-9209-F77D6F38646E}"/>
          </ac:grpSpMkLst>
        </pc:grpChg>
        <pc:grpChg chg="del mod">
          <ac:chgData name="Zhou Jianyu" userId="faadb563bfecab1d" providerId="LiveId" clId="{BB592C77-F511-4961-AF70-A822AF4A66CE}" dt="2022-12-02T07:21:49.812" v="3458"/>
          <ac:grpSpMkLst>
            <pc:docMk/>
            <pc:sldMk cId="3062741666" sldId="276"/>
            <ac:grpSpMk id="179" creationId="{FF9AFD8B-7132-49F9-A83C-D893FE6D8370}"/>
          </ac:grpSpMkLst>
        </pc:grpChg>
        <pc:grpChg chg="del mod">
          <ac:chgData name="Zhou Jianyu" userId="faadb563bfecab1d" providerId="LiveId" clId="{BB592C77-F511-4961-AF70-A822AF4A66CE}" dt="2022-12-02T07:21:50.633" v="3460"/>
          <ac:grpSpMkLst>
            <pc:docMk/>
            <pc:sldMk cId="3062741666" sldId="276"/>
            <ac:grpSpMk id="180" creationId="{F2E1D2E8-045B-472C-ACC8-C39F3A78A07A}"/>
          </ac:grpSpMkLst>
        </pc:grpChg>
        <pc:grpChg chg="del mod">
          <ac:chgData name="Zhou Jianyu" userId="faadb563bfecab1d" providerId="LiveId" clId="{BB592C77-F511-4961-AF70-A822AF4A66CE}" dt="2022-12-02T07:22:29.972" v="3503"/>
          <ac:grpSpMkLst>
            <pc:docMk/>
            <pc:sldMk cId="3062741666" sldId="276"/>
            <ac:grpSpMk id="182" creationId="{98074EF1-136D-455E-8D26-C35423A3586C}"/>
          </ac:grpSpMkLst>
        </pc:grpChg>
        <pc:grpChg chg="del mod">
          <ac:chgData name="Zhou Jianyu" userId="faadb563bfecab1d" providerId="LiveId" clId="{BB592C77-F511-4961-AF70-A822AF4A66CE}" dt="2022-12-02T07:22:01.476" v="3478"/>
          <ac:grpSpMkLst>
            <pc:docMk/>
            <pc:sldMk cId="3062741666" sldId="276"/>
            <ac:grpSpMk id="194" creationId="{B9585C19-56C9-4FC6-8AE0-A7A2CD773A1B}"/>
          </ac:grpSpMkLst>
        </pc:grpChg>
        <pc:grpChg chg="del mod">
          <ac:chgData name="Zhou Jianyu" userId="faadb563bfecab1d" providerId="LiveId" clId="{BB592C77-F511-4961-AF70-A822AF4A66CE}" dt="2022-12-02T07:22:03.234" v="3481"/>
          <ac:grpSpMkLst>
            <pc:docMk/>
            <pc:sldMk cId="3062741666" sldId="276"/>
            <ac:grpSpMk id="200" creationId="{27FF32DD-A988-4526-B7D2-E90D34B08C63}"/>
          </ac:grpSpMkLst>
        </pc:grpChg>
        <pc:grpChg chg="del mod">
          <ac:chgData name="Zhou Jianyu" userId="faadb563bfecab1d" providerId="LiveId" clId="{BB592C77-F511-4961-AF70-A822AF4A66CE}" dt="2022-12-02T07:22:20.803" v="3488"/>
          <ac:grpSpMkLst>
            <pc:docMk/>
            <pc:sldMk cId="3062741666" sldId="276"/>
            <ac:grpSpMk id="203" creationId="{D2CBBC4C-DC0E-4D10-9196-C10584C15464}"/>
          </ac:grpSpMkLst>
        </pc:grpChg>
        <pc:grpChg chg="del mod">
          <ac:chgData name="Zhou Jianyu" userId="faadb563bfecab1d" providerId="LiveId" clId="{BB592C77-F511-4961-AF70-A822AF4A66CE}" dt="2022-12-02T07:22:28.235" v="3500"/>
          <ac:grpSpMkLst>
            <pc:docMk/>
            <pc:sldMk cId="3062741666" sldId="276"/>
            <ac:grpSpMk id="210" creationId="{5CFDAB1A-1961-47BA-B7A0-79E1D447A4C8}"/>
          </ac:grpSpMkLst>
        </pc:grpChg>
        <pc:grpChg chg="del mod">
          <ac:chgData name="Zhou Jianyu" userId="faadb563bfecab1d" providerId="LiveId" clId="{BB592C77-F511-4961-AF70-A822AF4A66CE}" dt="2022-12-02T07:22:29.972" v="3503"/>
          <ac:grpSpMkLst>
            <pc:docMk/>
            <pc:sldMk cId="3062741666" sldId="276"/>
            <ac:grpSpMk id="222" creationId="{4EA6DAE1-8109-4FF8-88AF-668494121F76}"/>
          </ac:grpSpMkLst>
        </pc:grpChg>
        <pc:grpChg chg="del mod">
          <ac:chgData name="Zhou Jianyu" userId="faadb563bfecab1d" providerId="LiveId" clId="{BB592C77-F511-4961-AF70-A822AF4A66CE}" dt="2022-12-02T07:22:31.690" v="3508"/>
          <ac:grpSpMkLst>
            <pc:docMk/>
            <pc:sldMk cId="3062741666" sldId="276"/>
            <ac:grpSpMk id="225" creationId="{E05206B3-3126-4861-A03F-F4B2AA5770E7}"/>
          </ac:grpSpMkLst>
        </pc:grpChg>
        <pc:grpChg chg="del mod">
          <ac:chgData name="Zhou Jianyu" userId="faadb563bfecab1d" providerId="LiveId" clId="{BB592C77-F511-4961-AF70-A822AF4A66CE}" dt="2022-12-02T07:22:36.192" v="3517"/>
          <ac:grpSpMkLst>
            <pc:docMk/>
            <pc:sldMk cId="3062741666" sldId="276"/>
            <ac:grpSpMk id="230" creationId="{2B1E63A4-3966-44B6-B3A1-F761B65D83EB}"/>
          </ac:grpSpMkLst>
        </pc:grpChg>
        <pc:grpChg chg="del mod">
          <ac:chgData name="Zhou Jianyu" userId="faadb563bfecab1d" providerId="LiveId" clId="{BB592C77-F511-4961-AF70-A822AF4A66CE}" dt="2022-12-02T07:22:41.067" v="3530"/>
          <ac:grpSpMkLst>
            <pc:docMk/>
            <pc:sldMk cId="3062741666" sldId="276"/>
            <ac:grpSpMk id="239" creationId="{D6BFDFBF-854F-450B-86DD-26F65D0CF839}"/>
          </ac:grpSpMkLst>
        </pc:grpChg>
        <pc:grpChg chg="del mod">
          <ac:chgData name="Zhou Jianyu" userId="faadb563bfecab1d" providerId="LiveId" clId="{BB592C77-F511-4961-AF70-A822AF4A66CE}" dt="2022-12-02T07:23:17.109" v="3542"/>
          <ac:grpSpMkLst>
            <pc:docMk/>
            <pc:sldMk cId="3062741666" sldId="276"/>
            <ac:grpSpMk id="252" creationId="{8A52BC00-BBDD-45C5-93FE-BF85C8F1FD34}"/>
          </ac:grpSpMkLst>
        </pc:grpChg>
        <pc:grpChg chg="del mod">
          <ac:chgData name="Zhou Jianyu" userId="faadb563bfecab1d" providerId="LiveId" clId="{BB592C77-F511-4961-AF70-A822AF4A66CE}" dt="2022-12-02T07:24:25.315" v="3544"/>
          <ac:grpSpMkLst>
            <pc:docMk/>
            <pc:sldMk cId="3062741666" sldId="276"/>
            <ac:grpSpMk id="264" creationId="{623634B3-6D66-4CFD-AF96-94DE5E63E908}"/>
          </ac:grpSpMkLst>
        </pc:grpChg>
        <pc:grpChg chg="del mod">
          <ac:chgData name="Zhou Jianyu" userId="faadb563bfecab1d" providerId="LiveId" clId="{BB592C77-F511-4961-AF70-A822AF4A66CE}" dt="2022-12-02T07:25:12.749" v="3566"/>
          <ac:grpSpMkLst>
            <pc:docMk/>
            <pc:sldMk cId="3062741666" sldId="276"/>
            <ac:grpSpMk id="266" creationId="{496D5A79-A2E2-4295-930E-8942CF10716B}"/>
          </ac:grpSpMkLst>
        </pc:grpChg>
        <pc:grpChg chg="del mod">
          <ac:chgData name="Zhou Jianyu" userId="faadb563bfecab1d" providerId="LiveId" clId="{BB592C77-F511-4961-AF70-A822AF4A66CE}" dt="2022-12-02T07:25:16.838" v="3574"/>
          <ac:grpSpMkLst>
            <pc:docMk/>
            <pc:sldMk cId="3062741666" sldId="276"/>
            <ac:grpSpMk id="275" creationId="{F9188533-659B-4CF7-8AA3-E07B40EAA0A9}"/>
          </ac:grpSpMkLst>
        </pc:grpChg>
        <pc:grpChg chg="del mod">
          <ac:chgData name="Zhou Jianyu" userId="faadb563bfecab1d" providerId="LiveId" clId="{BB592C77-F511-4961-AF70-A822AF4A66CE}" dt="2022-12-02T07:25:15.464" v="3571"/>
          <ac:grpSpMkLst>
            <pc:docMk/>
            <pc:sldMk cId="3062741666" sldId="276"/>
            <ac:grpSpMk id="288" creationId="{D4085B06-05C7-4900-8DB4-6C3991F45784}"/>
          </ac:grpSpMkLst>
        </pc:grpChg>
        <pc:grpChg chg="del mod">
          <ac:chgData name="Zhou Jianyu" userId="faadb563bfecab1d" providerId="LiveId" clId="{BB592C77-F511-4961-AF70-A822AF4A66CE}" dt="2022-12-02T07:25:16.838" v="3574"/>
          <ac:grpSpMkLst>
            <pc:docMk/>
            <pc:sldMk cId="3062741666" sldId="276"/>
            <ac:grpSpMk id="289" creationId="{BF28367B-C072-431F-863E-5F0C387C6E67}"/>
          </ac:grpSpMkLst>
        </pc:grpChg>
        <pc:grpChg chg="del mod">
          <ac:chgData name="Zhou Jianyu" userId="faadb563bfecab1d" providerId="LiveId" clId="{BB592C77-F511-4961-AF70-A822AF4A66CE}" dt="2022-12-02T07:25:16.838" v="3574"/>
          <ac:grpSpMkLst>
            <pc:docMk/>
            <pc:sldMk cId="3062741666" sldId="276"/>
            <ac:grpSpMk id="294" creationId="{BA2BF842-A56E-4E71-8C56-FB1D3CA1263C}"/>
          </ac:grpSpMkLst>
        </pc:grpChg>
        <pc:grpChg chg="del mod">
          <ac:chgData name="Zhou Jianyu" userId="faadb563bfecab1d" providerId="LiveId" clId="{BB592C77-F511-4961-AF70-A822AF4A66CE}" dt="2022-12-02T07:25:16.838" v="3574"/>
          <ac:grpSpMkLst>
            <pc:docMk/>
            <pc:sldMk cId="3062741666" sldId="276"/>
            <ac:grpSpMk id="295" creationId="{87D0BC52-D9EC-437F-B74F-3435991B6E3B}"/>
          </ac:grpSpMkLst>
        </pc:grpChg>
        <pc:grpChg chg="del mod">
          <ac:chgData name="Zhou Jianyu" userId="faadb563bfecab1d" providerId="LiveId" clId="{BB592C77-F511-4961-AF70-A822AF4A66CE}" dt="2022-12-02T07:25:23.957" v="3580"/>
          <ac:grpSpMkLst>
            <pc:docMk/>
            <pc:sldMk cId="3062741666" sldId="276"/>
            <ac:grpSpMk id="298" creationId="{7D1F9C7E-1C35-4820-BCE9-08AC91E9863B}"/>
          </ac:grpSpMkLst>
        </pc:grpChg>
        <pc:grpChg chg="del mod">
          <ac:chgData name="Zhou Jianyu" userId="faadb563bfecab1d" providerId="LiveId" clId="{BB592C77-F511-4961-AF70-A822AF4A66CE}" dt="2022-12-02T07:25:23.957" v="3580"/>
          <ac:grpSpMkLst>
            <pc:docMk/>
            <pc:sldMk cId="3062741666" sldId="276"/>
            <ac:grpSpMk id="302" creationId="{B6D225D0-0944-42BD-B228-1104963C9E80}"/>
          </ac:grpSpMkLst>
        </pc:grpChg>
        <pc:grpChg chg="del mod">
          <ac:chgData name="Zhou Jianyu" userId="faadb563bfecab1d" providerId="LiveId" clId="{BB592C77-F511-4961-AF70-A822AF4A66CE}" dt="2022-12-02T07:25:25.747" v="3583"/>
          <ac:grpSpMkLst>
            <pc:docMk/>
            <pc:sldMk cId="3062741666" sldId="276"/>
            <ac:grpSpMk id="304" creationId="{29901986-B9F7-49A1-A72A-175C85BFFBC2}"/>
          </ac:grpSpMkLst>
        </pc:grpChg>
        <pc:grpChg chg="del mod">
          <ac:chgData name="Zhou Jianyu" userId="faadb563bfecab1d" providerId="LiveId" clId="{BB592C77-F511-4961-AF70-A822AF4A66CE}" dt="2022-12-02T07:25:25.747" v="3583"/>
          <ac:grpSpMkLst>
            <pc:docMk/>
            <pc:sldMk cId="3062741666" sldId="276"/>
            <ac:grpSpMk id="307" creationId="{9CE085BA-16D8-44F1-AD9C-E421F63CE79E}"/>
          </ac:grpSpMkLst>
        </pc:grpChg>
        <pc:grpChg chg="del mod">
          <ac:chgData name="Zhou Jianyu" userId="faadb563bfecab1d" providerId="LiveId" clId="{BB592C77-F511-4961-AF70-A822AF4A66CE}" dt="2022-12-02T07:25:29.360" v="3587"/>
          <ac:grpSpMkLst>
            <pc:docMk/>
            <pc:sldMk cId="3062741666" sldId="276"/>
            <ac:grpSpMk id="308" creationId="{FEDCC569-7EDD-426E-A9D8-59DF791E88FC}"/>
          </ac:grpSpMkLst>
        </pc:grpChg>
        <pc:grpChg chg="del mod">
          <ac:chgData name="Zhou Jianyu" userId="faadb563bfecab1d" providerId="LiveId" clId="{BB592C77-F511-4961-AF70-A822AF4A66CE}" dt="2022-12-02T07:25:32.429" v="3594"/>
          <ac:grpSpMkLst>
            <pc:docMk/>
            <pc:sldMk cId="3062741666" sldId="276"/>
            <ac:grpSpMk id="312" creationId="{F75AEC16-564D-4C32-81AE-EC933C77768C}"/>
          </ac:grpSpMkLst>
        </pc:grpChg>
        <pc:grpChg chg="del mod">
          <ac:chgData name="Zhou Jianyu" userId="faadb563bfecab1d" providerId="LiveId" clId="{BB592C77-F511-4961-AF70-A822AF4A66CE}" dt="2022-12-02T07:25:41.440" v="3614"/>
          <ac:grpSpMkLst>
            <pc:docMk/>
            <pc:sldMk cId="3062741666" sldId="276"/>
            <ac:grpSpMk id="319" creationId="{77D9610C-C7F3-4220-8DFE-D422F8E0A28F}"/>
          </ac:grpSpMkLst>
        </pc:grpChg>
        <pc:grpChg chg="del mod">
          <ac:chgData name="Zhou Jianyu" userId="faadb563bfecab1d" providerId="LiveId" clId="{BB592C77-F511-4961-AF70-A822AF4A66CE}" dt="2022-12-02T07:25:41.440" v="3614"/>
          <ac:grpSpMkLst>
            <pc:docMk/>
            <pc:sldMk cId="3062741666" sldId="276"/>
            <ac:grpSpMk id="330" creationId="{8CA7C814-D4FE-4C5C-85A1-BB000BABE329}"/>
          </ac:grpSpMkLst>
        </pc:grpChg>
        <pc:grpChg chg="mod">
          <ac:chgData name="Zhou Jianyu" userId="faadb563bfecab1d" providerId="LiveId" clId="{BB592C77-F511-4961-AF70-A822AF4A66CE}" dt="2022-12-02T07:25:41.440" v="3614"/>
          <ac:grpSpMkLst>
            <pc:docMk/>
            <pc:sldMk cId="3062741666" sldId="276"/>
            <ac:grpSpMk id="339" creationId="{B2770FB8-71A1-41F1-854A-D16829F5BF1C}"/>
          </ac:grpSpMkLst>
        </pc:grpChg>
        <pc:grpChg chg="mod">
          <ac:chgData name="Zhou Jianyu" userId="faadb563bfecab1d" providerId="LiveId" clId="{BB592C77-F511-4961-AF70-A822AF4A66CE}" dt="2022-12-02T07:25:48.286" v="3624"/>
          <ac:grpSpMkLst>
            <pc:docMk/>
            <pc:sldMk cId="3062741666" sldId="276"/>
            <ac:grpSpMk id="349" creationId="{2652EC33-E7E9-482F-9FA5-F10097B22D6A}"/>
          </ac:grpSpMkLst>
        </pc:grp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" creationId="{65FFDE1B-F87A-4F49-8ECC-06639D8F2C3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" creationId="{0A627815-385E-4318-A9B2-DDAF9312589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" creationId="{4C93FFC7-2C05-4BA9-8CE2-D689B4FCDCB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" creationId="{94852930-4B54-4825-A492-DEDE2180807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" creationId="{D513B15E-F650-4FB6-AC67-CFB4D9002C6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" creationId="{E4AA4384-01C0-4194-A309-D801005C9AD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" creationId="{2575A09C-4FB4-449E-AFE1-A85F0A73B6D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" creationId="{B3BDD877-DF8A-4566-9469-908244C9C10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" creationId="{1A9F4A26-1390-43BD-A1AD-568FEB43764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" creationId="{261587E4-478F-4AB5-B2E0-877AD9ED7B8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" creationId="{60A6B053-60B8-47B0-9FEA-4A6D3EEA6C0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" creationId="{2F726F1C-135F-4B45-AECB-A6778A3CB30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" creationId="{1FF54A64-8D75-4D9E-8D4A-628F9D5BA0C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" creationId="{E3C4F930-FBEF-4684-A8AE-5A285CCD95C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" creationId="{DD2FC6E1-1866-4EB1-8552-0FBC85D532A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" creationId="{6FC12AD5-0C74-4A14-AB80-41DAB252371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" creationId="{9C1A16E6-2D05-4EA7-BFB0-857527F1FF8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" creationId="{4D2FBD6F-AABB-471D-849B-BFCB76F6FCE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" creationId="{7D564CC9-13EC-4763-B3FE-CAFE94604F9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" creationId="{EAEFFF7E-B8A8-4FE3-A3C3-578F3BB84D8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" creationId="{D0AA0E3E-E2F3-4CB4-A69B-09134A57697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" creationId="{72AC2A30-D569-4D35-8D12-68E56376266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" creationId="{B3A3C6C4-2C11-41B5-9118-B04965BE54A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" creationId="{99C73DBC-734B-4A0D-A2F8-935C1F20E8E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" creationId="{A5F16AC8-E151-4366-AEC0-6F5C417FE84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" creationId="{7CD0E1D2-5163-498C-AF5C-05F733BAA5E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" creationId="{EA3C2BEA-E06C-4225-9748-D4C861B37B8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" creationId="{6131D3EA-B6B2-41FA-9035-F946BFB8CA3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4" creationId="{D155B822-A861-4FD1-8C56-F36091D6C8C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5" creationId="{558B2C08-9690-485B-9FFD-B569D00F55E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6" creationId="{DD5C5D3E-E991-415A-940E-A8B5B6A1E3E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7" creationId="{794247D0-7218-40E4-B6B4-61E3E1389E4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8" creationId="{3FAFA882-7BD0-4F20-967B-CE1734D5044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9" creationId="{836595B5-B286-4CBC-A57E-85B7CE019F0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0" creationId="{8B72EF17-6FFB-47FB-A91B-CACF04EF4D3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1" creationId="{A29CDB9C-E45B-403C-858F-F9912A13205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2" creationId="{AC45D468-BFD5-479B-B079-0887221EDD7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3" creationId="{3810CD77-72AE-4CF3-96BE-C6DA3657BD8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4" creationId="{4DA5E7F6-CD21-403A-BF0E-A299092B912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7" creationId="{88555CA8-E6E2-4FD6-8050-7621864F7DA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49" creationId="{62E50001-1831-41B9-836A-CC5DA77B5BA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0" creationId="{414CD9A1-3743-4A93-B956-DA11EAAB2F8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1" creationId="{6FB210A5-3F13-4F26-8E8E-F2C7E544C7E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2" creationId="{0EBC55B0-D014-47DB-B4FE-75F4493C8E5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3" creationId="{9FEC7630-C11E-42EE-8907-DE58C566EB1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4" creationId="{5F37EB9C-EE78-48AF-9AFF-7BEFA91623B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5" creationId="{F67AD124-B220-4257-AEEA-E230CD543FE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6" creationId="{8D16BD76-255B-451A-BF1D-90859995A3D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7" creationId="{5B5D68CF-4904-41BD-8367-2A928F402FD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8" creationId="{42E100C1-2719-4259-A647-279AB4BCBE5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59" creationId="{7A5F9510-7540-4109-B3BB-428FFDE65F8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0" creationId="{3E348102-3B59-41EA-ACAA-50665DE23C0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1" creationId="{172A09F7-BA5F-4F3E-9F70-D71CA20FBEC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2" creationId="{B1837C78-6CD5-4925-A32B-AEDFC085E88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3" creationId="{700D5F25-D819-4A63-9648-2CBAE77CD19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4" creationId="{96ECDE29-A30C-4519-8E85-5D6FEEA9D3A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5" creationId="{3D91E8FB-A2B8-49F3-9FF5-CCCCE243E81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8" creationId="{053B2506-15A0-490E-A25A-686C21B3C03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69" creationId="{91920018-DC46-4BF5-AFA8-04BF6ECB9C1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1" creationId="{787F7784-558C-4175-8FDE-38EF3EDB65D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2" creationId="{BB8C69CD-1101-408D-96B5-C6CC1FA8D53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3" creationId="{51749A87-E7EE-4452-AA31-42EFE649C03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4" creationId="{20667FEE-CAB0-4F17-A898-90BDD2A5CD3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5" creationId="{1D9FB7D1-0FED-4FF2-BD3A-A5D6CDAFEDB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7" creationId="{57B184E6-D548-465F-9115-509561A44A6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8" creationId="{525ED830-688F-4D3E-9FEE-E68469ACA16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79" creationId="{63752B99-2C10-409C-9A02-7DD8866C088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0" creationId="{F341F761-368C-4A91-8AC9-35BFC1F70AA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1" creationId="{ED8422AC-3E5B-4B66-8192-9F91994ED9A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2" creationId="{FBBB7ADF-2D17-40C7-9AAC-490596BBD6A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3" creationId="{2C867209-6286-4761-827C-4C9130B2F1E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4" creationId="{648D2299-9455-4BFA-8C68-7A0B5A3B362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6" creationId="{CA31F48C-2ABE-4E24-9AC5-D21AF43C623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7" creationId="{A9DA8596-84B9-457F-A6D0-2AA7BFABB4A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8" creationId="{671DDAB4-31D9-49B3-A61F-47DDEB4094A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89" creationId="{B4663BE4-56D9-43E7-93F2-B0C568FA4C8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0" creationId="{ED74AD78-9D3E-41DD-BF74-AD3AFD269AD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1" creationId="{73F9DF45-82FB-4645-80CF-BCA3999C839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2" creationId="{DFF0BE74-3EA1-4199-B509-46E6DFB18A6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4" creationId="{E65B7E8E-3C0C-4D52-B4E8-8CB343080BB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5" creationId="{A5B97B24-5136-422D-9FA3-064F23A95CE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6" creationId="{AFEC754E-C3BE-4292-B5CA-417A341255E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7" creationId="{FB01BFB6-EDBF-42E3-9C6D-3D480F5455A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8" creationId="{9F23B78F-AE47-4D36-9679-962F2AE5273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99" creationId="{37AB9737-98A7-48C6-98DE-D6E9FAAD282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0" creationId="{56CAE24E-3757-4938-8AC2-98A97E823A3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1" creationId="{BD77F7BC-191C-4D34-84EA-E12EEC1345F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2" creationId="{F38C834E-EEC7-4C87-B00F-BF8ED1A9C09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4" creationId="{661ED960-B2A6-4159-B55A-00356BA6BCE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5" creationId="{187AFFB1-903D-4C72-9F4F-F5A2DB7F577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6" creationId="{56F500CB-2C6B-4A2F-8095-8A3693F8A5C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8" creationId="{E7C4F8F8-6CEA-476F-B94A-778342FA321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09" creationId="{EA0D7355-97D2-4273-93CA-257D30F177F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0" creationId="{BD36F029-6DC9-4149-BF77-0066FF6CB8B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1" creationId="{31BCA3ED-6498-4DFF-99EA-0DB0DBEA42D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2" creationId="{57D2603C-F0FE-47F1-908C-4F28A1289B6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3" creationId="{E0A1C911-C4AA-4B28-AB31-816EC9B34C2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4" creationId="{F78C8EA3-EF08-4884-90BC-9A4E5C367B0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5" creationId="{3293BF26-FA83-4F31-BC3F-F72C66D3B63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6" creationId="{0BDDCD83-A8D8-4544-A64F-DB624D8E6C8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7" creationId="{1A95EC9F-9DAE-4FA4-838C-B5D4A9FBAA9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8" creationId="{6B6C65C0-7D45-40FE-A225-5C6EB448538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19" creationId="{D3D4DE46-6AC9-4442-8B65-96AA9E0C6C1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0" creationId="{3F3555CF-5E4B-402C-B1D4-C526D5101A6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1" creationId="{5F50763C-FBCF-47BA-BF10-EE271509D4B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4" creationId="{D08A11CB-1339-4327-BF21-1EEF0AD16BE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5" creationId="{AF75AD55-B183-4D3A-9C04-6EC19173488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7" creationId="{65C855B1-D0E3-4EB9-88EA-99B98B062B2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28" creationId="{489366C2-DD5B-4ED3-AD8C-6F5F99DA05E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0" creationId="{0134C677-246D-4811-99BD-EA05C5413EB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1" creationId="{EE808DA1-D228-4FDE-952E-B1F03AB8325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2" creationId="{F0CE7FE4-B6BD-4AFD-B2DA-FF448E9E385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3" creationId="{2E657759-1CDF-40BB-8854-16DB34726B7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4" creationId="{91D1BA63-6C36-453C-8F56-EBA35FDC2C0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5" creationId="{664E6CF3-EA1A-47F8-A87D-538DF9A09B6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7" creationId="{B7E7889E-D402-490B-BA70-B8E92F27840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8" creationId="{76B1AB8D-8B56-44F8-81F9-36CF95029B4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39" creationId="{26F23410-AC41-4D28-B2CF-F2C2FB4D0F7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0" creationId="{3BF725BD-34B8-4BD8-843A-F3B344E7B6C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1" creationId="{5FACD542-F3B2-44F7-9465-9FEBF73D329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2" creationId="{D6F23723-5C63-4C00-8467-AE3DC67ED89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3" creationId="{4DA3D69B-5CEF-413B-95CF-0E4D7935CAC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5" creationId="{D87D3E40-E827-40A7-93F2-0F9DDCF3E56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6" creationId="{15F92FC7-572A-4347-8310-A74E94A1536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8" creationId="{1BE60932-F78B-4DBB-AE50-21C2F20B37E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49" creationId="{4365C994-7A2F-44A2-ABD4-C9CE09A051E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1" creationId="{5AD7D19F-E158-4DA8-A397-BC9E3476845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2" creationId="{9D5FA19D-FFF1-43B7-88DE-7F299E59EC4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3" creationId="{764E4291-47E2-4EEE-8B65-9D8BBC0FC11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4" creationId="{F9681249-0630-4E92-BF5D-C12FBCCA67A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5" creationId="{2A27B3ED-940B-489F-8121-E72BF142021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6" creationId="{E867A45E-14DC-4782-B701-35496063CDE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7" creationId="{02104572-AEEA-4854-A87C-5129E8EC56B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58" creationId="{134A76EB-C105-4E5F-9275-A296BD58E0F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0" creationId="{FCC22132-634B-46CD-B213-D6B08860722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1" creationId="{FD4B4A7F-4429-4740-8F41-179EA8DCAC7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2" creationId="{6846E223-1920-4884-B122-65DC14C2025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3" creationId="{E6106484-CC19-4B61-B919-9983EDE143C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4" creationId="{28DB5A69-243C-491B-8F96-7AD9AA62ADE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6" creationId="{DA79B69C-06A0-4C66-B561-288FDDEA1EB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7" creationId="{5035692B-681B-434F-94A5-5876A987DE9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8" creationId="{AB236ADB-5DAD-4BB7-92B4-18644ECECA6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69" creationId="{760723E7-85AD-46B3-A8C6-906C154E06B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0" creationId="{7FF0BE10-1FDC-44C8-A5B6-843DC95290A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1" creationId="{01878DCF-FF26-4AC2-9733-4F7AE0B4647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2" creationId="{73B7546D-CED5-4D52-B1F3-5D6AACE5683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3" creationId="{642EF760-276E-45E6-BF5A-E483DB9312C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4" creationId="{FB2EE020-F149-422C-93BF-95460799F0D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5" creationId="{8E033F60-355D-4163-A3AF-0753D634B38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6" creationId="{E6881B9D-056D-4C0B-BCE1-093D156F5F1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7" creationId="{53B96DB6-0148-42B9-9610-AA4F278D3DA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78" creationId="{7A62EBB5-A50F-4D21-A13C-3B2351AFCD8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1" creationId="{ECC3EDC2-B670-43CD-9683-04B524D147E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3" creationId="{E14B33ED-233A-4232-B8CA-90095315FC3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4" creationId="{47ADF4C4-A93A-499D-A382-90B39C9D916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5" creationId="{D3BF0B64-4F1F-4EAC-90DF-BB3E42C3FF2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6" creationId="{94C59997-1201-4DE6-AB62-96B03E28B66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7" creationId="{E1FF63F7-2315-45FB-B4B1-68E75498E36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8" creationId="{AB354073-A5EC-4E07-99FE-67B3AB83CBD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89" creationId="{B28AE8CB-6D50-4914-97B4-32CAAA4EDCE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0" creationId="{AC662517-EE59-414B-96A8-2A48DFB8FE3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1" creationId="{DB7200C9-F471-4561-A522-BD6ADC06004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2" creationId="{4D5107D3-43EF-4571-B666-5690D922933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3" creationId="{7F1F09B8-EF85-4F43-B3DC-79E32A7E71F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5" creationId="{7CF26FBE-CC34-4EE3-89A2-2397E1FFAAF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6" creationId="{8347ABA7-ACFD-4C49-B8AC-B384CBEF7E8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7" creationId="{796CE560-EAE7-40B3-BDDC-0BE987C4D55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8" creationId="{329864DC-C2AB-481A-9D5E-4829C9B4F2D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199" creationId="{CACEA366-C5C4-453F-861A-A480AEA6EE5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1" creationId="{AD0FD8CE-3982-4D49-A228-F26CA852B9C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2" creationId="{3D7240B3-390E-4F17-923B-5B676A9A87C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4" creationId="{9393621E-E482-47F5-89F9-48E4F3085B9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5" creationId="{CFB7C930-F8B5-4455-8C28-E651B598927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6" creationId="{5BB2665C-25EA-4F97-B58A-D2BDFA1FD20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7" creationId="{15594983-F30C-4345-90C6-AE8251C6420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8" creationId="{9A68D2CE-D3C1-4C76-9CB1-84ABF228A73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09" creationId="{5D39DE17-6420-4694-9B93-7BEBB33CF34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1" creationId="{622727F0-BE48-41E6-9F1F-D6EC4A1CCCB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2" creationId="{19B3BC6E-0FC7-4E64-811F-E4B8C5B6ADB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3" creationId="{13A48923-6F13-45E1-B7BD-A23B62294D7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4" creationId="{1EF82B3D-4196-4892-BD34-D8A8B7D9CD4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5" creationId="{74A5C95A-BF14-4515-8557-0EE528BDBF0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6" creationId="{18F4E9C7-FB09-4A55-9627-F939A8E4197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7" creationId="{AB13C13F-A276-48CE-8259-3041E218593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8" creationId="{425B089C-836A-4A3E-A34A-F42742D03E7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19" creationId="{8F1C1CAB-15EE-40F2-A426-3F52B30A73A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0" creationId="{E5D85AC5-6806-4FEB-A9AD-215BDB0D355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1" creationId="{517F960C-0837-4D66-A5FF-02E22E88465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3" creationId="{424A1FB8-9466-494C-8BF2-F9E38C5E578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4" creationId="{8D69E55B-8E16-4403-BBEC-DD2239FC62E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6" creationId="{E7AF532A-491E-422C-B9D2-41F33010FC5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7" creationId="{E89BC403-22E9-4694-8537-731AEA98253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8" creationId="{4517B657-5BD8-4FFD-8ABA-5E5876BCA7F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29" creationId="{81525748-CE4C-49BE-AE5B-6721B2C1CFB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1" creationId="{12DCD5BD-3621-43F4-9F8D-99935893FD2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2" creationId="{23940173-D943-47C4-B2AF-28EED83DB6E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3" creationId="{1FF5B7B7-A834-49B6-9999-D1BE83A5D76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4" creationId="{3FCD2D74-DA19-4F77-9FE4-12782A62702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5" creationId="{1086DF48-0362-4BB3-A273-E1414F31D5A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6" creationId="{B2BDDD8A-B0D3-446D-8F02-6CC76A8E394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7" creationId="{13571072-A95B-4E32-ADF5-4E24D45050A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38" creationId="{94B8BB40-EC80-4921-8E4A-CC6144D697B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0" creationId="{E909BAAF-2363-4B99-A565-11E9F8AE8A1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1" creationId="{79D20561-224A-4144-8385-884FAB8E31F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2" creationId="{420BF654-D510-4325-8D38-932E25AB2F5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3" creationId="{0D9E48A3-3210-40FF-ABDB-A7C164B22BB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4" creationId="{DBA5FB77-90FE-435C-8CCB-64B1719D6A4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5" creationId="{0E9C4EC8-7664-41A1-84E9-A97C9B0C602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6" creationId="{1D82E057-0114-4A16-B82C-D60DCDE1FE2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7" creationId="{4BEB72F1-4A6F-4AEA-9310-483BABE4567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8" creationId="{92C92182-E723-4B05-800A-359CCD7B4EC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49" creationId="{0C287D10-FAC6-4A95-8B7C-4D5953FA697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0" creationId="{E5D922C1-8CEA-49CF-9764-A4AF7933DBD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1" creationId="{2B2DA0AC-57A2-4193-A78E-60319F7CF6C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3" creationId="{296CCE09-7C1A-4D63-8261-E80B6819505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4" creationId="{FFF8ABBF-525B-40CA-A551-495FA840525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5" creationId="{AA5E0CB8-EB93-4911-9305-C99260A40203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6" creationId="{D1D570A9-EBB2-4972-A680-6B85B8BAEDF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7" creationId="{67724B00-9564-4775-949A-715A56B4683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8" creationId="{965BCE6E-60FD-4370-80D9-4D694192927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59" creationId="{EF3EB1B7-89BA-47F5-88F2-91107E03436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0" creationId="{FB907FC2-CB30-4ABB-BB0C-BAC21C53FB0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1" creationId="{CFEACDAD-433E-482B-A1A1-B8C17001F37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2" creationId="{ACA0A258-7BFD-418A-ABB4-8582DD2E805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3" creationId="{25EB6B57-26E5-4BF6-9100-B691E06D6242}"/>
          </ac:inkMkLst>
        </pc:inkChg>
        <pc:inkChg chg="add mod">
          <ac:chgData name="Zhou Jianyu" userId="faadb563bfecab1d" providerId="LiveId" clId="{BB592C77-F511-4961-AF70-A822AF4A66CE}" dt="2022-12-02T07:25:12.749" v="3566"/>
          <ac:inkMkLst>
            <pc:docMk/>
            <pc:sldMk cId="3062741666" sldId="276"/>
            <ac:inkMk id="265" creationId="{F3BE5604-8066-43BE-9107-EDFD1F69A9D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7" creationId="{89AD7EAC-AD8F-456F-8565-FED711C8C1B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8" creationId="{9FFE3321-3C8E-4445-979E-98743E2A580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69" creationId="{CC789802-58CF-4C6D-B1FC-91F5B4503E6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0" creationId="{4E13D161-C35E-4D40-B735-E341B436DC2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1" creationId="{59FE03BE-6321-4228-A438-D277FDCFA95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2" creationId="{51AFA781-AEDF-4B64-8149-6FFD3F04959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3" creationId="{A68FE757-D676-4B51-9263-107F3B2847F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4" creationId="{4A3B81F3-2CFF-4D8C-8E4A-869B18F92DA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6" creationId="{DAE6B6FF-1737-465C-B8AB-8A741A195B7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7" creationId="{94576AC9-609F-446E-BDCA-820BC5D37DE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8" creationId="{37C4A53D-6D46-4DAE-958A-B1834A9D967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79" creationId="{A795280A-9F15-4572-80F2-C6ACBD4E67D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0" creationId="{7C61D1B0-84C8-48C0-8A2E-20F3D80E556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1" creationId="{F6AA3833-E542-4D22-BBAF-B0E8B763A1C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2" creationId="{C295F4B9-9328-438A-92AB-97B0E9AA022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3" creationId="{CAA2992B-C02E-4760-AD30-E00B3C39A01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4" creationId="{D9FE584D-1117-423F-BC95-43BFAFC8FD7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5" creationId="{81B88871-7C7F-487A-B092-883ACF2A45F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6" creationId="{5C450DC5-19CC-49B8-A08B-4D7FBAB9A2A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87" creationId="{1A64FF09-A5DC-4BDE-BFC8-784E1FF797E7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0" creationId="{C967C853-27DF-4195-B319-9B1A9D2DCBF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1" creationId="{719D2B08-FEFC-4710-9CD0-CBDEDB757B3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2" creationId="{C9AA8A45-A44F-434F-975E-F663767B127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3" creationId="{40EA7E07-D61B-4BFB-BF5C-B4B77579139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6" creationId="{AA4519D7-AB81-4D44-8602-68B4DE67419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7" creationId="{AA0B9BC8-3732-42CB-916B-EA5190580D1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299" creationId="{67BF867E-F0E0-469E-90C6-3D8F248F10A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0" creationId="{4D199E9B-AB8D-4935-99BE-7304C823A77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1" creationId="{CBB88B2F-3293-40C0-984F-3E67F2611454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3" creationId="{DE6EDBB1-EA4A-4E2A-B912-BFC4EB11B581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5" creationId="{98BFDF92-A695-4131-BED9-E0A45A98C5D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6" creationId="{2BD69453-EDCD-4F7B-A4F1-A687297E153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09" creationId="{55109437-139A-42CE-AC6A-37DBC793023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0" creationId="{B85C23E3-0ADC-4FB0-9469-B9BB8B57866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1" creationId="{509FC542-4723-4EE8-B351-6F8DAC64DB2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3" creationId="{7B32CE86-6EEC-41CD-9CAE-5AD68D8CAD3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4" creationId="{0D04171F-5A7A-436D-87BB-EF596B6F1B9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5" creationId="{51CD0244-1819-4646-ACF6-9DA09051CDB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6" creationId="{E857B21E-C26F-4B24-95C2-07E60976D38C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7" creationId="{FC1394D8-574C-4DE2-B6A2-D1F14B5811B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18" creationId="{8722F359-A49D-4334-8856-3ACAC7EB1FA0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0" creationId="{19B3934E-D29E-4DEA-BDB2-D02DBFC3F1E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1" creationId="{4FB45487-8BD5-440D-ADC4-53F86C744FAF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2" creationId="{7943E100-2A8F-4706-B3C8-56317BF0F32B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3" creationId="{04A94135-A6D2-4064-9574-0AFBF00DB5DD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4" creationId="{8E1A603C-453C-457F-B6F5-8D1DC0F07E9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5" creationId="{FA12E5C2-D8C2-4FF9-BEDC-41AD113BD5A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6" creationId="{8ABE8601-A7DE-47EC-8EBF-FE27FA8CFFB2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7" creationId="{91EB139F-D23A-4EF6-A9FE-83B33365AAA5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8" creationId="{8419920C-B53E-44A0-8AFE-6B7A3FBDC4C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29" creationId="{C13CDB4E-112D-4A73-9B5B-142D62D1AE36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1" creationId="{18C93A60-70E8-4EE3-B75A-70DF231A126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2" creationId="{D652778E-A42E-4AAF-B008-A7E6910C5A4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3" creationId="{5846BB81-47C0-4A90-9A6B-B5DE7E6207D9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4" creationId="{2CD28029-2D65-4719-9F5D-849DD18DCB6A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5" creationId="{42465D8E-948F-4C91-A8CE-23ADA225BD5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6" creationId="{D96D8F7A-E9A5-4CFF-B0A8-69A0BCCA2088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7" creationId="{5C5E579D-9D56-40FD-82D1-8012872DBE2E}"/>
          </ac:inkMkLst>
        </pc:inkChg>
        <pc:inkChg chg="add mod">
          <ac:chgData name="Zhou Jianyu" userId="faadb563bfecab1d" providerId="LiveId" clId="{BB592C77-F511-4961-AF70-A822AF4A66CE}" dt="2022-12-02T07:25:41.440" v="3614"/>
          <ac:inkMkLst>
            <pc:docMk/>
            <pc:sldMk cId="3062741666" sldId="276"/>
            <ac:inkMk id="338" creationId="{1FEA0EA8-BC55-470D-A34A-CB5F56096446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0" creationId="{2256B7C6-73B9-4FD8-9480-660189160F64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1" creationId="{64986200-7859-4095-911F-702862CEAE36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2" creationId="{150A5F86-0E70-4F65-B2C3-06901DFDDF44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3" creationId="{C0A6B7FB-6F24-4430-B373-D8BDA35BC012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4" creationId="{774C09C3-4C90-43C0-9CEB-6E86D7B53AED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5" creationId="{4FAD0303-8CB8-4658-BE06-0B6DB25ED548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6" creationId="{6CAE66B5-8ADE-41E5-809F-B6E46903D732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7" creationId="{DD72B7AD-25B1-48FE-9D8D-6C9F8B18E89E}"/>
          </ac:inkMkLst>
        </pc:inkChg>
        <pc:inkChg chg="add mod">
          <ac:chgData name="Zhou Jianyu" userId="faadb563bfecab1d" providerId="LiveId" clId="{BB592C77-F511-4961-AF70-A822AF4A66CE}" dt="2022-12-02T07:25:48.286" v="3624"/>
          <ac:inkMkLst>
            <pc:docMk/>
            <pc:sldMk cId="3062741666" sldId="276"/>
            <ac:inkMk id="348" creationId="{C46F3A08-5CD4-4A51-A42F-940D36B31D0A}"/>
          </ac:inkMkLst>
        </pc:inkChg>
      </pc:sldChg>
      <pc:sldChg chg="addSp delSp modSp new mod">
        <pc:chgData name="Zhou Jianyu" userId="faadb563bfecab1d" providerId="LiveId" clId="{BB592C77-F511-4961-AF70-A822AF4A66CE}" dt="2022-12-02T07:36:34.735" v="3755"/>
        <pc:sldMkLst>
          <pc:docMk/>
          <pc:sldMk cId="4290849894" sldId="277"/>
        </pc:sldMkLst>
        <pc:grpChg chg="del mod">
          <ac:chgData name="Zhou Jianyu" userId="faadb563bfecab1d" providerId="LiveId" clId="{BB592C77-F511-4961-AF70-A822AF4A66CE}" dt="2022-12-02T07:33:41.922" v="3645"/>
          <ac:grpSpMkLst>
            <pc:docMk/>
            <pc:sldMk cId="4290849894" sldId="277"/>
            <ac:grpSpMk id="16" creationId="{D9CEDB97-A51E-4CED-B900-67A98C057929}"/>
          </ac:grpSpMkLst>
        </pc:grpChg>
        <pc:grpChg chg="del mod">
          <ac:chgData name="Zhou Jianyu" userId="faadb563bfecab1d" providerId="LiveId" clId="{BB592C77-F511-4961-AF70-A822AF4A66CE}" dt="2022-12-02T07:36:13.756" v="3733"/>
          <ac:grpSpMkLst>
            <pc:docMk/>
            <pc:sldMk cId="4290849894" sldId="277"/>
            <ac:grpSpMk id="17" creationId="{7677CD32-0FB6-472E-9A43-FDF07335C76B}"/>
          </ac:grpSpMkLst>
        </pc:grpChg>
        <pc:grpChg chg="del mod">
          <ac:chgData name="Zhou Jianyu" userId="faadb563bfecab1d" providerId="LiveId" clId="{BB592C77-F511-4961-AF70-A822AF4A66CE}" dt="2022-12-02T07:36:13.756" v="3733"/>
          <ac:grpSpMkLst>
            <pc:docMk/>
            <pc:sldMk cId="4290849894" sldId="277"/>
            <ac:grpSpMk id="22" creationId="{42712CF0-F3DE-4366-B6E2-637945EF409A}"/>
          </ac:grpSpMkLst>
        </pc:grpChg>
        <pc:grpChg chg="del mod">
          <ac:chgData name="Zhou Jianyu" userId="faadb563bfecab1d" providerId="LiveId" clId="{BB592C77-F511-4961-AF70-A822AF4A66CE}" dt="2022-12-02T07:33:48.758" v="3661"/>
          <ac:grpSpMkLst>
            <pc:docMk/>
            <pc:sldMk cId="4290849894" sldId="277"/>
            <ac:grpSpMk id="28" creationId="{52A43AF4-ED84-41FA-9C5D-889509BECE93}"/>
          </ac:grpSpMkLst>
        </pc:grpChg>
        <pc:grpChg chg="del mod">
          <ac:chgData name="Zhou Jianyu" userId="faadb563bfecab1d" providerId="LiveId" clId="{BB592C77-F511-4961-AF70-A822AF4A66CE}" dt="2022-12-02T07:34:14.066" v="3679"/>
          <ac:grpSpMkLst>
            <pc:docMk/>
            <pc:sldMk cId="4290849894" sldId="277"/>
            <ac:grpSpMk id="38" creationId="{31E9CA06-D479-49EE-9E13-8234B66C76F9}"/>
          </ac:grpSpMkLst>
        </pc:grpChg>
        <pc:grpChg chg="del mod">
          <ac:chgData name="Zhou Jianyu" userId="faadb563bfecab1d" providerId="LiveId" clId="{BB592C77-F511-4961-AF70-A822AF4A66CE}" dt="2022-12-02T07:34:14.066" v="3679"/>
          <ac:grpSpMkLst>
            <pc:docMk/>
            <pc:sldMk cId="4290849894" sldId="277"/>
            <ac:grpSpMk id="44" creationId="{3C7FBA37-449D-4309-91B6-153B4F952CAD}"/>
          </ac:grpSpMkLst>
        </pc:grpChg>
        <pc:grpChg chg="del mod">
          <ac:chgData name="Zhou Jianyu" userId="faadb563bfecab1d" providerId="LiveId" clId="{BB592C77-F511-4961-AF70-A822AF4A66CE}" dt="2022-12-02T07:34:22.959" v="3681"/>
          <ac:grpSpMkLst>
            <pc:docMk/>
            <pc:sldMk cId="4290849894" sldId="277"/>
            <ac:grpSpMk id="54" creationId="{12B3C875-E34A-4A9C-8728-117AD26511DB}"/>
          </ac:grpSpMkLst>
        </pc:grpChg>
        <pc:grpChg chg="del mod">
          <ac:chgData name="Zhou Jianyu" userId="faadb563bfecab1d" providerId="LiveId" clId="{BB592C77-F511-4961-AF70-A822AF4A66CE}" dt="2022-12-02T07:34:26.456" v="3684"/>
          <ac:grpSpMkLst>
            <pc:docMk/>
            <pc:sldMk cId="4290849894" sldId="277"/>
            <ac:grpSpMk id="56" creationId="{E7704477-434B-4D14-8545-15CF6DE428A1}"/>
          </ac:grpSpMkLst>
        </pc:grpChg>
        <pc:grpChg chg="del mod">
          <ac:chgData name="Zhou Jianyu" userId="faadb563bfecab1d" providerId="LiveId" clId="{BB592C77-F511-4961-AF70-A822AF4A66CE}" dt="2022-12-02T07:34:28.238" v="3686"/>
          <ac:grpSpMkLst>
            <pc:docMk/>
            <pc:sldMk cId="4290849894" sldId="277"/>
            <ac:grpSpMk id="59" creationId="{8F77AC73-DF05-4E9F-A2EA-DD33C7377C3A}"/>
          </ac:grpSpMkLst>
        </pc:grpChg>
        <pc:grpChg chg="del mod">
          <ac:chgData name="Zhou Jianyu" userId="faadb563bfecab1d" providerId="LiveId" clId="{BB592C77-F511-4961-AF70-A822AF4A66CE}" dt="2022-12-02T07:36:13.756" v="3733"/>
          <ac:grpSpMkLst>
            <pc:docMk/>
            <pc:sldMk cId="4290849894" sldId="277"/>
            <ac:grpSpMk id="61" creationId="{DABA135F-E53E-458C-923F-B5D3534C417A}"/>
          </ac:grpSpMkLst>
        </pc:grpChg>
        <pc:grpChg chg="del mod">
          <ac:chgData name="Zhou Jianyu" userId="faadb563bfecab1d" providerId="LiveId" clId="{BB592C77-F511-4961-AF70-A822AF4A66CE}" dt="2022-12-02T07:34:44.333" v="3699"/>
          <ac:grpSpMkLst>
            <pc:docMk/>
            <pc:sldMk cId="4290849894" sldId="277"/>
            <ac:grpSpMk id="69" creationId="{67A9FD5B-6706-4F3E-988F-C26587A72D44}"/>
          </ac:grpSpMkLst>
        </pc:grpChg>
        <pc:grpChg chg="add del mod">
          <ac:chgData name="Zhou Jianyu" userId="faadb563bfecab1d" providerId="LiveId" clId="{BB592C77-F511-4961-AF70-A822AF4A66CE}" dt="2022-12-02T07:36:13.756" v="3733"/>
          <ac:grpSpMkLst>
            <pc:docMk/>
            <pc:sldMk cId="4290849894" sldId="277"/>
            <ac:grpSpMk id="74" creationId="{0B6223D8-C0CE-4D6E-840A-9A338F44B84B}"/>
          </ac:grpSpMkLst>
        </pc:grpChg>
        <pc:grpChg chg="mod">
          <ac:chgData name="Zhou Jianyu" userId="faadb563bfecab1d" providerId="LiveId" clId="{BB592C77-F511-4961-AF70-A822AF4A66CE}" dt="2022-12-02T07:34:52.174" v="3703"/>
          <ac:grpSpMkLst>
            <pc:docMk/>
            <pc:sldMk cId="4290849894" sldId="277"/>
            <ac:grpSpMk id="76" creationId="{7CDC9635-4B2F-46A9-B852-1A0ADC4F7E61}"/>
          </ac:grpSpMkLst>
        </pc:grpChg>
        <pc:grpChg chg="del mod">
          <ac:chgData name="Zhou Jianyu" userId="faadb563bfecab1d" providerId="LiveId" clId="{BB592C77-F511-4961-AF70-A822AF4A66CE}" dt="2022-12-02T07:36:13.756" v="3733"/>
          <ac:grpSpMkLst>
            <pc:docMk/>
            <pc:sldMk cId="4290849894" sldId="277"/>
            <ac:grpSpMk id="81" creationId="{FF5CBD25-2B71-4560-B367-4C9EEB0D3425}"/>
          </ac:grpSpMkLst>
        </pc:grpChg>
        <pc:grpChg chg="del mod">
          <ac:chgData name="Zhou Jianyu" userId="faadb563bfecab1d" providerId="LiveId" clId="{BB592C77-F511-4961-AF70-A822AF4A66CE}" dt="2022-12-02T07:35:46.203" v="3717"/>
          <ac:grpSpMkLst>
            <pc:docMk/>
            <pc:sldMk cId="4290849894" sldId="277"/>
            <ac:grpSpMk id="86" creationId="{CA870B59-A43E-4071-95A5-5C54992C6547}"/>
          </ac:grpSpMkLst>
        </pc:grpChg>
        <pc:grpChg chg="mod">
          <ac:chgData name="Zhou Jianyu" userId="faadb563bfecab1d" providerId="LiveId" clId="{BB592C77-F511-4961-AF70-A822AF4A66CE}" dt="2022-12-02T07:35:56.396" v="3723"/>
          <ac:grpSpMkLst>
            <pc:docMk/>
            <pc:sldMk cId="4290849894" sldId="277"/>
            <ac:grpSpMk id="91" creationId="{4843A550-0D11-42A6-B9F2-E217D98EA0A5}"/>
          </ac:grpSpMkLst>
        </pc:grpChg>
        <pc:grpChg chg="del mod">
          <ac:chgData name="Zhou Jianyu" userId="faadb563bfecab1d" providerId="LiveId" clId="{BB592C77-F511-4961-AF70-A822AF4A66CE}" dt="2022-12-02T07:36:15.013" v="3735"/>
          <ac:grpSpMkLst>
            <pc:docMk/>
            <pc:sldMk cId="4290849894" sldId="277"/>
            <ac:grpSpMk id="101" creationId="{DE9D333D-B1A7-40E5-AF65-0CF42D74EAD2}"/>
          </ac:grpSpMkLst>
        </pc:grpChg>
        <pc:grpChg chg="mod">
          <ac:chgData name="Zhou Jianyu" userId="faadb563bfecab1d" providerId="LiveId" clId="{BB592C77-F511-4961-AF70-A822AF4A66CE}" dt="2022-12-02T07:36:15.922" v="3736"/>
          <ac:grpSpMkLst>
            <pc:docMk/>
            <pc:sldMk cId="4290849894" sldId="277"/>
            <ac:grpSpMk id="103" creationId="{C6045821-30F7-402E-9C4E-42C9C6AEEE2D}"/>
          </ac:grpSpMkLst>
        </pc:grpChg>
        <pc:grpChg chg="mod">
          <ac:chgData name="Zhou Jianyu" userId="faadb563bfecab1d" providerId="LiveId" clId="{BB592C77-F511-4961-AF70-A822AF4A66CE}" dt="2022-12-02T07:36:20.254" v="3741"/>
          <ac:grpSpMkLst>
            <pc:docMk/>
            <pc:sldMk cId="4290849894" sldId="277"/>
            <ac:grpSpMk id="108" creationId="{108401B7-0144-4D42-9BC3-CD612D0498CF}"/>
          </ac:grpSpMkLst>
        </pc:grpChg>
        <pc:grpChg chg="del mod">
          <ac:chgData name="Zhou Jianyu" userId="faadb563bfecab1d" providerId="LiveId" clId="{BB592C77-F511-4961-AF70-A822AF4A66CE}" dt="2022-12-02T07:36:21.128" v="3743"/>
          <ac:grpSpMkLst>
            <pc:docMk/>
            <pc:sldMk cId="4290849894" sldId="277"/>
            <ac:grpSpMk id="109" creationId="{778043D7-F9DE-4F5A-91A7-73393662280A}"/>
          </ac:grpSpMkLst>
        </pc:grpChg>
        <pc:grpChg chg="mod">
          <ac:chgData name="Zhou Jianyu" userId="faadb563bfecab1d" providerId="LiveId" clId="{BB592C77-F511-4961-AF70-A822AF4A66CE}" dt="2022-12-02T07:36:21.128" v="3743"/>
          <ac:grpSpMkLst>
            <pc:docMk/>
            <pc:sldMk cId="4290849894" sldId="277"/>
            <ac:grpSpMk id="111" creationId="{89CAEAA5-BEC8-40A4-A55A-FC1B0C2D71B6}"/>
          </ac:grpSpMkLst>
        </pc:grpChg>
        <pc:grpChg chg="mod">
          <ac:chgData name="Zhou Jianyu" userId="faadb563bfecab1d" providerId="LiveId" clId="{BB592C77-F511-4961-AF70-A822AF4A66CE}" dt="2022-12-02T07:36:34.735" v="3755"/>
          <ac:grpSpMkLst>
            <pc:docMk/>
            <pc:sldMk cId="4290849894" sldId="277"/>
            <ac:grpSpMk id="123" creationId="{46A696EC-3A7B-41BA-B150-C7576C02D9EE}"/>
          </ac:grpSpMkLst>
        </pc:grp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" creationId="{936D4367-786A-4F81-B401-0D8EE9F8748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" creationId="{C77ED0B0-E782-4F4C-B915-1A88FB6BCB5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" creationId="{66E86C52-C4E1-4933-B3D8-F2568D798E1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" creationId="{F7D3E2CF-033B-4733-BA99-048E18CCDB84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" creationId="{8FB2DDE6-86BF-4255-ADB9-E1DB68DCFF3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" creationId="{8BEB7EAE-A1E5-4D47-B4F3-248533A860FC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8" creationId="{CDC597EF-1CA6-407B-9A11-1CBA63926963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" creationId="{5E3F06B6-A093-473D-8FDE-E092B39AFAD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0" creationId="{9CFCFCB1-BC54-4FF0-B2D7-845C808082CB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1" creationId="{B754FCCA-55F1-4876-800B-0447EABC4D8D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2" creationId="{A2A77120-FE05-4E50-8137-92849D7780D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3" creationId="{D43CE1C3-BC94-4330-A250-A0624E70602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4" creationId="{F608349D-3EDE-47CF-BBB9-9B3C60CD30E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5" creationId="{CFDA488D-D2AE-457C-84CD-CD33B160A97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8" creationId="{E6848063-FB59-4466-BB04-45A7C633497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9" creationId="{F568A053-4846-43AF-A894-DF58688E92A8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0" creationId="{B932DB3C-524E-400E-9AED-D7AF8E44FC54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1" creationId="{980C51AF-6DC8-4186-997F-C097CCE3877D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3" creationId="{AE6B5B23-E8C4-4BF7-9032-FCFDAD6BACC5}"/>
          </ac:inkMkLst>
        </pc:inkChg>
        <pc:inkChg chg="add del mod">
          <ac:chgData name="Zhou Jianyu" userId="faadb563bfecab1d" providerId="LiveId" clId="{BB592C77-F511-4961-AF70-A822AF4A66CE}" dt="2022-12-02T07:34:03.231" v="3662"/>
          <ac:inkMkLst>
            <pc:docMk/>
            <pc:sldMk cId="4290849894" sldId="277"/>
            <ac:inkMk id="24" creationId="{77C874A4-6DB2-4A45-BAF1-C9732AF5E9B3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5" creationId="{5DCD49AF-126B-4435-B837-CF70EBEC2E6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6" creationId="{583FBC07-0171-4E9D-8DD9-730E2FFC187D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7" creationId="{8AE3F8B6-00CE-455F-8924-474D1994A52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29" creationId="{807EA2A4-8E50-4448-A74D-212F88FED99C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0" creationId="{08519166-A142-4AFB-B7F6-3171154C6ABC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1" creationId="{46A93475-69DB-4C80-814D-B2B9D512F4B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2" creationId="{60F67A63-650A-4A44-98D1-9EF68B3E79A8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3" creationId="{F0325366-D22C-48BF-BE29-3A6D03FDD6F8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4" creationId="{F6203C1C-7EBB-45ED-952E-23C02EB14791}"/>
          </ac:inkMkLst>
        </pc:inkChg>
        <pc:inkChg chg="add del mod">
          <ac:chgData name="Zhou Jianyu" userId="faadb563bfecab1d" providerId="LiveId" clId="{BB592C77-F511-4961-AF70-A822AF4A66CE}" dt="2022-12-02T07:34:03.975" v="3663"/>
          <ac:inkMkLst>
            <pc:docMk/>
            <pc:sldMk cId="4290849894" sldId="277"/>
            <ac:inkMk id="35" creationId="{16606098-3E62-49D0-BC1C-889734F826B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6" creationId="{6EE677F9-EE0C-47D1-BD98-C927A65D8FBB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7" creationId="{44D5A462-B6DC-4966-AF86-5C121EE891C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39" creationId="{F9E34B7B-51A8-4BAA-AD9D-6A03977555F3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0" creationId="{7DD18AF3-BD8D-4973-A10D-108770CE2E6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1" creationId="{C7861C1E-31AB-4CE3-BB35-BD87482EFEE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2" creationId="{FB6AB2AA-6212-4DBB-844A-0589869AFA95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3" creationId="{24417094-72B4-4473-98B2-64AA8595B19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5" creationId="{9693759C-F9A2-4229-BE35-FF9699ED600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6" creationId="{170B247C-5CA1-4F51-82DA-A941D7678B3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7" creationId="{111534EC-6538-49D1-B4A6-109481AE0941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8" creationId="{83C6E8FC-3A17-483B-9B71-C0FD77A2FBC4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49" creationId="{521A75CE-9441-4937-AF2F-BB4F7498FDA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0" creationId="{FA45B1B7-DB97-40CA-823C-106116E8D256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1" creationId="{2C1F0CA5-9296-4E77-8E2A-B7D95218551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2" creationId="{1C3FB6FC-7FA3-4257-B3BA-131B5DF3F9B6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3" creationId="{382106BA-850E-4C91-8EEF-0B7AD78CC575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5" creationId="{F75C8ED5-8549-4B42-8E10-91BE45891B1C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7" creationId="{BD3FCE87-BBD2-46CD-B1D3-2F6F24BB53A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58" creationId="{B33537FF-47BC-4993-BCF8-BE13F3B55FA9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0" creationId="{8F7B2BC5-792D-4C35-9DA0-683E323D1B07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2" creationId="{68B57181-87A8-441E-A419-34788A675AD6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3" creationId="{623B3F60-34AC-41A9-A109-E5F1006EEFC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4" creationId="{7240BF34-B897-402D-AAB5-1DC32ADD50ED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5" creationId="{46404E34-46DC-41E6-9806-E57054B265F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6" creationId="{8FF906A7-6919-4B15-A6E3-D982774D4681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7" creationId="{C635D655-BE33-4C14-ADCC-0D08900AC212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68" creationId="{80369815-A09C-4F4B-95FD-30C3E2B387B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0" creationId="{E69D0FCD-70D0-45D1-9C2D-C4DB236A4F25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1" creationId="{23F12329-7089-49F4-B14D-634367180747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2" creationId="{5D483FDD-7F82-46F4-9CF0-4690A99AC0C5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3" creationId="{97BA2E9E-8F94-4F56-97C3-60365CA4868F}"/>
          </ac:inkMkLst>
        </pc:inkChg>
        <pc:inkChg chg="add del mod">
          <ac:chgData name="Zhou Jianyu" userId="faadb563bfecab1d" providerId="LiveId" clId="{BB592C77-F511-4961-AF70-A822AF4A66CE}" dt="2022-12-02T07:34:52.174" v="3703"/>
          <ac:inkMkLst>
            <pc:docMk/>
            <pc:sldMk cId="4290849894" sldId="277"/>
            <ac:inkMk id="75" creationId="{E1F29FB0-4D1B-4D0C-A29C-3A8DE0820F75}"/>
          </ac:inkMkLst>
        </pc:inkChg>
        <pc:inkChg chg="add del">
          <ac:chgData name="Zhou Jianyu" userId="faadb563bfecab1d" providerId="LiveId" clId="{BB592C77-F511-4961-AF70-A822AF4A66CE}" dt="2022-12-02T07:35:02.284" v="3705"/>
          <ac:inkMkLst>
            <pc:docMk/>
            <pc:sldMk cId="4290849894" sldId="277"/>
            <ac:inkMk id="77" creationId="{2D65D316-DCB7-4BB2-8A79-24F67A9B1E9D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8" creationId="{DC42844C-4686-4A06-A1BF-FE6FBF6AA937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79" creationId="{2FB4764B-F710-44AE-A1ED-582450FA23D0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80" creationId="{3E8C8EBD-5773-4AEB-B73D-D5C016D4EA20}"/>
          </ac:inkMkLst>
        </pc:inkChg>
        <pc:inkChg chg="add del">
          <ac:chgData name="Zhou Jianyu" userId="faadb563bfecab1d" providerId="LiveId" clId="{BB592C77-F511-4961-AF70-A822AF4A66CE}" dt="2022-12-02T07:35:46.203" v="3716"/>
          <ac:inkMkLst>
            <pc:docMk/>
            <pc:sldMk cId="4290849894" sldId="277"/>
            <ac:inkMk id="82" creationId="{177DF44F-8632-4D8F-9D5B-E173A7DA3538}"/>
          </ac:inkMkLst>
        </pc:inkChg>
        <pc:inkChg chg="add del mod">
          <ac:chgData name="Zhou Jianyu" userId="faadb563bfecab1d" providerId="LiveId" clId="{BB592C77-F511-4961-AF70-A822AF4A66CE}" dt="2022-12-02T07:35:46.203" v="3717"/>
          <ac:inkMkLst>
            <pc:docMk/>
            <pc:sldMk cId="4290849894" sldId="277"/>
            <ac:inkMk id="83" creationId="{1E524133-F169-4107-A644-7139F2CEF9DF}"/>
          </ac:inkMkLst>
        </pc:inkChg>
        <pc:inkChg chg="add mod">
          <ac:chgData name="Zhou Jianyu" userId="faadb563bfecab1d" providerId="LiveId" clId="{BB592C77-F511-4961-AF70-A822AF4A66CE}" dt="2022-12-02T07:35:46.203" v="3717"/>
          <ac:inkMkLst>
            <pc:docMk/>
            <pc:sldMk cId="4290849894" sldId="277"/>
            <ac:inkMk id="84" creationId="{D4AC367D-90AE-4033-A62F-9F004D3031F1}"/>
          </ac:inkMkLst>
        </pc:inkChg>
        <pc:inkChg chg="add del mod">
          <ac:chgData name="Zhou Jianyu" userId="faadb563bfecab1d" providerId="LiveId" clId="{BB592C77-F511-4961-AF70-A822AF4A66CE}" dt="2022-12-02T07:35:46.202" v="3715"/>
          <ac:inkMkLst>
            <pc:docMk/>
            <pc:sldMk cId="4290849894" sldId="277"/>
            <ac:inkMk id="85" creationId="{2176D630-164E-4CD2-8C8F-F78CB30E5DB8}"/>
          </ac:inkMkLst>
        </pc:inkChg>
        <pc:inkChg chg="add del">
          <ac:chgData name="Zhou Jianyu" userId="faadb563bfecab1d" providerId="LiveId" clId="{BB592C77-F511-4961-AF70-A822AF4A66CE}" dt="2022-12-02T07:35:51.992" v="3719"/>
          <ac:inkMkLst>
            <pc:docMk/>
            <pc:sldMk cId="4290849894" sldId="277"/>
            <ac:inkMk id="87" creationId="{E77BA413-8334-4704-A6FA-9401A6969AD2}"/>
          </ac:inkMkLst>
        </pc:inkChg>
        <pc:inkChg chg="add mod">
          <ac:chgData name="Zhou Jianyu" userId="faadb563bfecab1d" providerId="LiveId" clId="{BB592C77-F511-4961-AF70-A822AF4A66CE}" dt="2022-12-02T07:35:56.396" v="3723"/>
          <ac:inkMkLst>
            <pc:docMk/>
            <pc:sldMk cId="4290849894" sldId="277"/>
            <ac:inkMk id="88" creationId="{0D9A092A-E70A-4316-9A3E-1349E02DC32D}"/>
          </ac:inkMkLst>
        </pc:inkChg>
        <pc:inkChg chg="add mod">
          <ac:chgData name="Zhou Jianyu" userId="faadb563bfecab1d" providerId="LiveId" clId="{BB592C77-F511-4961-AF70-A822AF4A66CE}" dt="2022-12-02T07:35:56.396" v="3723"/>
          <ac:inkMkLst>
            <pc:docMk/>
            <pc:sldMk cId="4290849894" sldId="277"/>
            <ac:inkMk id="89" creationId="{2D2D6F8B-D4E3-42AD-B232-55756F740065}"/>
          </ac:inkMkLst>
        </pc:inkChg>
        <pc:inkChg chg="add mod">
          <ac:chgData name="Zhou Jianyu" userId="faadb563bfecab1d" providerId="LiveId" clId="{BB592C77-F511-4961-AF70-A822AF4A66CE}" dt="2022-12-02T07:35:56.396" v="3723"/>
          <ac:inkMkLst>
            <pc:docMk/>
            <pc:sldMk cId="4290849894" sldId="277"/>
            <ac:inkMk id="90" creationId="{61DCDAAC-C0E5-4077-8FDB-4215CC0B4A9F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2" creationId="{F8E91AF1-BED4-4613-AB86-0CCD64DA2B5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3" creationId="{23EFA985-A5F3-403D-A9B7-CA4E548BBFDE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4" creationId="{C09D3172-81A5-4E95-B76C-53098654632E}"/>
          </ac:inkMkLst>
        </pc:inkChg>
        <pc:inkChg chg="add del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5" creationId="{7900ABCF-6B21-4DCA-BEF7-6809B17831AB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6" creationId="{3C9EFD82-4390-4B58-8B48-AC953ACC7782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7" creationId="{CE6430CE-9D40-452A-BAB8-0D94D8602D5A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8" creationId="{7CCEC148-A912-4542-8976-295BED4AFF04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99" creationId="{CC8DB4DA-DB12-49B4-A594-4D0E1C1A5B53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00" creationId="{DF209B60-9EF6-4EBB-83F5-ED9C8D89023B}"/>
          </ac:inkMkLst>
        </pc:inkChg>
        <pc:inkChg chg="add mod">
          <ac:chgData name="Zhou Jianyu" userId="faadb563bfecab1d" providerId="LiveId" clId="{BB592C77-F511-4961-AF70-A822AF4A66CE}" dt="2022-12-02T07:36:15.922" v="3736"/>
          <ac:inkMkLst>
            <pc:docMk/>
            <pc:sldMk cId="4290849894" sldId="277"/>
            <ac:inkMk id="102" creationId="{7B00960E-3D67-496D-9D1C-A9BA1BD14DE0}"/>
          </ac:inkMkLst>
        </pc:inkChg>
        <pc:inkChg chg="add mod">
          <ac:chgData name="Zhou Jianyu" userId="faadb563bfecab1d" providerId="LiveId" clId="{BB592C77-F511-4961-AF70-A822AF4A66CE}" dt="2022-12-02T07:36:21.128" v="3743"/>
          <ac:inkMkLst>
            <pc:docMk/>
            <pc:sldMk cId="4290849894" sldId="277"/>
            <ac:inkMk id="104" creationId="{3E50354E-33F0-4E78-943C-5E3E100D2B73}"/>
          </ac:inkMkLst>
        </pc:inkChg>
        <pc:inkChg chg="add mod">
          <ac:chgData name="Zhou Jianyu" userId="faadb563bfecab1d" providerId="LiveId" clId="{BB592C77-F511-4961-AF70-A822AF4A66CE}" dt="2022-12-02T07:36:21.128" v="3743"/>
          <ac:inkMkLst>
            <pc:docMk/>
            <pc:sldMk cId="4290849894" sldId="277"/>
            <ac:inkMk id="105" creationId="{AC3C63F5-E137-4B10-B1E2-BF720D591A1F}"/>
          </ac:inkMkLst>
        </pc:inkChg>
        <pc:inkChg chg="add mod">
          <ac:chgData name="Zhou Jianyu" userId="faadb563bfecab1d" providerId="LiveId" clId="{BB592C77-F511-4961-AF70-A822AF4A66CE}" dt="2022-12-02T07:36:20.254" v="3741"/>
          <ac:inkMkLst>
            <pc:docMk/>
            <pc:sldMk cId="4290849894" sldId="277"/>
            <ac:inkMk id="106" creationId="{D5490E62-3D0C-4A78-9969-8DAC545239AB}"/>
          </ac:inkMkLst>
        </pc:inkChg>
        <pc:inkChg chg="add mod">
          <ac:chgData name="Zhou Jianyu" userId="faadb563bfecab1d" providerId="LiveId" clId="{BB592C77-F511-4961-AF70-A822AF4A66CE}" dt="2022-12-02T07:36:20.254" v="3741"/>
          <ac:inkMkLst>
            <pc:docMk/>
            <pc:sldMk cId="4290849894" sldId="277"/>
            <ac:inkMk id="107" creationId="{396C9EC8-1AF4-4F89-84D7-9EAEE9CD760D}"/>
          </ac:inkMkLst>
        </pc:inkChg>
        <pc:inkChg chg="add mod">
          <ac:chgData name="Zhou Jianyu" userId="faadb563bfecab1d" providerId="LiveId" clId="{BB592C77-F511-4961-AF70-A822AF4A66CE}" dt="2022-12-02T07:36:21.128" v="3743"/>
          <ac:inkMkLst>
            <pc:docMk/>
            <pc:sldMk cId="4290849894" sldId="277"/>
            <ac:inkMk id="110" creationId="{1B17691E-8393-4231-85FF-10778CF36E31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2" creationId="{95728667-9EF8-4300-83F6-D2BF65BAF100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3" creationId="{8EE8B3D6-C64F-43E6-8E96-29A0D2589B05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4" creationId="{6910CB53-6D99-408B-9F1D-E50E08AD711C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5" creationId="{2CB331DA-662D-4101-B010-CDD3BC79F78D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6" creationId="{7FA20CC5-0314-45C9-95BD-CEF80BA2ED56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7" creationId="{EA3F3E42-B66F-4040-87B9-DD7136B16FAF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8" creationId="{F1283BE8-7901-4D75-883D-D844B7BE88D2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19" creationId="{67417F12-10BB-4F89-B51B-E08BD8B9C8D4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20" creationId="{666C183E-5538-4B92-BBC7-A2C646A593CD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21" creationId="{157D292F-EE7C-4B73-BE6A-91A229603646}"/>
          </ac:inkMkLst>
        </pc:inkChg>
        <pc:inkChg chg="add mod">
          <ac:chgData name="Zhou Jianyu" userId="faadb563bfecab1d" providerId="LiveId" clId="{BB592C77-F511-4961-AF70-A822AF4A66CE}" dt="2022-12-02T07:36:34.735" v="3755"/>
          <ac:inkMkLst>
            <pc:docMk/>
            <pc:sldMk cId="4290849894" sldId="277"/>
            <ac:inkMk id="122" creationId="{6C431990-A4B8-436C-A986-0AFEF2880436}"/>
          </ac:inkMkLst>
        </pc:inkChg>
      </pc:sldChg>
    </pc:docChg>
  </pc:docChgLst>
  <pc:docChgLst>
    <pc:chgData userId="faadb563bfecab1d" providerId="LiveId" clId="{48158EB2-B3DB-4236-94B1-D0EBD6958505}"/>
    <pc:docChg chg="undo addSld modSld modMainMaster">
      <pc:chgData name="" userId="faadb563bfecab1d" providerId="LiveId" clId="{48158EB2-B3DB-4236-94B1-D0EBD6958505}" dt="2022-11-29T03:44:03.028" v="1204"/>
      <pc:docMkLst>
        <pc:docMk/>
      </pc:docMkLst>
      <pc:sldChg chg="addSp modSp add">
        <pc:chgData name="" userId="faadb563bfecab1d" providerId="LiveId" clId="{48158EB2-B3DB-4236-94B1-D0EBD6958505}" dt="2022-11-29T01:55:15.586" v="23" actId="1076"/>
        <pc:sldMkLst>
          <pc:docMk/>
          <pc:sldMk cId="150870179" sldId="256"/>
        </pc:sldMkLst>
        <pc:picChg chg="add mod modCrop">
          <ac:chgData name="" userId="faadb563bfecab1d" providerId="LiveId" clId="{48158EB2-B3DB-4236-94B1-D0EBD6958505}" dt="2022-11-29T01:55:15.586" v="23" actId="1076"/>
          <ac:picMkLst>
            <pc:docMk/>
            <pc:sldMk cId="150870179" sldId="256"/>
            <ac:picMk id="3" creationId="{501C28F3-8981-4826-9D8E-DEF26BF67544}"/>
          </ac:picMkLst>
        </pc:picChg>
      </pc:sldChg>
      <pc:sldChg chg="addSp delSp modSp add">
        <pc:chgData name="" userId="faadb563bfecab1d" providerId="LiveId" clId="{48158EB2-B3DB-4236-94B1-D0EBD6958505}" dt="2022-11-29T03:08:53.848" v="514"/>
        <pc:sldMkLst>
          <pc:docMk/>
          <pc:sldMk cId="2212442559" sldId="257"/>
        </pc:sldMkLst>
        <pc:spChg chg="add del mod">
          <ac:chgData name="" userId="faadb563bfecab1d" providerId="LiveId" clId="{48158EB2-B3DB-4236-94B1-D0EBD6958505}" dt="2022-11-29T02:52:41.039" v="406" actId="11529"/>
          <ac:spMkLst>
            <pc:docMk/>
            <pc:sldMk cId="2212442559" sldId="257"/>
            <ac:spMk id="3" creationId="{A2BA54FC-9EBE-4179-9737-F62111EC9534}"/>
          </ac:spMkLst>
        </pc:spChg>
        <pc:spChg chg="add del mod">
          <ac:chgData name="" userId="faadb563bfecab1d" providerId="LiveId" clId="{48158EB2-B3DB-4236-94B1-D0EBD6958505}" dt="2022-11-29T02:52:56.013" v="410" actId="11529"/>
          <ac:spMkLst>
            <pc:docMk/>
            <pc:sldMk cId="2212442559" sldId="257"/>
            <ac:spMk id="4" creationId="{623938BB-4B76-482F-94A9-5E34E53F0AA9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5" creationId="{4CC78545-8E33-4177-A177-D61E4935BE93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6" creationId="{F7F96EC9-72DA-4A49-9A01-A0A5D9313232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7" creationId="{B1E7A54B-7F19-41BE-922A-2C156D35B753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8" creationId="{B10A1A43-270A-4E26-BFCF-962F10BF57E0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9" creationId="{B7D65452-FDD2-4F88-9C6B-C01C65D85F16}"/>
          </ac:spMkLst>
        </pc:spChg>
        <pc:spChg chg="add mod">
          <ac:chgData name="" userId="faadb563bfecab1d" providerId="LiveId" clId="{48158EB2-B3DB-4236-94B1-D0EBD6958505}" dt="2022-11-29T02:55:58.860" v="474" actId="164"/>
          <ac:spMkLst>
            <pc:docMk/>
            <pc:sldMk cId="2212442559" sldId="257"/>
            <ac:spMk id="10" creationId="{38C2A18A-3F91-43D5-B0DD-6E1E9E2510C8}"/>
          </ac:spMkLst>
        </pc:spChg>
        <pc:spChg chg="add del">
          <ac:chgData name="" userId="faadb563bfecab1d" providerId="LiveId" clId="{48158EB2-B3DB-4236-94B1-D0EBD6958505}" dt="2022-11-29T02:55:05.790" v="452"/>
          <ac:spMkLst>
            <pc:docMk/>
            <pc:sldMk cId="2212442559" sldId="257"/>
            <ac:spMk id="27" creationId="{B3534AF9-1C24-4487-8157-5E3001C9E6C4}"/>
          </ac:spMkLst>
        </pc:spChg>
        <pc:grpChg chg="add mod">
          <ac:chgData name="" userId="faadb563bfecab1d" providerId="LiveId" clId="{48158EB2-B3DB-4236-94B1-D0EBD6958505}" dt="2022-11-29T03:08:48.223" v="508" actId="1076"/>
          <ac:grpSpMkLst>
            <pc:docMk/>
            <pc:sldMk cId="2212442559" sldId="257"/>
            <ac:grpSpMk id="47" creationId="{715F91D4-067B-4C7A-AEDC-4BBA6C362E11}"/>
          </ac:grpSpMkLst>
        </pc:grpChg>
        <pc:grpChg chg="add mod">
          <ac:chgData name="" userId="faadb563bfecab1d" providerId="LiveId" clId="{48158EB2-B3DB-4236-94B1-D0EBD6958505}" dt="2022-11-29T03:06:26.551" v="493" actId="1076"/>
          <ac:grpSpMkLst>
            <pc:docMk/>
            <pc:sldMk cId="2212442559" sldId="257"/>
            <ac:grpSpMk id="59" creationId="{64644E19-D8AE-4C56-AFB9-F02C2FE9D8E9}"/>
          </ac:grpSpMkLst>
        </pc:grpChg>
        <pc:inkChg chg="add del">
          <ac:chgData name="" userId="faadb563bfecab1d" providerId="LiveId" clId="{48158EB2-B3DB-4236-94B1-D0EBD6958505}" dt="2022-11-29T02:52:28.856" v="404"/>
          <ac:inkMkLst>
            <pc:docMk/>
            <pc:sldMk cId="2212442559" sldId="257"/>
            <ac:inkMk id="2" creationId="{A5CF3B1B-5C4B-439A-997E-101C62BBB033}"/>
          </ac:inkMkLst>
        </pc:inkChg>
        <pc:inkChg chg="add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11" creationId="{C2435ED5-5DE4-486F-B132-0F6B8AA7B377}"/>
          </ac:inkMkLst>
        </pc:inkChg>
        <pc:inkChg chg="add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12" creationId="{4C7C948B-08E0-411E-AAF1-DBA629D31DD6}"/>
          </ac:inkMkLst>
        </pc:inkChg>
        <pc:inkChg chg="add del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13" creationId="{9AEFB519-F9E0-415C-B0EA-3FE2EA838333}"/>
          </ac:inkMkLst>
        </pc:inkChg>
        <pc:inkChg chg="add del">
          <ac:chgData name="" userId="faadb563bfecab1d" providerId="LiveId" clId="{48158EB2-B3DB-4236-94B1-D0EBD6958505}" dt="2022-11-29T02:54:35.157" v="441"/>
          <ac:inkMkLst>
            <pc:docMk/>
            <pc:sldMk cId="2212442559" sldId="257"/>
            <ac:inkMk id="14" creationId="{E7D61E7D-4B3B-49BD-A762-FD5D406867F1}"/>
          </ac:inkMkLst>
        </pc:inkChg>
        <pc:inkChg chg="add del">
          <ac:chgData name="" userId="faadb563bfecab1d" providerId="LiveId" clId="{48158EB2-B3DB-4236-94B1-D0EBD6958505}" dt="2022-11-29T02:54:35.157" v="441"/>
          <ac:inkMkLst>
            <pc:docMk/>
            <pc:sldMk cId="2212442559" sldId="257"/>
            <ac:inkMk id="15" creationId="{A1F47EA6-4039-4995-96E2-FDCB3EB8A5AE}"/>
          </ac:inkMkLst>
        </pc:inkChg>
        <pc:inkChg chg="add del">
          <ac:chgData name="" userId="faadb563bfecab1d" providerId="LiveId" clId="{48158EB2-B3DB-4236-94B1-D0EBD6958505}" dt="2022-11-29T02:54:35.157" v="441"/>
          <ac:inkMkLst>
            <pc:docMk/>
            <pc:sldMk cId="2212442559" sldId="257"/>
            <ac:inkMk id="16" creationId="{8AB09D11-02C8-4115-950A-8F2AEAE6C874}"/>
          </ac:inkMkLst>
        </pc:inkChg>
        <pc:inkChg chg="add del">
          <ac:chgData name="" userId="faadb563bfecab1d" providerId="LiveId" clId="{48158EB2-B3DB-4236-94B1-D0EBD6958505}" dt="2022-11-29T02:54:35.157" v="441"/>
          <ac:inkMkLst>
            <pc:docMk/>
            <pc:sldMk cId="2212442559" sldId="257"/>
            <ac:inkMk id="17" creationId="{E820AD00-EE4E-433D-A1A7-A2F07D0E80BC}"/>
          </ac:inkMkLst>
        </pc:inkChg>
        <pc:inkChg chg="add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18" creationId="{0BBCDEDC-C9A3-49D1-91B8-7985F91CB3F1}"/>
          </ac:inkMkLst>
        </pc:inkChg>
        <pc:inkChg chg="add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19" creationId="{F7098351-8680-4AF9-ACF5-58031AC45ADE}"/>
          </ac:inkMkLst>
        </pc:inkChg>
        <pc:inkChg chg="add mod">
          <ac:chgData name="" userId="faadb563bfecab1d" providerId="LiveId" clId="{48158EB2-B3DB-4236-94B1-D0EBD6958505}" dt="2022-11-29T02:55:58.860" v="474" actId="164"/>
          <ac:inkMkLst>
            <pc:docMk/>
            <pc:sldMk cId="2212442559" sldId="257"/>
            <ac:inkMk id="20" creationId="{B232403E-C635-435C-B854-7617016CB471}"/>
          </ac:inkMkLst>
        </pc:inkChg>
        <pc:inkChg chg="add del">
          <ac:chgData name="" userId="faadb563bfecab1d" providerId="LiveId" clId="{48158EB2-B3DB-4236-94B1-D0EBD6958505}" dt="2022-11-29T02:54:43.358" v="445"/>
          <ac:inkMkLst>
            <pc:docMk/>
            <pc:sldMk cId="2212442559" sldId="257"/>
            <ac:inkMk id="21" creationId="{698B005B-038B-4A73-AA1F-C4256A126D4E}"/>
          </ac:inkMkLst>
        </pc:inkChg>
        <pc:inkChg chg="add">
          <ac:chgData name="" userId="faadb563bfecab1d" providerId="LiveId" clId="{48158EB2-B3DB-4236-94B1-D0EBD6958505}" dt="2022-11-29T02:54:39.715" v="444"/>
          <ac:inkMkLst>
            <pc:docMk/>
            <pc:sldMk cId="2212442559" sldId="257"/>
            <ac:inkMk id="22" creationId="{EE8BC0B1-8ACC-4028-93E5-1F3E3B545455}"/>
          </ac:inkMkLst>
        </pc:inkChg>
        <pc:inkChg chg="add del">
          <ac:chgData name="" userId="faadb563bfecab1d" providerId="LiveId" clId="{48158EB2-B3DB-4236-94B1-D0EBD6958505}" dt="2022-11-29T03:00:56.194" v="483"/>
          <ac:inkMkLst>
            <pc:docMk/>
            <pc:sldMk cId="2212442559" sldId="257"/>
            <ac:inkMk id="48" creationId="{CBC21AA9-6A51-413C-9232-A7FA2D6666E0}"/>
          </ac:inkMkLst>
        </pc:inkChg>
        <pc:inkChg chg="add del">
          <ac:chgData name="" userId="faadb563bfecab1d" providerId="LiveId" clId="{48158EB2-B3DB-4236-94B1-D0EBD6958505}" dt="2022-11-29T03:00:56.194" v="483"/>
          <ac:inkMkLst>
            <pc:docMk/>
            <pc:sldMk cId="2212442559" sldId="257"/>
            <ac:inkMk id="49" creationId="{300B05BC-7553-433D-8E97-900D103787D5}"/>
          </ac:inkMkLst>
        </pc:inkChg>
        <pc:inkChg chg="add del">
          <ac:chgData name="" userId="faadb563bfecab1d" providerId="LiveId" clId="{48158EB2-B3DB-4236-94B1-D0EBD6958505}" dt="2022-11-29T03:00:56.194" v="483"/>
          <ac:inkMkLst>
            <pc:docMk/>
            <pc:sldMk cId="2212442559" sldId="257"/>
            <ac:inkMk id="50" creationId="{CF9CE6E5-1BF5-4E11-8699-83C51E1707C5}"/>
          </ac:inkMkLst>
        </pc:inkChg>
        <pc:inkChg chg="add">
          <ac:chgData name="" userId="faadb563bfecab1d" providerId="LiveId" clId="{48158EB2-B3DB-4236-94B1-D0EBD6958505}" dt="2022-11-29T03:00:56.194" v="483"/>
          <ac:inkMkLst>
            <pc:docMk/>
            <pc:sldMk cId="2212442559" sldId="257"/>
            <ac:inkMk id="51" creationId="{1C7FA9F1-39F4-4D82-BB62-66706AD15F7E}"/>
          </ac:inkMkLst>
        </pc:inkChg>
        <pc:inkChg chg="add">
          <ac:chgData name="" userId="faadb563bfecab1d" providerId="LiveId" clId="{48158EB2-B3DB-4236-94B1-D0EBD6958505}" dt="2022-11-29T03:06:11.305" v="484"/>
          <ac:inkMkLst>
            <pc:docMk/>
            <pc:sldMk cId="2212442559" sldId="257"/>
            <ac:inkMk id="52" creationId="{02BBD719-AE08-4F38-92B4-FA9637461EA4}"/>
          </ac:inkMkLst>
        </pc:inkChg>
        <pc:inkChg chg="add del">
          <ac:chgData name="" userId="faadb563bfecab1d" providerId="LiveId" clId="{48158EB2-B3DB-4236-94B1-D0EBD6958505}" dt="2022-11-29T03:06:14.423" v="489"/>
          <ac:inkMkLst>
            <pc:docMk/>
            <pc:sldMk cId="2212442559" sldId="257"/>
            <ac:inkMk id="53" creationId="{44F3C7BE-AFE6-4EE6-8DB8-18E475989A01}"/>
          </ac:inkMkLst>
        </pc:inkChg>
        <pc:inkChg chg="add del">
          <ac:chgData name="" userId="faadb563bfecab1d" providerId="LiveId" clId="{48158EB2-B3DB-4236-94B1-D0EBD6958505}" dt="2022-11-29T03:06:14.423" v="489"/>
          <ac:inkMkLst>
            <pc:docMk/>
            <pc:sldMk cId="2212442559" sldId="257"/>
            <ac:inkMk id="54" creationId="{E4C41158-946E-404B-896B-1FA366023274}"/>
          </ac:inkMkLst>
        </pc:inkChg>
        <pc:inkChg chg="add del">
          <ac:chgData name="" userId="faadb563bfecab1d" providerId="LiveId" clId="{48158EB2-B3DB-4236-94B1-D0EBD6958505}" dt="2022-11-29T03:06:14.423" v="489"/>
          <ac:inkMkLst>
            <pc:docMk/>
            <pc:sldMk cId="2212442559" sldId="257"/>
            <ac:inkMk id="55" creationId="{A5E465E9-F9F8-4955-8F9E-91E5E72602C1}"/>
          </ac:inkMkLst>
        </pc:inkChg>
        <pc:inkChg chg="add del">
          <ac:chgData name="" userId="faadb563bfecab1d" providerId="LiveId" clId="{48158EB2-B3DB-4236-94B1-D0EBD6958505}" dt="2022-11-29T03:06:14.423" v="489"/>
          <ac:inkMkLst>
            <pc:docMk/>
            <pc:sldMk cId="2212442559" sldId="257"/>
            <ac:inkMk id="56" creationId="{808B7769-5480-4B93-BA30-676CA39AA6DB}"/>
          </ac:inkMkLst>
        </pc:inkChg>
        <pc:inkChg chg="add">
          <ac:chgData name="" userId="faadb563bfecab1d" providerId="LiveId" clId="{48158EB2-B3DB-4236-94B1-D0EBD6958505}" dt="2022-11-29T03:06:14.423" v="489"/>
          <ac:inkMkLst>
            <pc:docMk/>
            <pc:sldMk cId="2212442559" sldId="257"/>
            <ac:inkMk id="57" creationId="{945F7431-8EB0-47EF-8BE7-2CE95D94C7D1}"/>
          </ac:inkMkLst>
        </pc:inkChg>
        <pc:inkChg chg="add">
          <ac:chgData name="" userId="faadb563bfecab1d" providerId="LiveId" clId="{48158EB2-B3DB-4236-94B1-D0EBD6958505}" dt="2022-11-29T03:06:29.141" v="494"/>
          <ac:inkMkLst>
            <pc:docMk/>
            <pc:sldMk cId="2212442559" sldId="257"/>
            <ac:inkMk id="79" creationId="{F05A0E1C-D377-4AAA-8BAC-0DA41E8DACE8}"/>
          </ac:inkMkLst>
        </pc:inkChg>
        <pc:inkChg chg="add">
          <ac:chgData name="" userId="faadb563bfecab1d" providerId="LiveId" clId="{48158EB2-B3DB-4236-94B1-D0EBD6958505}" dt="2022-11-29T03:06:30.162" v="495"/>
          <ac:inkMkLst>
            <pc:docMk/>
            <pc:sldMk cId="2212442559" sldId="257"/>
            <ac:inkMk id="80" creationId="{C1A8DD46-AFD6-4961-A281-FD0B6BC51F1B}"/>
          </ac:inkMkLst>
        </pc:inkChg>
        <pc:inkChg chg="add">
          <ac:chgData name="" userId="faadb563bfecab1d" providerId="LiveId" clId="{48158EB2-B3DB-4236-94B1-D0EBD6958505}" dt="2022-11-29T03:06:30.800" v="496"/>
          <ac:inkMkLst>
            <pc:docMk/>
            <pc:sldMk cId="2212442559" sldId="257"/>
            <ac:inkMk id="81" creationId="{BE9A2058-57CA-47B6-859D-E345C3DF3BA5}"/>
          </ac:inkMkLst>
        </pc:inkChg>
        <pc:inkChg chg="add">
          <ac:chgData name="" userId="faadb563bfecab1d" providerId="LiveId" clId="{48158EB2-B3DB-4236-94B1-D0EBD6958505}" dt="2022-11-29T03:06:31.362" v="497"/>
          <ac:inkMkLst>
            <pc:docMk/>
            <pc:sldMk cId="2212442559" sldId="257"/>
            <ac:inkMk id="82" creationId="{E0238877-42D5-48CC-B86C-B64F2655E1E5}"/>
          </ac:inkMkLst>
        </pc:inkChg>
        <pc:inkChg chg="add">
          <ac:chgData name="" userId="faadb563bfecab1d" providerId="LiveId" clId="{48158EB2-B3DB-4236-94B1-D0EBD6958505}" dt="2022-11-29T03:06:32.206" v="498"/>
          <ac:inkMkLst>
            <pc:docMk/>
            <pc:sldMk cId="2212442559" sldId="257"/>
            <ac:inkMk id="83" creationId="{9A5B3AB8-E66C-4A88-8790-395731ECE453}"/>
          </ac:inkMkLst>
        </pc:inkChg>
        <pc:inkChg chg="add del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4" creationId="{850BDFB2-E459-4EAA-A671-0EE932455B43}"/>
          </ac:inkMkLst>
        </pc:inkChg>
        <pc:inkChg chg="add del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5" creationId="{08B94A75-A09E-406F-9C7F-8902C270DF3F}"/>
          </ac:inkMkLst>
        </pc:inkChg>
        <pc:inkChg chg="add del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6" creationId="{0A2CC435-5585-4668-9545-AFFC1A301266}"/>
          </ac:inkMkLst>
        </pc:inkChg>
        <pc:inkChg chg="add del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7" creationId="{754D2A4F-D1C6-426F-A550-33257A723AE7}"/>
          </ac:inkMkLst>
        </pc:inkChg>
        <pc:inkChg chg="add del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8" creationId="{7429EE2E-90CC-43DE-ACA0-A0782D152454}"/>
          </ac:inkMkLst>
        </pc:inkChg>
        <pc:inkChg chg="add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89" creationId="{9A83B47A-F1BD-44DB-A1C5-5736193F2D82}"/>
          </ac:inkMkLst>
        </pc:inkChg>
        <pc:inkChg chg="add">
          <ac:chgData name="" userId="faadb563bfecab1d" providerId="LiveId" clId="{48158EB2-B3DB-4236-94B1-D0EBD6958505}" dt="2022-11-29T03:06:37.245" v="504"/>
          <ac:inkMkLst>
            <pc:docMk/>
            <pc:sldMk cId="2212442559" sldId="257"/>
            <ac:inkMk id="90" creationId="{D3D507BC-54F1-45D0-B886-13BC8F80751C}"/>
          </ac:inkMkLst>
        </pc:inkChg>
        <pc:inkChg chg="add del">
          <ac:chgData name="" userId="faadb563bfecab1d" providerId="LiveId" clId="{48158EB2-B3DB-4236-94B1-D0EBD6958505}" dt="2022-11-29T03:08:47.085" v="507"/>
          <ac:inkMkLst>
            <pc:docMk/>
            <pc:sldMk cId="2212442559" sldId="257"/>
            <ac:inkMk id="91" creationId="{2BD06F45-1998-49FB-B6D0-4AD6D708795C}"/>
          </ac:inkMkLst>
        </pc:inkChg>
        <pc:inkChg chg="add">
          <ac:chgData name="" userId="faadb563bfecab1d" providerId="LiveId" clId="{48158EB2-B3DB-4236-94B1-D0EBD6958505}" dt="2022-11-29T03:08:50.896" v="509"/>
          <ac:inkMkLst>
            <pc:docMk/>
            <pc:sldMk cId="2212442559" sldId="257"/>
            <ac:inkMk id="92" creationId="{EC7D5F73-3E2C-4A45-ABFD-C99E19C66B62}"/>
          </ac:inkMkLst>
        </pc:inkChg>
        <pc:inkChg chg="add del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3" creationId="{B254C958-9B61-48F4-82FA-7DEA3C1C0CE8}"/>
          </ac:inkMkLst>
        </pc:inkChg>
        <pc:inkChg chg="add del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4" creationId="{7DF7C242-A044-4045-80FF-A3680F9C84E4}"/>
          </ac:inkMkLst>
        </pc:inkChg>
        <pc:inkChg chg="add del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5" creationId="{C0D531A2-A92B-410E-BF9F-8B6A96D5F41F}"/>
          </ac:inkMkLst>
        </pc:inkChg>
        <pc:inkChg chg="add del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6" creationId="{B81D16EE-9E99-4BBE-A015-425E9C162B50}"/>
          </ac:inkMkLst>
        </pc:inkChg>
        <pc:inkChg chg="add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7" creationId="{86B708EE-2BB0-4A1C-80FC-6B6997B4B3B8}"/>
          </ac:inkMkLst>
        </pc:inkChg>
        <pc:inkChg chg="add">
          <ac:chgData name="" userId="faadb563bfecab1d" providerId="LiveId" clId="{48158EB2-B3DB-4236-94B1-D0EBD6958505}" dt="2022-11-29T03:08:53.848" v="514"/>
          <ac:inkMkLst>
            <pc:docMk/>
            <pc:sldMk cId="2212442559" sldId="257"/>
            <ac:inkMk id="98" creationId="{6C02DBC3-729F-4AD0-AC90-30052F1C2E36}"/>
          </ac:inkMkLst>
        </pc:ink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24" creationId="{50CEB21A-2A18-489C-9A20-856154D28A92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28" creationId="{1D38ADEA-E3E1-4294-B505-421488885242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31" creationId="{B30AF8B2-BC94-4688-A525-D26A724A2ECB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34" creationId="{44B97300-5AF9-4A24-A9CC-BA5AF998A9DF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37" creationId="{0BE831F9-EE2D-4FDB-BC11-D10657A2B5E2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40" creationId="{14D475A8-1B0D-4390-874E-30146CF862B5}"/>
          </ac:cxnSpMkLst>
        </pc:cxnChg>
        <pc:cxnChg chg="add mod">
          <ac:chgData name="" userId="faadb563bfecab1d" providerId="LiveId" clId="{48158EB2-B3DB-4236-94B1-D0EBD6958505}" dt="2022-11-29T02:55:58.860" v="474" actId="164"/>
          <ac:cxnSpMkLst>
            <pc:docMk/>
            <pc:sldMk cId="2212442559" sldId="257"/>
            <ac:cxnSpMk id="43" creationId="{6905A8DC-D825-4198-9953-99A2A6031DC4}"/>
          </ac:cxnSpMkLst>
        </pc:cxnChg>
        <pc:cxnChg chg="add del">
          <ac:chgData name="" userId="faadb563bfecab1d" providerId="LiveId" clId="{48158EB2-B3DB-4236-94B1-D0EBD6958505}" dt="2022-11-29T03:06:17.684" v="491"/>
          <ac:cxnSpMkLst>
            <pc:docMk/>
            <pc:sldMk cId="2212442559" sldId="257"/>
            <ac:cxnSpMk id="58" creationId="{C021FB24-332F-4515-B2BD-905296E41D5D}"/>
          </ac:cxnSpMkLst>
        </pc:cxnChg>
      </pc:sldChg>
      <pc:sldChg chg="addSp delSp add">
        <pc:chgData name="" userId="faadb563bfecab1d" providerId="LiveId" clId="{48158EB2-B3DB-4236-94B1-D0EBD6958505}" dt="2022-11-29T02:27:55.429" v="222"/>
        <pc:sldMkLst>
          <pc:docMk/>
          <pc:sldMk cId="2184032083" sldId="258"/>
        </pc:sldMkLst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2" creationId="{6575E2F9-BD5A-4137-8F8B-D21A39CB4397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3" creationId="{68B7CC48-7595-4838-939B-87C50A0F93D8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4" creationId="{CC02AACF-A72A-454C-BFD5-BF385F06E5A6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5" creationId="{CFF61FED-FC63-43D6-BB7F-6487245E0FB6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6" creationId="{B33C7CCD-80F1-47B4-B62D-CD329D252776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7" creationId="{174AED80-DB60-4EE8-AA1B-1B865B0A7418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8" creationId="{C0166477-F26F-48B0-B58E-B8092E503017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9" creationId="{5F2F36B8-ACD0-485E-965D-7E74E80528D3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10" creationId="{4BDB0F0D-E440-41EF-8612-115C370883C1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11" creationId="{D06CC537-8521-4A54-84C6-C0D196AE67ED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12" creationId="{9D806AF4-F0B1-4A8B-A955-5292AF43695F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13" creationId="{896B49CD-4955-4150-83B7-1094071E95E3}"/>
          </ac:inkMkLst>
        </pc:inkChg>
        <pc:inkChg chg="add del">
          <ac:chgData name="" userId="faadb563bfecab1d" providerId="LiveId" clId="{48158EB2-B3DB-4236-94B1-D0EBD6958505}" dt="2022-11-29T02:15:49.985" v="38"/>
          <ac:inkMkLst>
            <pc:docMk/>
            <pc:sldMk cId="2184032083" sldId="258"/>
            <ac:inkMk id="14" creationId="{8690FF59-1D34-4601-9192-F2FCDDB75C6F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15" creationId="{59ECD7C9-7431-4341-9727-F94BBB606AC5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16" creationId="{322B1456-3D52-4AA6-AB37-E95C54449C7A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17" creationId="{57468CB4-3AC7-4C49-BEFB-0CD8D14FD266}"/>
          </ac:inkMkLst>
        </pc:inkChg>
        <pc:inkChg chg="add del">
          <ac:chgData name="" userId="faadb563bfecab1d" providerId="LiveId" clId="{48158EB2-B3DB-4236-94B1-D0EBD6958505}" dt="2022-11-29T02:17:36.370" v="105"/>
          <ac:inkMkLst>
            <pc:docMk/>
            <pc:sldMk cId="2184032083" sldId="258"/>
            <ac:inkMk id="18" creationId="{A7F635A3-F325-4B36-B88E-CB3E65B4F255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19" creationId="{AD5F51B0-EAEA-42D0-844A-FCEC0ECB1B5F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0" creationId="{3C495887-9A0D-4714-BE31-06EA1BFBE38B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1" creationId="{77F8CC44-68B8-4601-8851-2F616AF56993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2" creationId="{805F0345-714B-4D26-B14C-D62DC311D0F7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3" creationId="{30DA8FA4-EF84-4EE4-8C0C-47642B6921F6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4" creationId="{8EADE6B6-C2F9-4DAC-B56A-280D3FFDC1A5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5" creationId="{78813F99-3272-4F9F-9C30-170B01E597DA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6" creationId="{1FCDD06A-903C-4E99-BC86-540571D3681F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7" creationId="{3D2181E9-E501-40AD-8109-61E4BDEC7E91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8" creationId="{D92F7167-D534-42C7-B344-0CF5ABD43275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29" creationId="{BA75692C-D212-44FA-AA98-6A8BC1C012EB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30" creationId="{E185AE38-A172-4DCB-896F-F6955A15AEA7}"/>
          </ac:inkMkLst>
        </pc:inkChg>
        <pc:inkChg chg="add del">
          <ac:chgData name="" userId="faadb563bfecab1d" providerId="LiveId" clId="{48158EB2-B3DB-4236-94B1-D0EBD6958505}" dt="2022-11-29T02:15:59.206" v="55"/>
          <ac:inkMkLst>
            <pc:docMk/>
            <pc:sldMk cId="2184032083" sldId="258"/>
            <ac:inkMk id="31" creationId="{349CE85D-92C3-4F14-88EB-3D2899FA6078}"/>
          </ac:inkMkLst>
        </pc:inkChg>
        <pc:inkChg chg="add del">
          <ac:chgData name="" userId="faadb563bfecab1d" providerId="LiveId" clId="{48158EB2-B3DB-4236-94B1-D0EBD6958505}" dt="2022-11-29T02:17:36.370" v="105"/>
          <ac:inkMkLst>
            <pc:docMk/>
            <pc:sldMk cId="2184032083" sldId="258"/>
            <ac:inkMk id="32" creationId="{CD6907EF-5C45-4DDF-8FF5-B8F16919C7FA}"/>
          </ac:inkMkLst>
        </pc:inkChg>
        <pc:inkChg chg="add del">
          <ac:chgData name="" userId="faadb563bfecab1d" providerId="LiveId" clId="{48158EB2-B3DB-4236-94B1-D0EBD6958505}" dt="2022-11-29T02:19:12.673" v="156"/>
          <ac:inkMkLst>
            <pc:docMk/>
            <pc:sldMk cId="2184032083" sldId="258"/>
            <ac:inkMk id="33" creationId="{9670DE23-9C25-43EF-8566-EE0FD9E7656C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4" creationId="{93469908-0E59-4AB8-A040-15AEE51C4F80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5" creationId="{99F0236E-F250-4BEE-A9A3-8FAF8BDDD185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6" creationId="{E785AD33-3725-43B8-88D5-360DE1019C2C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7" creationId="{E4242EFE-8B9D-4516-B2A9-EAB63863DB91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8" creationId="{D2A16926-DCE0-4026-A3BD-207B504B7C05}"/>
          </ac:inkMkLst>
        </pc:inkChg>
        <pc:inkChg chg="add del">
          <ac:chgData name="" userId="faadb563bfecab1d" providerId="LiveId" clId="{48158EB2-B3DB-4236-94B1-D0EBD6958505}" dt="2022-11-29T02:16:02.522" v="62"/>
          <ac:inkMkLst>
            <pc:docMk/>
            <pc:sldMk cId="2184032083" sldId="258"/>
            <ac:inkMk id="39" creationId="{D42E26E5-2677-4B95-AA63-D1A4080601CF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0" creationId="{772C9E70-87B1-4F72-AAA4-5E3A877C5783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1" creationId="{BA00B595-6F9F-4215-A8CB-A4D3CC050AD9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2" creationId="{5C541F21-D770-4159-8DFA-AB34C0E6CA51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3" creationId="{A545DA28-18EE-4099-BD53-C7C64D50EA4F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4" creationId="{B1E06A24-429E-478A-ACA4-0C54565E3C99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5" creationId="{44E4DCF7-D83F-4DD4-A52B-6E679565361B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6" creationId="{CA4D1F5F-3D5C-4A73-9D18-7F47C08A1BBE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7" creationId="{B4362E12-8B02-405F-ACC9-2D41F77F7D0D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8" creationId="{DFA01A8E-6B60-4134-93C8-5312B4B88C5E}"/>
          </ac:inkMkLst>
        </pc:inkChg>
        <pc:inkChg chg="add del">
          <ac:chgData name="" userId="faadb563bfecab1d" providerId="LiveId" clId="{48158EB2-B3DB-4236-94B1-D0EBD6958505}" dt="2022-11-29T02:16:04.982" v="72"/>
          <ac:inkMkLst>
            <pc:docMk/>
            <pc:sldMk cId="2184032083" sldId="258"/>
            <ac:inkMk id="49" creationId="{172A01FE-07C6-4884-B279-533A7A6700F6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50" creationId="{6FD82BEE-38F0-4F4A-8FB7-F9AC9E2A3DC3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1" creationId="{0EDC9E8B-CBA8-47C5-9A01-CD53D875CB36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2" creationId="{25C4C49E-3486-4C40-BDE6-93CDE48AC8DF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3" creationId="{EB7C041B-49FA-4059-9743-AFB8A3BED6EA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4" creationId="{45D02A28-4877-4755-9905-91FD95239193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5" creationId="{A589C595-4E52-49A3-BE8B-234E1EF55923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6" creationId="{DE8FD127-E237-4948-A825-F9CC93D7BA77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7" creationId="{2CBB0807-7AE7-4F2F-AC93-FBCCDE750BB2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8" creationId="{75F663E3-8D00-4CE5-84AF-6A48E6E43C9A}"/>
          </ac:inkMkLst>
        </pc:inkChg>
        <pc:inkChg chg="add del">
          <ac:chgData name="" userId="faadb563bfecab1d" providerId="LiveId" clId="{48158EB2-B3DB-4236-94B1-D0EBD6958505}" dt="2022-11-29T02:16:09.365" v="82"/>
          <ac:inkMkLst>
            <pc:docMk/>
            <pc:sldMk cId="2184032083" sldId="258"/>
            <ac:inkMk id="59" creationId="{B7E8E83E-8B72-43B5-90F5-D87B590A7107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60" creationId="{A79D992D-CE23-4527-A65A-61D625827DE5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1" creationId="{5D56AD5B-EAA9-47DE-9D64-7DE61DB9B3E4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2" creationId="{015711AD-DD5F-42C7-9678-6B3755D7C6DA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3" creationId="{AD37DF90-3100-4E01-B4C4-E7295ABD34EE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4" creationId="{F3DE7751-6A9D-4A1B-BFB5-71BB351E4064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5" creationId="{22628865-7955-4069-B7F1-CB8118B2153D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6" creationId="{3C0B8EDC-CF78-478C-9FF3-2778A0C1BF4E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7" creationId="{8FE0FA52-4544-4B92-AE6B-C50AE1BB4EE6}"/>
          </ac:inkMkLst>
        </pc:inkChg>
        <pc:inkChg chg="add del">
          <ac:chgData name="" userId="faadb563bfecab1d" providerId="LiveId" clId="{48158EB2-B3DB-4236-94B1-D0EBD6958505}" dt="2022-11-29T02:17:25.955" v="91"/>
          <ac:inkMkLst>
            <pc:docMk/>
            <pc:sldMk cId="2184032083" sldId="258"/>
            <ac:inkMk id="68" creationId="{43414F15-D90C-408B-AB93-27F82FAF7F45}"/>
          </ac:inkMkLst>
        </pc:inkChg>
        <pc:inkChg chg="add del">
          <ac:chgData name="" userId="faadb563bfecab1d" providerId="LiveId" clId="{48158EB2-B3DB-4236-94B1-D0EBD6958505}" dt="2022-11-29T02:17:27.443" v="96"/>
          <ac:inkMkLst>
            <pc:docMk/>
            <pc:sldMk cId="2184032083" sldId="258"/>
            <ac:inkMk id="69" creationId="{7316BF0E-1305-4461-BA64-0BC4DE938C2F}"/>
          </ac:inkMkLst>
        </pc:inkChg>
        <pc:inkChg chg="add del">
          <ac:chgData name="" userId="faadb563bfecab1d" providerId="LiveId" clId="{48158EB2-B3DB-4236-94B1-D0EBD6958505}" dt="2022-11-29T02:17:27.443" v="96"/>
          <ac:inkMkLst>
            <pc:docMk/>
            <pc:sldMk cId="2184032083" sldId="258"/>
            <ac:inkMk id="70" creationId="{3C8B5A63-933A-4CA2-9B35-7E7CA50663B8}"/>
          </ac:inkMkLst>
        </pc:inkChg>
        <pc:inkChg chg="add del">
          <ac:chgData name="" userId="faadb563bfecab1d" providerId="LiveId" clId="{48158EB2-B3DB-4236-94B1-D0EBD6958505}" dt="2022-11-29T02:17:27.443" v="96"/>
          <ac:inkMkLst>
            <pc:docMk/>
            <pc:sldMk cId="2184032083" sldId="258"/>
            <ac:inkMk id="71" creationId="{7BD4DF23-166E-4DBA-A123-0B9D8F740A19}"/>
          </ac:inkMkLst>
        </pc:inkChg>
        <pc:inkChg chg="add del">
          <ac:chgData name="" userId="faadb563bfecab1d" providerId="LiveId" clId="{48158EB2-B3DB-4236-94B1-D0EBD6958505}" dt="2022-11-29T02:17:27.443" v="96"/>
          <ac:inkMkLst>
            <pc:docMk/>
            <pc:sldMk cId="2184032083" sldId="258"/>
            <ac:inkMk id="72" creationId="{B81E0472-7C82-4910-A54D-D0B1335D21D0}"/>
          </ac:inkMkLst>
        </pc:inkChg>
        <pc:inkChg chg="add del">
          <ac:chgData name="" userId="faadb563bfecab1d" providerId="LiveId" clId="{48158EB2-B3DB-4236-94B1-D0EBD6958505}" dt="2022-11-29T02:17:27.443" v="96"/>
          <ac:inkMkLst>
            <pc:docMk/>
            <pc:sldMk cId="2184032083" sldId="258"/>
            <ac:inkMk id="73" creationId="{7582C56E-D261-47BB-ABA0-69029A8691D2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4" creationId="{B760FFA1-4CB2-4BF6-9B1C-A018B0D1045D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5" creationId="{43F2DE52-7D6A-47A5-9D61-73023057679D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6" creationId="{28EA2A2D-2BC3-4320-A081-5C1A2398C45E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7" creationId="{029846E2-60B0-429D-9F8B-9C069F3CAE87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8" creationId="{14D33FC8-21FA-48B5-85CF-9C3ACB6CDAFB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79" creationId="{5ADFF571-C36B-425C-832B-A477DE220059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80" creationId="{AD294EBF-68D6-45B5-BEE2-79E4A938403B}"/>
          </ac:inkMkLst>
        </pc:inkChg>
        <pc:inkChg chg="add del">
          <ac:chgData name="" userId="faadb563bfecab1d" providerId="LiveId" clId="{48158EB2-B3DB-4236-94B1-D0EBD6958505}" dt="2022-11-29T02:17:29.923" v="103"/>
          <ac:inkMkLst>
            <pc:docMk/>
            <pc:sldMk cId="2184032083" sldId="258"/>
            <ac:inkMk id="81" creationId="{C25B2F10-FC80-4A14-B74E-55A8CCFE85F2}"/>
          </ac:inkMkLst>
        </pc:inkChg>
        <pc:inkChg chg="add del">
          <ac:chgData name="" userId="faadb563bfecab1d" providerId="LiveId" clId="{48158EB2-B3DB-4236-94B1-D0EBD6958505}" dt="2022-11-29T02:17:36.370" v="105"/>
          <ac:inkMkLst>
            <pc:docMk/>
            <pc:sldMk cId="2184032083" sldId="258"/>
            <ac:inkMk id="82" creationId="{64389000-07FB-40E7-AFD2-53BFD319B60B}"/>
          </ac:inkMkLst>
        </pc:inkChg>
        <pc:inkChg chg="add del">
          <ac:chgData name="" userId="faadb563bfecab1d" providerId="LiveId" clId="{48158EB2-B3DB-4236-94B1-D0EBD6958505}" dt="2022-11-29T02:17:36.370" v="105"/>
          <ac:inkMkLst>
            <pc:docMk/>
            <pc:sldMk cId="2184032083" sldId="258"/>
            <ac:inkMk id="83" creationId="{22FCFBF3-4BEB-49F4-86D1-1C727212E08C}"/>
          </ac:inkMkLst>
        </pc:inkChg>
        <pc:inkChg chg="add del">
          <ac:chgData name="" userId="faadb563bfecab1d" providerId="LiveId" clId="{48158EB2-B3DB-4236-94B1-D0EBD6958505}" dt="2022-11-29T02:17:39.409" v="109"/>
          <ac:inkMkLst>
            <pc:docMk/>
            <pc:sldMk cId="2184032083" sldId="258"/>
            <ac:inkMk id="84" creationId="{1D7F84EB-F514-4170-813F-0A0EE75756FE}"/>
          </ac:inkMkLst>
        </pc:inkChg>
        <pc:inkChg chg="add del">
          <ac:chgData name="" userId="faadb563bfecab1d" providerId="LiveId" clId="{48158EB2-B3DB-4236-94B1-D0EBD6958505}" dt="2022-11-29T02:17:39.409" v="109"/>
          <ac:inkMkLst>
            <pc:docMk/>
            <pc:sldMk cId="2184032083" sldId="258"/>
            <ac:inkMk id="85" creationId="{BB328D87-21FC-4975-8BD3-DF6E4766FF45}"/>
          </ac:inkMkLst>
        </pc:inkChg>
        <pc:inkChg chg="add del">
          <ac:chgData name="" userId="faadb563bfecab1d" providerId="LiveId" clId="{48158EB2-B3DB-4236-94B1-D0EBD6958505}" dt="2022-11-29T02:17:39.409" v="109"/>
          <ac:inkMkLst>
            <pc:docMk/>
            <pc:sldMk cId="2184032083" sldId="258"/>
            <ac:inkMk id="86" creationId="{3DF8A861-9C21-4D4B-9CBD-5FA05703058A}"/>
          </ac:inkMkLst>
        </pc:inkChg>
        <pc:inkChg chg="add">
          <ac:chgData name="" userId="faadb563bfecab1d" providerId="LiveId" clId="{48158EB2-B3DB-4236-94B1-D0EBD6958505}" dt="2022-11-29T02:17:38.659" v="108"/>
          <ac:inkMkLst>
            <pc:docMk/>
            <pc:sldMk cId="2184032083" sldId="258"/>
            <ac:inkMk id="87" creationId="{250467B8-2B02-4939-8690-D169F106BEF9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88" creationId="{032B22C3-9846-41D1-9AC2-DD9059B5CAC0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89" creationId="{C60A71DD-BCF1-422C-8FC1-A0D0E7210593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90" creationId="{27256EDB-B28E-4874-8274-67E90B9DA8F6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91" creationId="{F46BCCA1-3D0C-423B-B493-7FCA50D9D6ED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92" creationId="{BB748540-A5DA-4E24-832A-66CB24139278}"/>
          </ac:inkMkLst>
        </pc:inkChg>
        <pc:inkChg chg="add del">
          <ac:chgData name="" userId="faadb563bfecab1d" providerId="LiveId" clId="{48158EB2-B3DB-4236-94B1-D0EBD6958505}" dt="2022-11-29T02:17:54.689" v="115"/>
          <ac:inkMkLst>
            <pc:docMk/>
            <pc:sldMk cId="2184032083" sldId="258"/>
            <ac:inkMk id="93" creationId="{CA34F8E1-0547-40F3-A64A-84C5B4DD8A4B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4" creationId="{519E1F16-C95F-4CDB-B63D-CAAF3FC5BBA8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5" creationId="{8B9BB695-D4F3-40D4-B832-906E25D00F67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6" creationId="{FA29329A-2AF1-48A8-8BBB-462CE1DFCD2B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7" creationId="{32A7ACE2-1118-4C38-9528-311370B77A40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8" creationId="{E550BD33-9029-4900-8AB9-4A47A511040B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99" creationId="{BD307D47-80B4-4D3B-8F33-CA8490684390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100" creationId="{43B952F1-FA10-4032-91AE-9A8CFCE74D76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101" creationId="{8A55BDCC-AA79-4465-9D18-6B334519E6FB}"/>
          </ac:inkMkLst>
        </pc:inkChg>
        <pc:inkChg chg="add del">
          <ac:chgData name="" userId="faadb563bfecab1d" providerId="LiveId" clId="{48158EB2-B3DB-4236-94B1-D0EBD6958505}" dt="2022-11-29T02:18:18.502" v="124"/>
          <ac:inkMkLst>
            <pc:docMk/>
            <pc:sldMk cId="2184032083" sldId="258"/>
            <ac:inkMk id="102" creationId="{9771652B-C3D7-4A20-A5A7-76F841EE1EC3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3" creationId="{EE4031A8-D887-4F70-85EA-E9062380F779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4" creationId="{C7946D2A-10CD-4B3B-98F0-887AD90DB824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5" creationId="{7F2815D1-E26E-4B72-89E8-FF85CCF7F3ED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6" creationId="{8AABDF24-49EA-4115-A936-4D9852E525C6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7" creationId="{86D30698-2D06-43F7-88DE-02A26CAE7A41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8" creationId="{1FA4EF55-AE55-4EC9-BE92-E5E731D52D1E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09" creationId="{DD288647-45EF-422B-BD21-5B84DDAE6650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10" creationId="{DDD1D56D-E9F2-416E-BFBD-16328FDE5748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11" creationId="{9BA4CA63-E364-4C31-8276-D1BFA09C0FBF}"/>
          </ac:inkMkLst>
        </pc:inkChg>
        <pc:inkChg chg="add del">
          <ac:chgData name="" userId="faadb563bfecab1d" providerId="LiveId" clId="{48158EB2-B3DB-4236-94B1-D0EBD6958505}" dt="2022-11-29T02:18:23.330" v="134"/>
          <ac:inkMkLst>
            <pc:docMk/>
            <pc:sldMk cId="2184032083" sldId="258"/>
            <ac:inkMk id="112" creationId="{71FDEBBF-7E9D-4418-92D4-62FAA71D9E01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3" creationId="{EC793424-0903-4786-814A-CAB6C16F7EB0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4" creationId="{54255B7A-D57B-4C1E-94D4-E03FE68859C7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5" creationId="{C5D289CE-5654-4C24-A4E9-02CAADB5478C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6" creationId="{81651F7E-1B33-44E2-93AD-19E8BAF734D7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7" creationId="{1BD5DE6C-9DED-47BA-A242-959E1B668281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8" creationId="{471753D5-F714-49C1-AF27-D48934A4B19D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19" creationId="{B0639AB0-DE11-42BB-8224-C3FB9E048CD2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20" creationId="{0F81D312-8E7A-403B-BB95-47E064E71B0E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21" creationId="{DCA7C250-333F-4349-BE10-03015CB5A270}"/>
          </ac:inkMkLst>
        </pc:inkChg>
        <pc:inkChg chg="add del">
          <ac:chgData name="" userId="faadb563bfecab1d" providerId="LiveId" clId="{48158EB2-B3DB-4236-94B1-D0EBD6958505}" dt="2022-11-29T02:19:05.337" v="144"/>
          <ac:inkMkLst>
            <pc:docMk/>
            <pc:sldMk cId="2184032083" sldId="258"/>
            <ac:inkMk id="122" creationId="{CA2EC335-3D81-44F0-BC01-1B1484E0B747}"/>
          </ac:inkMkLst>
        </pc:inkChg>
        <pc:inkChg chg="add del">
          <ac:chgData name="" userId="faadb563bfecab1d" providerId="LiveId" clId="{48158EB2-B3DB-4236-94B1-D0EBD6958505}" dt="2022-11-29T02:19:07.124" v="148"/>
          <ac:inkMkLst>
            <pc:docMk/>
            <pc:sldMk cId="2184032083" sldId="258"/>
            <ac:inkMk id="123" creationId="{D6C29029-8F5A-4A2A-88F0-80B1FE972C47}"/>
          </ac:inkMkLst>
        </pc:inkChg>
        <pc:inkChg chg="add del">
          <ac:chgData name="" userId="faadb563bfecab1d" providerId="LiveId" clId="{48158EB2-B3DB-4236-94B1-D0EBD6958505}" dt="2022-11-29T02:19:07.124" v="148"/>
          <ac:inkMkLst>
            <pc:docMk/>
            <pc:sldMk cId="2184032083" sldId="258"/>
            <ac:inkMk id="124" creationId="{4DF15FD0-A498-4AB1-B1C1-6D7CB372E04B}"/>
          </ac:inkMkLst>
        </pc:inkChg>
        <pc:inkChg chg="add del">
          <ac:chgData name="" userId="faadb563bfecab1d" providerId="LiveId" clId="{48158EB2-B3DB-4236-94B1-D0EBD6958505}" dt="2022-11-29T02:19:07.124" v="148"/>
          <ac:inkMkLst>
            <pc:docMk/>
            <pc:sldMk cId="2184032083" sldId="258"/>
            <ac:inkMk id="125" creationId="{87A11A7B-6C3F-4775-B36D-D9575E6932A7}"/>
          </ac:inkMkLst>
        </pc:inkChg>
        <pc:inkChg chg="add del">
          <ac:chgData name="" userId="faadb563bfecab1d" providerId="LiveId" clId="{48158EB2-B3DB-4236-94B1-D0EBD6958505}" dt="2022-11-29T02:19:07.124" v="148"/>
          <ac:inkMkLst>
            <pc:docMk/>
            <pc:sldMk cId="2184032083" sldId="258"/>
            <ac:inkMk id="126" creationId="{C167980B-7223-43C5-A8B8-4FE8153CA17F}"/>
          </ac:inkMkLst>
        </pc:inkChg>
        <pc:inkChg chg="add del">
          <ac:chgData name="" userId="faadb563bfecab1d" providerId="LiveId" clId="{48158EB2-B3DB-4236-94B1-D0EBD6958505}" dt="2022-11-29T02:19:10.877" v="153"/>
          <ac:inkMkLst>
            <pc:docMk/>
            <pc:sldMk cId="2184032083" sldId="258"/>
            <ac:inkMk id="127" creationId="{3CB2A48E-4C2C-4D56-A489-AA8BE003D256}"/>
          </ac:inkMkLst>
        </pc:inkChg>
        <pc:inkChg chg="add del">
          <ac:chgData name="" userId="faadb563bfecab1d" providerId="LiveId" clId="{48158EB2-B3DB-4236-94B1-D0EBD6958505}" dt="2022-11-29T02:19:10.877" v="153"/>
          <ac:inkMkLst>
            <pc:docMk/>
            <pc:sldMk cId="2184032083" sldId="258"/>
            <ac:inkMk id="128" creationId="{E96C49CA-1894-4420-968F-CCDB2B50879F}"/>
          </ac:inkMkLst>
        </pc:inkChg>
        <pc:inkChg chg="add del">
          <ac:chgData name="" userId="faadb563bfecab1d" providerId="LiveId" clId="{48158EB2-B3DB-4236-94B1-D0EBD6958505}" dt="2022-11-29T02:19:10.877" v="153"/>
          <ac:inkMkLst>
            <pc:docMk/>
            <pc:sldMk cId="2184032083" sldId="258"/>
            <ac:inkMk id="129" creationId="{EDECC308-1830-4611-B085-19510BB2BDEC}"/>
          </ac:inkMkLst>
        </pc:inkChg>
        <pc:inkChg chg="add del">
          <ac:chgData name="" userId="faadb563bfecab1d" providerId="LiveId" clId="{48158EB2-B3DB-4236-94B1-D0EBD6958505}" dt="2022-11-29T02:19:10.877" v="153"/>
          <ac:inkMkLst>
            <pc:docMk/>
            <pc:sldMk cId="2184032083" sldId="258"/>
            <ac:inkMk id="130" creationId="{DB97B95A-FFA2-408F-9AFF-68D6881F292D}"/>
          </ac:inkMkLst>
        </pc:inkChg>
        <pc:inkChg chg="add del">
          <ac:chgData name="" userId="faadb563bfecab1d" providerId="LiveId" clId="{48158EB2-B3DB-4236-94B1-D0EBD6958505}" dt="2022-11-29T02:19:10.877" v="153"/>
          <ac:inkMkLst>
            <pc:docMk/>
            <pc:sldMk cId="2184032083" sldId="258"/>
            <ac:inkMk id="131" creationId="{7156F516-EA72-4EF3-98A2-7F07D76A1E79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32" creationId="{E4024AA6-5516-4D70-8CC0-A74CAE8CAF74}"/>
          </ac:inkMkLst>
        </pc:inkChg>
        <pc:inkChg chg="add del">
          <ac:chgData name="" userId="faadb563bfecab1d" providerId="LiveId" clId="{48158EB2-B3DB-4236-94B1-D0EBD6958505}" dt="2022-11-29T02:19:12.673" v="156"/>
          <ac:inkMkLst>
            <pc:docMk/>
            <pc:sldMk cId="2184032083" sldId="258"/>
            <ac:inkMk id="133" creationId="{2C4C75D8-90FD-4C52-ACDF-A3F30041C50D}"/>
          </ac:inkMkLst>
        </pc:inkChg>
        <pc:inkChg chg="add del">
          <ac:chgData name="" userId="faadb563bfecab1d" providerId="LiveId" clId="{48158EB2-B3DB-4236-94B1-D0EBD6958505}" dt="2022-11-29T02:19:12.673" v="156"/>
          <ac:inkMkLst>
            <pc:docMk/>
            <pc:sldMk cId="2184032083" sldId="258"/>
            <ac:inkMk id="134" creationId="{CB578E3D-AE48-4BC0-86FC-4EA22B82E885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35" creationId="{B12CA934-7F05-42E8-9A25-16AD22D6EDEE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36" creationId="{6DF19000-A068-478E-9040-6EA729DAE895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37" creationId="{6AF6E6F5-5288-4B05-A598-2B62A69CAE54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38" creationId="{874F8A03-1EBB-43CB-A2E9-8EF320F5B311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39" creationId="{99D01746-CF2A-47D6-9D74-6C13982D6389}"/>
          </ac:inkMkLst>
        </pc:inkChg>
        <pc:inkChg chg="add del">
          <ac:chgData name="" userId="faadb563bfecab1d" providerId="LiveId" clId="{48158EB2-B3DB-4236-94B1-D0EBD6958505}" dt="2022-11-29T02:20:28.076" v="162"/>
          <ac:inkMkLst>
            <pc:docMk/>
            <pc:sldMk cId="2184032083" sldId="258"/>
            <ac:inkMk id="140" creationId="{35268E73-6426-4FAE-AA15-E87B9A9CD800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1" creationId="{F2A2B906-AC55-4812-AF0A-63A60E2FA95D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2" creationId="{7E5E41F4-4A21-4E98-B2FF-3DF01078C9DD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3" creationId="{C4596B01-54D0-47A0-8D8C-6AA6A27CF8EA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4" creationId="{9BFB4D7A-0239-4D82-9B42-1EBFBB48C290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5" creationId="{5E0993EB-A4AA-446C-8E96-1682F5CCD9FC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6" creationId="{2763CE4A-C184-46CB-B217-16719CBFB3E7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7" creationId="{B026E9D7-5AE8-4544-9B97-C60B816B5205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8" creationId="{F9F2FF25-2327-4413-B6A1-5135A7992088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49" creationId="{C570593D-7224-4D95-8E90-764A32DD5F06}"/>
          </ac:inkMkLst>
        </pc:inkChg>
        <pc:inkChg chg="add del">
          <ac:chgData name="" userId="faadb563bfecab1d" providerId="LiveId" clId="{48158EB2-B3DB-4236-94B1-D0EBD6958505}" dt="2022-11-29T02:20:33.492" v="172"/>
          <ac:inkMkLst>
            <pc:docMk/>
            <pc:sldMk cId="2184032083" sldId="258"/>
            <ac:inkMk id="150" creationId="{24658385-6723-4DD2-880B-8FC70B6C336D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1" creationId="{863E5AF7-DF61-41DC-8F22-74A63BB97CEA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2" creationId="{8782CAA8-30A0-47D5-9F4F-37F38501FB09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3" creationId="{E174335A-CAD6-4F92-AF83-C4E05EC7310B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4" creationId="{E0E8E2DE-3606-4547-BC5B-75FD7781CFDF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5" creationId="{A2B81FF1-E326-473E-B469-379D57F65970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6" creationId="{3689A4A0-2F3C-4314-8658-F4C1A76ED24E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7" creationId="{B7367243-9396-4D7D-9287-3B09869872A8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8" creationId="{433847FF-7A61-43B0-BD2F-84074217C6F5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59" creationId="{697130B8-1D4D-4EF5-A9F7-83237BF29B70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60" creationId="{CB9DA642-33F5-4E8D-BF0D-E5297E34948B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61" creationId="{F4E14071-D14D-4651-968D-C2EA289149FD}"/>
          </ac:inkMkLst>
        </pc:inkChg>
        <pc:inkChg chg="add del">
          <ac:chgData name="" userId="faadb563bfecab1d" providerId="LiveId" clId="{48158EB2-B3DB-4236-94B1-D0EBD6958505}" dt="2022-11-29T02:20:41.785" v="184"/>
          <ac:inkMkLst>
            <pc:docMk/>
            <pc:sldMk cId="2184032083" sldId="258"/>
            <ac:inkMk id="162" creationId="{8268F366-29CC-4534-A5AF-E5C280068649}"/>
          </ac:inkMkLst>
        </pc:inkChg>
        <pc:inkChg chg="add del">
          <ac:chgData name="" userId="faadb563bfecab1d" providerId="LiveId" clId="{48158EB2-B3DB-4236-94B1-D0EBD6958505}" dt="2022-11-29T02:20:55.104" v="188"/>
          <ac:inkMkLst>
            <pc:docMk/>
            <pc:sldMk cId="2184032083" sldId="258"/>
            <ac:inkMk id="163" creationId="{2956BC29-5EF8-4BE9-85C7-D6DD642CA7DA}"/>
          </ac:inkMkLst>
        </pc:inkChg>
        <pc:inkChg chg="add del">
          <ac:chgData name="" userId="faadb563bfecab1d" providerId="LiveId" clId="{48158EB2-B3DB-4236-94B1-D0EBD6958505}" dt="2022-11-29T02:20:55.104" v="188"/>
          <ac:inkMkLst>
            <pc:docMk/>
            <pc:sldMk cId="2184032083" sldId="258"/>
            <ac:inkMk id="164" creationId="{D16E225C-C6B1-4BD3-BBAA-53ED64608968}"/>
          </ac:inkMkLst>
        </pc:inkChg>
        <pc:inkChg chg="add del">
          <ac:chgData name="" userId="faadb563bfecab1d" providerId="LiveId" clId="{48158EB2-B3DB-4236-94B1-D0EBD6958505}" dt="2022-11-29T02:20:55.104" v="188"/>
          <ac:inkMkLst>
            <pc:docMk/>
            <pc:sldMk cId="2184032083" sldId="258"/>
            <ac:inkMk id="165" creationId="{7188C860-7B28-4E78-B6C6-725E90823AF1}"/>
          </ac:inkMkLst>
        </pc:inkChg>
        <pc:inkChg chg="add del">
          <ac:chgData name="" userId="faadb563bfecab1d" providerId="LiveId" clId="{48158EB2-B3DB-4236-94B1-D0EBD6958505}" dt="2022-11-29T02:20:55.104" v="188"/>
          <ac:inkMkLst>
            <pc:docMk/>
            <pc:sldMk cId="2184032083" sldId="258"/>
            <ac:inkMk id="166" creationId="{F94A511A-AFD3-4118-903B-6BBDE46B0B08}"/>
          </ac:inkMkLst>
        </pc:inkChg>
        <pc:inkChg chg="add del">
          <ac:chgData name="" userId="faadb563bfecab1d" providerId="LiveId" clId="{48158EB2-B3DB-4236-94B1-D0EBD6958505}" dt="2022-11-29T02:21:04.315" v="194"/>
          <ac:inkMkLst>
            <pc:docMk/>
            <pc:sldMk cId="2184032083" sldId="258"/>
            <ac:inkMk id="167" creationId="{4B7B8C5E-EB8B-482A-A28A-03C7D670ACFA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68" creationId="{73F5D492-47B6-4C79-BB8B-E416FC3C990D}"/>
          </ac:inkMkLst>
        </pc:inkChg>
        <pc:inkChg chg="add del">
          <ac:chgData name="" userId="faadb563bfecab1d" providerId="LiveId" clId="{48158EB2-B3DB-4236-94B1-D0EBD6958505}" dt="2022-11-29T02:21:04.315" v="194"/>
          <ac:inkMkLst>
            <pc:docMk/>
            <pc:sldMk cId="2184032083" sldId="258"/>
            <ac:inkMk id="169" creationId="{AAEB2DF1-1283-4D82-928B-780AB4E0066C}"/>
          </ac:inkMkLst>
        </pc:inkChg>
        <pc:inkChg chg="add del">
          <ac:chgData name="" userId="faadb563bfecab1d" providerId="LiveId" clId="{48158EB2-B3DB-4236-94B1-D0EBD6958505}" dt="2022-11-29T02:21:04.315" v="194"/>
          <ac:inkMkLst>
            <pc:docMk/>
            <pc:sldMk cId="2184032083" sldId="258"/>
            <ac:inkMk id="170" creationId="{FBD0B9DE-E29F-4118-9DA2-0A2DA0B5F447}"/>
          </ac:inkMkLst>
        </pc:inkChg>
        <pc:inkChg chg="add del">
          <ac:chgData name="" userId="faadb563bfecab1d" providerId="LiveId" clId="{48158EB2-B3DB-4236-94B1-D0EBD6958505}" dt="2022-11-29T02:21:04.315" v="194"/>
          <ac:inkMkLst>
            <pc:docMk/>
            <pc:sldMk cId="2184032083" sldId="258"/>
            <ac:inkMk id="171" creationId="{6DB254D4-1CC3-4263-9362-5BBAC4E8F3F2}"/>
          </ac:inkMkLst>
        </pc:inkChg>
        <pc:inkChg chg="add del">
          <ac:chgData name="" userId="faadb563bfecab1d" providerId="LiveId" clId="{48158EB2-B3DB-4236-94B1-D0EBD6958505}" dt="2022-11-29T02:21:04.315" v="194"/>
          <ac:inkMkLst>
            <pc:docMk/>
            <pc:sldMk cId="2184032083" sldId="258"/>
            <ac:inkMk id="172" creationId="{8FE4B9C6-651B-4E8C-A227-40C3A19F285F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3" creationId="{7D2BB525-0074-436B-9D9F-D65C0864D848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4" creationId="{F7D12073-C119-4A1D-99A9-71654CF9A43C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5" creationId="{56D4206B-D69C-4EE9-ACA9-324763049C5B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6" creationId="{38B3C4CB-6DB3-43FB-B846-D50D5006C4AA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7" creationId="{665AAE35-5754-458E-B98A-1E3C31C2BC53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8" creationId="{E1F732E1-179A-4F08-B9E3-A2071A9B941C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79" creationId="{E0A68DC1-032B-4AE1-AF5C-1B2EBE42FD1A}"/>
          </ac:inkMkLst>
        </pc:inkChg>
        <pc:inkChg chg="add del">
          <ac:chgData name="" userId="faadb563bfecab1d" providerId="LiveId" clId="{48158EB2-B3DB-4236-94B1-D0EBD6958505}" dt="2022-11-29T02:21:06.810" v="202"/>
          <ac:inkMkLst>
            <pc:docMk/>
            <pc:sldMk cId="2184032083" sldId="258"/>
            <ac:inkMk id="180" creationId="{4EEB6EC5-A882-4CDB-B05F-84B99BF33ABC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1" creationId="{4EAE183F-3138-46E8-AB02-1811476650DB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2" creationId="{865CDB4B-E8EC-464A-B92B-55826F2602E3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3" creationId="{414EC94B-FF92-42C9-8A1B-8D27E4D735EE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4" creationId="{C7F1E4DC-50C6-45BA-912F-526C21B4417A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5" creationId="{4B464769-196D-4F6A-8FDB-D0D0CDE3B8D5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6" creationId="{DF86CEC6-CABC-4F91-AC0A-301FEA75BC5F}"/>
          </ac:inkMkLst>
        </pc:inkChg>
        <pc:inkChg chg="add del">
          <ac:chgData name="" userId="faadb563bfecab1d" providerId="LiveId" clId="{48158EB2-B3DB-4236-94B1-D0EBD6958505}" dt="2022-11-29T02:21:10.054" v="211"/>
          <ac:inkMkLst>
            <pc:docMk/>
            <pc:sldMk cId="2184032083" sldId="258"/>
            <ac:inkMk id="187" creationId="{1A3F2692-5D5D-4F2C-979C-63556B5FFF0D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88" creationId="{DE046940-CB9A-4877-86C8-356EBE7B459E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89" creationId="{2F666877-DAB0-44DF-89F2-3E0EABDFE7B2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0" creationId="{02F08B65-ADB7-4CCD-8299-1A9B93B724B9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1" creationId="{3D5B33BB-0A70-4019-995E-568D9B420F44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2" creationId="{92074D2C-4821-4737-9887-98AB445A3B0B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3" creationId="{5BA9B3FC-FD67-48CA-94C7-FC78457EFF32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4" creationId="{B7702FCD-08B8-48AD-B36E-BAE569F78C06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5" creationId="{CDD29869-E0E2-462A-A691-E1A45CC346BB}"/>
          </ac:inkMkLst>
        </pc:inkChg>
        <pc:inkChg chg="add del">
          <ac:chgData name="" userId="faadb563bfecab1d" providerId="LiveId" clId="{48158EB2-B3DB-4236-94B1-D0EBD6958505}" dt="2022-11-29T02:27:53.169" v="216"/>
          <ac:inkMkLst>
            <pc:docMk/>
            <pc:sldMk cId="2184032083" sldId="258"/>
            <ac:inkMk id="196" creationId="{136213CC-4DB3-46DC-88D6-EFAF397D62E4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197" creationId="{66FC2627-BAB6-4FD1-A4E8-491DCCF861CA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198" creationId="{3B445701-898E-43EA-8FF0-9860F39E6D5D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199" creationId="{8FC185A4-DD22-4B0B-8297-E3E781BF3569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200" creationId="{CD5ADB84-3614-4D71-A6AB-98DB92422E54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201" creationId="{D1899D84-71B0-4582-AB19-7029E0494506}"/>
          </ac:inkMkLst>
        </pc:inkChg>
        <pc:inkChg chg="add del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202" creationId="{98DE652D-BE90-45C9-9B17-DAA52C526256}"/>
          </ac:inkMkLst>
        </pc:inkChg>
        <pc:inkChg chg="add">
          <ac:chgData name="" userId="faadb563bfecab1d" providerId="LiveId" clId="{48158EB2-B3DB-4236-94B1-D0EBD6958505}" dt="2022-11-29T02:27:55.429" v="222"/>
          <ac:inkMkLst>
            <pc:docMk/>
            <pc:sldMk cId="2184032083" sldId="258"/>
            <ac:inkMk id="203" creationId="{3BB43421-FC2D-4D77-A4B0-6015ACD93F83}"/>
          </ac:inkMkLst>
        </pc:inkChg>
      </pc:sldChg>
      <pc:sldChg chg="addSp delSp add">
        <pc:chgData name="" userId="faadb563bfecab1d" providerId="LiveId" clId="{48158EB2-B3DB-4236-94B1-D0EBD6958505}" dt="2022-11-29T02:48:18.702" v="402"/>
        <pc:sldMkLst>
          <pc:docMk/>
          <pc:sldMk cId="1514754477" sldId="259"/>
        </pc:sldMkLst>
        <pc:inkChg chg="add">
          <ac:chgData name="" userId="faadb563bfecab1d" providerId="LiveId" clId="{48158EB2-B3DB-4236-94B1-D0EBD6958505}" dt="2022-11-29T02:47:04.402" v="224"/>
          <ac:inkMkLst>
            <pc:docMk/>
            <pc:sldMk cId="1514754477" sldId="259"/>
            <ac:inkMk id="2" creationId="{0CE9BA87-4EA9-4DA3-B87C-658A65B4AEA6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" creationId="{B63B18E1-4F02-40FB-8B81-79AC5BA6EBC8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" creationId="{885F313C-8428-4D9A-8922-4F3240106A4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" creationId="{A5B75FB7-24BE-41B4-8F77-CF9A5C6C797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6" creationId="{D87C2F89-8F78-4B70-ABFA-AA356584F96E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7" creationId="{3BFFE7EC-F370-4C20-B921-7AE516280CC2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8" creationId="{7F04B84D-4557-48B5-895D-C6A52352E337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9" creationId="{50608418-6A99-4503-AC5A-3104A5FE7420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0" creationId="{208618A8-ED6B-42B3-A088-1A7BCEBC3AE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1" creationId="{BE9D6C70-5FAF-4C02-B7F9-1E0DCE32BF0D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2" creationId="{874D09D6-63FD-4267-AFCC-769183253900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3" creationId="{7999087F-9790-463C-8C26-7F26E40CEE66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4" creationId="{F7DC127E-D229-4671-9307-6A89804676C4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5" creationId="{BC589C71-24D6-41A1-9D3F-B4F3716BB9DD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6" creationId="{DC1D2C87-0202-4D97-9CED-308D313F9796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7" creationId="{483F6CC3-7C41-4580-8EDE-258310FF6046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8" creationId="{00643779-003E-4FCE-A6CB-C454DF6B2EB2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19" creationId="{CCF31968-C9F3-49A5-B779-E2077E35BD9E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0" creationId="{8F424AB9-9F8D-43D4-82F7-D27A98F0F7CB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1" creationId="{7360660A-1267-4477-A2C7-FFEF92A576F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2" creationId="{8CE43F69-DC35-4B37-8F19-9C6305C89088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3" creationId="{002566A9-E2DF-4668-8676-2374E24F8F4A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4" creationId="{C1CDA88E-307D-4696-97DE-D12ABE3B28DD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5" creationId="{CEFDD3C7-808B-4C06-912E-A8FB31516FD2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6" creationId="{50F071E6-4DF1-4041-89E0-40E2A11BF4DA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7" creationId="{C5665EE5-F78B-460C-9BAA-A0367BF9EF19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8" creationId="{E726DFF1-1B3E-4B4F-9C98-58ADB61E74C3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29" creationId="{7059819D-7003-4DB5-B27E-5E5144CD76E4}"/>
          </ac:inkMkLst>
        </pc:inkChg>
        <pc:inkChg chg="add">
          <ac:chgData name="" userId="faadb563bfecab1d" providerId="LiveId" clId="{48158EB2-B3DB-4236-94B1-D0EBD6958505}" dt="2022-11-29T02:47:13.222" v="252"/>
          <ac:inkMkLst>
            <pc:docMk/>
            <pc:sldMk cId="1514754477" sldId="259"/>
            <ac:inkMk id="30" creationId="{F74E99A1-4721-495B-ABD3-31D987733CCC}"/>
          </ac:inkMkLst>
        </pc:inkChg>
        <pc:inkChg chg="add">
          <ac:chgData name="" userId="faadb563bfecab1d" providerId="LiveId" clId="{48158EB2-B3DB-4236-94B1-D0EBD6958505}" dt="2022-11-29T02:47:13.474" v="253"/>
          <ac:inkMkLst>
            <pc:docMk/>
            <pc:sldMk cId="1514754477" sldId="259"/>
            <ac:inkMk id="31" creationId="{E93A96A5-5E03-4255-861F-7CC3EBDC36E3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2" creationId="{FEA62BE7-3482-4AC2-AC1E-432B5141A95D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3" creationId="{8559A2AE-AA29-4424-B113-C243BD8945DD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4" creationId="{CA82EEA0-6F80-405C-9656-0AC21FFD4401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5" creationId="{2084A238-1CE6-4BE6-93A7-F238C635E2A3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6" creationId="{89DD54FD-77AF-4B33-95B2-3F861373AD62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7" creationId="{687E003A-106B-429B-B0C2-0C1FF5322F82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8" creationId="{17A3C1A9-2036-4634-AC87-B637638CED3B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39" creationId="{FD22A2A2-1D1D-4067-BE67-CB03AB4E1ABA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0" creationId="{0CDD4F72-4488-4756-BD96-0832A8E708E3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1" creationId="{4025EEF1-87B0-403A-867F-F0A3F14D4560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2" creationId="{F94B62B2-9C35-4350-8A4C-90A48C0333B7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3" creationId="{06712166-B2A2-4FD7-97D6-92AFFF9D4771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4" creationId="{FCA33DB5-828A-4A2A-9563-03B96F35175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5" creationId="{AB149DA8-8AB1-4F72-908F-047EDB4BFD9C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6" creationId="{F5E6795B-EA33-451E-8E78-A2AA2AE186C1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7" creationId="{965E0FD3-791F-42C5-BE75-0C02F4ACE5B0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8" creationId="{E0256695-4229-4B9C-91D4-62D6F3AEFF1F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49" creationId="{E88BA0AF-81B2-4A09-8AE7-FCAB85AB7701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0" creationId="{A44FA7FF-8D63-49D2-94BD-8F90B3231BE7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1" creationId="{EA90E6CA-0623-457F-B6F6-297E1B31DF63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2" creationId="{7A1AC097-7B9F-4809-883C-51D47CBEF116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3" creationId="{AECCDB24-CA78-4E72-A777-5EECDB1E6A4B}"/>
          </ac:inkMkLst>
        </pc:inkChg>
        <pc:inkChg chg="add del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4" creationId="{12914B6B-62E1-4AFC-B8C6-DABB801001E8}"/>
          </ac:inkMkLst>
        </pc:inkChg>
        <pc:inkChg chg="add del">
          <ac:chgData name="" userId="faadb563bfecab1d" providerId="LiveId" clId="{48158EB2-B3DB-4236-94B1-D0EBD6958505}" dt="2022-11-29T02:47:27.864" v="281"/>
          <ac:inkMkLst>
            <pc:docMk/>
            <pc:sldMk cId="1514754477" sldId="259"/>
            <ac:inkMk id="55" creationId="{E1C464E0-4942-4746-838B-93BBC9CF8F30}"/>
          </ac:inkMkLst>
        </pc:inkChg>
        <pc:inkChg chg="add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6" creationId="{CD42E37A-C38B-4CF0-8CF9-CDFB65142D3C}"/>
          </ac:inkMkLst>
        </pc:inkChg>
        <pc:inkChg chg="add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7" creationId="{3E4FF8CD-3F90-42B2-975A-D8F2725C8E92}"/>
          </ac:inkMkLst>
        </pc:inkChg>
        <pc:inkChg chg="add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8" creationId="{6B196E57-9A9E-4990-ABE8-384D822C79EF}"/>
          </ac:inkMkLst>
        </pc:inkChg>
        <pc:inkChg chg="add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59" creationId="{0FDACFD0-7208-4101-A556-15057DC79B9D}"/>
          </ac:inkMkLst>
        </pc:inkChg>
        <pc:inkChg chg="add">
          <ac:chgData name="" userId="faadb563bfecab1d" providerId="LiveId" clId="{48158EB2-B3DB-4236-94B1-D0EBD6958505}" dt="2022-11-29T02:47:24.516" v="278"/>
          <ac:inkMkLst>
            <pc:docMk/>
            <pc:sldMk cId="1514754477" sldId="259"/>
            <ac:inkMk id="60" creationId="{4FAA1800-B645-4765-BB53-C80594F94C0F}"/>
          </ac:inkMkLst>
        </pc:inkChg>
        <pc:inkChg chg="add del">
          <ac:chgData name="" userId="faadb563bfecab1d" providerId="LiveId" clId="{48158EB2-B3DB-4236-94B1-D0EBD6958505}" dt="2022-11-29T02:47:27.864" v="281"/>
          <ac:inkMkLst>
            <pc:docMk/>
            <pc:sldMk cId="1514754477" sldId="259"/>
            <ac:inkMk id="61" creationId="{5BABE956-BF88-4F7D-A9B8-EBBD5CF01779}"/>
          </ac:inkMkLst>
        </pc:inkChg>
        <pc:inkChg chg="add del">
          <ac:chgData name="" userId="faadb563bfecab1d" providerId="LiveId" clId="{48158EB2-B3DB-4236-94B1-D0EBD6958505}" dt="2022-11-29T02:47:27.864" v="281"/>
          <ac:inkMkLst>
            <pc:docMk/>
            <pc:sldMk cId="1514754477" sldId="259"/>
            <ac:inkMk id="62" creationId="{CC90BB64-A5E2-4539-A519-65C350B02F13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63" creationId="{C3DADBD4-DA51-4E85-AF59-DB6869F6CD7E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4" creationId="{88644B4F-6696-41DB-AC61-4E947F31E106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5" creationId="{D9C39DEF-6259-47F9-9D8C-3C55FC2D6050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6" creationId="{146D0EC8-13BF-4C4B-AE08-C30EF2E09572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7" creationId="{F046F679-1756-4708-B04D-84D71840B107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8" creationId="{D779063B-2273-4CA6-8297-CC51487E92CB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69" creationId="{7EF8E1D5-2392-46E5-AD13-97B0B302FE1A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70" creationId="{34C9AB27-688D-4721-986F-A3200C9C7610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71" creationId="{A8A1E95C-A55D-4799-B264-760101371950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72" creationId="{4E9925AA-FF12-4AF0-AB27-BB1B9226A794}"/>
          </ac:inkMkLst>
        </pc:inkChg>
        <pc:inkChg chg="add del">
          <ac:chgData name="" userId="faadb563bfecab1d" providerId="LiveId" clId="{48158EB2-B3DB-4236-94B1-D0EBD6958505}" dt="2022-11-29T02:47:31.315" v="292"/>
          <ac:inkMkLst>
            <pc:docMk/>
            <pc:sldMk cId="1514754477" sldId="259"/>
            <ac:inkMk id="73" creationId="{40960B71-C2D4-4BB3-9147-082E32EFF255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4" creationId="{46690EBC-32D0-4329-87F9-74AD956BFCEE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5" creationId="{01ACB106-346D-44DE-BD79-68C096F75F60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6" creationId="{C62EE4D9-1B93-4058-9454-B806E1E7D5CD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7" creationId="{BE466639-4DC8-4F15-A0FC-0269FD4DCB59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8" creationId="{39793551-FE26-4D51-B340-3B251AD51362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79" creationId="{7091A9AB-ABAE-461B-B630-899F2BF2FDA8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0" creationId="{79F9EBCB-25D1-420D-99DA-4FB788858AA5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1" creationId="{1CAA25C3-F856-431C-B1ED-E460A84171A2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2" creationId="{AD86A6A3-EBEB-45A6-94EE-2B1AE662CCBA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3" creationId="{78D1A1DD-9FB1-40E6-9D62-33D90722AE8D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4" creationId="{744D7E76-FF8C-423F-A7D9-C18986CE1F2E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5" creationId="{5027FC94-0D57-436B-9766-FAFCA96E806C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6" creationId="{27C2AC30-C682-4FC0-A396-3CCE50544BD7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7" creationId="{22530B9D-4B5E-4A7A-B747-041A8DA48A02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8" creationId="{2D188EB5-CCE2-4B4D-9CC6-C935D0E2015B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89" creationId="{7645B6B6-3481-4D84-A4D9-354868C353F0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90" creationId="{8719285E-4274-4F62-89E2-BF74780DF103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91" creationId="{752D0AA8-3F76-491E-AE5D-E79CFEAE2AEC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92" creationId="{2A42D659-7E2B-4AF1-A8EA-28B7A20FBC75}"/>
          </ac:inkMkLst>
        </pc:inkChg>
        <pc:inkChg chg="add del">
          <ac:chgData name="" userId="faadb563bfecab1d" providerId="LiveId" clId="{48158EB2-B3DB-4236-94B1-D0EBD6958505}" dt="2022-11-29T02:47:38.972" v="312"/>
          <ac:inkMkLst>
            <pc:docMk/>
            <pc:sldMk cId="1514754477" sldId="259"/>
            <ac:inkMk id="93" creationId="{7EEB2560-4393-43CF-A216-8D0E0E212F4A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4" creationId="{CCE48AFD-5DC0-4E70-B689-D98BB301BF6A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5" creationId="{1294D68B-F408-4F12-A7C4-443586134408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6" creationId="{7242D54D-F451-43F8-8843-81B88D13D059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7" creationId="{34D00523-0714-450B-A80A-38073C53CF05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8" creationId="{5D2D0789-517E-41F5-8D62-648A56DF6541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99" creationId="{A3092858-1819-43EE-A9BE-DC4EA161A2D9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0" creationId="{969618A4-0D2E-4BD4-9D74-69784F46A407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1" creationId="{F96B357A-505E-4AA8-9307-5F40DE211E02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2" creationId="{BD20336A-70E4-4DE2-9BBA-8747C8D3B59E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3" creationId="{91F9E0E3-4331-414B-B334-272EA2FBDBCB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4" creationId="{12ECB1ED-8328-4E5F-82E1-F78D356F1C3F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5" creationId="{E02366B0-83A2-434C-BDA1-EB2CF953DB9A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6" creationId="{57C6367A-D7D3-4FB3-B5E2-C2C69CAC37F2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7" creationId="{13DB086F-9687-4E51-B7B9-93A2676F3CC7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8" creationId="{8783FEA1-824D-4350-B75C-0EDD5F2D2116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09" creationId="{7C1DDBE9-1BC3-4E8E-A3A8-EAE13617A247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0" creationId="{B982E628-F161-4BB1-9260-BCA161D857BE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1" creationId="{223F6C68-3B77-4BB0-A104-1133812E7E3D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2" creationId="{D6BDF5D2-8CBF-4D24-999E-6C644A62E856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3" creationId="{9769D446-1CBE-4E96-AA9F-13B89EA3D9F7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4" creationId="{CD6E6AD1-EBEF-4F44-8140-17161A95E768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5" creationId="{70985CC9-B323-4313-8DFC-7438E7E8680E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6" creationId="{B93036DC-7F83-453A-9712-C3B1429112CF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7" creationId="{66FEB495-5A93-4EEA-8607-8FBBD48F6013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8" creationId="{6C779911-CD7E-49B0-BB4F-FF6C5B5B25D4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19" creationId="{7D24C67C-B8C6-4F94-BB4B-ED51AE4D95FD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0" creationId="{DBF7BE4A-B5DA-4885-8350-89638616F15D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1" creationId="{B839D990-14F1-496A-BF8F-0D61FFEEB037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2" creationId="{F399CBF5-287C-4553-BCFC-F9D20812B759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3" creationId="{98888F6C-A320-4AEB-AF9E-4E4526F82F3B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4" creationId="{B2153C81-F46A-42ED-A49F-8DA2C1939F75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5" creationId="{1075780F-BBB6-4736-A671-83A4ADA2541C}"/>
          </ac:inkMkLst>
        </pc:inkChg>
        <pc:inkChg chg="add del">
          <ac:chgData name="" userId="faadb563bfecab1d" providerId="LiveId" clId="{48158EB2-B3DB-4236-94B1-D0EBD6958505}" dt="2022-11-29T02:47:51.986" v="345"/>
          <ac:inkMkLst>
            <pc:docMk/>
            <pc:sldMk cId="1514754477" sldId="259"/>
            <ac:inkMk id="126" creationId="{7A4416ED-6D27-48AD-9B4A-2C9493EE9E39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27" creationId="{138FEA5F-71EC-4C80-B7CA-FAE920327FE2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28" creationId="{B554B410-8CCF-4996-9BEF-500DA439ECE4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29" creationId="{339DC51E-8E7A-4545-A987-DC177BD3EFA7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0" creationId="{0B233DD7-C75E-4244-9F6A-07480903B73C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1" creationId="{9D44C988-B55B-4A6D-871F-00351DA0AAC4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2" creationId="{D0E3A306-C541-43E5-93CF-339FB9C8EC45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3" creationId="{1A4FDEBA-C3CF-4903-8764-B0B9E45E41DA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4" creationId="{61DC54D4-C860-43E6-8D0F-AA5518A906A1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5" creationId="{EE3A69D1-3EFD-4833-89A3-50FC5707A2D4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6" creationId="{D1D7A3E0-48AD-4BE8-913A-592DD81DDC11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7" creationId="{9EB8E1B1-D79C-4B14-880A-634CB8CD7447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8" creationId="{3BF8771F-1F95-4EA6-A787-A45AA022EE49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39" creationId="{10A0FBEF-BB46-445C-AD39-48AC93D54360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0" creationId="{9388B56C-233F-4802-8E05-099909714213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1" creationId="{F102FB87-E875-42ED-A6EF-838733712F17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2" creationId="{35F505DD-EDE5-4A34-A021-2EA74E5E49EA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3" creationId="{0CA80CBC-5BD4-4D0C-89DB-1B1D0D178026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4" creationId="{E5B9E12B-1FA3-4910-A8A5-98048B116236}"/>
          </ac:inkMkLst>
        </pc:inkChg>
        <pc:inkChg chg="add del">
          <ac:chgData name="" userId="faadb563bfecab1d" providerId="LiveId" clId="{48158EB2-B3DB-4236-94B1-D0EBD6958505}" dt="2022-11-29T02:48:00.732" v="364"/>
          <ac:inkMkLst>
            <pc:docMk/>
            <pc:sldMk cId="1514754477" sldId="259"/>
            <ac:inkMk id="145" creationId="{5CD59EB8-3CFB-4229-984D-A0EEF329E2E5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46" creationId="{B0DA6714-2A9F-49E8-8A81-2F19FF8D8ACA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47" creationId="{D015017A-F3C3-40EA-8911-99BDB3DF50BC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48" creationId="{FFB2202B-16B0-462A-ADFD-3B435C540E83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49" creationId="{3092172F-34A8-4686-9B48-B85F5505E5BA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0" creationId="{EE569421-0FDD-4850-806A-2F068959DB06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1" creationId="{FD6E912C-3BFD-43C9-BE1A-920CF484C0CB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2" creationId="{52164143-E7DF-4DFD-BF5B-29C92C37CE7F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3" creationId="{238615E3-55CE-4F9B-BBFA-7621B457CF13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4" creationId="{F6896378-0C8C-4CA9-AC14-34EFB8FA2E47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5" creationId="{F3CB0B21-CF99-4A70-9E1D-95E1B27736A6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6" creationId="{74CC79B2-6CDB-46F6-9A8B-D829DFC37E85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7" creationId="{C8AA0A65-2C2E-4764-8AB3-9B2C103161DD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8" creationId="{3EBF471B-1EC5-4D38-8EBB-8259FFA4DCB9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59" creationId="{88DC06FE-088F-4755-82DE-DE7CFCBE2677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60" creationId="{2703338C-2119-4E58-B128-75A764B865C7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61" creationId="{0C8988EC-99FE-4E6C-86FD-5455B89E599E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62" creationId="{7A2FF357-7C96-4376-8674-10958C1CBA5C}"/>
          </ac:inkMkLst>
        </pc:inkChg>
        <pc:inkChg chg="add del">
          <ac:chgData name="" userId="faadb563bfecab1d" providerId="LiveId" clId="{48158EB2-B3DB-4236-94B1-D0EBD6958505}" dt="2022-11-29T02:48:06.501" v="381"/>
          <ac:inkMkLst>
            <pc:docMk/>
            <pc:sldMk cId="1514754477" sldId="259"/>
            <ac:inkMk id="163" creationId="{4D3D9D18-4745-42F1-AE0E-4AB8EF77CB79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4" creationId="{2D499BBC-20CF-4A05-8BBC-285349131CDD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5" creationId="{003BD32E-9F78-4E3F-BF53-2AFE37D8B40D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6" creationId="{B2B75123-0CDB-4A38-9DBF-6D626594DA7E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7" creationId="{962FB184-066D-4C33-9D79-4A8725F48DFD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8" creationId="{709B5EE7-1CDB-4F86-828A-F38431F8A0A1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69" creationId="{1D67F44C-EB7D-4820-AAF9-DC3E8B07261F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0" creationId="{F6A56427-08B3-4D80-8F49-B28BC3458418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1" creationId="{97872A95-2660-4F64-93EB-644CFCAB817D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2" creationId="{83E0F505-A306-4152-BC64-F5710C0BC875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3" creationId="{E08A1674-FE5B-4187-BA45-CB9AC6586F44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4" creationId="{A9742F2B-653F-496C-9A63-7A3EBC6669A7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5" creationId="{D304290B-7B45-45FF-8621-2B5BAE724038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6" creationId="{F643BC9F-C089-4168-81B6-BA94C6F7C53A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7" creationId="{CF3F392D-240B-4648-B2F6-E32452E2872C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8" creationId="{5A32F874-5D81-4F0F-BD27-8C00826BB7BD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79" creationId="{907FC323-9E32-400F-83AA-205B2BB8DD6C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0" creationId="{16F2EDC4-7DFD-4385-A253-828840C31781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1" creationId="{77AE1EF5-A43C-45B3-8516-A5678BC9ABDE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2" creationId="{DB7A814B-225F-423A-A2F8-470AAC5C4E0A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3" creationId="{AF812453-21A7-4ED9-A02E-90E50FD4FB99}"/>
          </ac:inkMkLst>
        </pc:inkChg>
        <pc:inkChg chg="add del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4" creationId="{BAA60548-AA06-451D-BEAE-D3739812A252}"/>
          </ac:inkMkLst>
        </pc:inkChg>
        <pc:inkChg chg="add">
          <ac:chgData name="" userId="faadb563bfecab1d" providerId="LiveId" clId="{48158EB2-B3DB-4236-94B1-D0EBD6958505}" dt="2022-11-29T02:48:18.702" v="402"/>
          <ac:inkMkLst>
            <pc:docMk/>
            <pc:sldMk cId="1514754477" sldId="259"/>
            <ac:inkMk id="185" creationId="{087C1386-B36B-4C97-8509-067809718C94}"/>
          </ac:inkMkLst>
        </pc:inkChg>
      </pc:sldChg>
      <pc:sldChg chg="addSp delSp modSp add">
        <pc:chgData name="" userId="faadb563bfecab1d" providerId="LiveId" clId="{48158EB2-B3DB-4236-94B1-D0EBD6958505}" dt="2022-11-29T03:15:59.823" v="696"/>
        <pc:sldMkLst>
          <pc:docMk/>
          <pc:sldMk cId="2702390560" sldId="260"/>
        </pc:sldMkLst>
        <pc:grpChg chg="add mod">
          <ac:chgData name="" userId="faadb563bfecab1d" providerId="LiveId" clId="{48158EB2-B3DB-4236-94B1-D0EBD6958505}" dt="2022-11-29T03:09:29.320" v="517" actId="1076"/>
          <ac:grpSpMkLst>
            <pc:docMk/>
            <pc:sldMk cId="2702390560" sldId="260"/>
            <ac:grpSpMk id="2" creationId="{130ABBB7-5C39-4B18-8412-BBCBABA4BA53}"/>
          </ac:grpSpMkLst>
        </pc:grp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2" creationId="{DACB235A-A51F-4821-AEC6-8E8C6D68B864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3" creationId="{ADF62F4E-ABAA-4963-894D-50949C9C6C33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4" creationId="{016A9B0D-BC1C-48C4-9C57-3D39BE216045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5" creationId="{A75EE8B5-598D-4C26-80B9-607BFADE3E0C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6" creationId="{B7A2FE71-FDF1-478C-BE35-95F09F8BBCE2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7" creationId="{3C7203B4-D475-4232-8EA1-81FB734048A8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8" creationId="{982E870F-B35B-47BF-8C0C-CD4531900573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29" creationId="{19FAB119-FD40-4DF1-A69D-7F69C05EA862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0" creationId="{A6847E29-A184-4A3F-83D5-2D77852E36CC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1" creationId="{14F6DE51-99CD-4456-81DF-3A880E00772E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2" creationId="{F8060870-A38B-46FC-A797-59A2A9AC2DD0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3" creationId="{15E65C30-EA64-4FF6-827E-3E5606C7F50F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4" creationId="{0C2CD8E4-46F8-49E3-9FA6-D45AB824322E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5" creationId="{4865B2A1-AE30-4724-AA42-E50FB0ED26AD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6" creationId="{C00199F3-D759-499C-8CDB-BDCA6C19972B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7" creationId="{64F29280-0DC6-41B3-BFD1-DAB27BF497E7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8" creationId="{7D5A0DE2-7E8A-4A5F-B043-B13EF7FB279F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39" creationId="{F39E11E4-A83E-4094-84E3-2D71B3F2517F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40" creationId="{1F1D0A34-D558-4608-B1A1-C5360C6F0180}"/>
          </ac:inkMkLst>
        </pc:inkChg>
        <pc:inkChg chg="add del">
          <ac:chgData name="" userId="faadb563bfecab1d" providerId="LiveId" clId="{48158EB2-B3DB-4236-94B1-D0EBD6958505}" dt="2022-11-29T03:14:21.683" v="538"/>
          <ac:inkMkLst>
            <pc:docMk/>
            <pc:sldMk cId="2702390560" sldId="260"/>
            <ac:inkMk id="41" creationId="{D0FEB47A-7C5E-4A46-A475-7CC0759437CA}"/>
          </ac:inkMkLst>
        </pc:inkChg>
        <pc:inkChg chg="add del">
          <ac:chgData name="" userId="faadb563bfecab1d" providerId="LiveId" clId="{48158EB2-B3DB-4236-94B1-D0EBD6958505}" dt="2022-11-29T03:14:24.273" v="541"/>
          <ac:inkMkLst>
            <pc:docMk/>
            <pc:sldMk cId="2702390560" sldId="260"/>
            <ac:inkMk id="42" creationId="{0D5E4BA3-1C89-4A42-9107-956E1D9748CF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43" creationId="{B7F22ABA-5B1E-43EA-AEBA-C8F770EBB236}"/>
          </ac:inkMkLst>
        </pc:inkChg>
        <pc:inkChg chg="add del">
          <ac:chgData name="" userId="faadb563bfecab1d" providerId="LiveId" clId="{48158EB2-B3DB-4236-94B1-D0EBD6958505}" dt="2022-11-29T03:14:24.273" v="541"/>
          <ac:inkMkLst>
            <pc:docMk/>
            <pc:sldMk cId="2702390560" sldId="260"/>
            <ac:inkMk id="44" creationId="{11C10DBA-2D0C-47AB-BE3C-814516C3FB10}"/>
          </ac:inkMkLst>
        </pc:inkChg>
        <pc:inkChg chg="add del">
          <ac:chgData name="" userId="faadb563bfecab1d" providerId="LiveId" clId="{48158EB2-B3DB-4236-94B1-D0EBD6958505}" dt="2022-11-29T03:14:24.273" v="541"/>
          <ac:inkMkLst>
            <pc:docMk/>
            <pc:sldMk cId="2702390560" sldId="260"/>
            <ac:inkMk id="45" creationId="{5487C56F-7C9C-4CA8-990C-FA8B62FCE638}"/>
          </ac:inkMkLst>
        </pc:inkChg>
        <pc:inkChg chg="add del">
          <ac:chgData name="" userId="faadb563bfecab1d" providerId="LiveId" clId="{48158EB2-B3DB-4236-94B1-D0EBD6958505}" dt="2022-11-29T03:14:29.121" v="544"/>
          <ac:inkMkLst>
            <pc:docMk/>
            <pc:sldMk cId="2702390560" sldId="260"/>
            <ac:inkMk id="46" creationId="{C4F4F8F1-8718-4778-B227-51B052CC5469}"/>
          </ac:inkMkLst>
        </pc:inkChg>
        <pc:inkChg chg="add del">
          <ac:chgData name="" userId="faadb563bfecab1d" providerId="LiveId" clId="{48158EB2-B3DB-4236-94B1-D0EBD6958505}" dt="2022-11-29T03:14:29.121" v="544"/>
          <ac:inkMkLst>
            <pc:docMk/>
            <pc:sldMk cId="2702390560" sldId="260"/>
            <ac:inkMk id="47" creationId="{77BBE461-CA3E-4A40-8F72-6D801D6A5240}"/>
          </ac:inkMkLst>
        </pc:inkChg>
        <pc:inkChg chg="add del">
          <ac:chgData name="" userId="faadb563bfecab1d" providerId="LiveId" clId="{48158EB2-B3DB-4236-94B1-D0EBD6958505}" dt="2022-11-29T03:14:29.121" v="544"/>
          <ac:inkMkLst>
            <pc:docMk/>
            <pc:sldMk cId="2702390560" sldId="260"/>
            <ac:inkMk id="48" creationId="{F30B10D3-315C-4173-85B6-15DF183C7A03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49" creationId="{D43080D5-0138-4ECD-A0B4-072F2CD9BDB2}"/>
          </ac:inkMkLst>
        </pc:inkChg>
        <pc:inkChg chg="add del">
          <ac:chgData name="" userId="faadb563bfecab1d" providerId="LiveId" clId="{48158EB2-B3DB-4236-94B1-D0EBD6958505}" dt="2022-11-29T03:14:30.593" v="547"/>
          <ac:inkMkLst>
            <pc:docMk/>
            <pc:sldMk cId="2702390560" sldId="260"/>
            <ac:inkMk id="50" creationId="{7127E537-ECD7-406A-9758-1B702EFAA01F}"/>
          </ac:inkMkLst>
        </pc:inkChg>
        <pc:inkChg chg="add del">
          <ac:chgData name="" userId="faadb563bfecab1d" providerId="LiveId" clId="{48158EB2-B3DB-4236-94B1-D0EBD6958505}" dt="2022-11-29T03:14:30.593" v="547"/>
          <ac:inkMkLst>
            <pc:docMk/>
            <pc:sldMk cId="2702390560" sldId="260"/>
            <ac:inkMk id="51" creationId="{A2DB94BB-13D6-4E7E-95D8-6A065A548132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2" creationId="{5375912C-AEA8-4803-8E51-4D3F623E8549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3" creationId="{0562D0EB-AC28-495E-9630-7B413C000878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4" creationId="{294B2150-8533-42B6-93A7-2D0C6AA6ADDC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5" creationId="{EB35AB82-07B2-40E2-ABEB-8699E9A42DC0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6" creationId="{D972B6CD-6DD6-49A6-8D3D-B8619CE91B68}"/>
          </ac:inkMkLst>
        </pc:inkChg>
        <pc:inkChg chg="add del">
          <ac:chgData name="" userId="faadb563bfecab1d" providerId="LiveId" clId="{48158EB2-B3DB-4236-94B1-D0EBD6958505}" dt="2022-11-29T03:14:34.065" v="553"/>
          <ac:inkMkLst>
            <pc:docMk/>
            <pc:sldMk cId="2702390560" sldId="260"/>
            <ac:inkMk id="57" creationId="{871443E8-63BC-42B3-94DF-00217B2229F2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58" creationId="{FAD28385-1E62-481A-9A7D-74A08F188E17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59" creationId="{EAA254EA-AA73-48CB-A63E-F2DBB41E149E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0" creationId="{AD9FFFF9-A415-4775-809C-C487973C3CC4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1" creationId="{E6F5BAA1-6909-4B13-88C3-A206A4181A67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62" creationId="{3AF32E16-DE0A-4E75-BD9F-608C3C31437C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63" creationId="{046C3066-0BFF-4ADE-B614-5B4A25081B4C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64" creationId="{D4125028-61C7-462B-AEF0-48D47D7384C2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65" creationId="{915F9E0A-87F3-4CF1-83F3-C030F087C1ED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6" creationId="{BBF138DD-277B-4CDE-B85E-CC6238E18A00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7" creationId="{2DF6E735-BB82-44F7-8BDB-B6598B718263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8" creationId="{B0C56889-BFAE-4049-9FCF-E9838124BB0E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69" creationId="{386368AE-C7D8-40EF-9329-C3A7E354C084}"/>
          </ac:inkMkLst>
        </pc:inkChg>
        <pc:inkChg chg="add del">
          <ac:chgData name="" userId="faadb563bfecab1d" providerId="LiveId" clId="{48158EB2-B3DB-4236-94B1-D0EBD6958505}" dt="2022-11-29T03:14:40.192" v="566"/>
          <ac:inkMkLst>
            <pc:docMk/>
            <pc:sldMk cId="2702390560" sldId="260"/>
            <ac:inkMk id="70" creationId="{E161D258-81FA-4EED-A525-9CB2D7BA282C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71" creationId="{4C62B7AA-9DDF-45F2-A403-AF0EE6565C63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72" creationId="{79265F4A-F8E9-4362-8D46-A8010F3D2CB1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73" creationId="{5C974B1A-CBBF-42EB-8342-F94BF4CBEA0C}"/>
          </ac:inkMkLst>
        </pc:inkChg>
        <pc:inkChg chg="add del">
          <ac:chgData name="" userId="faadb563bfecab1d" providerId="LiveId" clId="{48158EB2-B3DB-4236-94B1-D0EBD6958505}" dt="2022-11-29T03:14:43.410" v="572"/>
          <ac:inkMkLst>
            <pc:docMk/>
            <pc:sldMk cId="2702390560" sldId="260"/>
            <ac:inkMk id="74" creationId="{1E46233D-5E70-4A37-BA56-2E15D51B77A7}"/>
          </ac:inkMkLst>
        </pc:inkChg>
        <pc:inkChg chg="add del">
          <ac:chgData name="" userId="faadb563bfecab1d" providerId="LiveId" clId="{48158EB2-B3DB-4236-94B1-D0EBD6958505}" dt="2022-11-29T03:14:43.410" v="572"/>
          <ac:inkMkLst>
            <pc:docMk/>
            <pc:sldMk cId="2702390560" sldId="260"/>
            <ac:inkMk id="75" creationId="{B34BA610-A31B-43A3-B37E-F62338AFC728}"/>
          </ac:inkMkLst>
        </pc:inkChg>
        <pc:inkChg chg="add del">
          <ac:chgData name="" userId="faadb563bfecab1d" providerId="LiveId" clId="{48158EB2-B3DB-4236-94B1-D0EBD6958505}" dt="2022-11-29T03:14:43.410" v="572"/>
          <ac:inkMkLst>
            <pc:docMk/>
            <pc:sldMk cId="2702390560" sldId="260"/>
            <ac:inkMk id="76" creationId="{0A561573-5C85-48C8-90D0-D00CC1ABF681}"/>
          </ac:inkMkLst>
        </pc:inkChg>
        <pc:inkChg chg="add del">
          <ac:chgData name="" userId="faadb563bfecab1d" providerId="LiveId" clId="{48158EB2-B3DB-4236-94B1-D0EBD6958505}" dt="2022-11-29T03:14:43.410" v="572"/>
          <ac:inkMkLst>
            <pc:docMk/>
            <pc:sldMk cId="2702390560" sldId="260"/>
            <ac:inkMk id="77" creationId="{95471A9A-FD11-4480-B911-FD901297149C}"/>
          </ac:inkMkLst>
        </pc:inkChg>
        <pc:inkChg chg="add del">
          <ac:chgData name="" userId="faadb563bfecab1d" providerId="LiveId" clId="{48158EB2-B3DB-4236-94B1-D0EBD6958505}" dt="2022-11-29T03:14:43.410" v="572"/>
          <ac:inkMkLst>
            <pc:docMk/>
            <pc:sldMk cId="2702390560" sldId="260"/>
            <ac:inkMk id="78" creationId="{9648D430-EBAE-41B2-869E-9F3010CA145B}"/>
          </ac:inkMkLst>
        </pc:inkChg>
        <pc:inkChg chg="add del">
          <ac:chgData name="" userId="faadb563bfecab1d" providerId="LiveId" clId="{48158EB2-B3DB-4236-94B1-D0EBD6958505}" dt="2022-11-29T03:14:46.363" v="575"/>
          <ac:inkMkLst>
            <pc:docMk/>
            <pc:sldMk cId="2702390560" sldId="260"/>
            <ac:inkMk id="79" creationId="{80107584-50DD-4199-AB15-F9B837AAE9BD}"/>
          </ac:inkMkLst>
        </pc:inkChg>
        <pc:inkChg chg="add del">
          <ac:chgData name="" userId="faadb563bfecab1d" providerId="LiveId" clId="{48158EB2-B3DB-4236-94B1-D0EBD6958505}" dt="2022-11-29T03:14:46.363" v="575"/>
          <ac:inkMkLst>
            <pc:docMk/>
            <pc:sldMk cId="2702390560" sldId="260"/>
            <ac:inkMk id="80" creationId="{1C2D54B5-132E-4A04-89D6-C0A64F4EB522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81" creationId="{C577987F-AD11-4B19-A4EC-C6602BFDE255}"/>
          </ac:inkMkLst>
        </pc:inkChg>
        <pc:inkChg chg="add del">
          <ac:chgData name="" userId="faadb563bfecab1d" providerId="LiveId" clId="{48158EB2-B3DB-4236-94B1-D0EBD6958505}" dt="2022-11-29T03:14:48.296" v="578"/>
          <ac:inkMkLst>
            <pc:docMk/>
            <pc:sldMk cId="2702390560" sldId="260"/>
            <ac:inkMk id="82" creationId="{A364633B-F937-4FFE-95A7-C30FAB0C87A6}"/>
          </ac:inkMkLst>
        </pc:inkChg>
        <pc:inkChg chg="add del">
          <ac:chgData name="" userId="faadb563bfecab1d" providerId="LiveId" clId="{48158EB2-B3DB-4236-94B1-D0EBD6958505}" dt="2022-11-29T03:14:48.296" v="578"/>
          <ac:inkMkLst>
            <pc:docMk/>
            <pc:sldMk cId="2702390560" sldId="260"/>
            <ac:inkMk id="83" creationId="{975B7275-82D2-4613-A590-70218BEA10CE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84" creationId="{9641A8A7-01C1-48D7-A4B3-E441F736871F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85" creationId="{87E26A65-335F-4334-A3AA-36FF068DA146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86" creationId="{A1EE6E1C-2742-4DA1-A2A8-45CCFAA08086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87" creationId="{F523BDB8-E8EA-47D6-BD39-1984DA4EA30C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88" creationId="{AF52A4EB-4986-4DCA-AB4F-8763A737AA40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89" creationId="{E116B31F-8048-4E0D-8316-68A55517F9AD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0" creationId="{F8D1545F-9BDB-4E2E-BEDE-DF1576CB64D9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1" creationId="{5C9F1D7B-123B-42A2-A928-409B4472D0B7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2" creationId="{3438BA21-1B1C-4A55-9C60-E236CAAC8B9B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3" creationId="{C6925C09-ACAC-4920-9229-FD54E075BB1B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4" creationId="{E38DFB63-71A9-4A00-943E-CE1E4E70EA4B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5" creationId="{A7BC53E6-29AE-421A-8A12-05EB224252A1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6" creationId="{99CE3796-4182-4C59-A40D-FF750F1F1947}"/>
          </ac:inkMkLst>
        </pc:inkChg>
        <pc:inkChg chg="add del">
          <ac:chgData name="" userId="faadb563bfecab1d" providerId="LiveId" clId="{48158EB2-B3DB-4236-94B1-D0EBD6958505}" dt="2022-11-29T03:14:54.588" v="591"/>
          <ac:inkMkLst>
            <pc:docMk/>
            <pc:sldMk cId="2702390560" sldId="260"/>
            <ac:inkMk id="97" creationId="{2E83007B-518F-496F-9049-D99A67AD45DD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98" creationId="{6A7976A3-6AA0-4516-A0E8-A8E13EE9C105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99" creationId="{8A06C58D-552A-4574-89E7-6EF4769EEE2E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100" creationId="{5EDD15E2-8D34-42BA-9FC7-1B8AEA491137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101" creationId="{07193F37-ED56-4030-8032-C280A621D5A6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102" creationId="{3C435276-0989-443C-8D43-83245FC644B3}"/>
          </ac:inkMkLst>
        </pc:inkChg>
        <pc:inkChg chg="add del">
          <ac:chgData name="" userId="faadb563bfecab1d" providerId="LiveId" clId="{48158EB2-B3DB-4236-94B1-D0EBD6958505}" dt="2022-11-29T03:15:02.439" v="597"/>
          <ac:inkMkLst>
            <pc:docMk/>
            <pc:sldMk cId="2702390560" sldId="260"/>
            <ac:inkMk id="103" creationId="{B8A29F16-82B4-460C-A889-A927DF94E87D}"/>
          </ac:inkMkLst>
        </pc:inkChg>
        <pc:inkChg chg="add del">
          <ac:chgData name="" userId="faadb563bfecab1d" providerId="LiveId" clId="{48158EB2-B3DB-4236-94B1-D0EBD6958505}" dt="2022-11-29T03:15:11.714" v="601"/>
          <ac:inkMkLst>
            <pc:docMk/>
            <pc:sldMk cId="2702390560" sldId="260"/>
            <ac:inkMk id="104" creationId="{F3470268-8193-4F3A-9FF5-BEEADE3661C7}"/>
          </ac:inkMkLst>
        </pc:inkChg>
        <pc:inkChg chg="add del">
          <ac:chgData name="" userId="faadb563bfecab1d" providerId="LiveId" clId="{48158EB2-B3DB-4236-94B1-D0EBD6958505}" dt="2022-11-29T03:15:11.714" v="601"/>
          <ac:inkMkLst>
            <pc:docMk/>
            <pc:sldMk cId="2702390560" sldId="260"/>
            <ac:inkMk id="105" creationId="{D986F328-130E-49C1-BCE5-48B972EF153D}"/>
          </ac:inkMkLst>
        </pc:inkChg>
        <pc:inkChg chg="add del">
          <ac:chgData name="" userId="faadb563bfecab1d" providerId="LiveId" clId="{48158EB2-B3DB-4236-94B1-D0EBD6958505}" dt="2022-11-29T03:15:11.714" v="601"/>
          <ac:inkMkLst>
            <pc:docMk/>
            <pc:sldMk cId="2702390560" sldId="260"/>
            <ac:inkMk id="106" creationId="{5A6BC574-2EE0-440C-82A6-2989CB8B815E}"/>
          </ac:inkMkLst>
        </pc:inkChg>
        <pc:inkChg chg="add del">
          <ac:chgData name="" userId="faadb563bfecab1d" providerId="LiveId" clId="{48158EB2-B3DB-4236-94B1-D0EBD6958505}" dt="2022-11-29T03:15:11.714" v="601"/>
          <ac:inkMkLst>
            <pc:docMk/>
            <pc:sldMk cId="2702390560" sldId="260"/>
            <ac:inkMk id="107" creationId="{7B81F612-1754-453D-B234-732D72951C48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08" creationId="{962FCAF8-8192-4E9C-8505-BEF335001991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09" creationId="{E9643C52-F781-41E6-9DF8-4E9BC4873E6A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0" creationId="{7DA97500-FD2A-4FF0-BD6F-AE7E6D0C904E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1" creationId="{A95B8300-8A5F-4E7B-BCAC-D52376E77676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2" creationId="{A4EBC219-B954-4106-B136-897085C32709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3" creationId="{6AAFF438-4CAD-460C-860B-D973A737BBBE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4" creationId="{A00F5B9A-3456-4476-ADBF-C153D84158D3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5" creationId="{B388E891-3734-4FC0-9385-379BCBBD41DA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6" creationId="{3ABDCFB9-5FB1-41B7-A7FA-2DBFABEA6F97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7" creationId="{F99E5E56-F2D4-4CF5-A147-D8C54F260708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8" creationId="{135FA006-383A-4778-B767-F25A937061F3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19" creationId="{11ABEB41-212B-4336-8AA3-32793EBD464E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20" creationId="{C5416A89-9824-464C-944F-9A96811509F1}"/>
          </ac:inkMkLst>
        </pc:inkChg>
        <pc:inkChg chg="add del">
          <ac:chgData name="" userId="faadb563bfecab1d" providerId="LiveId" clId="{48158EB2-B3DB-4236-94B1-D0EBD6958505}" dt="2022-11-29T03:15:17.427" v="615"/>
          <ac:inkMkLst>
            <pc:docMk/>
            <pc:sldMk cId="2702390560" sldId="260"/>
            <ac:inkMk id="121" creationId="{2F641424-862F-44E7-8BBD-AA0497B244C9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2" creationId="{F454D194-ED9C-47CD-AF2A-503AA290D317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3" creationId="{D8D5E29B-CA52-40A6-AFF4-DAE72D30AD1D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4" creationId="{17D97494-F34F-46AA-A497-F90A58623BA8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5" creationId="{A3C08EBF-0D86-4849-A53B-4A71435AAF62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6" creationId="{5FD66A9E-2186-4326-9712-D9F8737FAF50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7" creationId="{912B5C78-C189-4E0D-B88B-B67592C31634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8" creationId="{C06BA58C-79CF-4577-A4F9-F89C07394CB2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29" creationId="{836C6EF1-8F5B-49FF-808E-8161C2A85BF2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0" creationId="{FB2515E5-1870-4BFE-956C-FF573980B7A4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1" creationId="{DA7CFE85-9D90-41C3-A8E6-883DF03DA39A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2" creationId="{B353B1A6-33F9-411F-A9C5-4D1A3975FB9F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3" creationId="{EA22C549-3F00-4BAF-A731-7A18AC0D3A5A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4" creationId="{84270807-9749-434A-8F3B-B2513A11C592}"/>
          </ac:inkMkLst>
        </pc:inkChg>
        <pc:inkChg chg="add del">
          <ac:chgData name="" userId="faadb563bfecab1d" providerId="LiveId" clId="{48158EB2-B3DB-4236-94B1-D0EBD6958505}" dt="2022-11-29T03:15:21.950" v="629"/>
          <ac:inkMkLst>
            <pc:docMk/>
            <pc:sldMk cId="2702390560" sldId="260"/>
            <ac:inkMk id="135" creationId="{0B700AC9-5827-4FA3-993F-F8E1262701C5}"/>
          </ac:inkMkLst>
        </pc:inkChg>
        <pc:inkChg chg="add del">
          <ac:chgData name="" userId="faadb563bfecab1d" providerId="LiveId" clId="{48158EB2-B3DB-4236-94B1-D0EBD6958505}" dt="2022-11-29T03:15:23.928" v="631"/>
          <ac:inkMkLst>
            <pc:docMk/>
            <pc:sldMk cId="2702390560" sldId="260"/>
            <ac:inkMk id="136" creationId="{8A30DA1D-1488-433B-BC93-2BD72D531824}"/>
          </ac:inkMkLst>
        </pc:inkChg>
        <pc:inkChg chg="add del">
          <ac:chgData name="" userId="faadb563bfecab1d" providerId="LiveId" clId="{48158EB2-B3DB-4236-94B1-D0EBD6958505}" dt="2022-11-29T03:15:23.928" v="631"/>
          <ac:inkMkLst>
            <pc:docMk/>
            <pc:sldMk cId="2702390560" sldId="260"/>
            <ac:inkMk id="137" creationId="{886B4F7C-3CA9-46E0-AF79-011CDC2813FF}"/>
          </ac:inkMkLst>
        </pc:inkChg>
        <pc:inkChg chg="add del">
          <ac:chgData name="" userId="faadb563bfecab1d" providerId="LiveId" clId="{48158EB2-B3DB-4236-94B1-D0EBD6958505}" dt="2022-11-29T03:15:35.683" v="653"/>
          <ac:inkMkLst>
            <pc:docMk/>
            <pc:sldMk cId="2702390560" sldId="260"/>
            <ac:inkMk id="138" creationId="{F0BCE0E3-82FE-49DB-98E8-61EEA585BF1E}"/>
          </ac:inkMkLst>
        </pc:inkChg>
        <pc:inkChg chg="add del">
          <ac:chgData name="" userId="faadb563bfecab1d" providerId="LiveId" clId="{48158EB2-B3DB-4236-94B1-D0EBD6958505}" dt="2022-11-29T03:15:26.730" v="634"/>
          <ac:inkMkLst>
            <pc:docMk/>
            <pc:sldMk cId="2702390560" sldId="260"/>
            <ac:inkMk id="139" creationId="{FBFE7446-D72F-4788-995B-F13C0F96F3C7}"/>
          </ac:inkMkLst>
        </pc:inkChg>
        <pc:inkChg chg="add del">
          <ac:chgData name="" userId="faadb563bfecab1d" providerId="LiveId" clId="{48158EB2-B3DB-4236-94B1-D0EBD6958505}" dt="2022-11-29T03:15:26.730" v="634"/>
          <ac:inkMkLst>
            <pc:docMk/>
            <pc:sldMk cId="2702390560" sldId="260"/>
            <ac:inkMk id="140" creationId="{B8BFBCEA-0DBC-431C-8BB2-B4257198780C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1" creationId="{A88DCB83-6223-4495-B45B-8121F66F7D3C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2" creationId="{1DFBD52D-B703-423E-A339-0983B1D0782C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3" creationId="{F2BAA99F-8184-4EC4-A71B-1C0A69DFC12C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4" creationId="{7986E7AD-F89D-449D-ABB7-975336796BD8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5" creationId="{11A7B8B7-E68B-432C-AC11-E7403B07C138}"/>
          </ac:inkMkLst>
        </pc:inkChg>
        <pc:inkChg chg="add del">
          <ac:chgData name="" userId="faadb563bfecab1d" providerId="LiveId" clId="{48158EB2-B3DB-4236-94B1-D0EBD6958505}" dt="2022-11-29T03:15:29.080" v="640"/>
          <ac:inkMkLst>
            <pc:docMk/>
            <pc:sldMk cId="2702390560" sldId="260"/>
            <ac:inkMk id="146" creationId="{07947745-C1CD-48EF-87B0-F5968949F1B5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47" creationId="{EB4661AA-F511-49F0-9BF0-C1F60AC0438F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48" creationId="{D7A93637-5F25-43E3-901E-5836A54A3B44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49" creationId="{87C98B2F-C84F-4875-8E2B-BD330EF37A8E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50" creationId="{82572A58-1102-41D1-AB45-0C8A96271401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51" creationId="{BC4F63B5-666B-4332-96EB-83117589ED94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52" creationId="{F1870DE8-AC24-4319-B600-0EBCE52D1821}"/>
          </ac:inkMkLst>
        </pc:inkChg>
        <pc:inkChg chg="add del">
          <ac:chgData name="" userId="faadb563bfecab1d" providerId="LiveId" clId="{48158EB2-B3DB-4236-94B1-D0EBD6958505}" dt="2022-11-29T03:15:32.453" v="647"/>
          <ac:inkMkLst>
            <pc:docMk/>
            <pc:sldMk cId="2702390560" sldId="260"/>
            <ac:inkMk id="153" creationId="{6E36A956-D1A1-47EF-8D69-2F52AB1C2A8C}"/>
          </ac:inkMkLst>
        </pc:inkChg>
        <pc:inkChg chg="add del">
          <ac:chgData name="" userId="faadb563bfecab1d" providerId="LiveId" clId="{48158EB2-B3DB-4236-94B1-D0EBD6958505}" dt="2022-11-29T03:15:34.208" v="649"/>
          <ac:inkMkLst>
            <pc:docMk/>
            <pc:sldMk cId="2702390560" sldId="260"/>
            <ac:inkMk id="154" creationId="{95101111-8A11-496C-B94D-C771D06C1ABD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55" creationId="{75DCAF1C-AA4C-4992-AF4F-8A235A010B17}"/>
          </ac:inkMkLst>
        </pc:inkChg>
        <pc:inkChg chg="add del">
          <ac:chgData name="" userId="faadb563bfecab1d" providerId="LiveId" clId="{48158EB2-B3DB-4236-94B1-D0EBD6958505}" dt="2022-11-29T03:15:34.208" v="649"/>
          <ac:inkMkLst>
            <pc:docMk/>
            <pc:sldMk cId="2702390560" sldId="260"/>
            <ac:inkMk id="156" creationId="{E7CF85CD-A1A8-4A25-A22B-49243A35E327}"/>
          </ac:inkMkLst>
        </pc:inkChg>
        <pc:inkChg chg="add del">
          <ac:chgData name="" userId="faadb563bfecab1d" providerId="LiveId" clId="{48158EB2-B3DB-4236-94B1-D0EBD6958505}" dt="2022-11-29T03:15:35.683" v="653"/>
          <ac:inkMkLst>
            <pc:docMk/>
            <pc:sldMk cId="2702390560" sldId="260"/>
            <ac:inkMk id="157" creationId="{CC019860-E0E6-4E0B-B8C1-8956BF4F1701}"/>
          </ac:inkMkLst>
        </pc:inkChg>
        <pc:inkChg chg="add del">
          <ac:chgData name="" userId="faadb563bfecab1d" providerId="LiveId" clId="{48158EB2-B3DB-4236-94B1-D0EBD6958505}" dt="2022-11-29T03:15:35.683" v="653"/>
          <ac:inkMkLst>
            <pc:docMk/>
            <pc:sldMk cId="2702390560" sldId="260"/>
            <ac:inkMk id="158" creationId="{511BDE32-E396-4271-A95F-0268834AF55C}"/>
          </ac:inkMkLst>
        </pc:inkChg>
        <pc:inkChg chg="add del">
          <ac:chgData name="" userId="faadb563bfecab1d" providerId="LiveId" clId="{48158EB2-B3DB-4236-94B1-D0EBD6958505}" dt="2022-11-29T03:15:35.683" v="653"/>
          <ac:inkMkLst>
            <pc:docMk/>
            <pc:sldMk cId="2702390560" sldId="260"/>
            <ac:inkMk id="159" creationId="{C0620BE2-AA6E-43BA-8350-CC751A69D247}"/>
          </ac:inkMkLst>
        </pc:inkChg>
        <pc:inkChg chg="add del">
          <ac:chgData name="" userId="faadb563bfecab1d" providerId="LiveId" clId="{48158EB2-B3DB-4236-94B1-D0EBD6958505}" dt="2022-11-29T03:15:35.683" v="653"/>
          <ac:inkMkLst>
            <pc:docMk/>
            <pc:sldMk cId="2702390560" sldId="260"/>
            <ac:inkMk id="160" creationId="{9C51FE1A-18FE-44D1-9750-F0EB473A5EA2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1" creationId="{22E34A6F-883B-49B3-A726-80EF2F049BAB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2" creationId="{B9A3A7A6-6B72-4472-A9C8-FEC18BFD64B0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3" creationId="{294EAE8F-24CB-4E2C-963D-9D23A4205F10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4" creationId="{C83EE43C-BF15-4E72-A09B-33BE96EA1D20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5" creationId="{0DAB2F90-3313-4ACD-AEA4-653B71CE1B9F}"/>
          </ac:inkMkLst>
        </pc:inkChg>
        <pc:inkChg chg="add del">
          <ac:chgData name="" userId="faadb563bfecab1d" providerId="LiveId" clId="{48158EB2-B3DB-4236-94B1-D0EBD6958505}" dt="2022-11-29T03:15:38.568" v="659"/>
          <ac:inkMkLst>
            <pc:docMk/>
            <pc:sldMk cId="2702390560" sldId="260"/>
            <ac:inkMk id="166" creationId="{E3905FEF-8FA8-4652-B71C-C01E936A94B4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67" creationId="{F603E3A5-855F-4CF6-9A52-8A38D4052F92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68" creationId="{0CA699D1-21A4-47F9-BCFC-47337D59E107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69" creationId="{76054067-0DC0-488D-9F18-4832D132D543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0" creationId="{C5CFB291-FB00-47DD-A1B9-AF21254C614A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1" creationId="{8E4943C6-3997-4995-A7FF-B30576527317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2" creationId="{C123FBC3-C258-4FB5-BE3E-D24CF3A5A890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3" creationId="{51EB308D-7D6B-4E57-A1E4-0C9497F53ED2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4" creationId="{DA6B5C4E-0E94-4054-BBF9-96905F9C79C1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5" creationId="{2DAAD76A-4D7C-4FD0-9322-9F7A0C6A4FB5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6" creationId="{023AA5DD-7D33-4734-A971-302D68FE6D09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7" creationId="{0078E7F2-9D95-415B-A716-12FEA5ADCE0F}"/>
          </ac:inkMkLst>
        </pc:inkChg>
        <pc:inkChg chg="add del">
          <ac:chgData name="" userId="faadb563bfecab1d" providerId="LiveId" clId="{48158EB2-B3DB-4236-94B1-D0EBD6958505}" dt="2022-11-29T03:15:43.453" v="671"/>
          <ac:inkMkLst>
            <pc:docMk/>
            <pc:sldMk cId="2702390560" sldId="260"/>
            <ac:inkMk id="178" creationId="{A93231A7-7315-4A54-8F3B-7717282B8DEA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79" creationId="{583E2AD0-B92A-49DD-8499-CAF3EB99524A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80" creationId="{1ADE93CB-49C2-4975-AA9C-6D71E1980223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81" creationId="{0C013727-626A-4633-A1AB-30DB3AC4AF3F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82" creationId="{A510C30B-D925-4748-808F-D1C246DE4F39}"/>
          </ac:inkMkLst>
        </pc:inkChg>
        <pc:inkChg chg="add del">
          <ac:chgData name="" userId="faadb563bfecab1d" providerId="LiveId" clId="{48158EB2-B3DB-4236-94B1-D0EBD6958505}" dt="2022-11-29T03:15:46.415" v="676"/>
          <ac:inkMkLst>
            <pc:docMk/>
            <pc:sldMk cId="2702390560" sldId="260"/>
            <ac:inkMk id="183" creationId="{E6B28715-BCDC-4BB1-85AF-18CCF94762B4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4" creationId="{2C637D6C-7806-4343-AC6E-33188BC1EE98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5" creationId="{D6A886A0-71C5-4C1A-8315-653EDE6F6042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6" creationId="{7C151CCF-D2C2-4FEB-8C5D-53C54E617172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7" creationId="{E5CC043E-ABB7-4D7B-AE95-48C75E7CF863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8" creationId="{966FC8B7-CDD9-4CDC-8BF8-B8A38E7A2D87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89" creationId="{640A425A-FFCC-4686-9C97-7352787F23CC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0" creationId="{2AA1EE62-0624-4E60-8EF8-6D2283055789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1" creationId="{F58E8B6F-EC31-479E-BAA5-138F4BD10783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2" creationId="{C7BD5F2E-9E4A-411C-BA08-11AF37A76290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3" creationId="{CFED71F2-75FD-4806-905C-EFF42E7FB33D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4" creationId="{BFD4C862-1626-4709-9EE4-1582C46CF226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5" creationId="{85C9173D-3133-49D7-A348-C6EDFF9BADF5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6" creationId="{FAEF9A49-3098-4140-A33D-91119C8E6737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7" creationId="{25C9F768-5FCA-45C2-BD85-111D48ADCBB9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8" creationId="{B3A19957-292E-4EC5-83E4-1A4919798BD7}"/>
          </ac:inkMkLst>
        </pc:inkChg>
        <pc:inkChg chg="add del">
          <ac:chgData name="" userId="faadb563bfecab1d" providerId="LiveId" clId="{48158EB2-B3DB-4236-94B1-D0EBD6958505}" dt="2022-11-29T03:15:53.614" v="692"/>
          <ac:inkMkLst>
            <pc:docMk/>
            <pc:sldMk cId="2702390560" sldId="260"/>
            <ac:inkMk id="199" creationId="{36E90CDC-37ED-4EF2-8A01-F520C59D2C2D}"/>
          </ac:inkMkLst>
        </pc:inkChg>
        <pc:inkChg chg="add del">
          <ac:chgData name="" userId="faadb563bfecab1d" providerId="LiveId" clId="{48158EB2-B3DB-4236-94B1-D0EBD6958505}" dt="2022-11-29T03:15:59.823" v="696"/>
          <ac:inkMkLst>
            <pc:docMk/>
            <pc:sldMk cId="2702390560" sldId="260"/>
            <ac:inkMk id="200" creationId="{DF0C9097-CEDB-423C-8118-3CAA8BF50736}"/>
          </ac:inkMkLst>
        </pc:inkChg>
        <pc:inkChg chg="add del">
          <ac:chgData name="" userId="faadb563bfecab1d" providerId="LiveId" clId="{48158EB2-B3DB-4236-94B1-D0EBD6958505}" dt="2022-11-29T03:15:59.823" v="696"/>
          <ac:inkMkLst>
            <pc:docMk/>
            <pc:sldMk cId="2702390560" sldId="260"/>
            <ac:inkMk id="201" creationId="{C8668987-7006-4F91-B980-034DC898F4AC}"/>
          </ac:inkMkLst>
        </pc:inkChg>
        <pc:inkChg chg="add del">
          <ac:chgData name="" userId="faadb563bfecab1d" providerId="LiveId" clId="{48158EB2-B3DB-4236-94B1-D0EBD6958505}" dt="2022-11-29T03:15:59.823" v="696"/>
          <ac:inkMkLst>
            <pc:docMk/>
            <pc:sldMk cId="2702390560" sldId="260"/>
            <ac:inkMk id="202" creationId="{043E5EE7-014C-41A3-9B39-7B06B2B781C7}"/>
          </ac:inkMkLst>
        </pc:inkChg>
        <pc:inkChg chg="add del">
          <ac:chgData name="" userId="faadb563bfecab1d" providerId="LiveId" clId="{48158EB2-B3DB-4236-94B1-D0EBD6958505}" dt="2022-11-29T03:15:59.823" v="696"/>
          <ac:inkMkLst>
            <pc:docMk/>
            <pc:sldMk cId="2702390560" sldId="260"/>
            <ac:inkMk id="203" creationId="{E8452A2E-1E14-402A-8D14-4992AC87BAAA}"/>
          </ac:inkMkLst>
        </pc:inkChg>
        <pc:inkChg chg="add">
          <ac:chgData name="" userId="faadb563bfecab1d" providerId="LiveId" clId="{48158EB2-B3DB-4236-94B1-D0EBD6958505}" dt="2022-11-29T03:15:59.823" v="696"/>
          <ac:inkMkLst>
            <pc:docMk/>
            <pc:sldMk cId="2702390560" sldId="260"/>
            <ac:inkMk id="204" creationId="{C4E68826-347A-4A1D-BBBE-1129481AC6A1}"/>
          </ac:inkMkLst>
        </pc:inkChg>
      </pc:sldChg>
      <pc:sldChg chg="addSp delSp add">
        <pc:chgData name="" userId="faadb563bfecab1d" providerId="LiveId" clId="{48158EB2-B3DB-4236-94B1-D0EBD6958505}" dt="2022-11-29T03:16:58.607" v="772"/>
        <pc:sldMkLst>
          <pc:docMk/>
          <pc:sldMk cId="2300722" sldId="261"/>
        </pc:sldMkLst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2" creationId="{9ACD15D0-81D0-4E47-8EA5-75BDCD498015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3" creationId="{4D87818D-97E0-483C-9BCF-AC782C9DDE56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4" creationId="{B0BE6F0E-F672-403B-AF06-DCEBF95678DB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5" creationId="{1791A50D-72C5-41A8-B32E-F0274C741911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6" creationId="{5EF46E28-87E6-4E81-AD73-320094FCCC3F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7" creationId="{82AABF0B-DF0E-40FB-A77D-C3786C148562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8" creationId="{D6C89035-63EA-4B68-A3AE-CF3BA4B14FEB}"/>
          </ac:inkMkLst>
        </pc:inkChg>
        <pc:inkChg chg="add del">
          <ac:chgData name="" userId="faadb563bfecab1d" providerId="LiveId" clId="{48158EB2-B3DB-4236-94B1-D0EBD6958505}" dt="2022-11-29T03:16:19.398" v="706"/>
          <ac:inkMkLst>
            <pc:docMk/>
            <pc:sldMk cId="2300722" sldId="261"/>
            <ac:inkMk id="9" creationId="{18250E08-B7D3-420B-8C31-8F4A23EDC0B1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0" creationId="{B1B64235-93FF-48B8-BFB7-130203434DCA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1" creationId="{CA96FD66-B76B-4D68-A331-E29A8B806A0B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2" creationId="{5EF3D37F-8284-4869-950B-6470F766F4C9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3" creationId="{2F659002-D70A-4F3D-879F-1CEE6AB34069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4" creationId="{200BE3FD-9817-48FE-9007-DB46474CE16E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5" creationId="{5DCF3E66-1BA2-4DA3-85D1-7FA4B60637B9}"/>
          </ac:inkMkLst>
        </pc:inkChg>
        <pc:inkChg chg="add del">
          <ac:chgData name="" userId="faadb563bfecab1d" providerId="LiveId" clId="{48158EB2-B3DB-4236-94B1-D0EBD6958505}" dt="2022-11-29T03:16:22.389" v="713"/>
          <ac:inkMkLst>
            <pc:docMk/>
            <pc:sldMk cId="2300722" sldId="261"/>
            <ac:inkMk id="16" creationId="{9694F2D3-BD0E-4DEC-97F7-3DB205E08468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17" creationId="{0D5FEFB0-62C3-41BE-9035-A0E7124C8ADB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18" creationId="{B3CBE625-2875-4C80-BB24-86D1ECB52225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19" creationId="{97395788-172A-4FA2-85BF-CB4ADA0BB3E6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0" creationId="{430A6A9F-EF76-4D60-BA11-C7A5010B9B8F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1" creationId="{CB404588-A190-4F00-A082-0E6A3B4B1288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2" creationId="{F521CA6E-4BC5-4B0B-9119-D80F5BDAB6B1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3" creationId="{044D641A-E117-4897-8E9D-38CF9C6C833D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4" creationId="{AD93E2D9-DC68-4BCD-A232-FE95B5198EBD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5" creationId="{64BB11AA-FB68-4A11-A094-42FB5048CBC6}"/>
          </ac:inkMkLst>
        </pc:inkChg>
        <pc:inkChg chg="add del">
          <ac:chgData name="" userId="faadb563bfecab1d" providerId="LiveId" clId="{48158EB2-B3DB-4236-94B1-D0EBD6958505}" dt="2022-11-29T03:16:28.273" v="723"/>
          <ac:inkMkLst>
            <pc:docMk/>
            <pc:sldMk cId="2300722" sldId="261"/>
            <ac:inkMk id="26" creationId="{612D9598-8EC8-4659-BD33-006859C479EC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27" creationId="{FA52B766-DDAD-4BBC-9F90-0596B0811E28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28" creationId="{4DDC36E0-8541-45F7-81B2-B40A1F9AA542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29" creationId="{9898976A-5D1F-498E-92D5-877F45ABD5FA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30" creationId="{6DC5B9CF-F0B8-40A7-A3DF-365367AE7961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31" creationId="{A1D74291-88CC-4DAF-BC71-0EF7B6E62CEC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32" creationId="{EAF3FD9B-00D0-4CFE-9FC1-78664F05FE8E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33" creationId="{0BC9E8B7-9F0B-4D16-9DE2-661AA206F031}"/>
          </ac:inkMkLst>
        </pc:inkChg>
        <pc:inkChg chg="add del">
          <ac:chgData name="" userId="faadb563bfecab1d" providerId="LiveId" clId="{48158EB2-B3DB-4236-94B1-D0EBD6958505}" dt="2022-11-29T03:16:33.154" v="731"/>
          <ac:inkMkLst>
            <pc:docMk/>
            <pc:sldMk cId="2300722" sldId="261"/>
            <ac:inkMk id="34" creationId="{9CE30F1C-84B0-4B7A-804E-0DF33D00CD7E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35" creationId="{BB4753B4-2E43-48ED-A014-C0533522A890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36" creationId="{086C9EFA-EBEB-447B-A55A-9E9404D714E2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37" creationId="{073FAC42-DDA3-463D-8B9F-7E4C15B18B40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38" creationId="{E6C54039-0FC0-4A97-BE1B-8AD8E1454E87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39" creationId="{4990A7C0-4424-4A0A-B65C-BB1E27063E3F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40" creationId="{415E7096-34A6-4CFF-96C9-820E8DDEF5E9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41" creationId="{CCFFFFEF-9257-4976-B1F4-D115288F527E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42" creationId="{D61AA80E-C04E-4D87-9CD3-74344A34EEFF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43" creationId="{00F0E823-8528-4CC9-82C0-4B2FE56405F4}"/>
          </ac:inkMkLst>
        </pc:inkChg>
        <pc:inkChg chg="add del">
          <ac:chgData name="" userId="faadb563bfecab1d" providerId="LiveId" clId="{48158EB2-B3DB-4236-94B1-D0EBD6958505}" dt="2022-11-29T03:16:39.609" v="741"/>
          <ac:inkMkLst>
            <pc:docMk/>
            <pc:sldMk cId="2300722" sldId="261"/>
            <ac:inkMk id="44" creationId="{681EB58C-3192-488F-B28F-80947CB9F0BC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45" creationId="{CD10CFE4-AA85-40FC-AB49-5F2201A649EB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46" creationId="{8E0482D5-868A-4579-89FF-17EA68C8580C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47" creationId="{37F3A69D-7F43-4E37-8892-F1F2B6B42A9D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48" creationId="{B2DF3937-3F9D-4A9F-B1FB-30E915E12EB3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49" creationId="{58AF51DE-E6E3-4C03-AFCB-34F24A042450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0" creationId="{B0153265-8277-48C6-A940-945E6E2D093A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1" creationId="{18305390-0B60-44B3-8788-BBE725FFAA8A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2" creationId="{7C85A3E2-9F73-4125-83B3-F02DCEAE8D34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3" creationId="{292C9EAC-ABE2-4352-83DE-DA27CEACCE3E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4" creationId="{AD2606EF-61EA-47BB-AAA9-8F472C2EEECE}"/>
          </ac:inkMkLst>
        </pc:inkChg>
        <pc:inkChg chg="add del">
          <ac:chgData name="" userId="faadb563bfecab1d" providerId="LiveId" clId="{48158EB2-B3DB-4236-94B1-D0EBD6958505}" dt="2022-11-29T03:16:45.500" v="752"/>
          <ac:inkMkLst>
            <pc:docMk/>
            <pc:sldMk cId="2300722" sldId="261"/>
            <ac:inkMk id="55" creationId="{F438EEAE-C431-4B35-A6C5-95D9C5BDDE40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56" creationId="{10A5F451-5D98-4370-A3CE-4B53D3B4A5F8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57" creationId="{D3490F2E-452E-4072-B054-174BC273C727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58" creationId="{07549C42-1322-4628-9BE7-00429DFF7295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59" creationId="{62F41E62-88DA-4B38-BFF6-4D0F1D2CD9EC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60" creationId="{09B0D583-0CB8-4EA9-B99E-B285A9DEDA29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61" creationId="{6EABF1BC-0D93-4E0E-93B5-421A30A00149}"/>
          </ac:inkMkLst>
        </pc:inkChg>
        <pc:inkChg chg="add del">
          <ac:chgData name="" userId="faadb563bfecab1d" providerId="LiveId" clId="{48158EB2-B3DB-4236-94B1-D0EBD6958505}" dt="2022-11-29T03:16:50.630" v="759"/>
          <ac:inkMkLst>
            <pc:docMk/>
            <pc:sldMk cId="2300722" sldId="261"/>
            <ac:inkMk id="62" creationId="{9EA97A9C-D6A1-4AC3-A4E6-2E5C1AF73C5E}"/>
          </ac:inkMkLst>
        </pc:inkChg>
        <pc:inkChg chg="add del">
          <ac:chgData name="" userId="faadb563bfecab1d" providerId="LiveId" clId="{48158EB2-B3DB-4236-94B1-D0EBD6958505}" dt="2022-11-29T03:16:55.388" v="764"/>
          <ac:inkMkLst>
            <pc:docMk/>
            <pc:sldMk cId="2300722" sldId="261"/>
            <ac:inkMk id="63" creationId="{8233A4A6-F5FA-4E06-9F37-9866B9CE0144}"/>
          </ac:inkMkLst>
        </pc:inkChg>
        <pc:inkChg chg="add del">
          <ac:chgData name="" userId="faadb563bfecab1d" providerId="LiveId" clId="{48158EB2-B3DB-4236-94B1-D0EBD6958505}" dt="2022-11-29T03:16:55.388" v="764"/>
          <ac:inkMkLst>
            <pc:docMk/>
            <pc:sldMk cId="2300722" sldId="261"/>
            <ac:inkMk id="64" creationId="{79372B35-0A28-4FB0-AF7F-8D51400747B2}"/>
          </ac:inkMkLst>
        </pc:inkChg>
        <pc:inkChg chg="add del">
          <ac:chgData name="" userId="faadb563bfecab1d" providerId="LiveId" clId="{48158EB2-B3DB-4236-94B1-D0EBD6958505}" dt="2022-11-29T03:16:55.388" v="764"/>
          <ac:inkMkLst>
            <pc:docMk/>
            <pc:sldMk cId="2300722" sldId="261"/>
            <ac:inkMk id="65" creationId="{C1991964-F842-4D6D-9397-FD1FF5903962}"/>
          </ac:inkMkLst>
        </pc:inkChg>
        <pc:inkChg chg="add del">
          <ac:chgData name="" userId="faadb563bfecab1d" providerId="LiveId" clId="{48158EB2-B3DB-4236-94B1-D0EBD6958505}" dt="2022-11-29T03:16:55.388" v="764"/>
          <ac:inkMkLst>
            <pc:docMk/>
            <pc:sldMk cId="2300722" sldId="261"/>
            <ac:inkMk id="66" creationId="{4F3B9881-8158-4B88-88A1-DE2469A4887C}"/>
          </ac:inkMkLst>
        </pc:inkChg>
        <pc:inkChg chg="add del">
          <ac:chgData name="" userId="faadb563bfecab1d" providerId="LiveId" clId="{48158EB2-B3DB-4236-94B1-D0EBD6958505}" dt="2022-11-29T03:16:55.388" v="764"/>
          <ac:inkMkLst>
            <pc:docMk/>
            <pc:sldMk cId="2300722" sldId="261"/>
            <ac:inkMk id="67" creationId="{A72A82B2-D846-4246-8DA0-2AA5743787E2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68" creationId="{9C512743-9917-4BA6-8D52-EE14C122B4AF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69" creationId="{DB6BC4CA-DC78-4A5A-AE4D-F8121BDCE2CC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0" creationId="{8F55257A-FEA8-4E48-BDD6-40AE3B560EDA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1" creationId="{9091EA6B-FC1E-4A78-AA4F-77C613404DE8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2" creationId="{76FCDA9C-44E2-4C1D-9E83-4EB554B2B7B7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3" creationId="{3BD20F1C-CAED-454A-901D-1D34D16F9106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4" creationId="{421D710B-EB92-461F-997C-EF58BAA01028}"/>
          </ac:inkMkLst>
        </pc:inkChg>
        <pc:inkChg chg="add del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5" creationId="{DCF92E46-D76B-43BC-BE26-F85E8A5D5364}"/>
          </ac:inkMkLst>
        </pc:inkChg>
        <pc:inkChg chg="add">
          <ac:chgData name="" userId="faadb563bfecab1d" providerId="LiveId" clId="{48158EB2-B3DB-4236-94B1-D0EBD6958505}" dt="2022-11-29T03:16:58.607" v="772"/>
          <ac:inkMkLst>
            <pc:docMk/>
            <pc:sldMk cId="2300722" sldId="261"/>
            <ac:inkMk id="76" creationId="{280CE89E-A274-46A6-870E-E7572E178578}"/>
          </ac:inkMkLst>
        </pc:inkChg>
      </pc:sldChg>
      <pc:sldChg chg="addSp delSp add">
        <pc:chgData name="" userId="faadb563bfecab1d" providerId="LiveId" clId="{48158EB2-B3DB-4236-94B1-D0EBD6958505}" dt="2022-11-29T03:24:59.330" v="953"/>
        <pc:sldMkLst>
          <pc:docMk/>
          <pc:sldMk cId="348876559" sldId="262"/>
        </pc:sldMkLst>
        <pc:inkChg chg="add del">
          <ac:chgData name="" userId="faadb563bfecab1d" providerId="LiveId" clId="{48158EB2-B3DB-4236-94B1-D0EBD6958505}" dt="2022-11-29T03:17:49.991" v="776"/>
          <ac:inkMkLst>
            <pc:docMk/>
            <pc:sldMk cId="348876559" sldId="262"/>
            <ac:inkMk id="2" creationId="{6BF5BBB4-575E-4D7B-BD13-DDE8D5A93B9F}"/>
          </ac:inkMkLst>
        </pc:inkChg>
        <pc:inkChg chg="add del">
          <ac:chgData name="" userId="faadb563bfecab1d" providerId="LiveId" clId="{48158EB2-B3DB-4236-94B1-D0EBD6958505}" dt="2022-11-29T03:17:49.991" v="776"/>
          <ac:inkMkLst>
            <pc:docMk/>
            <pc:sldMk cId="348876559" sldId="262"/>
            <ac:inkMk id="3" creationId="{CF15AB2B-8BBA-4E9F-B1F1-99659B111F3F}"/>
          </ac:inkMkLst>
        </pc:inkChg>
        <pc:inkChg chg="add del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4" creationId="{008EE9BF-51B8-4F75-A070-BC53801D7BFA}"/>
          </ac:inkMkLst>
        </pc:inkChg>
        <pc:inkChg chg="add del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5" creationId="{5E6E250E-C17A-4DF4-BDF1-52F353FF38CC}"/>
          </ac:inkMkLst>
        </pc:inkChg>
        <pc:inkChg chg="add del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6" creationId="{2C1FFAD5-2ADE-48EB-9EA3-3FB5316C2CCA}"/>
          </ac:inkMkLst>
        </pc:inkChg>
        <pc:inkChg chg="add del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7" creationId="{501EDDC8-6F82-43A5-8359-554D4B8C2906}"/>
          </ac:inkMkLst>
        </pc:inkChg>
        <pc:inkChg chg="add del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8" creationId="{547D0286-C542-4A4C-92F9-89AFF712FEAE}"/>
          </ac:inkMkLst>
        </pc:inkChg>
        <pc:inkChg chg="add">
          <ac:chgData name="" userId="faadb563bfecab1d" providerId="LiveId" clId="{48158EB2-B3DB-4236-94B1-D0EBD6958505}" dt="2022-11-29T03:17:51.982" v="781"/>
          <ac:inkMkLst>
            <pc:docMk/>
            <pc:sldMk cId="348876559" sldId="262"/>
            <ac:inkMk id="9" creationId="{12377CBD-5793-4D6E-9B04-B42B612189BC}"/>
          </ac:inkMkLst>
        </pc:inkChg>
        <pc:inkChg chg="add del">
          <ac:chgData name="" userId="faadb563bfecab1d" providerId="LiveId" clId="{48158EB2-B3DB-4236-94B1-D0EBD6958505}" dt="2022-11-29T03:18:26.731" v="786"/>
          <ac:inkMkLst>
            <pc:docMk/>
            <pc:sldMk cId="348876559" sldId="262"/>
            <ac:inkMk id="10" creationId="{56323621-4DE3-4808-9E74-A65C63F39411}"/>
          </ac:inkMkLst>
        </pc:inkChg>
        <pc:inkChg chg="add del">
          <ac:chgData name="" userId="faadb563bfecab1d" providerId="LiveId" clId="{48158EB2-B3DB-4236-94B1-D0EBD6958505}" dt="2022-11-29T03:18:26.731" v="786"/>
          <ac:inkMkLst>
            <pc:docMk/>
            <pc:sldMk cId="348876559" sldId="262"/>
            <ac:inkMk id="11" creationId="{DF15AEA8-F76B-431D-A4BB-BCD03A7263A4}"/>
          </ac:inkMkLst>
        </pc:inkChg>
        <pc:inkChg chg="add del">
          <ac:chgData name="" userId="faadb563bfecab1d" providerId="LiveId" clId="{48158EB2-B3DB-4236-94B1-D0EBD6958505}" dt="2022-11-29T03:18:26.731" v="786"/>
          <ac:inkMkLst>
            <pc:docMk/>
            <pc:sldMk cId="348876559" sldId="262"/>
            <ac:inkMk id="12" creationId="{8E009083-FA2D-418E-8DF2-5AC5C437B712}"/>
          </ac:inkMkLst>
        </pc:inkChg>
        <pc:inkChg chg="add del">
          <ac:chgData name="" userId="faadb563bfecab1d" providerId="LiveId" clId="{48158EB2-B3DB-4236-94B1-D0EBD6958505}" dt="2022-11-29T03:18:26.731" v="786"/>
          <ac:inkMkLst>
            <pc:docMk/>
            <pc:sldMk cId="348876559" sldId="262"/>
            <ac:inkMk id="13" creationId="{20CD2E61-C76D-4C7C-8271-6A712BE9C141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14" creationId="{6C05BCE7-B257-404A-9465-C3797E37B48B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5" creationId="{92508B17-FC43-4DEB-AA30-F2686B49E0BB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16" creationId="{B9E8657E-6C18-4BF1-B2F2-1F38F0C4E359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17" creationId="{96CD8E13-936C-4A8D-AC3D-06F0412F5491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18" creationId="{5B27C30A-0BA6-4F7D-B534-E748EDCC456C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19" creationId="{E793044A-B85B-4D5A-B0F8-95B193CAFD0D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20" creationId="{689408F2-CE58-47B0-8C60-782DB40C13F1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21" creationId="{CD43DD3E-8F60-4767-B678-2E02F008F19F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22" creationId="{B797C8D8-B1DE-4852-890B-CE1F251D0D76}"/>
          </ac:inkMkLst>
        </pc:inkChg>
        <pc:inkChg chg="add del">
          <ac:chgData name="" userId="faadb563bfecab1d" providerId="LiveId" clId="{48158EB2-B3DB-4236-94B1-D0EBD6958505}" dt="2022-11-29T03:18:34.027" v="796"/>
          <ac:inkMkLst>
            <pc:docMk/>
            <pc:sldMk cId="348876559" sldId="262"/>
            <ac:inkMk id="23" creationId="{2400F3E0-A578-46AE-8A76-582429C1158F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24" creationId="{692475B1-B2FD-43D6-AE38-8E2C9913842B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25" creationId="{7B1525D7-61D0-40C6-B952-CB7C70BA4BA0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26" creationId="{C0D00DF3-2308-4FFA-B255-F53B0E517E9F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27" creationId="{A661CA7F-7287-4D7B-97E0-23F4D14EB2B4}"/>
          </ac:inkMkLst>
        </pc:inkChg>
        <pc:inkChg chg="add del">
          <ac:chgData name="" userId="faadb563bfecab1d" providerId="LiveId" clId="{48158EB2-B3DB-4236-94B1-D0EBD6958505}" dt="2022-11-29T03:18:38.003" v="800"/>
          <ac:inkMkLst>
            <pc:docMk/>
            <pc:sldMk cId="348876559" sldId="262"/>
            <ac:inkMk id="28" creationId="{2503A156-A5FB-40A9-AB0C-2435EB49608D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29" creationId="{E755B8AD-2396-41E1-81CF-87C8F7106F61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30" creationId="{21928D61-BB46-41B0-8117-640A24ED1DD7}"/>
          </ac:inkMkLst>
        </pc:inkChg>
        <pc:inkChg chg="add del">
          <ac:chgData name="" userId="faadb563bfecab1d" providerId="LiveId" clId="{48158EB2-B3DB-4236-94B1-D0EBD6958505}" dt="2022-11-29T03:18:39.870" v="803"/>
          <ac:inkMkLst>
            <pc:docMk/>
            <pc:sldMk cId="348876559" sldId="262"/>
            <ac:inkMk id="31" creationId="{F674FCDD-589A-43B9-B06B-9DB5928A817B}"/>
          </ac:inkMkLst>
        </pc:inkChg>
        <pc:inkChg chg="add del">
          <ac:chgData name="" userId="faadb563bfecab1d" providerId="LiveId" clId="{48158EB2-B3DB-4236-94B1-D0EBD6958505}" dt="2022-11-29T03:18:39.870" v="803"/>
          <ac:inkMkLst>
            <pc:docMk/>
            <pc:sldMk cId="348876559" sldId="262"/>
            <ac:inkMk id="32" creationId="{D6E31AC5-71DB-4715-95E4-C5ACF214A9C4}"/>
          </ac:inkMkLst>
        </pc:inkChg>
        <pc:inkChg chg="add del">
          <ac:chgData name="" userId="faadb563bfecab1d" providerId="LiveId" clId="{48158EB2-B3DB-4236-94B1-D0EBD6958505}" dt="2022-11-29T03:18:43.238" v="811"/>
          <ac:inkMkLst>
            <pc:docMk/>
            <pc:sldMk cId="348876559" sldId="262"/>
            <ac:inkMk id="33" creationId="{62034A69-3A3A-4039-9606-8E38CBAD84DC}"/>
          </ac:inkMkLst>
        </pc:inkChg>
        <pc:inkChg chg="add del">
          <ac:chgData name="" userId="faadb563bfecab1d" providerId="LiveId" clId="{48158EB2-B3DB-4236-94B1-D0EBD6958505}" dt="2022-11-29T03:18:43.238" v="811"/>
          <ac:inkMkLst>
            <pc:docMk/>
            <pc:sldMk cId="348876559" sldId="262"/>
            <ac:inkMk id="34" creationId="{58ECE72C-13C8-4FFF-B92E-B736F382537D}"/>
          </ac:inkMkLst>
        </pc:inkChg>
        <pc:inkChg chg="add del">
          <ac:chgData name="" userId="faadb563bfecab1d" providerId="LiveId" clId="{48158EB2-B3DB-4236-94B1-D0EBD6958505}" dt="2022-11-29T03:18:45.361" v="814"/>
          <ac:inkMkLst>
            <pc:docMk/>
            <pc:sldMk cId="348876559" sldId="262"/>
            <ac:inkMk id="35" creationId="{5CDA6180-BF30-4F0A-A752-0D4686BA8C6C}"/>
          </ac:inkMkLst>
        </pc:inkChg>
        <pc:inkChg chg="add del">
          <ac:chgData name="" userId="faadb563bfecab1d" providerId="LiveId" clId="{48158EB2-B3DB-4236-94B1-D0EBD6958505}" dt="2022-11-29T03:18:43.238" v="811"/>
          <ac:inkMkLst>
            <pc:docMk/>
            <pc:sldMk cId="348876559" sldId="262"/>
            <ac:inkMk id="36" creationId="{F6A57390-E6B6-40BD-9F14-EFD7DA441CF2}"/>
          </ac:inkMkLst>
        </pc:inkChg>
        <pc:inkChg chg="add del">
          <ac:chgData name="" userId="faadb563bfecab1d" providerId="LiveId" clId="{48158EB2-B3DB-4236-94B1-D0EBD6958505}" dt="2022-11-29T03:18:43.238" v="811"/>
          <ac:inkMkLst>
            <pc:docMk/>
            <pc:sldMk cId="348876559" sldId="262"/>
            <ac:inkMk id="37" creationId="{CF52997F-A416-4D90-84C3-53BFD8CFD5EE}"/>
          </ac:inkMkLst>
        </pc:inkChg>
        <pc:inkChg chg="add del">
          <ac:chgData name="" userId="faadb563bfecab1d" providerId="LiveId" clId="{48158EB2-B3DB-4236-94B1-D0EBD6958505}" dt="2022-11-29T03:18:43.238" v="811"/>
          <ac:inkMkLst>
            <pc:docMk/>
            <pc:sldMk cId="348876559" sldId="262"/>
            <ac:inkMk id="38" creationId="{AEF63D86-478E-40CB-B889-6BC2FCAED71E}"/>
          </ac:inkMkLst>
        </pc:inkChg>
        <pc:inkChg chg="add del">
          <ac:chgData name="" userId="faadb563bfecab1d" providerId="LiveId" clId="{48158EB2-B3DB-4236-94B1-D0EBD6958505}" dt="2022-11-29T03:18:45.361" v="814"/>
          <ac:inkMkLst>
            <pc:docMk/>
            <pc:sldMk cId="348876559" sldId="262"/>
            <ac:inkMk id="39" creationId="{BBF022C9-0BD6-4457-A964-8C32B2EA1101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40" creationId="{90A57E90-3052-42C2-86A7-680F34E79A53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41" creationId="{BF8AE8E0-C5F8-4547-AB2D-842DFDE42099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42" creationId="{D15D6E55-67E6-4C59-BEB7-400ABEB3989C}"/>
          </ac:inkMkLst>
        </pc:inkChg>
        <pc:inkChg chg="add del">
          <ac:chgData name="" userId="faadb563bfecab1d" providerId="LiveId" clId="{48158EB2-B3DB-4236-94B1-D0EBD6958505}" dt="2022-11-29T03:18:45.361" v="814"/>
          <ac:inkMkLst>
            <pc:docMk/>
            <pc:sldMk cId="348876559" sldId="262"/>
            <ac:inkMk id="43" creationId="{A3A4DE0F-066C-475C-A78C-11D4D5B9DC7D}"/>
          </ac:inkMkLst>
        </pc:inkChg>
        <pc:inkChg chg="add del">
          <ac:chgData name="" userId="faadb563bfecab1d" providerId="LiveId" clId="{48158EB2-B3DB-4236-94B1-D0EBD6958505}" dt="2022-11-29T03:18:45.361" v="814"/>
          <ac:inkMkLst>
            <pc:docMk/>
            <pc:sldMk cId="348876559" sldId="262"/>
            <ac:inkMk id="44" creationId="{147EA8EC-38E8-4F6B-BEB6-4B6F52602CC2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45" creationId="{E0C97D7D-D64A-4631-9279-FC040C498AF5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46" creationId="{DF779D44-24AD-49BA-B695-3A5FC3B3823F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47" creationId="{E20D2CF0-250F-419F-820D-FAC3B12934B6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48" creationId="{7BC47B43-2F1B-4412-A4E6-DE5713F41EE2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49" creationId="{E544E7B7-C3BC-4158-A611-3CC9375BAC5D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0" creationId="{F0B3C1D4-63A2-47D3-9A15-412E31696C07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1" creationId="{E6B1EDB0-A3C7-43B8-949C-3B9E33057A03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2" creationId="{764728A3-1A2D-447C-9D4B-F2711D8D43C8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3" creationId="{3AA500ED-1F8B-4AB4-9655-1D589677F838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4" creationId="{012AD39C-09A4-4139-B54E-F13D432563A6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5" creationId="{3BEA6961-A1BA-4668-8457-63AD6718DA1F}"/>
          </ac:inkMkLst>
        </pc:inkChg>
        <pc:inkChg chg="add del">
          <ac:chgData name="" userId="faadb563bfecab1d" providerId="LiveId" clId="{48158EB2-B3DB-4236-94B1-D0EBD6958505}" dt="2022-11-29T03:18:59.181" v="826"/>
          <ac:inkMkLst>
            <pc:docMk/>
            <pc:sldMk cId="348876559" sldId="262"/>
            <ac:inkMk id="56" creationId="{28CC59D0-C15D-4F83-86B0-702239C925F0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57" creationId="{D5E1D1EE-7219-45EC-9EC0-BBB7A5729EC6}"/>
          </ac:inkMkLst>
        </pc:inkChg>
        <pc:inkChg chg="add del">
          <ac:chgData name="" userId="faadb563bfecab1d" providerId="LiveId" clId="{48158EB2-B3DB-4236-94B1-D0EBD6958505}" dt="2022-11-29T03:19:01.657" v="830"/>
          <ac:inkMkLst>
            <pc:docMk/>
            <pc:sldMk cId="348876559" sldId="262"/>
            <ac:inkMk id="58" creationId="{B957DFE1-C6AA-4746-B021-9D4FDD9EDB49}"/>
          </ac:inkMkLst>
        </pc:inkChg>
        <pc:inkChg chg="add del">
          <ac:chgData name="" userId="faadb563bfecab1d" providerId="LiveId" clId="{48158EB2-B3DB-4236-94B1-D0EBD6958505}" dt="2022-11-29T03:19:01.657" v="830"/>
          <ac:inkMkLst>
            <pc:docMk/>
            <pc:sldMk cId="348876559" sldId="262"/>
            <ac:inkMk id="59" creationId="{7128D6B3-6D00-41A7-A8FD-9C7D09D35E2E}"/>
          </ac:inkMkLst>
        </pc:inkChg>
        <pc:inkChg chg="add del">
          <ac:chgData name="" userId="faadb563bfecab1d" providerId="LiveId" clId="{48158EB2-B3DB-4236-94B1-D0EBD6958505}" dt="2022-11-29T03:19:01.657" v="830"/>
          <ac:inkMkLst>
            <pc:docMk/>
            <pc:sldMk cId="348876559" sldId="262"/>
            <ac:inkMk id="60" creationId="{5F531427-F3D6-48F0-9D68-A05C2EFCE934}"/>
          </ac:inkMkLst>
        </pc:inkChg>
        <pc:inkChg chg="add del">
          <ac:chgData name="" userId="faadb563bfecab1d" providerId="LiveId" clId="{48158EB2-B3DB-4236-94B1-D0EBD6958505}" dt="2022-11-29T03:19:01.657" v="830"/>
          <ac:inkMkLst>
            <pc:docMk/>
            <pc:sldMk cId="348876559" sldId="262"/>
            <ac:inkMk id="61" creationId="{387ED111-7303-4891-AC70-FC3DBF7E2C1E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62" creationId="{69D0329D-930A-4F44-B7C5-F5D70CB0A6A6}"/>
          </ac:inkMkLst>
        </pc:inkChg>
        <pc:inkChg chg="add del">
          <ac:chgData name="" userId="faadb563bfecab1d" providerId="LiveId" clId="{48158EB2-B3DB-4236-94B1-D0EBD6958505}" dt="2022-11-29T03:19:04.593" v="836"/>
          <ac:inkMkLst>
            <pc:docMk/>
            <pc:sldMk cId="348876559" sldId="262"/>
            <ac:inkMk id="63" creationId="{04E41081-1E7A-4461-BAAF-EAEBB42022A0}"/>
          </ac:inkMkLst>
        </pc:inkChg>
        <pc:inkChg chg="add del">
          <ac:chgData name="" userId="faadb563bfecab1d" providerId="LiveId" clId="{48158EB2-B3DB-4236-94B1-D0EBD6958505}" dt="2022-11-29T03:19:04.593" v="836"/>
          <ac:inkMkLst>
            <pc:docMk/>
            <pc:sldMk cId="348876559" sldId="262"/>
            <ac:inkMk id="64" creationId="{C471D414-B7AF-4B87-9AE7-34C53439307C}"/>
          </ac:inkMkLst>
        </pc:inkChg>
        <pc:inkChg chg="add del">
          <ac:chgData name="" userId="faadb563bfecab1d" providerId="LiveId" clId="{48158EB2-B3DB-4236-94B1-D0EBD6958505}" dt="2022-11-29T03:19:04.593" v="836"/>
          <ac:inkMkLst>
            <pc:docMk/>
            <pc:sldMk cId="348876559" sldId="262"/>
            <ac:inkMk id="65" creationId="{A3BACFA0-4E0E-438B-8FF9-8C1414E205CD}"/>
          </ac:inkMkLst>
        </pc:inkChg>
        <pc:inkChg chg="add del">
          <ac:chgData name="" userId="faadb563bfecab1d" providerId="LiveId" clId="{48158EB2-B3DB-4236-94B1-D0EBD6958505}" dt="2022-11-29T03:19:04.593" v="836"/>
          <ac:inkMkLst>
            <pc:docMk/>
            <pc:sldMk cId="348876559" sldId="262"/>
            <ac:inkMk id="66" creationId="{6A28F555-71E2-4ACF-9793-B3F6B72E0A13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67" creationId="{A70261DA-7093-4807-B17B-037A53D3C1C5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68" creationId="{440CC7C5-4F40-4DB6-873E-6B46740B81B6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69" creationId="{58F7F13E-9C82-4245-A59D-552A23DD0261}"/>
          </ac:inkMkLst>
        </pc:inkChg>
        <pc:inkChg chg="add del">
          <ac:chgData name="" userId="faadb563bfecab1d" providerId="LiveId" clId="{48158EB2-B3DB-4236-94B1-D0EBD6958505}" dt="2022-11-29T03:19:08.339" v="844"/>
          <ac:inkMkLst>
            <pc:docMk/>
            <pc:sldMk cId="348876559" sldId="262"/>
            <ac:inkMk id="70" creationId="{1AFF1A73-B643-4F3D-9873-28D6B05882EE}"/>
          </ac:inkMkLst>
        </pc:inkChg>
        <pc:inkChg chg="add del">
          <ac:chgData name="" userId="faadb563bfecab1d" providerId="LiveId" clId="{48158EB2-B3DB-4236-94B1-D0EBD6958505}" dt="2022-11-29T03:19:08.339" v="844"/>
          <ac:inkMkLst>
            <pc:docMk/>
            <pc:sldMk cId="348876559" sldId="262"/>
            <ac:inkMk id="71" creationId="{6921BC8B-C493-4796-812A-DC2D1942ECBB}"/>
          </ac:inkMkLst>
        </pc:inkChg>
        <pc:inkChg chg="add del">
          <ac:chgData name="" userId="faadb563bfecab1d" providerId="LiveId" clId="{48158EB2-B3DB-4236-94B1-D0EBD6958505}" dt="2022-11-29T03:19:08.339" v="844"/>
          <ac:inkMkLst>
            <pc:docMk/>
            <pc:sldMk cId="348876559" sldId="262"/>
            <ac:inkMk id="72" creationId="{FCDCF1A0-EF61-46E1-B355-55674106E8B5}"/>
          </ac:inkMkLst>
        </pc:inkChg>
        <pc:inkChg chg="add del">
          <ac:chgData name="" userId="faadb563bfecab1d" providerId="LiveId" clId="{48158EB2-B3DB-4236-94B1-D0EBD6958505}" dt="2022-11-29T03:19:08.339" v="844"/>
          <ac:inkMkLst>
            <pc:docMk/>
            <pc:sldMk cId="348876559" sldId="262"/>
            <ac:inkMk id="73" creationId="{434D59AF-86ED-4B3F-A6EC-93320E0317DA}"/>
          </ac:inkMkLst>
        </pc:inkChg>
        <pc:inkChg chg="add del">
          <ac:chgData name="" userId="faadb563bfecab1d" providerId="LiveId" clId="{48158EB2-B3DB-4236-94B1-D0EBD6958505}" dt="2022-11-29T03:19:08.339" v="844"/>
          <ac:inkMkLst>
            <pc:docMk/>
            <pc:sldMk cId="348876559" sldId="262"/>
            <ac:inkMk id="74" creationId="{5ECC9CF2-77CC-4713-BA53-276525752EA4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75" creationId="{4A2697A2-A14D-4F3C-B121-7445AF622D03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76" creationId="{67A156A7-82F1-4F98-B473-B5FBBCCFD4D4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77" creationId="{6E4ED2BF-1C48-4ACB-90F7-0C4FF9AFB733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78" creationId="{1DEB76F0-5BE2-4B8F-9333-4B25CB9951D2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79" creationId="{C64FE4BD-6F8A-4E07-9400-5D17C91145BA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80" creationId="{AF48F82A-C922-4236-88AC-72DBDE1E2CCD}"/>
          </ac:inkMkLst>
        </pc:inkChg>
        <pc:inkChg chg="add del">
          <ac:chgData name="" userId="faadb563bfecab1d" providerId="LiveId" clId="{48158EB2-B3DB-4236-94B1-D0EBD6958505}" dt="2022-11-29T03:19:31.915" v="850"/>
          <ac:inkMkLst>
            <pc:docMk/>
            <pc:sldMk cId="348876559" sldId="262"/>
            <ac:inkMk id="81" creationId="{CD5371C8-6C2C-4D74-8F33-2EA965C09FB0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82" creationId="{B8C47E81-A9DF-42C7-AC06-216EC195B008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3" creationId="{D81F747B-D0DF-4D83-83E3-73FBC729BCAE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4" creationId="{E5058EF0-C238-4A70-B44F-04726F34DB7C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5" creationId="{3DA6C08B-2C61-4474-A51F-A3F41F10C622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6" creationId="{1116008A-C372-436A-B03B-99DB9264EC89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7" creationId="{BA2E9C81-E0E3-4A52-B595-BEC54068020B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8" creationId="{6E029E92-7F9F-42B0-A9C9-EB54A3122532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89" creationId="{74ABA3F1-F9AC-41BF-9FAB-A4D89EC39808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0" creationId="{5ED7ADB6-4573-47FB-BCF2-381F58DACE63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1" creationId="{BD481D17-69BC-4AD6-899C-2EBE9CF55020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2" creationId="{2E980211-9828-4C68-B055-2AA90A0A91F2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3" creationId="{24529E72-7356-4E85-83B6-9FD48AD587F2}"/>
          </ac:inkMkLst>
        </pc:inkChg>
        <pc:inkChg chg="add del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4" creationId="{FB9338AC-E62E-4C1E-81F4-9A172E205BD9}"/>
          </ac:inkMkLst>
        </pc:inkChg>
        <pc:inkChg chg="add">
          <ac:chgData name="" userId="faadb563bfecab1d" providerId="LiveId" clId="{48158EB2-B3DB-4236-94B1-D0EBD6958505}" dt="2022-11-29T03:19:53.373" v="863"/>
          <ac:inkMkLst>
            <pc:docMk/>
            <pc:sldMk cId="348876559" sldId="262"/>
            <ac:inkMk id="95" creationId="{6BF4173F-9FD0-4D2E-96B2-9294E45391C4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96" creationId="{89984713-4CAC-4946-AC34-1E5C3403EFBE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97" creationId="{0995C8F6-239D-4D8D-BF06-537DB886738F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98" creationId="{81B1CB9D-18D7-4493-9998-CADB731BAA3E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99" creationId="{F472A67D-3568-40D9-9E1F-6E01A3FE8BC8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0" creationId="{845B4483-C371-4D23-8E10-D62F4AB722EA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1" creationId="{4902DFBC-DF7D-4B15-B6BB-7870B808E076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2" creationId="{307459F2-5824-44DF-96AA-6B77A03843B5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3" creationId="{EEAEB816-62EC-4F9C-BC5A-934B0481E8F0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4" creationId="{72502C59-1550-4DE2-82D5-103EC85BE8BF}"/>
          </ac:inkMkLst>
        </pc:inkChg>
        <pc:inkChg chg="add del">
          <ac:chgData name="" userId="faadb563bfecab1d" providerId="LiveId" clId="{48158EB2-B3DB-4236-94B1-D0EBD6958505}" dt="2022-11-29T03:20:32.669" v="873"/>
          <ac:inkMkLst>
            <pc:docMk/>
            <pc:sldMk cId="348876559" sldId="262"/>
            <ac:inkMk id="105" creationId="{5A600C7C-6DC9-485C-962A-5443894F429A}"/>
          </ac:inkMkLst>
        </pc:inkChg>
        <pc:inkChg chg="add del">
          <ac:chgData name="" userId="faadb563bfecab1d" providerId="LiveId" clId="{48158EB2-B3DB-4236-94B1-D0EBD6958505}" dt="2022-11-29T03:20:33.950" v="875"/>
          <ac:inkMkLst>
            <pc:docMk/>
            <pc:sldMk cId="348876559" sldId="262"/>
            <ac:inkMk id="106" creationId="{EF4E063D-7829-4430-B21B-5F5A43A3E04F}"/>
          </ac:inkMkLst>
        </pc:inkChg>
        <pc:inkChg chg="add del">
          <ac:chgData name="" userId="faadb563bfecab1d" providerId="LiveId" clId="{48158EB2-B3DB-4236-94B1-D0EBD6958505}" dt="2022-11-29T03:20:33.950" v="875"/>
          <ac:inkMkLst>
            <pc:docMk/>
            <pc:sldMk cId="348876559" sldId="262"/>
            <ac:inkMk id="107" creationId="{09D8CD04-CDB0-480D-ACD4-8593E4A2DCE9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08" creationId="{BE66CB0B-0B4D-4555-A73D-0A26AC199009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109" creationId="{BA2EB8A1-74D3-4B65-A0D3-85A8D7080D19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110" creationId="{AD0430DC-10AF-453D-A787-956B764C65CF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111" creationId="{AA5616F4-A1F2-4EAB-8D45-13C013B71E38}"/>
          </ac:inkMkLst>
        </pc:inkChg>
        <pc:inkChg chg="add del">
          <ac:chgData name="" userId="faadb563bfecab1d" providerId="LiveId" clId="{48158EB2-B3DB-4236-94B1-D0EBD6958505}" dt="2022-11-29T03:23:17.206" v="880"/>
          <ac:inkMkLst>
            <pc:docMk/>
            <pc:sldMk cId="348876559" sldId="262"/>
            <ac:inkMk id="112" creationId="{6F886A44-4EA9-4319-A0FF-BEDA848DEC25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3" creationId="{1DB4C4EA-47DB-4D92-B3CB-3902AF01A568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4" creationId="{8A53072B-BF86-43D8-A526-D44C02611CC1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5" creationId="{C6079878-BA8B-499D-A78C-A728178686D2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6" creationId="{E65B96C4-5427-4A1E-BE3D-1B81AE687FAA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7" creationId="{A27D83B2-F199-4060-AB9A-255A5C9AAD31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8" creationId="{E60CC253-B404-4FE6-A505-957C298D84D7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19" creationId="{5D0CD103-E522-474E-8B59-8AD79E44DED6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20" creationId="{C5A218DE-EC5B-4B28-AF43-15A0EAD762E9}"/>
          </ac:inkMkLst>
        </pc:inkChg>
        <pc:inkChg chg="add del">
          <ac:chgData name="" userId="faadb563bfecab1d" providerId="LiveId" clId="{48158EB2-B3DB-4236-94B1-D0EBD6958505}" dt="2022-11-29T03:23:47.249" v="889"/>
          <ac:inkMkLst>
            <pc:docMk/>
            <pc:sldMk cId="348876559" sldId="262"/>
            <ac:inkMk id="121" creationId="{64413DB2-B4B5-4FC9-B373-17CD10313470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2" creationId="{54194E00-AF75-4844-8393-61B845C21009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3" creationId="{9F029B34-2F99-44FA-9147-67AA93F450A6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4" creationId="{9CA139FD-A691-4F8C-8EF3-944CD6E72854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5" creationId="{E205C82A-FEEB-451B-8C73-304DF1424D60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6" creationId="{059C3C6B-D5E9-486D-8462-D0E2F408F629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7" creationId="{3FA2B3ED-5173-4DB8-9296-CA7F9D9C50E1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8" creationId="{E4EB3025-39D1-403E-8C71-2FBCE8CAC753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29" creationId="{72753E9B-8AD6-49FD-877C-11B76B240FC8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0" creationId="{921C2137-49CA-41EA-AD53-04677676C2AB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1" creationId="{AF84604B-E2A6-4D12-880E-8BDF1A3FD78A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2" creationId="{24C97576-436C-427A-AFF1-B33742862D59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3" creationId="{357CB3E0-D414-4E91-9AE0-E359D2AEFC3E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4" creationId="{64B35250-FA9A-4FDC-B9F0-4E2CD451A7B1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5" creationId="{C640F377-BD59-4F0C-AC0D-3DF0ACEFD369}"/>
          </ac:inkMkLst>
        </pc:inkChg>
        <pc:inkChg chg="add del">
          <ac:chgData name="" userId="faadb563bfecab1d" providerId="LiveId" clId="{48158EB2-B3DB-4236-94B1-D0EBD6958505}" dt="2022-11-29T03:23:55.065" v="904"/>
          <ac:inkMkLst>
            <pc:docMk/>
            <pc:sldMk cId="348876559" sldId="262"/>
            <ac:inkMk id="136" creationId="{3847ED1F-62A6-4E7D-88A7-D1030A989997}"/>
          </ac:inkMkLst>
        </pc:inkChg>
        <pc:inkChg chg="add del">
          <ac:chgData name="" userId="faadb563bfecab1d" providerId="LiveId" clId="{48158EB2-B3DB-4236-94B1-D0EBD6958505}" dt="2022-11-29T03:24:00.647" v="908"/>
          <ac:inkMkLst>
            <pc:docMk/>
            <pc:sldMk cId="348876559" sldId="262"/>
            <ac:inkMk id="137" creationId="{974C8464-9665-4B38-A82D-601556A8E04D}"/>
          </ac:inkMkLst>
        </pc:inkChg>
        <pc:inkChg chg="add del">
          <ac:chgData name="" userId="faadb563bfecab1d" providerId="LiveId" clId="{48158EB2-B3DB-4236-94B1-D0EBD6958505}" dt="2022-11-29T03:24:00.647" v="908"/>
          <ac:inkMkLst>
            <pc:docMk/>
            <pc:sldMk cId="348876559" sldId="262"/>
            <ac:inkMk id="138" creationId="{D5CB4BFA-D537-4D6F-AF53-6A0F789317A4}"/>
          </ac:inkMkLst>
        </pc:inkChg>
        <pc:inkChg chg="add del">
          <ac:chgData name="" userId="faadb563bfecab1d" providerId="LiveId" clId="{48158EB2-B3DB-4236-94B1-D0EBD6958505}" dt="2022-11-29T03:24:00.647" v="908"/>
          <ac:inkMkLst>
            <pc:docMk/>
            <pc:sldMk cId="348876559" sldId="262"/>
            <ac:inkMk id="139" creationId="{4FA513C2-9B28-4101-9EC8-4EAD0F57296E}"/>
          </ac:inkMkLst>
        </pc:inkChg>
        <pc:inkChg chg="add del">
          <ac:chgData name="" userId="faadb563bfecab1d" providerId="LiveId" clId="{48158EB2-B3DB-4236-94B1-D0EBD6958505}" dt="2022-11-29T03:24:00.647" v="908"/>
          <ac:inkMkLst>
            <pc:docMk/>
            <pc:sldMk cId="348876559" sldId="262"/>
            <ac:inkMk id="140" creationId="{E3C73E6B-CEC2-4169-948A-2B8037785B6D}"/>
          </ac:inkMkLst>
        </pc:inkChg>
        <pc:inkChg chg="add del">
          <ac:chgData name="" userId="faadb563bfecab1d" providerId="LiveId" clId="{48158EB2-B3DB-4236-94B1-D0EBD6958505}" dt="2022-11-29T03:24:02.009" v="911"/>
          <ac:inkMkLst>
            <pc:docMk/>
            <pc:sldMk cId="348876559" sldId="262"/>
            <ac:inkMk id="141" creationId="{5972449E-8847-4094-AE3C-407AC4916C09}"/>
          </ac:inkMkLst>
        </pc:inkChg>
        <pc:inkChg chg="add del">
          <ac:chgData name="" userId="faadb563bfecab1d" providerId="LiveId" clId="{48158EB2-B3DB-4236-94B1-D0EBD6958505}" dt="2022-11-29T03:24:02.009" v="911"/>
          <ac:inkMkLst>
            <pc:docMk/>
            <pc:sldMk cId="348876559" sldId="262"/>
            <ac:inkMk id="142" creationId="{10A4EB7F-3242-445C-955E-214EE5C79067}"/>
          </ac:inkMkLst>
        </pc:inkChg>
        <pc:inkChg chg="add del">
          <ac:chgData name="" userId="faadb563bfecab1d" providerId="LiveId" clId="{48158EB2-B3DB-4236-94B1-D0EBD6958505}" dt="2022-11-29T03:24:02.009" v="911"/>
          <ac:inkMkLst>
            <pc:docMk/>
            <pc:sldMk cId="348876559" sldId="262"/>
            <ac:inkMk id="143" creationId="{11BDE794-2C2B-485A-A32E-AE3782769E50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4" creationId="{E140EEF9-0283-45FC-B158-6CD0BC991689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5" creationId="{CB908CE2-4213-4430-9E3D-C3CDCE5A81CF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6" creationId="{02736EA2-218B-4452-AC23-47D4C360D5BE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7" creationId="{1BBA9768-31E2-4089-A247-2E6ED5C7EDEC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8" creationId="{658E350D-A1A5-497F-B3B9-F7437BD17925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49" creationId="{1A4188A7-02D4-4FA2-AEC8-637EA956861A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50" creationId="{C83E2335-6F07-4E2B-93BE-D4CF919E0AC8}"/>
          </ac:inkMkLst>
        </pc:inkChg>
        <pc:inkChg chg="add del">
          <ac:chgData name="" userId="faadb563bfecab1d" providerId="LiveId" clId="{48158EB2-B3DB-4236-94B1-D0EBD6958505}" dt="2022-11-29T03:24:09.587" v="919"/>
          <ac:inkMkLst>
            <pc:docMk/>
            <pc:sldMk cId="348876559" sldId="262"/>
            <ac:inkMk id="151" creationId="{F8DC9A0D-811E-4C86-981B-698CAC3D5CB5}"/>
          </ac:inkMkLst>
        </pc:inkChg>
        <pc:inkChg chg="add del">
          <ac:chgData name="" userId="faadb563bfecab1d" providerId="LiveId" clId="{48158EB2-B3DB-4236-94B1-D0EBD6958505}" dt="2022-11-29T03:24:14.594" v="921"/>
          <ac:inkMkLst>
            <pc:docMk/>
            <pc:sldMk cId="348876559" sldId="262"/>
            <ac:inkMk id="152" creationId="{FB549467-5EA0-41B5-9EA5-CEADCF14232F}"/>
          </ac:inkMkLst>
        </pc:inkChg>
        <pc:inkChg chg="add del">
          <ac:chgData name="" userId="faadb563bfecab1d" providerId="LiveId" clId="{48158EB2-B3DB-4236-94B1-D0EBD6958505}" dt="2022-11-29T03:24:14.594" v="921"/>
          <ac:inkMkLst>
            <pc:docMk/>
            <pc:sldMk cId="348876559" sldId="262"/>
            <ac:inkMk id="153" creationId="{097E14D9-7C7D-4BCB-97FB-725E94EAE569}"/>
          </ac:inkMkLst>
        </pc:inkChg>
        <pc:inkChg chg="add del">
          <ac:chgData name="" userId="faadb563bfecab1d" providerId="LiveId" clId="{48158EB2-B3DB-4236-94B1-D0EBD6958505}" dt="2022-11-29T03:24:16.492" v="924"/>
          <ac:inkMkLst>
            <pc:docMk/>
            <pc:sldMk cId="348876559" sldId="262"/>
            <ac:inkMk id="154" creationId="{9E35F5D6-3EC0-4DF6-BD36-747E9381E398}"/>
          </ac:inkMkLst>
        </pc:inkChg>
        <pc:inkChg chg="add del">
          <ac:chgData name="" userId="faadb563bfecab1d" providerId="LiveId" clId="{48158EB2-B3DB-4236-94B1-D0EBD6958505}" dt="2022-11-29T03:24:16.492" v="924"/>
          <ac:inkMkLst>
            <pc:docMk/>
            <pc:sldMk cId="348876559" sldId="262"/>
            <ac:inkMk id="155" creationId="{2F7BCFC3-1640-45F7-8F30-286FDACA4B76}"/>
          </ac:inkMkLst>
        </pc:inkChg>
        <pc:inkChg chg="add del">
          <ac:chgData name="" userId="faadb563bfecab1d" providerId="LiveId" clId="{48158EB2-B3DB-4236-94B1-D0EBD6958505}" dt="2022-11-29T03:24:16.492" v="924"/>
          <ac:inkMkLst>
            <pc:docMk/>
            <pc:sldMk cId="348876559" sldId="262"/>
            <ac:inkMk id="156" creationId="{F4A9E163-45EC-4979-89A3-4C4565090B28}"/>
          </ac:inkMkLst>
        </pc:inkChg>
        <pc:inkChg chg="add del">
          <ac:chgData name="" userId="faadb563bfecab1d" providerId="LiveId" clId="{48158EB2-B3DB-4236-94B1-D0EBD6958505}" dt="2022-11-29T03:24:24.904" v="927"/>
          <ac:inkMkLst>
            <pc:docMk/>
            <pc:sldMk cId="348876559" sldId="262"/>
            <ac:inkMk id="157" creationId="{642376F3-03B9-47D0-A810-7F9B5F21B657}"/>
          </ac:inkMkLst>
        </pc:inkChg>
        <pc:inkChg chg="add del">
          <ac:chgData name="" userId="faadb563bfecab1d" providerId="LiveId" clId="{48158EB2-B3DB-4236-94B1-D0EBD6958505}" dt="2022-11-29T03:24:24.904" v="927"/>
          <ac:inkMkLst>
            <pc:docMk/>
            <pc:sldMk cId="348876559" sldId="262"/>
            <ac:inkMk id="158" creationId="{4E72E398-16F7-469D-9D15-7F15FEF01AE8}"/>
          </ac:inkMkLst>
        </pc:inkChg>
        <pc:inkChg chg="add del">
          <ac:chgData name="" userId="faadb563bfecab1d" providerId="LiveId" clId="{48158EB2-B3DB-4236-94B1-D0EBD6958505}" dt="2022-11-29T03:24:24.904" v="927"/>
          <ac:inkMkLst>
            <pc:docMk/>
            <pc:sldMk cId="348876559" sldId="262"/>
            <ac:inkMk id="159" creationId="{76EA8768-7945-495A-B045-6C988A60E4D8}"/>
          </ac:inkMkLst>
        </pc:inkChg>
        <pc:inkChg chg="add del">
          <ac:chgData name="" userId="faadb563bfecab1d" providerId="LiveId" clId="{48158EB2-B3DB-4236-94B1-D0EBD6958505}" dt="2022-11-29T03:24:38.316" v="929"/>
          <ac:inkMkLst>
            <pc:docMk/>
            <pc:sldMk cId="348876559" sldId="262"/>
            <ac:inkMk id="160" creationId="{C9D09A1E-0263-468C-A162-F97B3C7E9342}"/>
          </ac:inkMkLst>
        </pc:inkChg>
        <pc:inkChg chg="add del">
          <ac:chgData name="" userId="faadb563bfecab1d" providerId="LiveId" clId="{48158EB2-B3DB-4236-94B1-D0EBD6958505}" dt="2022-11-29T03:24:38.316" v="929"/>
          <ac:inkMkLst>
            <pc:docMk/>
            <pc:sldMk cId="348876559" sldId="262"/>
            <ac:inkMk id="161" creationId="{9E7BD762-8694-43BA-9551-256C0E4BAFF9}"/>
          </ac:inkMkLst>
        </pc:inkChg>
        <pc:inkChg chg="add del">
          <ac:chgData name="" userId="faadb563bfecab1d" providerId="LiveId" clId="{48158EB2-B3DB-4236-94B1-D0EBD6958505}" dt="2022-11-29T03:24:42.150" v="933"/>
          <ac:inkMkLst>
            <pc:docMk/>
            <pc:sldMk cId="348876559" sldId="262"/>
            <ac:inkMk id="162" creationId="{2BC376BA-ECC5-43DC-B405-564B37A7C410}"/>
          </ac:inkMkLst>
        </pc:inkChg>
        <pc:inkChg chg="add del">
          <ac:chgData name="" userId="faadb563bfecab1d" providerId="LiveId" clId="{48158EB2-B3DB-4236-94B1-D0EBD6958505}" dt="2022-11-29T03:24:42.150" v="933"/>
          <ac:inkMkLst>
            <pc:docMk/>
            <pc:sldMk cId="348876559" sldId="262"/>
            <ac:inkMk id="163" creationId="{8AC9A05C-B14D-49F9-BE9B-1F5FEB846882}"/>
          </ac:inkMkLst>
        </pc:inkChg>
        <pc:inkChg chg="add del">
          <ac:chgData name="" userId="faadb563bfecab1d" providerId="LiveId" clId="{48158EB2-B3DB-4236-94B1-D0EBD6958505}" dt="2022-11-29T03:24:42.150" v="933"/>
          <ac:inkMkLst>
            <pc:docMk/>
            <pc:sldMk cId="348876559" sldId="262"/>
            <ac:inkMk id="164" creationId="{EA7C43C8-3E68-4321-93FA-495724CCCDC5}"/>
          </ac:inkMkLst>
        </pc:inkChg>
        <pc:inkChg chg="add del">
          <ac:chgData name="" userId="faadb563bfecab1d" providerId="LiveId" clId="{48158EB2-B3DB-4236-94B1-D0EBD6958505}" dt="2022-11-29T03:24:42.150" v="933"/>
          <ac:inkMkLst>
            <pc:docMk/>
            <pc:sldMk cId="348876559" sldId="262"/>
            <ac:inkMk id="165" creationId="{55162437-5218-403E-8615-7B078D7D7651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66" creationId="{079FAA3C-7F64-44ED-A245-9CD2E72D6964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67" creationId="{9399B334-054D-4B24-A114-8A5F29B08BE4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68" creationId="{BC3FE4F5-F691-4054-A554-4856B85FFA89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69" creationId="{61E835CA-3FAC-4B6E-ABB2-24BFBBBD2DA6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70" creationId="{1CC62A39-F8E2-45BC-9E30-CCDFEDCBF93B}"/>
          </ac:inkMkLst>
        </pc:inkChg>
        <pc:inkChg chg="add del">
          <ac:chgData name="" userId="faadb563bfecab1d" providerId="LiveId" clId="{48158EB2-B3DB-4236-94B1-D0EBD6958505}" dt="2022-11-29T03:24:49.027" v="939"/>
          <ac:inkMkLst>
            <pc:docMk/>
            <pc:sldMk cId="348876559" sldId="262"/>
            <ac:inkMk id="171" creationId="{11FCF765-CE95-4E37-9640-64EDCD95944A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2" creationId="{8401BD77-4DD0-4DFF-B7B5-24185715D78D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3" creationId="{A8602F10-66AC-4973-8F8C-A8B7ED567073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4" creationId="{DD81CFDB-77E6-47E4-B9A2-97997D91BBAC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5" creationId="{983A1C7E-D2F7-498C-AA54-C34076256CF8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6" creationId="{2DAF95DB-B25B-40DF-A2B5-B74D0BA91C2F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7" creationId="{466B8076-3008-49CA-8BAA-BFC19B602B98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8" creationId="{CFC43618-B848-4769-BFB9-55645134CBE1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79" creationId="{95A2BE96-ECB8-4124-A19F-18814F5E9B9E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80" creationId="{8F9D9B18-46E3-4843-A3EF-47CAA808B8AF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81" creationId="{ACA5CBDF-B4BE-4A70-B69B-CE2E12401173}"/>
          </ac:inkMkLst>
        </pc:inkChg>
        <pc:inkChg chg="add del">
          <ac:chgData name="" userId="faadb563bfecab1d" providerId="LiveId" clId="{48158EB2-B3DB-4236-94B1-D0EBD6958505}" dt="2022-11-29T03:24:56.156" v="950"/>
          <ac:inkMkLst>
            <pc:docMk/>
            <pc:sldMk cId="348876559" sldId="262"/>
            <ac:inkMk id="182" creationId="{0D2202F3-521C-4610-B46B-2055A3BCC020}"/>
          </ac:inkMkLst>
        </pc:inkChg>
        <pc:inkChg chg="add del">
          <ac:chgData name="" userId="faadb563bfecab1d" providerId="LiveId" clId="{48158EB2-B3DB-4236-94B1-D0EBD6958505}" dt="2022-11-29T03:24:59.330" v="953"/>
          <ac:inkMkLst>
            <pc:docMk/>
            <pc:sldMk cId="348876559" sldId="262"/>
            <ac:inkMk id="183" creationId="{E537FBB2-017F-49FF-9933-B2955DF5238D}"/>
          </ac:inkMkLst>
        </pc:inkChg>
        <pc:inkChg chg="add del">
          <ac:chgData name="" userId="faadb563bfecab1d" providerId="LiveId" clId="{48158EB2-B3DB-4236-94B1-D0EBD6958505}" dt="2022-11-29T03:24:59.330" v="953"/>
          <ac:inkMkLst>
            <pc:docMk/>
            <pc:sldMk cId="348876559" sldId="262"/>
            <ac:inkMk id="184" creationId="{B8EC4C99-E101-421F-BACC-D15F411BCAA6}"/>
          </ac:inkMkLst>
        </pc:inkChg>
        <pc:inkChg chg="add del">
          <ac:chgData name="" userId="faadb563bfecab1d" providerId="LiveId" clId="{48158EB2-B3DB-4236-94B1-D0EBD6958505}" dt="2022-11-29T03:24:59.330" v="953"/>
          <ac:inkMkLst>
            <pc:docMk/>
            <pc:sldMk cId="348876559" sldId="262"/>
            <ac:inkMk id="185" creationId="{645AEEBC-AC45-4F94-8664-C47C00A85F2B}"/>
          </ac:inkMkLst>
        </pc:inkChg>
        <pc:inkChg chg="add">
          <ac:chgData name="" userId="faadb563bfecab1d" providerId="LiveId" clId="{48158EB2-B3DB-4236-94B1-D0EBD6958505}" dt="2022-11-29T03:24:59.330" v="953"/>
          <ac:inkMkLst>
            <pc:docMk/>
            <pc:sldMk cId="348876559" sldId="262"/>
            <ac:inkMk id="186" creationId="{51D8C6BF-4C19-4764-84DF-BFE27F99BECB}"/>
          </ac:inkMkLst>
        </pc:inkChg>
      </pc:sldChg>
      <pc:sldChg chg="addSp delSp modSp add">
        <pc:chgData name="" userId="faadb563bfecab1d" providerId="LiveId" clId="{48158EB2-B3DB-4236-94B1-D0EBD6958505}" dt="2022-11-29T03:28:19.402" v="1045"/>
        <pc:sldMkLst>
          <pc:docMk/>
          <pc:sldMk cId="1514559406" sldId="263"/>
        </pc:sldMkLst>
        <pc:grpChg chg="add mod">
          <ac:chgData name="" userId="faadb563bfecab1d" providerId="LiveId" clId="{48158EB2-B3DB-4236-94B1-D0EBD6958505}" dt="2022-11-29T03:26:59.268" v="973" actId="14100"/>
          <ac:grpSpMkLst>
            <pc:docMk/>
            <pc:sldMk cId="1514559406" sldId="263"/>
            <ac:grpSpMk id="19" creationId="{EE448B51-9951-43D7-97B0-8FB83BDC71CD}"/>
          </ac:grpSpMkLst>
        </pc:grp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2" creationId="{6EA83FD9-4310-4395-8E52-FF8CF134A247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3" creationId="{88D11431-207C-4F62-B859-D50777C2A6E8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4" creationId="{4A7C7BAA-8A9D-4648-9540-4746AB4166E5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5" creationId="{198746AF-32F6-46CB-88A9-CE124143B2F6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6" creationId="{EB31E6F9-2535-43B5-B830-2CD610B37785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7" creationId="{08D56C0D-80F8-47F3-9DC5-A549072A1DE1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8" creationId="{DEA81E83-1A48-42DB-9882-425930D6A720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9" creationId="{B6524AA9-AC43-47FC-B99D-725BCABCCC0E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0" creationId="{2610F300-0E03-4332-B567-9282CABC809E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1" creationId="{9FD72949-8C0E-4437-8323-1077CBD0E611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2" creationId="{CCE724DC-B540-4A40-A035-169754830DD2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3" creationId="{A951E2CD-60AC-4C05-839C-DA56F6F53E2E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4" creationId="{2783275A-D41D-4FDC-944E-5111040AB103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5" creationId="{5DBF42E9-F13A-42F7-A55C-E79B41073E21}"/>
          </ac:inkMkLst>
        </pc:inkChg>
        <pc:inkChg chg="add del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6" creationId="{5C180019-9915-443D-88BB-09937C2E0070}"/>
          </ac:inkMkLst>
        </pc:inkChg>
        <pc:inkChg chg="add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7" creationId="{A2ED7C9B-17DB-46FC-BEB8-848E4354A79B}"/>
          </ac:inkMkLst>
        </pc:inkChg>
        <pc:inkChg chg="add">
          <ac:chgData name="" userId="faadb563bfecab1d" providerId="LiveId" clId="{48158EB2-B3DB-4236-94B1-D0EBD6958505}" dt="2022-11-29T03:26:10.796" v="970"/>
          <ac:inkMkLst>
            <pc:docMk/>
            <pc:sldMk cId="1514559406" sldId="263"/>
            <ac:inkMk id="18" creationId="{587EBCCA-EE7F-4EC2-9ED2-5D245C6A3CE6}"/>
          </ac:inkMkLst>
        </pc:inkChg>
        <pc:inkChg chg="add del">
          <ac:chgData name="" userId="faadb563bfecab1d" providerId="LiveId" clId="{48158EB2-B3DB-4236-94B1-D0EBD6958505}" dt="2022-11-29T03:27:01.904" v="976"/>
          <ac:inkMkLst>
            <pc:docMk/>
            <pc:sldMk cId="1514559406" sldId="263"/>
            <ac:inkMk id="39" creationId="{03CCBD73-F7D0-46FA-ABEB-08BB43C5C78E}"/>
          </ac:inkMkLst>
        </pc:inkChg>
        <pc:inkChg chg="add del">
          <ac:chgData name="" userId="faadb563bfecab1d" providerId="LiveId" clId="{48158EB2-B3DB-4236-94B1-D0EBD6958505}" dt="2022-11-29T03:27:01.904" v="976"/>
          <ac:inkMkLst>
            <pc:docMk/>
            <pc:sldMk cId="1514559406" sldId="263"/>
            <ac:inkMk id="40" creationId="{66D564AB-E37B-49F0-AB18-372E52254171}"/>
          </ac:inkMkLst>
        </pc:inkChg>
        <pc:inkChg chg="add del">
          <ac:chgData name="" userId="faadb563bfecab1d" providerId="LiveId" clId="{48158EB2-B3DB-4236-94B1-D0EBD6958505}" dt="2022-11-29T03:27:51.693" v="997"/>
          <ac:inkMkLst>
            <pc:docMk/>
            <pc:sldMk cId="1514559406" sldId="263"/>
            <ac:inkMk id="41" creationId="{6E60342D-39A0-49F8-8CF6-836F5B751F29}"/>
          </ac:inkMkLst>
        </pc:inkChg>
        <pc:inkChg chg="add del">
          <ac:chgData name="" userId="faadb563bfecab1d" providerId="LiveId" clId="{48158EB2-B3DB-4236-94B1-D0EBD6958505}" dt="2022-11-29T03:27:17.940" v="981"/>
          <ac:inkMkLst>
            <pc:docMk/>
            <pc:sldMk cId="1514559406" sldId="263"/>
            <ac:inkMk id="42" creationId="{126579C2-1162-41B6-8E80-A4BA7E8563EC}"/>
          </ac:inkMkLst>
        </pc:inkChg>
        <pc:inkChg chg="add del">
          <ac:chgData name="" userId="faadb563bfecab1d" providerId="LiveId" clId="{48158EB2-B3DB-4236-94B1-D0EBD6958505}" dt="2022-11-29T03:27:17.940" v="981"/>
          <ac:inkMkLst>
            <pc:docMk/>
            <pc:sldMk cId="1514559406" sldId="263"/>
            <ac:inkMk id="43" creationId="{341A01A2-2CBA-45B0-BA46-A9C60BF49EE4}"/>
          </ac:inkMkLst>
        </pc:inkChg>
        <pc:inkChg chg="add del">
          <ac:chgData name="" userId="faadb563bfecab1d" providerId="LiveId" clId="{48158EB2-B3DB-4236-94B1-D0EBD6958505}" dt="2022-11-29T03:27:17.940" v="981"/>
          <ac:inkMkLst>
            <pc:docMk/>
            <pc:sldMk cId="1514559406" sldId="263"/>
            <ac:inkMk id="44" creationId="{7C3FD027-0232-40D2-8D89-7DDDBD7C4FB2}"/>
          </ac:inkMkLst>
        </pc:inkChg>
        <pc:inkChg chg="add del">
          <ac:chgData name="" userId="faadb563bfecab1d" providerId="LiveId" clId="{48158EB2-B3DB-4236-94B1-D0EBD6958505}" dt="2022-11-29T03:27:17.940" v="981"/>
          <ac:inkMkLst>
            <pc:docMk/>
            <pc:sldMk cId="1514559406" sldId="263"/>
            <ac:inkMk id="45" creationId="{40014D28-8D15-4A8A-A9A9-EE3531F2C80B}"/>
          </ac:inkMkLst>
        </pc:inkChg>
        <pc:inkChg chg="add del">
          <ac:chgData name="" userId="faadb563bfecab1d" providerId="LiveId" clId="{48158EB2-B3DB-4236-94B1-D0EBD6958505}" dt="2022-11-29T03:27:22.232" v="983"/>
          <ac:inkMkLst>
            <pc:docMk/>
            <pc:sldMk cId="1514559406" sldId="263"/>
            <ac:inkMk id="46" creationId="{CC4913BA-590F-474B-AAF1-93A8BFCD78D5}"/>
          </ac:inkMkLst>
        </pc:inkChg>
        <pc:inkChg chg="add del">
          <ac:chgData name="" userId="faadb563bfecab1d" providerId="LiveId" clId="{48158EB2-B3DB-4236-94B1-D0EBD6958505}" dt="2022-11-29T03:27:22.232" v="983"/>
          <ac:inkMkLst>
            <pc:docMk/>
            <pc:sldMk cId="1514559406" sldId="263"/>
            <ac:inkMk id="47" creationId="{5081B318-C216-4493-AE85-F80A3CA8BA84}"/>
          </ac:inkMkLst>
        </pc:inkChg>
        <pc:inkChg chg="add del">
          <ac:chgData name="" userId="faadb563bfecab1d" providerId="LiveId" clId="{48158EB2-B3DB-4236-94B1-D0EBD6958505}" dt="2022-11-29T03:27:35.564" v="994"/>
          <ac:inkMkLst>
            <pc:docMk/>
            <pc:sldMk cId="1514559406" sldId="263"/>
            <ac:inkMk id="48" creationId="{09C4A7C8-582A-4C82-AC7A-E74FF95EBCC1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49" creationId="{1249BA6E-EC5B-4BBB-B8A8-08C7F8BB44B6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0" creationId="{CCB6F67B-FCE0-4B8D-9DD3-9C37AB01EABF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1" creationId="{B5F27ABA-55BA-4E61-AA84-0183E572E03E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2" creationId="{F1ED572D-3C7E-48D7-93C7-6C91671E691E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3" creationId="{232D9DCB-CCF5-4530-BDDF-B997F139F38E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4" creationId="{B5A3D87E-CD78-4CC4-999C-99B9081C5CBF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5" creationId="{F9742155-69BB-4FB6-9260-473FF58FCAA4}"/>
          </ac:inkMkLst>
        </pc:inkChg>
        <pc:inkChg chg="add del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6" creationId="{CF489F0B-9109-4FAC-974E-7ACD34A320EA}"/>
          </ac:inkMkLst>
        </pc:inkChg>
        <pc:inkChg chg="add del">
          <ac:chgData name="" userId="faadb563bfecab1d" providerId="LiveId" clId="{48158EB2-B3DB-4236-94B1-D0EBD6958505}" dt="2022-11-29T03:27:35.564" v="994"/>
          <ac:inkMkLst>
            <pc:docMk/>
            <pc:sldMk cId="1514559406" sldId="263"/>
            <ac:inkMk id="57" creationId="{F0A810DD-8002-480B-885B-F7D191BC75E5}"/>
          </ac:inkMkLst>
        </pc:inkChg>
        <pc:inkChg chg="add">
          <ac:chgData name="" userId="faadb563bfecab1d" providerId="LiveId" clId="{48158EB2-B3DB-4236-94B1-D0EBD6958505}" dt="2022-11-29T03:27:27.495" v="992"/>
          <ac:inkMkLst>
            <pc:docMk/>
            <pc:sldMk cId="1514559406" sldId="263"/>
            <ac:inkMk id="58" creationId="{5576BED1-F92C-4BD0-847A-288BD1868DF8}"/>
          </ac:inkMkLst>
        </pc:inkChg>
        <pc:inkChg chg="add del">
          <ac:chgData name="" userId="faadb563bfecab1d" providerId="LiveId" clId="{48158EB2-B3DB-4236-94B1-D0EBD6958505}" dt="2022-11-29T03:27:35.564" v="994"/>
          <ac:inkMkLst>
            <pc:docMk/>
            <pc:sldMk cId="1514559406" sldId="263"/>
            <ac:inkMk id="59" creationId="{56F6E696-69CE-4DF4-895C-B79CD579BF5A}"/>
          </ac:inkMkLst>
        </pc:inkChg>
        <pc:inkChg chg="add">
          <ac:chgData name="" userId="faadb563bfecab1d" providerId="LiveId" clId="{48158EB2-B3DB-4236-94B1-D0EBD6958505}" dt="2022-11-29T03:27:35.564" v="994"/>
          <ac:inkMkLst>
            <pc:docMk/>
            <pc:sldMk cId="1514559406" sldId="263"/>
            <ac:inkMk id="60" creationId="{06A993E2-C1AD-4CD2-AF64-77CD8784DA7E}"/>
          </ac:inkMkLst>
        </pc:inkChg>
        <pc:inkChg chg="add">
          <ac:chgData name="" userId="faadb563bfecab1d" providerId="LiveId" clId="{48158EB2-B3DB-4236-94B1-D0EBD6958505}" dt="2022-11-29T03:27:39.111" v="995"/>
          <ac:inkMkLst>
            <pc:docMk/>
            <pc:sldMk cId="1514559406" sldId="263"/>
            <ac:inkMk id="61" creationId="{D88AB705-8FE2-4482-9D7C-EBF2D2FE0055}"/>
          </ac:inkMkLst>
        </pc:inkChg>
        <pc:inkChg chg="add del">
          <ac:chgData name="" userId="faadb563bfecab1d" providerId="LiveId" clId="{48158EB2-B3DB-4236-94B1-D0EBD6958505}" dt="2022-11-29T03:27:51.693" v="997"/>
          <ac:inkMkLst>
            <pc:docMk/>
            <pc:sldMk cId="1514559406" sldId="263"/>
            <ac:inkMk id="62" creationId="{7A95F57E-B181-4F7F-BDD3-E23B77F96481}"/>
          </ac:inkMkLst>
        </pc:inkChg>
        <pc:inkChg chg="add">
          <ac:chgData name="" userId="faadb563bfecab1d" providerId="LiveId" clId="{48158EB2-B3DB-4236-94B1-D0EBD6958505}" dt="2022-11-29T03:27:51.693" v="997"/>
          <ac:inkMkLst>
            <pc:docMk/>
            <pc:sldMk cId="1514559406" sldId="263"/>
            <ac:inkMk id="63" creationId="{6B8045F6-8384-4074-80AE-E518DB82EC70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4" creationId="{89DFCFB7-D089-4016-819A-36258AACC0C7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5" creationId="{FCBCABF5-7A48-414A-9766-E4B0D7700D63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6" creationId="{A073BBD0-B4D6-462A-9479-70A780EAC4D8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7" creationId="{F84A59BE-CACC-4CA1-BB20-83110F4E4E9C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8" creationId="{BE469187-F8D0-4501-A786-BD7B84B32C96}"/>
          </ac:inkMkLst>
        </pc:inkChg>
        <pc:inkChg chg="add del">
          <ac:chgData name="" userId="faadb563bfecab1d" providerId="LiveId" clId="{48158EB2-B3DB-4236-94B1-D0EBD6958505}" dt="2022-11-29T03:27:55.921" v="1004"/>
          <ac:inkMkLst>
            <pc:docMk/>
            <pc:sldMk cId="1514559406" sldId="263"/>
            <ac:inkMk id="69" creationId="{B7B50365-FBF3-466E-A657-7AD19FA8A619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70" creationId="{4237AB7B-8482-4651-98FA-C48324D2E281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1" creationId="{B29B7F3B-B4AF-4705-A563-817DEA20F5E0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2" creationId="{099A7F00-9F17-418D-833E-639A6DDCEE50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3" creationId="{9E9EDD0C-739E-459A-A05A-17BC53C9FE27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4" creationId="{6EAB0B20-799A-4C2E-A388-C2534759B1CA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5" creationId="{BE00D0F9-15BE-490B-9693-E8ECC67767B5}"/>
          </ac:inkMkLst>
        </pc:inkChg>
        <pc:inkChg chg="add del">
          <ac:chgData name="" userId="faadb563bfecab1d" providerId="LiveId" clId="{48158EB2-B3DB-4236-94B1-D0EBD6958505}" dt="2022-11-29T03:27:59.671" v="1011"/>
          <ac:inkMkLst>
            <pc:docMk/>
            <pc:sldMk cId="1514559406" sldId="263"/>
            <ac:inkMk id="76" creationId="{CE21140A-DCB6-4B07-8F0A-1A4359B0C3A7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77" creationId="{D3EB6E84-D6E3-42E7-8354-187350595BDB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78" creationId="{557F1336-9812-488D-B48F-83F7A524BD5F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79" creationId="{69032041-586D-425D-BB12-81EA2403C6C5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0" creationId="{055A60DE-4D1E-4855-A6D4-09ED6F7DA2FE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1" creationId="{0E4F862E-D9E8-42E3-9677-B5489382058C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2" creationId="{98C3E8F2-AEFE-4F1C-8F02-1124DB8E27BF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3" creationId="{7FDBC6FC-BC95-4710-B2F5-31AE73C27981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4" creationId="{676C533D-E573-4528-A8A3-3AE731075F3E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5" creationId="{BA5F0EB3-E060-4DFB-8F69-1C12E786B71D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6" creationId="{B463E0DD-3278-4E79-9319-6595D238E22A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7" creationId="{736B4ADD-27A5-4C2B-806C-0E45CEE827E2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8" creationId="{2BB78BB6-2DC8-4D45-A926-DD09B70B2E6F}"/>
          </ac:inkMkLst>
        </pc:inkChg>
        <pc:inkChg chg="add del">
          <ac:chgData name="" userId="faadb563bfecab1d" providerId="LiveId" clId="{48158EB2-B3DB-4236-94B1-D0EBD6958505}" dt="2022-11-29T03:28:09.733" v="1024"/>
          <ac:inkMkLst>
            <pc:docMk/>
            <pc:sldMk cId="1514559406" sldId="263"/>
            <ac:inkMk id="89" creationId="{27A05D76-6A14-4D37-81AE-61582B904962}"/>
          </ac:inkMkLst>
        </pc:inkChg>
        <pc:inkChg chg="add del">
          <ac:chgData name="" userId="faadb563bfecab1d" providerId="LiveId" clId="{48158EB2-B3DB-4236-94B1-D0EBD6958505}" dt="2022-11-29T03:28:11.215" v="1026"/>
          <ac:inkMkLst>
            <pc:docMk/>
            <pc:sldMk cId="1514559406" sldId="263"/>
            <ac:inkMk id="90" creationId="{1CEBEA66-8E96-45B2-ACC8-7A5D7872B61A}"/>
          </ac:inkMkLst>
        </pc:inkChg>
        <pc:inkChg chg="add del">
          <ac:chgData name="" userId="faadb563bfecab1d" providerId="LiveId" clId="{48158EB2-B3DB-4236-94B1-D0EBD6958505}" dt="2022-11-29T03:28:11.215" v="1026"/>
          <ac:inkMkLst>
            <pc:docMk/>
            <pc:sldMk cId="1514559406" sldId="263"/>
            <ac:inkMk id="91" creationId="{9ABA0A61-4B4B-42AF-9CEE-10DDCA22313A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2" creationId="{81E4F30E-086B-4382-BB9D-B7BC600468DA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3" creationId="{ECA5B0C2-6B36-4229-A3CE-06B8D7DAFD28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4" creationId="{A26936C7-2C1A-4C1C-A299-9BEE06E72492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5" creationId="{E0BA7167-E9C1-4F05-B787-996CC40E9D62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6" creationId="{1576D979-3955-4A30-B6E3-308BE709D671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7" creationId="{9EE49E6D-49F9-494A-9F4D-6351C0BDA19D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8" creationId="{68B43816-ADDB-48EC-8DE7-A8926E8E1690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99" creationId="{D228E9A3-1DF5-4493-A3E6-D606E3701ED6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0" creationId="{8B9DF4B5-F787-4D34-A321-B721FA118C1B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1" creationId="{55429FD2-6FEF-4A40-B252-A0FB6DE6FB6B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2" creationId="{A506BB34-9FDF-4F31-A8CD-B71DB7E3CEBB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3" creationId="{0D6BDB97-E63A-4EC4-A966-0273CBF1B1B7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4" creationId="{516156B7-9E2D-4603-B4BF-6AFCCC31582B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5" creationId="{0D693CA9-61C4-4350-9D36-24B207879ACA}"/>
          </ac:inkMkLst>
        </pc:inkChg>
        <pc:inkChg chg="add del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6" creationId="{2DC0DEDD-8240-4B53-9F29-ADDB66492110}"/>
          </ac:inkMkLst>
        </pc:inkChg>
        <pc:inkChg chg="add del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07" creationId="{FEDE6938-E6E0-43CA-AFF2-6347D249ED62}"/>
          </ac:inkMkLst>
        </pc:inkChg>
        <pc:inkChg chg="add del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08" creationId="{7BCDD6D7-DBDB-4386-9B5F-4A21A8E1A1EE}"/>
          </ac:inkMkLst>
        </pc:inkChg>
        <pc:inkChg chg="add">
          <ac:chgData name="" userId="faadb563bfecab1d" providerId="LiveId" clId="{48158EB2-B3DB-4236-94B1-D0EBD6958505}" dt="2022-11-29T03:28:18.202" v="1041"/>
          <ac:inkMkLst>
            <pc:docMk/>
            <pc:sldMk cId="1514559406" sldId="263"/>
            <ac:inkMk id="109" creationId="{F61DE973-DA4B-4972-BBB2-CB527F3E7EB7}"/>
          </ac:inkMkLst>
        </pc:inkChg>
        <pc:inkChg chg="add del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10" creationId="{67175924-A068-4177-BB68-3E825D525201}"/>
          </ac:inkMkLst>
        </pc:inkChg>
        <pc:inkChg chg="add del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11" creationId="{BF5E7E6B-1276-485B-BD41-4969883EFA76}"/>
          </ac:inkMkLst>
        </pc:inkChg>
        <pc:inkChg chg="add del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12" creationId="{080193B2-E1CA-478A-B91E-3A63AE1DF1E2}"/>
          </ac:inkMkLst>
        </pc:inkChg>
        <pc:inkChg chg="add">
          <ac:chgData name="" userId="faadb563bfecab1d" providerId="LiveId" clId="{48158EB2-B3DB-4236-94B1-D0EBD6958505}" dt="2022-11-29T03:28:19.402" v="1045"/>
          <ac:inkMkLst>
            <pc:docMk/>
            <pc:sldMk cId="1514559406" sldId="263"/>
            <ac:inkMk id="113" creationId="{165E97C0-325B-47B3-9A63-9758060A3D83}"/>
          </ac:inkMkLst>
        </pc:inkChg>
      </pc:sldChg>
      <pc:sldChg chg="addSp delSp modSp add">
        <pc:chgData name="" userId="faadb563bfecab1d" providerId="LiveId" clId="{48158EB2-B3DB-4236-94B1-D0EBD6958505}" dt="2022-11-29T03:40:00.010" v="1120"/>
        <pc:sldMkLst>
          <pc:docMk/>
          <pc:sldMk cId="1889335290" sldId="264"/>
        </pc:sldMkLst>
        <pc:grpChg chg="add mod">
          <ac:chgData name="" userId="faadb563bfecab1d" providerId="LiveId" clId="{48158EB2-B3DB-4236-94B1-D0EBD6958505}" dt="2022-11-29T03:39:57.852" v="1119" actId="1076"/>
          <ac:grpSpMkLst>
            <pc:docMk/>
            <pc:sldMk cId="1889335290" sldId="264"/>
            <ac:grpSpMk id="2" creationId="{4CBA3672-90E7-415B-9383-730A7047263B}"/>
          </ac:grpSpMkLst>
        </pc:grpChg>
        <pc:inkChg chg="add del">
          <ac:chgData name="" userId="faadb563bfecab1d" providerId="LiveId" clId="{48158EB2-B3DB-4236-94B1-D0EBD6958505}" dt="2022-11-29T03:32:15.068" v="1056"/>
          <ac:inkMkLst>
            <pc:docMk/>
            <pc:sldMk cId="1889335290" sldId="264"/>
            <ac:inkMk id="22" creationId="{7E0B1F44-CC6B-463A-8504-8D09FFDFC224}"/>
          </ac:inkMkLst>
        </pc:inkChg>
        <pc:inkChg chg="add del">
          <ac:chgData name="" userId="faadb563bfecab1d" providerId="LiveId" clId="{48158EB2-B3DB-4236-94B1-D0EBD6958505}" dt="2022-11-29T03:32:15.068" v="1056"/>
          <ac:inkMkLst>
            <pc:docMk/>
            <pc:sldMk cId="1889335290" sldId="264"/>
            <ac:inkMk id="23" creationId="{65A606C6-5CB2-4A79-BF53-FD48F0DB0793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24" creationId="{CCFAAD31-5B27-4707-9E46-B530EBEDD2AF}"/>
          </ac:inkMkLst>
        </pc:inkChg>
        <pc:inkChg chg="add del">
          <ac:chgData name="" userId="faadb563bfecab1d" providerId="LiveId" clId="{48158EB2-B3DB-4236-94B1-D0EBD6958505}" dt="2022-11-29T03:32:15.068" v="1056"/>
          <ac:inkMkLst>
            <pc:docMk/>
            <pc:sldMk cId="1889335290" sldId="264"/>
            <ac:inkMk id="25" creationId="{995545F6-DD65-429C-B952-E38264F05142}"/>
          </ac:inkMkLst>
        </pc:inkChg>
        <pc:inkChg chg="add del">
          <ac:chgData name="" userId="faadb563bfecab1d" providerId="LiveId" clId="{48158EB2-B3DB-4236-94B1-D0EBD6958505}" dt="2022-11-29T03:32:15.068" v="1056"/>
          <ac:inkMkLst>
            <pc:docMk/>
            <pc:sldMk cId="1889335290" sldId="264"/>
            <ac:inkMk id="26" creationId="{0A0C0936-C45A-4C75-AB9E-10B98C8AFD5B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27" creationId="{FF284FF2-36C5-4CC6-BB48-EBA0DE55DFEC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28" creationId="{3BDA9BA3-01E7-4B6B-9380-2218832975EB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29" creationId="{9C41C14C-84A7-4D6B-A13D-8BB8C15F5B6B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30" creationId="{E97B2ED9-761F-4BAF-94FF-B054F6DCA7FC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31" creationId="{D255FB16-8F31-4245-B1E9-BF80D9D7A025}"/>
          </ac:inkMkLst>
        </pc:inkChg>
        <pc:inkChg chg="add del">
          <ac:chgData name="" userId="faadb563bfecab1d" providerId="LiveId" clId="{48158EB2-B3DB-4236-94B1-D0EBD6958505}" dt="2022-11-29T03:32:18.056" v="1061"/>
          <ac:inkMkLst>
            <pc:docMk/>
            <pc:sldMk cId="1889335290" sldId="264"/>
            <ac:inkMk id="32" creationId="{8807A4A0-3D29-4F8E-AE61-6B6BFCCE5E83}"/>
          </ac:inkMkLst>
        </pc:inkChg>
        <pc:inkChg chg="add del">
          <ac:chgData name="" userId="faadb563bfecab1d" providerId="LiveId" clId="{48158EB2-B3DB-4236-94B1-D0EBD6958505}" dt="2022-11-29T03:32:18.056" v="1061"/>
          <ac:inkMkLst>
            <pc:docMk/>
            <pc:sldMk cId="1889335290" sldId="264"/>
            <ac:inkMk id="33" creationId="{4C0C209F-E1DB-4EA9-B925-5D4D728D23AC}"/>
          </ac:inkMkLst>
        </pc:inkChg>
        <pc:inkChg chg="add del">
          <ac:chgData name="" userId="faadb563bfecab1d" providerId="LiveId" clId="{48158EB2-B3DB-4236-94B1-D0EBD6958505}" dt="2022-11-29T03:32:18.056" v="1061"/>
          <ac:inkMkLst>
            <pc:docMk/>
            <pc:sldMk cId="1889335290" sldId="264"/>
            <ac:inkMk id="34" creationId="{40F3C362-3823-4C99-9E2E-4A4061B2DCE4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35" creationId="{B03E4B5F-57A7-4AD2-888A-9F0B27B68457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36" creationId="{18988A0F-237D-4CFF-9F1F-761828F06FC6}"/>
          </ac:inkMkLst>
        </pc:inkChg>
        <pc:inkChg chg="add">
          <ac:chgData name="" userId="faadb563bfecab1d" providerId="LiveId" clId="{48158EB2-B3DB-4236-94B1-D0EBD6958505}" dt="2022-11-29T03:32:18.702" v="1063"/>
          <ac:inkMkLst>
            <pc:docMk/>
            <pc:sldMk cId="1889335290" sldId="264"/>
            <ac:inkMk id="37" creationId="{94904AFE-0B19-4042-80C0-FC0C0808CB28}"/>
          </ac:inkMkLst>
        </pc:inkChg>
        <pc:inkChg chg="add">
          <ac:chgData name="" userId="faadb563bfecab1d" providerId="LiveId" clId="{48158EB2-B3DB-4236-94B1-D0EBD6958505}" dt="2022-11-29T03:32:18.954" v="1064"/>
          <ac:inkMkLst>
            <pc:docMk/>
            <pc:sldMk cId="1889335290" sldId="264"/>
            <ac:inkMk id="38" creationId="{2F984364-A7EA-4078-BF82-FF3947059879}"/>
          </ac:inkMkLst>
        </pc:inkChg>
        <pc:inkChg chg="add">
          <ac:chgData name="" userId="faadb563bfecab1d" providerId="LiveId" clId="{48158EB2-B3DB-4236-94B1-D0EBD6958505}" dt="2022-11-29T03:32:22.653" v="1065"/>
          <ac:inkMkLst>
            <pc:docMk/>
            <pc:sldMk cId="1889335290" sldId="264"/>
            <ac:inkMk id="39" creationId="{FAB10C53-EABB-4E5E-96BC-DBFD4CEB4AED}"/>
          </ac:inkMkLst>
        </pc:inkChg>
        <pc:inkChg chg="add del">
          <ac:chgData name="" userId="faadb563bfecab1d" providerId="LiveId" clId="{48158EB2-B3DB-4236-94B1-D0EBD6958505}" dt="2022-11-29T03:32:24.607" v="1069"/>
          <ac:inkMkLst>
            <pc:docMk/>
            <pc:sldMk cId="1889335290" sldId="264"/>
            <ac:inkMk id="40" creationId="{1D9FFE9C-248B-485D-835F-AA393D33D150}"/>
          </ac:inkMkLst>
        </pc:inkChg>
        <pc:inkChg chg="add del">
          <ac:chgData name="" userId="faadb563bfecab1d" providerId="LiveId" clId="{48158EB2-B3DB-4236-94B1-D0EBD6958505}" dt="2022-11-29T03:32:24.607" v="1069"/>
          <ac:inkMkLst>
            <pc:docMk/>
            <pc:sldMk cId="1889335290" sldId="264"/>
            <ac:inkMk id="41" creationId="{2D235E6B-D086-4429-A7DB-4E2B3CCA1CD9}"/>
          </ac:inkMkLst>
        </pc:inkChg>
        <pc:inkChg chg="add">
          <ac:chgData name="" userId="faadb563bfecab1d" providerId="LiveId" clId="{48158EB2-B3DB-4236-94B1-D0EBD6958505}" dt="2022-11-29T03:32:23.918" v="1068"/>
          <ac:inkMkLst>
            <pc:docMk/>
            <pc:sldMk cId="1889335290" sldId="264"/>
            <ac:inkMk id="42" creationId="{150113DF-312E-4817-B44B-055ACCB97548}"/>
          </ac:inkMkLst>
        </pc:inkChg>
        <pc:inkChg chg="add">
          <ac:chgData name="" userId="faadb563bfecab1d" providerId="LiveId" clId="{48158EB2-B3DB-4236-94B1-D0EBD6958505}" dt="2022-11-29T03:32:24.607" v="1069"/>
          <ac:inkMkLst>
            <pc:docMk/>
            <pc:sldMk cId="1889335290" sldId="264"/>
            <ac:inkMk id="43" creationId="{84D1829A-041B-47DF-B747-EAC0B228BCA4}"/>
          </ac:inkMkLst>
        </pc:inkChg>
        <pc:inkChg chg="add del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44" creationId="{9F31DB0A-0C15-4572-8F55-3800B180DB75}"/>
          </ac:inkMkLst>
        </pc:inkChg>
        <pc:inkChg chg="add del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45" creationId="{9F37C350-0513-49AB-8F26-B2B09B2324D6}"/>
          </ac:inkMkLst>
        </pc:inkChg>
        <pc:inkChg chg="add del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46" creationId="{73A99256-893E-48F8-A4AC-05C4D021D074}"/>
          </ac:inkMkLst>
        </pc:inkChg>
        <pc:inkChg chg="add del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47" creationId="{48E30402-3CE2-4BB8-8113-EE556FC9E876}"/>
          </ac:inkMkLst>
        </pc:inkChg>
        <pc:inkChg chg="add del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48" creationId="{04ACDD8E-1859-43EB-864C-A68A22DCCBFE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49" creationId="{FE1AE356-0480-455B-8BD6-269C6F4A3270}"/>
          </ac:inkMkLst>
        </pc:inkChg>
        <pc:inkChg chg="add">
          <ac:chgData name="" userId="faadb563bfecab1d" providerId="LiveId" clId="{48158EB2-B3DB-4236-94B1-D0EBD6958505}" dt="2022-11-29T03:32:42.029" v="1075"/>
          <ac:inkMkLst>
            <pc:docMk/>
            <pc:sldMk cId="1889335290" sldId="264"/>
            <ac:inkMk id="50" creationId="{0425DB83-5DAE-406C-AAEF-E39E45600022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1" creationId="{8F7E6DDD-2A8A-410E-9EEF-8791779BC937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2" creationId="{5F66E6ED-FA83-4A9E-9974-3EAF4E215139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3" creationId="{ACE62AD5-67F7-4169-BBA2-A67F2A51CDEB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4" creationId="{B48CB938-29C9-44E2-900E-1D3770824CB7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5" creationId="{5D588CAF-D267-4884-A7B8-C8B3453A98AF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6" creationId="{F64E81F3-EA88-4290-AEA1-5B51C6C5EA47}"/>
          </ac:inkMkLst>
        </pc:inkChg>
        <pc:inkChg chg="add del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7" creationId="{7B10021C-F34E-4645-9351-23F3E4CBB51F}"/>
          </ac:inkMkLst>
        </pc:inkChg>
        <pc:inkChg chg="add">
          <ac:chgData name="" userId="faadb563bfecab1d" providerId="LiveId" clId="{48158EB2-B3DB-4236-94B1-D0EBD6958505}" dt="2022-11-29T03:32:46.515" v="1083"/>
          <ac:inkMkLst>
            <pc:docMk/>
            <pc:sldMk cId="1889335290" sldId="264"/>
            <ac:inkMk id="58" creationId="{842DFFD8-4BD8-4371-ABE2-AC8481D65AF2}"/>
          </ac:inkMkLst>
        </pc:inkChg>
        <pc:inkChg chg="add del">
          <ac:chgData name="" userId="faadb563bfecab1d" providerId="LiveId" clId="{48158EB2-B3DB-4236-94B1-D0EBD6958505}" dt="2022-11-29T03:33:05.537" v="1092"/>
          <ac:inkMkLst>
            <pc:docMk/>
            <pc:sldMk cId="1889335290" sldId="264"/>
            <ac:inkMk id="59" creationId="{CEB7CD8C-E0D1-4677-9F15-1BC84E91C104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60" creationId="{0E00960F-61CC-42D5-80CC-EF7BEB27E9A6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61" creationId="{F26768C9-D839-412E-8B2A-13CE3ABB2619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62" creationId="{136B513E-D149-49A2-8D6E-2F830AFB1A5D}"/>
          </ac:inkMkLst>
        </pc:inkChg>
        <pc:inkChg chg="add del">
          <ac:chgData name="" userId="faadb563bfecab1d" providerId="LiveId" clId="{48158EB2-B3DB-4236-94B1-D0EBD6958505}" dt="2022-11-29T03:33:05.537" v="1092"/>
          <ac:inkMkLst>
            <pc:docMk/>
            <pc:sldMk cId="1889335290" sldId="264"/>
            <ac:inkMk id="63" creationId="{E2B7A7C5-B228-48B1-8768-ED30E15D7918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64" creationId="{FE5C651A-FF78-4FFE-A662-73CC78D9575E}"/>
          </ac:inkMkLst>
        </pc:inkChg>
        <pc:inkChg chg="add del">
          <ac:chgData name="" userId="faadb563bfecab1d" providerId="LiveId" clId="{48158EB2-B3DB-4236-94B1-D0EBD6958505}" dt="2022-11-29T03:33:05.537" v="1092"/>
          <ac:inkMkLst>
            <pc:docMk/>
            <pc:sldMk cId="1889335290" sldId="264"/>
            <ac:inkMk id="65" creationId="{39B9CA74-96AF-4938-97CB-55C39D6715A1}"/>
          </ac:inkMkLst>
        </pc:inkChg>
        <pc:inkChg chg="add del">
          <ac:chgData name="" userId="faadb563bfecab1d" providerId="LiveId" clId="{48158EB2-B3DB-4236-94B1-D0EBD6958505}" dt="2022-11-29T03:33:05.537" v="1092"/>
          <ac:inkMkLst>
            <pc:docMk/>
            <pc:sldMk cId="1889335290" sldId="264"/>
            <ac:inkMk id="66" creationId="{B8EFBB79-4590-4565-BEE4-43CF2E02E129}"/>
          </ac:inkMkLst>
        </pc:inkChg>
        <pc:inkChg chg="add del">
          <ac:chgData name="" userId="faadb563bfecab1d" providerId="LiveId" clId="{48158EB2-B3DB-4236-94B1-D0EBD6958505}" dt="2022-11-29T03:33:30.184" v="1102"/>
          <ac:inkMkLst>
            <pc:docMk/>
            <pc:sldMk cId="1889335290" sldId="264"/>
            <ac:inkMk id="67" creationId="{5F0F46DB-E0DA-449B-B0C3-9412A66D1F35}"/>
          </ac:inkMkLst>
        </pc:inkChg>
        <pc:inkChg chg="add del">
          <ac:chgData name="" userId="faadb563bfecab1d" providerId="LiveId" clId="{48158EB2-B3DB-4236-94B1-D0EBD6958505}" dt="2022-11-29T03:33:10.270" v="1098"/>
          <ac:inkMkLst>
            <pc:docMk/>
            <pc:sldMk cId="1889335290" sldId="264"/>
            <ac:inkMk id="68" creationId="{E146EC4D-51DF-4200-8CD9-CB0CE1A29B5D}"/>
          </ac:inkMkLst>
        </pc:inkChg>
        <pc:inkChg chg="add del">
          <ac:chgData name="" userId="faadb563bfecab1d" providerId="LiveId" clId="{48158EB2-B3DB-4236-94B1-D0EBD6958505}" dt="2022-11-29T03:33:10.270" v="1098"/>
          <ac:inkMkLst>
            <pc:docMk/>
            <pc:sldMk cId="1889335290" sldId="264"/>
            <ac:inkMk id="69" creationId="{BB8CE26F-2E71-4E78-B0FF-78F6C4A9731D}"/>
          </ac:inkMkLst>
        </pc:inkChg>
        <pc:inkChg chg="add del">
          <ac:chgData name="" userId="faadb563bfecab1d" providerId="LiveId" clId="{48158EB2-B3DB-4236-94B1-D0EBD6958505}" dt="2022-11-29T03:33:10.270" v="1098"/>
          <ac:inkMkLst>
            <pc:docMk/>
            <pc:sldMk cId="1889335290" sldId="264"/>
            <ac:inkMk id="70" creationId="{CF1C6526-1DF7-4377-85B7-49B5666566C0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71" creationId="{9938E535-B3D1-4C56-8056-74901ACAB468}"/>
          </ac:inkMkLst>
        </pc:inkChg>
        <pc:inkChg chg="add del">
          <ac:chgData name="" userId="faadb563bfecab1d" providerId="LiveId" clId="{48158EB2-B3DB-4236-94B1-D0EBD6958505}" dt="2022-11-29T03:33:10.270" v="1098"/>
          <ac:inkMkLst>
            <pc:docMk/>
            <pc:sldMk cId="1889335290" sldId="264"/>
            <ac:inkMk id="72" creationId="{945E78A4-89A1-4D2A-AC10-54BBEDD3D91A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73" creationId="{4206E09F-D301-4DD2-BCE2-694D4C4A2876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74" creationId="{FB57C240-9857-452F-86CF-14F174901286}"/>
          </ac:inkMkLst>
        </pc:inkChg>
        <pc:inkChg chg="add del">
          <ac:chgData name="" userId="faadb563bfecab1d" providerId="LiveId" clId="{48158EB2-B3DB-4236-94B1-D0EBD6958505}" dt="2022-11-29T03:33:30.184" v="1102"/>
          <ac:inkMkLst>
            <pc:docMk/>
            <pc:sldMk cId="1889335290" sldId="264"/>
            <ac:inkMk id="75" creationId="{10ED4C76-AAB9-405A-B8A1-FB347C03417C}"/>
          </ac:inkMkLst>
        </pc:inkChg>
        <pc:inkChg chg="add del">
          <ac:chgData name="" userId="faadb563bfecab1d" providerId="LiveId" clId="{48158EB2-B3DB-4236-94B1-D0EBD6958505}" dt="2022-11-29T03:33:30.184" v="1102"/>
          <ac:inkMkLst>
            <pc:docMk/>
            <pc:sldMk cId="1889335290" sldId="264"/>
            <ac:inkMk id="76" creationId="{8365E1FF-CB21-4E6F-BB91-7677F5A1CEDB}"/>
          </ac:inkMkLst>
        </pc:inkChg>
        <pc:inkChg chg="add del">
          <ac:chgData name="" userId="faadb563bfecab1d" providerId="LiveId" clId="{48158EB2-B3DB-4236-94B1-D0EBD6958505}" dt="2022-11-29T03:33:30.184" v="1102"/>
          <ac:inkMkLst>
            <pc:docMk/>
            <pc:sldMk cId="1889335290" sldId="264"/>
            <ac:inkMk id="77" creationId="{49ADEB5A-8BD5-46A6-A8F5-0AC3EF69B9FE}"/>
          </ac:inkMkLst>
        </pc:inkChg>
        <pc:inkChg chg="add del">
          <ac:chgData name="" userId="faadb563bfecab1d" providerId="LiveId" clId="{48158EB2-B3DB-4236-94B1-D0EBD6958505}" dt="2022-11-29T03:33:35.312" v="1104"/>
          <ac:inkMkLst>
            <pc:docMk/>
            <pc:sldMk cId="1889335290" sldId="264"/>
            <ac:inkMk id="78" creationId="{2E6ABEF5-C8AB-4CB4-A049-08637628B25A}"/>
          </ac:inkMkLst>
        </pc:inkChg>
        <pc:inkChg chg="add del">
          <ac:chgData name="" userId="faadb563bfecab1d" providerId="LiveId" clId="{48158EB2-B3DB-4236-94B1-D0EBD6958505}" dt="2022-11-29T03:33:35.312" v="1104"/>
          <ac:inkMkLst>
            <pc:docMk/>
            <pc:sldMk cId="1889335290" sldId="264"/>
            <ac:inkMk id="79" creationId="{B22408D0-31D2-4230-B986-7993171F0C25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0" creationId="{09959998-C6B5-4CD6-98B5-E4924A5AF327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1" creationId="{3D1619FB-B00F-405D-88A9-1662548A0DB3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2" creationId="{ACAEE234-A334-4436-B184-461CA1E9DA8C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3" creationId="{BB37E046-D088-4F3F-9278-61E34BDF36FE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4" creationId="{371E8314-B6E2-4F8E-B085-C8474B78B395}"/>
          </ac:inkMkLst>
        </pc:inkChg>
        <pc:inkChg chg="add del">
          <ac:chgData name="" userId="faadb563bfecab1d" providerId="LiveId" clId="{48158EB2-B3DB-4236-94B1-D0EBD6958505}" dt="2022-11-29T03:33:39.755" v="1108"/>
          <ac:inkMkLst>
            <pc:docMk/>
            <pc:sldMk cId="1889335290" sldId="264"/>
            <ac:inkMk id="85" creationId="{544F5FE7-C53F-44AB-8056-CE044047F57D}"/>
          </ac:inkMkLst>
        </pc:inkChg>
        <pc:inkChg chg="add del">
          <ac:chgData name="" userId="faadb563bfecab1d" providerId="LiveId" clId="{48158EB2-B3DB-4236-94B1-D0EBD6958505}" dt="2022-11-29T03:33:43.184" v="1110"/>
          <ac:inkMkLst>
            <pc:docMk/>
            <pc:sldMk cId="1889335290" sldId="264"/>
            <ac:inkMk id="86" creationId="{DA115574-5C06-4825-9B0D-A7036AC066B4}"/>
          </ac:inkMkLst>
        </pc:inkChg>
        <pc:inkChg chg="add del">
          <ac:chgData name="" userId="faadb563bfecab1d" providerId="LiveId" clId="{48158EB2-B3DB-4236-94B1-D0EBD6958505}" dt="2022-11-29T03:33:43.184" v="1110"/>
          <ac:inkMkLst>
            <pc:docMk/>
            <pc:sldMk cId="1889335290" sldId="264"/>
            <ac:inkMk id="87" creationId="{AA1E9080-B997-4236-B3DE-C4F31520140B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88" creationId="{446ADB8A-D572-438D-8852-9AC07633B229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89" creationId="{528F25EE-54A3-4BEF-8AD0-200B572CD2EC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0" creationId="{43921C55-3FB8-4B86-88E9-4993F09210EE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1" creationId="{A1D82E22-C4C0-45AC-820E-1646671F030D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2" creationId="{D3E235BF-AD82-439D-8056-A357565933D5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3" creationId="{8C664E11-DFA7-413E-8EF9-14922AF68513}"/>
          </ac:inkMkLst>
        </pc:inkChg>
        <pc:inkChg chg="add del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4" creationId="{B55F2C62-814A-4230-B316-0238CE87C3F5}"/>
          </ac:inkMkLst>
        </pc:inkChg>
        <pc:inkChg chg="add">
          <ac:chgData name="" userId="faadb563bfecab1d" providerId="LiveId" clId="{48158EB2-B3DB-4236-94B1-D0EBD6958505}" dt="2022-11-29T03:33:47.403" v="1117"/>
          <ac:inkMkLst>
            <pc:docMk/>
            <pc:sldMk cId="1889335290" sldId="264"/>
            <ac:inkMk id="95" creationId="{0D3C1B5E-9CBE-47FC-9343-CB3291D1F185}"/>
          </ac:inkMkLst>
        </pc:inkChg>
        <pc:inkChg chg="add">
          <ac:chgData name="" userId="faadb563bfecab1d" providerId="LiveId" clId="{48158EB2-B3DB-4236-94B1-D0EBD6958505}" dt="2022-11-29T03:40:00.010" v="1120"/>
          <ac:inkMkLst>
            <pc:docMk/>
            <pc:sldMk cId="1889335290" sldId="264"/>
            <ac:inkMk id="96" creationId="{C5D1E403-3004-4D21-B10A-9BE85A60702E}"/>
          </ac:inkMkLst>
        </pc:inkChg>
      </pc:sldChg>
      <pc:sldChg chg="addSp delSp add">
        <pc:chgData name="" userId="faadb563bfecab1d" providerId="LiveId" clId="{48158EB2-B3DB-4236-94B1-D0EBD6958505}" dt="2022-11-29T03:44:03.028" v="1204"/>
        <pc:sldMkLst>
          <pc:docMk/>
          <pc:sldMk cId="2063604139" sldId="265"/>
        </pc:sldMkLst>
        <pc:grpChg chg="add">
          <ac:chgData name="" userId="faadb563bfecab1d" providerId="LiveId" clId="{48158EB2-B3DB-4236-94B1-D0EBD6958505}" dt="2022-11-29T03:40:04.511" v="1122"/>
          <ac:grpSpMkLst>
            <pc:docMk/>
            <pc:sldMk cId="2063604139" sldId="265"/>
            <ac:grpSpMk id="2" creationId="{149403EB-7C44-4A7C-BD09-AEA1817B3DA6}"/>
          </ac:grpSpMkLst>
        </pc:grpChg>
        <pc:inkChg chg="add">
          <ac:chgData name="" userId="faadb563bfecab1d" providerId="LiveId" clId="{48158EB2-B3DB-4236-94B1-D0EBD6958505}" dt="2022-11-29T03:40:06.958" v="1123"/>
          <ac:inkMkLst>
            <pc:docMk/>
            <pc:sldMk cId="2063604139" sldId="265"/>
            <ac:inkMk id="22" creationId="{AF4D47F1-0799-4D45-A8FA-094BDF5E97E6}"/>
          </ac:inkMkLst>
        </pc:inkChg>
        <pc:inkChg chg="add">
          <ac:chgData name="" userId="faadb563bfecab1d" providerId="LiveId" clId="{48158EB2-B3DB-4236-94B1-D0EBD6958505}" dt="2022-11-29T03:40:10.052" v="1124"/>
          <ac:inkMkLst>
            <pc:docMk/>
            <pc:sldMk cId="2063604139" sldId="265"/>
            <ac:inkMk id="23" creationId="{09CEAA60-8F87-4FBE-8DF5-06A867E4D458}"/>
          </ac:inkMkLst>
        </pc:inkChg>
        <pc:inkChg chg="add">
          <ac:chgData name="" userId="faadb563bfecab1d" providerId="LiveId" clId="{48158EB2-B3DB-4236-94B1-D0EBD6958505}" dt="2022-11-29T03:41:46.906" v="1125"/>
          <ac:inkMkLst>
            <pc:docMk/>
            <pc:sldMk cId="2063604139" sldId="265"/>
            <ac:inkMk id="24" creationId="{79B66B4B-1658-44A0-A5A5-66BFED06435A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25" creationId="{955113B4-5B02-4A64-A623-3362455D41C2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26" creationId="{2AB79984-B9B4-419C-ADB1-F4298D9A62FD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27" creationId="{FE61FF17-E0FF-40FA-8185-442657BFDB81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28" creationId="{FD3EAF11-835A-4657-8CED-4A044DCA0AEF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29" creationId="{E076510C-1D36-417B-8FC5-635A42F34D59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30" creationId="{B750B9BD-848E-48A7-8EFB-06B07A677ED9}"/>
          </ac:inkMkLst>
        </pc:inkChg>
        <pc:inkChg chg="add del">
          <ac:chgData name="" userId="faadb563bfecab1d" providerId="LiveId" clId="{48158EB2-B3DB-4236-94B1-D0EBD6958505}" dt="2022-11-29T03:41:53.013" v="1133"/>
          <ac:inkMkLst>
            <pc:docMk/>
            <pc:sldMk cId="2063604139" sldId="265"/>
            <ac:inkMk id="31" creationId="{9DAD6DBB-04C7-4A3F-A1E9-335240D95DC6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32" creationId="{BC6F37FB-C8E9-4DDB-806D-300C62AE45A5}"/>
          </ac:inkMkLst>
        </pc:inkChg>
        <pc:inkChg chg="add del">
          <ac:chgData name="" userId="faadb563bfecab1d" providerId="LiveId" clId="{48158EB2-B3DB-4236-94B1-D0EBD6958505}" dt="2022-11-29T03:42:03.339" v="1137"/>
          <ac:inkMkLst>
            <pc:docMk/>
            <pc:sldMk cId="2063604139" sldId="265"/>
            <ac:inkMk id="33" creationId="{68979BE6-5AED-402D-AD73-D86CBFE2FA7D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34" creationId="{E7D577E2-5DAF-46F2-9686-D5787F20A4F2}"/>
          </ac:inkMkLst>
        </pc:inkChg>
        <pc:inkChg chg="add del">
          <ac:chgData name="" userId="faadb563bfecab1d" providerId="LiveId" clId="{48158EB2-B3DB-4236-94B1-D0EBD6958505}" dt="2022-11-29T03:42:03.339" v="1137"/>
          <ac:inkMkLst>
            <pc:docMk/>
            <pc:sldMk cId="2063604139" sldId="265"/>
            <ac:inkMk id="35" creationId="{4C9B1038-AB42-49F5-9453-7EAA2288C87F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36" creationId="{A5FAE25E-D314-4A51-971C-51ED0BC09361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37" creationId="{1CF0B8B8-884C-4604-99C9-D2E482C08852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38" creationId="{8A85FBDD-C316-48CD-97F6-AA9FD0722317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39" creationId="{314C0196-2DD1-4E3F-A96A-A1AEEF2BD46B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40" creationId="{228D9608-039D-4959-8D6C-F08EFF5C6462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41" creationId="{14C18919-D89D-437C-B269-1E69326A51A0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42" creationId="{5E7BA3A7-9DB8-4993-B79E-8CABB550C8A7}"/>
          </ac:inkMkLst>
        </pc:inkChg>
        <pc:inkChg chg="add del">
          <ac:chgData name="" userId="faadb563bfecab1d" providerId="LiveId" clId="{48158EB2-B3DB-4236-94B1-D0EBD6958505}" dt="2022-11-29T03:42:10.986" v="1145"/>
          <ac:inkMkLst>
            <pc:docMk/>
            <pc:sldMk cId="2063604139" sldId="265"/>
            <ac:inkMk id="43" creationId="{DF3AD077-9A56-4C2A-8F99-B154D022ABB6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44" creationId="{461590D0-D170-4246-959D-C49E9138D1E2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45" creationId="{C2C5C5FD-4402-46D5-9F93-5E0CB75708ED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46" creationId="{C5C013D8-FB3E-4230-83F6-49F4533DD8D8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47" creationId="{0D8820B2-EF0E-4F7D-BDE4-FA60F9384590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48" creationId="{1AA3F3FE-23F8-4021-A5B4-207E1C9231FD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49" creationId="{BFC75DAA-CB9C-481D-8E91-7BD4ABC4C8EE}"/>
          </ac:inkMkLst>
        </pc:inkChg>
        <pc:inkChg chg="add del">
          <ac:chgData name="" userId="faadb563bfecab1d" providerId="LiveId" clId="{48158EB2-B3DB-4236-94B1-D0EBD6958505}" dt="2022-11-29T03:42:19.356" v="1152"/>
          <ac:inkMkLst>
            <pc:docMk/>
            <pc:sldMk cId="2063604139" sldId="265"/>
            <ac:inkMk id="50" creationId="{EFCA10B3-B39A-49CF-90D6-B4BC2D14FF74}"/>
          </ac:inkMkLst>
        </pc:inkChg>
        <pc:inkChg chg="add del">
          <ac:chgData name="" userId="faadb563bfecab1d" providerId="LiveId" clId="{48158EB2-B3DB-4236-94B1-D0EBD6958505}" dt="2022-11-29T03:42:40.996" v="1176"/>
          <ac:inkMkLst>
            <pc:docMk/>
            <pc:sldMk cId="2063604139" sldId="265"/>
            <ac:inkMk id="51" creationId="{0F74DD43-1045-4B7E-8CC5-B9146E520B93}"/>
          </ac:inkMkLst>
        </pc:inkChg>
        <pc:inkChg chg="add del">
          <ac:chgData name="" userId="faadb563bfecab1d" providerId="LiveId" clId="{48158EB2-B3DB-4236-94B1-D0EBD6958505}" dt="2022-11-29T03:42:21.487" v="1155"/>
          <ac:inkMkLst>
            <pc:docMk/>
            <pc:sldMk cId="2063604139" sldId="265"/>
            <ac:inkMk id="52" creationId="{70AA51BC-09E1-451C-8397-E1B63F0AACA3}"/>
          </ac:inkMkLst>
        </pc:inkChg>
        <pc:inkChg chg="add del">
          <ac:chgData name="" userId="faadb563bfecab1d" providerId="LiveId" clId="{48158EB2-B3DB-4236-94B1-D0EBD6958505}" dt="2022-11-29T03:42:21.487" v="1155"/>
          <ac:inkMkLst>
            <pc:docMk/>
            <pc:sldMk cId="2063604139" sldId="265"/>
            <ac:inkMk id="53" creationId="{7D408292-BF8D-4BCE-8555-12C489D3A2D3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4" creationId="{A2C16456-6E85-4D26-B8D8-9B1557097765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5" creationId="{3311AE6F-058B-44E0-BD92-8A7B1E003A99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6" creationId="{6E6C57F1-F94F-44A9-94DC-77262165F38E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7" creationId="{D954B8FA-BD8C-439C-B3CE-20AE9B4AF71A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8" creationId="{7FB09BD9-4271-44D1-A81A-B74B1E577B31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59" creationId="{D0A8D09A-BDA4-4CA8-9AEB-B2A6E8A041D7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60" creationId="{D6C98356-E522-42CE-9E74-53C2BCACCE0D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61" creationId="{683FD40A-29F0-4355-AF22-D673B849BC6B}"/>
          </ac:inkMkLst>
        </pc:inkChg>
        <pc:inkChg chg="add del">
          <ac:chgData name="" userId="faadb563bfecab1d" providerId="LiveId" clId="{48158EB2-B3DB-4236-94B1-D0EBD6958505}" dt="2022-11-29T03:42:30.600" v="1164"/>
          <ac:inkMkLst>
            <pc:docMk/>
            <pc:sldMk cId="2063604139" sldId="265"/>
            <ac:inkMk id="62" creationId="{B6FC1AC3-D35D-41C1-9BD1-ED9488DB6062}"/>
          </ac:inkMkLst>
        </pc:inkChg>
        <pc:inkChg chg="add del">
          <ac:chgData name="" userId="faadb563bfecab1d" providerId="LiveId" clId="{48158EB2-B3DB-4236-94B1-D0EBD6958505}" dt="2022-11-29T03:42:36.371" v="1170"/>
          <ac:inkMkLst>
            <pc:docMk/>
            <pc:sldMk cId="2063604139" sldId="265"/>
            <ac:inkMk id="63" creationId="{C9A8F921-391D-49A2-994C-AB69935F4278}"/>
          </ac:inkMkLst>
        </pc:inkChg>
        <pc:inkChg chg="add del">
          <ac:chgData name="" userId="faadb563bfecab1d" providerId="LiveId" clId="{48158EB2-B3DB-4236-94B1-D0EBD6958505}" dt="2022-11-29T03:42:33.906" v="1168"/>
          <ac:inkMkLst>
            <pc:docMk/>
            <pc:sldMk cId="2063604139" sldId="265"/>
            <ac:inkMk id="64" creationId="{A378B8B7-F76D-48BA-9A2C-5B1A98CDBD63}"/>
          </ac:inkMkLst>
        </pc:inkChg>
        <pc:inkChg chg="add del">
          <ac:chgData name="" userId="faadb563bfecab1d" providerId="LiveId" clId="{48158EB2-B3DB-4236-94B1-D0EBD6958505}" dt="2022-11-29T03:42:33.906" v="1168"/>
          <ac:inkMkLst>
            <pc:docMk/>
            <pc:sldMk cId="2063604139" sldId="265"/>
            <ac:inkMk id="65" creationId="{018252D1-93EE-4F8E-B270-EC4125AEFCB5}"/>
          </ac:inkMkLst>
        </pc:inkChg>
        <pc:inkChg chg="add del">
          <ac:chgData name="" userId="faadb563bfecab1d" providerId="LiveId" clId="{48158EB2-B3DB-4236-94B1-D0EBD6958505}" dt="2022-11-29T03:42:33.906" v="1168"/>
          <ac:inkMkLst>
            <pc:docMk/>
            <pc:sldMk cId="2063604139" sldId="265"/>
            <ac:inkMk id="66" creationId="{C6F1FD38-4866-47CF-9D02-A6A798A3BCA4}"/>
          </ac:inkMkLst>
        </pc:inkChg>
        <pc:inkChg chg="add del">
          <ac:chgData name="" userId="faadb563bfecab1d" providerId="LiveId" clId="{48158EB2-B3DB-4236-94B1-D0EBD6958505}" dt="2022-11-29T03:42:33.906" v="1168"/>
          <ac:inkMkLst>
            <pc:docMk/>
            <pc:sldMk cId="2063604139" sldId="265"/>
            <ac:inkMk id="67" creationId="{114251C4-B8CA-4EA8-9149-8B1BDE8F4FFB}"/>
          </ac:inkMkLst>
        </pc:inkChg>
        <pc:inkChg chg="add del">
          <ac:chgData name="" userId="faadb563bfecab1d" providerId="LiveId" clId="{48158EB2-B3DB-4236-94B1-D0EBD6958505}" dt="2022-11-29T03:42:40.996" v="1176"/>
          <ac:inkMkLst>
            <pc:docMk/>
            <pc:sldMk cId="2063604139" sldId="265"/>
            <ac:inkMk id="68" creationId="{F4CB6960-ADD2-492E-B551-10257E1E54E9}"/>
          </ac:inkMkLst>
        </pc:inkChg>
        <pc:inkChg chg="add del">
          <ac:chgData name="" userId="faadb563bfecab1d" providerId="LiveId" clId="{48158EB2-B3DB-4236-94B1-D0EBD6958505}" dt="2022-11-29T03:42:36.371" v="1170"/>
          <ac:inkMkLst>
            <pc:docMk/>
            <pc:sldMk cId="2063604139" sldId="265"/>
            <ac:inkMk id="69" creationId="{B2144356-E736-4F47-AF0D-7AE8B5455787}"/>
          </ac:inkMkLst>
        </pc:inkChg>
        <pc:inkChg chg="add del">
          <ac:chgData name="" userId="faadb563bfecab1d" providerId="LiveId" clId="{48158EB2-B3DB-4236-94B1-D0EBD6958505}" dt="2022-11-29T03:42:36.936" v="1172"/>
          <ac:inkMkLst>
            <pc:docMk/>
            <pc:sldMk cId="2063604139" sldId="265"/>
            <ac:inkMk id="70" creationId="{C112787E-F903-4EFA-88DD-89260E191CE3}"/>
          </ac:inkMkLst>
        </pc:inkChg>
        <pc:inkChg chg="add del">
          <ac:chgData name="" userId="faadb563bfecab1d" providerId="LiveId" clId="{48158EB2-B3DB-4236-94B1-D0EBD6958505}" dt="2022-11-29T03:42:36.936" v="1172"/>
          <ac:inkMkLst>
            <pc:docMk/>
            <pc:sldMk cId="2063604139" sldId="265"/>
            <ac:inkMk id="71" creationId="{F7B11DDC-5091-43A1-A19D-1384CA134EE3}"/>
          </ac:inkMkLst>
        </pc:inkChg>
        <pc:inkChg chg="add del">
          <ac:chgData name="" userId="faadb563bfecab1d" providerId="LiveId" clId="{48158EB2-B3DB-4236-94B1-D0EBD6958505}" dt="2022-11-29T03:43:11.533" v="1182"/>
          <ac:inkMkLst>
            <pc:docMk/>
            <pc:sldMk cId="2063604139" sldId="265"/>
            <ac:inkMk id="72" creationId="{B99384A0-F109-4A1B-9F47-564DCB2FE644}"/>
          </ac:inkMkLst>
        </pc:inkChg>
        <pc:inkChg chg="add del">
          <ac:chgData name="" userId="faadb563bfecab1d" providerId="LiveId" clId="{48158EB2-B3DB-4236-94B1-D0EBD6958505}" dt="2022-11-29T03:42:40.996" v="1176"/>
          <ac:inkMkLst>
            <pc:docMk/>
            <pc:sldMk cId="2063604139" sldId="265"/>
            <ac:inkMk id="73" creationId="{3B6B6988-5EC6-4371-B8B1-857439DADDDC}"/>
          </ac:inkMkLst>
        </pc:inkChg>
        <pc:inkChg chg="add del">
          <ac:chgData name="" userId="faadb563bfecab1d" providerId="LiveId" clId="{48158EB2-B3DB-4236-94B1-D0EBD6958505}" dt="2022-11-29T03:42:40.996" v="1176"/>
          <ac:inkMkLst>
            <pc:docMk/>
            <pc:sldMk cId="2063604139" sldId="265"/>
            <ac:inkMk id="74" creationId="{2002ADA5-D2DC-4057-BF1E-EEB11BA2478E}"/>
          </ac:inkMkLst>
        </pc:inkChg>
        <pc:inkChg chg="add del">
          <ac:chgData name="" userId="faadb563bfecab1d" providerId="LiveId" clId="{48158EB2-B3DB-4236-94B1-D0EBD6958505}" dt="2022-11-29T03:42:40.996" v="1176"/>
          <ac:inkMkLst>
            <pc:docMk/>
            <pc:sldMk cId="2063604139" sldId="265"/>
            <ac:inkMk id="75" creationId="{9E06B9B3-DDA1-4A58-B284-C7C82278964D}"/>
          </ac:inkMkLst>
        </pc:inkChg>
        <pc:inkChg chg="add del">
          <ac:chgData name="" userId="faadb563bfecab1d" providerId="LiveId" clId="{48158EB2-B3DB-4236-94B1-D0EBD6958505}" dt="2022-11-29T03:42:46.038" v="1179"/>
          <ac:inkMkLst>
            <pc:docMk/>
            <pc:sldMk cId="2063604139" sldId="265"/>
            <ac:inkMk id="76" creationId="{BFCF7A08-3E27-4A15-8B72-3AD82C074F6C}"/>
          </ac:inkMkLst>
        </pc:inkChg>
        <pc:inkChg chg="add del">
          <ac:chgData name="" userId="faadb563bfecab1d" providerId="LiveId" clId="{48158EB2-B3DB-4236-94B1-D0EBD6958505}" dt="2022-11-29T03:42:46.038" v="1179"/>
          <ac:inkMkLst>
            <pc:docMk/>
            <pc:sldMk cId="2063604139" sldId="265"/>
            <ac:inkMk id="77" creationId="{60135095-5C10-44CC-8BEA-6FC1C2AD475A}"/>
          </ac:inkMkLst>
        </pc:inkChg>
        <pc:inkChg chg="add del">
          <ac:chgData name="" userId="faadb563bfecab1d" providerId="LiveId" clId="{48158EB2-B3DB-4236-94B1-D0EBD6958505}" dt="2022-11-29T03:42:46.038" v="1179"/>
          <ac:inkMkLst>
            <pc:docMk/>
            <pc:sldMk cId="2063604139" sldId="265"/>
            <ac:inkMk id="78" creationId="{388503DA-C5D1-4F04-AFF4-B18F3DAFAD28}"/>
          </ac:inkMkLst>
        </pc:inkChg>
        <pc:inkChg chg="add">
          <ac:chgData name="" userId="faadb563bfecab1d" providerId="LiveId" clId="{48158EB2-B3DB-4236-94B1-D0EBD6958505}" dt="2022-11-29T03:42:46.038" v="1179"/>
          <ac:inkMkLst>
            <pc:docMk/>
            <pc:sldMk cId="2063604139" sldId="265"/>
            <ac:inkMk id="79" creationId="{54AFD947-145E-443F-BA1B-60A3BD8D0859}"/>
          </ac:inkMkLst>
        </pc:inkChg>
        <pc:inkChg chg="add del">
          <ac:chgData name="" userId="faadb563bfecab1d" providerId="LiveId" clId="{48158EB2-B3DB-4236-94B1-D0EBD6958505}" dt="2022-11-29T03:43:11.533" v="1182"/>
          <ac:inkMkLst>
            <pc:docMk/>
            <pc:sldMk cId="2063604139" sldId="265"/>
            <ac:inkMk id="80" creationId="{D01F4FAA-82C3-4ACF-8B54-0D20D657207C}"/>
          </ac:inkMkLst>
        </pc:inkChg>
        <pc:inkChg chg="add del">
          <ac:chgData name="" userId="faadb563bfecab1d" providerId="LiveId" clId="{48158EB2-B3DB-4236-94B1-D0EBD6958505}" dt="2022-11-29T03:43:11.533" v="1182"/>
          <ac:inkMkLst>
            <pc:docMk/>
            <pc:sldMk cId="2063604139" sldId="265"/>
            <ac:inkMk id="81" creationId="{0F036F67-2F97-47EE-9905-0E47BBBF9348}"/>
          </ac:inkMkLst>
        </pc:inkChg>
        <pc:inkChg chg="add del">
          <ac:chgData name="" userId="faadb563bfecab1d" providerId="LiveId" clId="{48158EB2-B3DB-4236-94B1-D0EBD6958505}" dt="2022-11-29T03:43:46.774" v="1187"/>
          <ac:inkMkLst>
            <pc:docMk/>
            <pc:sldMk cId="2063604139" sldId="265"/>
            <ac:inkMk id="82" creationId="{A86F36B1-6AB3-434D-A6D6-76F3125920F3}"/>
          </ac:inkMkLst>
        </pc:inkChg>
        <pc:inkChg chg="add">
          <ac:chgData name="" userId="faadb563bfecab1d" providerId="LiveId" clId="{48158EB2-B3DB-4236-94B1-D0EBD6958505}" dt="2022-11-29T03:43:43.548" v="1183"/>
          <ac:inkMkLst>
            <pc:docMk/>
            <pc:sldMk cId="2063604139" sldId="265"/>
            <ac:inkMk id="83" creationId="{3BE096A2-71B3-4F8E-AE03-D73093720A6C}"/>
          </ac:inkMkLst>
        </pc:inkChg>
        <pc:inkChg chg="add del">
          <ac:chgData name="" userId="faadb563bfecab1d" providerId="LiveId" clId="{48158EB2-B3DB-4236-94B1-D0EBD6958505}" dt="2022-11-29T03:43:46.774" v="1187"/>
          <ac:inkMkLst>
            <pc:docMk/>
            <pc:sldMk cId="2063604139" sldId="265"/>
            <ac:inkMk id="84" creationId="{A6279909-07FD-49CC-ACF5-C0AFB2186076}"/>
          </ac:inkMkLst>
        </pc:inkChg>
        <pc:inkChg chg="add del">
          <ac:chgData name="" userId="faadb563bfecab1d" providerId="LiveId" clId="{48158EB2-B3DB-4236-94B1-D0EBD6958505}" dt="2022-11-29T03:43:46.774" v="1187"/>
          <ac:inkMkLst>
            <pc:docMk/>
            <pc:sldMk cId="2063604139" sldId="265"/>
            <ac:inkMk id="85" creationId="{D21220F4-3F60-4381-BA7D-30F6F0BAEA0C}"/>
          </ac:inkMkLst>
        </pc:inkChg>
        <pc:inkChg chg="add del">
          <ac:chgData name="" userId="faadb563bfecab1d" providerId="LiveId" clId="{48158EB2-B3DB-4236-94B1-D0EBD6958505}" dt="2022-11-29T03:43:46.774" v="1187"/>
          <ac:inkMkLst>
            <pc:docMk/>
            <pc:sldMk cId="2063604139" sldId="265"/>
            <ac:inkMk id="86" creationId="{DE5CAE8F-B1D4-4D9A-9A6C-F44B973EBAB9}"/>
          </ac:inkMkLst>
        </pc:inkChg>
        <pc:inkChg chg="add del">
          <ac:chgData name="" userId="faadb563bfecab1d" providerId="LiveId" clId="{48158EB2-B3DB-4236-94B1-D0EBD6958505}" dt="2022-11-29T03:43:50.333" v="1191"/>
          <ac:inkMkLst>
            <pc:docMk/>
            <pc:sldMk cId="2063604139" sldId="265"/>
            <ac:inkMk id="87" creationId="{FDA9B596-4B4E-4326-8A9F-AD961D52306C}"/>
          </ac:inkMkLst>
        </pc:inkChg>
        <pc:inkChg chg="add del">
          <ac:chgData name="" userId="faadb563bfecab1d" providerId="LiveId" clId="{48158EB2-B3DB-4236-94B1-D0EBD6958505}" dt="2022-11-29T03:43:50.333" v="1191"/>
          <ac:inkMkLst>
            <pc:docMk/>
            <pc:sldMk cId="2063604139" sldId="265"/>
            <ac:inkMk id="88" creationId="{4DCDCDF2-0E0A-4CC0-8AFC-D26A84F0F341}"/>
          </ac:inkMkLst>
        </pc:inkChg>
        <pc:inkChg chg="add del">
          <ac:chgData name="" userId="faadb563bfecab1d" providerId="LiveId" clId="{48158EB2-B3DB-4236-94B1-D0EBD6958505}" dt="2022-11-29T03:43:50.333" v="1191"/>
          <ac:inkMkLst>
            <pc:docMk/>
            <pc:sldMk cId="2063604139" sldId="265"/>
            <ac:inkMk id="89" creationId="{A934EDE3-0CBF-49AC-AF64-B382FB1D3B1C}"/>
          </ac:inkMkLst>
        </pc:inkChg>
        <pc:inkChg chg="add del">
          <ac:chgData name="" userId="faadb563bfecab1d" providerId="LiveId" clId="{48158EB2-B3DB-4236-94B1-D0EBD6958505}" dt="2022-11-29T03:43:50.333" v="1191"/>
          <ac:inkMkLst>
            <pc:docMk/>
            <pc:sldMk cId="2063604139" sldId="265"/>
            <ac:inkMk id="90" creationId="{B5EC65C6-19BD-45D4-9ACE-E0599C87D9C0}"/>
          </ac:inkMkLst>
        </pc:inkChg>
        <pc:inkChg chg="add del">
          <ac:chgData name="" userId="faadb563bfecab1d" providerId="LiveId" clId="{48158EB2-B3DB-4236-94B1-D0EBD6958505}" dt="2022-11-29T03:43:53.121" v="1194"/>
          <ac:inkMkLst>
            <pc:docMk/>
            <pc:sldMk cId="2063604139" sldId="265"/>
            <ac:inkMk id="91" creationId="{E15FCFCE-5907-4267-8D0E-B8A312833AAD}"/>
          </ac:inkMkLst>
        </pc:inkChg>
        <pc:inkChg chg="add del">
          <ac:chgData name="" userId="faadb563bfecab1d" providerId="LiveId" clId="{48158EB2-B3DB-4236-94B1-D0EBD6958505}" dt="2022-11-29T03:43:53.121" v="1194"/>
          <ac:inkMkLst>
            <pc:docMk/>
            <pc:sldMk cId="2063604139" sldId="265"/>
            <ac:inkMk id="92" creationId="{F6F88AEE-0B40-46F7-A078-A0D3510B147F}"/>
          </ac:inkMkLst>
        </pc:inkChg>
        <pc:inkChg chg="add del">
          <ac:chgData name="" userId="faadb563bfecab1d" providerId="LiveId" clId="{48158EB2-B3DB-4236-94B1-D0EBD6958505}" dt="2022-11-29T03:43:53.121" v="1194"/>
          <ac:inkMkLst>
            <pc:docMk/>
            <pc:sldMk cId="2063604139" sldId="265"/>
            <ac:inkMk id="93" creationId="{69CB2B27-F4EB-46D1-A971-88F738691B52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4" creationId="{6E3867A3-5F09-409C-AE4F-7BE63F8AFB8D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5" creationId="{8CD2DF85-7FBE-4A89-B471-B64A63AE56B2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6" creationId="{9BBF4B61-AA36-498D-B34C-346AE9DB72D3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7" creationId="{0F271C1B-9799-4CEC-BBB9-EF955DCF7130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8" creationId="{1C1D090E-1F57-42CF-945B-21D0B2E99BC1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99" creationId="{B6AB9EC4-912E-4FE8-8711-373B606092E1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100" creationId="{275385A2-1047-42CD-8D31-879C143518AE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101" creationId="{4026F466-0779-456C-B395-E4A1E2E976A5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102" creationId="{B1BEA8F2-AF67-43C0-895E-FC37CA8D21CB}"/>
          </ac:inkMkLst>
        </pc:inkChg>
        <pc:inkChg chg="add del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103" creationId="{CE83BE95-FF50-4165-B1AA-9CE5F9DD46A5}"/>
          </ac:inkMkLst>
        </pc:inkChg>
        <pc:inkChg chg="add">
          <ac:chgData name="" userId="faadb563bfecab1d" providerId="LiveId" clId="{48158EB2-B3DB-4236-94B1-D0EBD6958505}" dt="2022-11-29T03:44:03.028" v="1204"/>
          <ac:inkMkLst>
            <pc:docMk/>
            <pc:sldMk cId="2063604139" sldId="265"/>
            <ac:inkMk id="104" creationId="{8AA22752-2CB7-4777-A528-7BE9D11B425C}"/>
          </ac:inkMkLst>
        </pc:inkChg>
      </pc:sldChg>
      <pc:sldMasterChg chg="modSp modSldLayout">
        <pc:chgData name="" userId="faadb563bfecab1d" providerId="LiveId" clId="{48158EB2-B3DB-4236-94B1-D0EBD6958505}" dt="2022-11-29T01:47:03.069" v="1"/>
        <pc:sldMasterMkLst>
          <pc:docMk/>
          <pc:sldMasterMk cId="1176201637" sldId="2147483648"/>
        </pc:sldMasterMkLst>
        <pc:spChg chg="mod">
          <ac:chgData name="" userId="faadb563bfecab1d" providerId="LiveId" clId="{48158EB2-B3DB-4236-94B1-D0EBD6958505}" dt="2022-11-29T01:47:03.069" v="1"/>
          <ac:spMkLst>
            <pc:docMk/>
            <pc:sldMasterMk cId="1176201637" sldId="2147483648"/>
            <ac:spMk id="2" creationId="{845733D5-E243-4C24-9A70-A2CC89E069AF}"/>
          </ac:spMkLst>
        </pc:spChg>
        <pc:spChg chg="mod">
          <ac:chgData name="" userId="faadb563bfecab1d" providerId="LiveId" clId="{48158EB2-B3DB-4236-94B1-D0EBD6958505}" dt="2022-11-29T01:47:03.069" v="1"/>
          <ac:spMkLst>
            <pc:docMk/>
            <pc:sldMasterMk cId="1176201637" sldId="2147483648"/>
            <ac:spMk id="3" creationId="{206F70E2-1702-418C-8E4C-EDACBAA9360F}"/>
          </ac:spMkLst>
        </pc:spChg>
        <pc:spChg chg="mod">
          <ac:chgData name="" userId="faadb563bfecab1d" providerId="LiveId" clId="{48158EB2-B3DB-4236-94B1-D0EBD6958505}" dt="2022-11-29T01:47:03.069" v="1"/>
          <ac:spMkLst>
            <pc:docMk/>
            <pc:sldMasterMk cId="1176201637" sldId="2147483648"/>
            <ac:spMk id="4" creationId="{BFC2C06B-8EDE-42D7-870F-587EF77678B2}"/>
          </ac:spMkLst>
        </pc:spChg>
        <pc:spChg chg="mod">
          <ac:chgData name="" userId="faadb563bfecab1d" providerId="LiveId" clId="{48158EB2-B3DB-4236-94B1-D0EBD6958505}" dt="2022-11-29T01:47:03.069" v="1"/>
          <ac:spMkLst>
            <pc:docMk/>
            <pc:sldMasterMk cId="1176201637" sldId="2147483648"/>
            <ac:spMk id="5" creationId="{96A0C82E-1018-4E97-8FFD-F60B853F0122}"/>
          </ac:spMkLst>
        </pc:spChg>
        <pc:spChg chg="mod">
          <ac:chgData name="" userId="faadb563bfecab1d" providerId="LiveId" clId="{48158EB2-B3DB-4236-94B1-D0EBD6958505}" dt="2022-11-29T01:47:03.069" v="1"/>
          <ac:spMkLst>
            <pc:docMk/>
            <pc:sldMasterMk cId="1176201637" sldId="2147483648"/>
            <ac:spMk id="6" creationId="{E10C4B17-D5F0-4861-BE59-5631DB2439F9}"/>
          </ac:spMkLst>
        </pc:sp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1985330660" sldId="2147483649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985330660" sldId="2147483649"/>
              <ac:spMk id="2" creationId="{A12B8A76-4354-4DD7-9B46-64A961AC2CEA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985330660" sldId="2147483649"/>
              <ac:spMk id="3" creationId="{13BA157D-C85E-429A-9118-1F6BB29BFC5C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1826581755" sldId="2147483651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826581755" sldId="2147483651"/>
              <ac:spMk id="2" creationId="{82074787-4118-4D0A-99F1-A8BB978FDF0F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826581755" sldId="2147483651"/>
              <ac:spMk id="3" creationId="{38D7A5C5-B66E-4764-9E41-AB4D0C4E8913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1601397175" sldId="2147483652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601397175" sldId="2147483652"/>
              <ac:spMk id="3" creationId="{F14AC915-A6C5-466A-8BF6-5C14708BA58E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601397175" sldId="2147483652"/>
              <ac:spMk id="4" creationId="{008C6DD7-4133-4F45-8BFC-408E4E666DC1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2020579027" sldId="2147483653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2020579027" sldId="2147483653"/>
              <ac:spMk id="2" creationId="{E87DA3F4-404E-421C-9C3C-365A357B54BA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2020579027" sldId="2147483653"/>
              <ac:spMk id="3" creationId="{79EA20DC-3B85-42D3-8AC9-A2BFF35A41DD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2020579027" sldId="2147483653"/>
              <ac:spMk id="4" creationId="{FF623431-B8A7-4929-A948-E066A78032FD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2020579027" sldId="2147483653"/>
              <ac:spMk id="5" creationId="{A4AFE323-EF94-49AF-80C2-E175EC93B4D7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2020579027" sldId="2147483653"/>
              <ac:spMk id="6" creationId="{20D4B7EF-165D-427F-9A61-332DDF3A8B5A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198448580" sldId="2147483656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98448580" sldId="2147483656"/>
              <ac:spMk id="2" creationId="{F2B78F53-163D-419D-AEEE-A0820AD15D0A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98448580" sldId="2147483656"/>
              <ac:spMk id="3" creationId="{4FB1CC2F-30F8-463D-83DA-BA2709CB58E7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98448580" sldId="2147483656"/>
              <ac:spMk id="4" creationId="{AA83F864-95C7-4183-B4DC-5449BA92F06A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1759360425" sldId="2147483657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759360425" sldId="2147483657"/>
              <ac:spMk id="2" creationId="{D8BB249B-48F2-4D2E-BE89-6A72C4856917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759360425" sldId="2147483657"/>
              <ac:spMk id="3" creationId="{F842EB81-E210-4D91-9B61-54A98BB1AF44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1759360425" sldId="2147483657"/>
              <ac:spMk id="4" creationId="{9932D9F2-BC63-491F-A3AA-65F1305A23B2}"/>
            </ac:spMkLst>
          </pc:spChg>
        </pc:sldLayoutChg>
        <pc:sldLayoutChg chg="modSp">
          <pc:chgData name="" userId="faadb563bfecab1d" providerId="LiveId" clId="{48158EB2-B3DB-4236-94B1-D0EBD6958505}" dt="2022-11-29T01:47:03.069" v="1"/>
          <pc:sldLayoutMkLst>
            <pc:docMk/>
            <pc:sldMasterMk cId="1176201637" sldId="2147483648"/>
            <pc:sldLayoutMk cId="454057635" sldId="2147483659"/>
          </pc:sldLayoutMkLst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454057635" sldId="2147483659"/>
              <ac:spMk id="2" creationId="{4F124E70-640B-4F36-A71F-7B3059B0588A}"/>
            </ac:spMkLst>
          </pc:spChg>
          <pc:spChg chg="mod">
            <ac:chgData name="" userId="faadb563bfecab1d" providerId="LiveId" clId="{48158EB2-B3DB-4236-94B1-D0EBD6958505}" dt="2022-11-29T01:47:03.069" v="1"/>
            <ac:spMkLst>
              <pc:docMk/>
              <pc:sldMasterMk cId="1176201637" sldId="2147483648"/>
              <pc:sldLayoutMk cId="454057635" sldId="2147483659"/>
              <ac:spMk id="3" creationId="{0FCB9712-CEA5-47D3-B2FB-7A01488E9752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17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549 798 22445,'0'0'5969,"0"0"-4183,0 0-1370,0 0-69,0 0 22,0 0-112,20 3-67,85 8 94,66-9 13,411-38-33,-273 11-121,11 13-143,-316 12 0,57-1 0,0 3 0,0 3 0,42 8 0,-94-11 0,-41-5 0,-24 36-16,44-22 11,-461 413 7,223-209 7,10 11 1,-25 48-10,130-112 0,121-158 0,13-20 0,1 1 0,0 0 0,1 0 0,1 0 0,0 0 0,1 0 0,1 0 0,0 1 0,2-3 0,-2 4 0,47-154 0,232-826 0,-129 318 0,-133 580 0,-3 83 0,0 45 0,42 251 0,15 131 0,-18 4 0,-18 2 0,-18 27 0,-21-262 0,-16-81 0,15-102 0,-1-1 0,1 0 0,0 0 0,-1 1 0,0-1 0,1 0 0,-1 0 0,0-1 0,0 1 0,0 0 0,0-1 0,0 1 0,-1-1 0,1 0 0,0 1 0,-1-1 0,1 0 0,-1 0 0,1-1 0,-1 1 0,1 0 0,-1-1 0,1 0 0,-1 0 0,0 1 0,1-2 0,-1 1 0,0 0 0,1 0 0,-1-1 0,1 1 0,-1-1 0,1 0 0,-1 0 0,1 0 0,-1 0 0,-1-1 0,-119-86 0,-499-451 0,333 274 0,-143-178 0,326 335-125,82 94-502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508 1592,'0'0'22510,"0"0"-18812,0 0-2406,0 0-999,0 0-64,0 0 158,0 0 17,15-18-132,50-56-48,-63 72-208,0 1 0,0-1 0,0 0 0,1 1 0,-1-1 0,1 1 0,-1 0 0,1 0 0,0 0 0,-1 0 0,1 0 0,0 1 0,-1-1 0,1 1 0,0-1-1,0 1 1,0 0 0,0 0 0,-1 1 0,1-1 0,0 1 0,0-1 0,-1 1 0,1 0 0,0 0 0,-1 0 0,1 0 0,-1 0 0,1 1 0,-1-1 0,1 1 0,-1-1 0,0 1 0,0 0 0,0 0-1,0 0 1,0 0 0,-1 1 0,1-1 0,1 2-16,1 0 1,3 5 14,-1 1 0,0 0 0,0 0 0,-1 1 0,0-1 1,-1 1-1,0 0 0,-1 0 0,0 1 0,-1-1 0,0 1 0,-1-1 0,1 10-15,7 268 168,-27 2-47,-13-2-1,-12-1 1,-17 19-121,-47 158 252,100-439-367,-1-25-152,-28-86-1695,14 15-1342</inkml:trace>
  <inkml:trace contextRef="#ctx0" brushRef="#br0" timeOffset="250.07">491 1174 27606,'0'0'1992,"0"0"-1552,0 0-7,0 0-265,0 0-112,0 0 256,0 0-80,245-28-128,-158 28-64,-11 31-24,-26 14-16,-25 20-160,-44 82-376,-37-12-1025,-20-2-2224</inkml:trace>
  <inkml:trace contextRef="#ctx0" brushRef="#br0" timeOffset="499.87">203 2402 1728,'0'0'21812,"-29"23"-16435,-91 74-4645,70-55-204,46-35 136,18-14-438,272-204 75,-174 123-294,572-433-1313,-425 313-4625,-258 207 7541,-1 1 33,7-1 390,561-201-369,-436 151-1639,60-27-687,-70 19-2966,-61 24-4135</inkml:trace>
  <inkml:trace contextRef="#ctx0" brushRef="#br0" timeOffset="671.82">2278 974 26966,'0'0'1424,"0"0"-720,0 0-176,0 0 152,-147 180-55,91-58-249,-17 33-176,-11 28-64,2-11-72,16-33-48,16-41-16,9-27-40,1 2-168,-14 4-392,7-15-961,16-37-3584</inkml:trace>
  <inkml:trace contextRef="#ctx0" brushRef="#br0" timeOffset="860.64">2075 1614 23645,'0'0'6081,"0"0"-5248,0 0-217,128 150-232,-81-82 16,-6 2-88,-3-2-224,-4-3-88,-9-9-168,-6-14-136,3-27-192,-6-15-761,-7 0-1807</inkml:trace>
  <inkml:trace contextRef="#ctx0" brushRef="#br0" timeOffset="1034.21">2476 745 28302,'0'0'1920,"0"0"-1223,0 0-369,0 0-128,0 0 32,0 0 56,128 152-232,-40-84-56,44 6-176,72-1-168,-25-19-1041,-16-18-3784</inkml:trace>
  <inkml:trace contextRef="#ctx0" brushRef="#br0" timeOffset="1409.76">3473 861 30831,'0'0'874,"36"-8"-695,325-73 61,-159 27-272,-2-8 0,91-47 32,-264 98-625,0 0 1,-1-2-1,-1-2 0,0 0 0,-1-1 0,0-1 1,-2-2-1,13-13 625,-32 29-225,0-1 0,0 1 0,0-1 0,-1 0 0,0 0 0,0-1 0,0 1 0,0 0 0,-1 0 1,0-1-1,0 1 0,0-1 0,0 0 0,-1 1 0,1-5 225,-1 7 61,-1 1-1,1-1 1,0 1 0,0-1 0,-1 1-1,1-1 1,-1 1 0,1-1 0,-1 1-1,0-1 1,0 1 0,0 0 0,1-1-1,-1 1 1,0 0 0,-1 0 0,1 0-1,0 0 1,0 0 0,0 0 0,-1 0-1,1 0 1,0 0 0,-1 0-1,1 1 1,-1-1 0,1 1 0,-1-1-1,0 1-60,-5-2 166,0 2 0,0-1-1,0 1 1,-1 0-1,1 0 1,0 1-1,0 0 1,0 1-1,0-1 1,0 1 0,0 1-1,0-1 1,0 1-1,1 0 1,0 1-1,-1-1 1,1 1-1,0 1 1,1-1-1,-1 1 1,1 0 0,0 0-1,0 0 1,1 1-1,-1 0 1,1 0-1,0 0 1,1 0-1,-1 2-165,-351 512 1554,251-361-1397,-297 466-531,314-504-2575,63-98-1436</inkml:trace>
  <inkml:trace contextRef="#ctx0" brushRef="#br0" timeOffset="1582.79">4423 903 28870,'0'0'1793,"0"0"-1489,0 0 88,210 76 48,-131-33-24,-7 7-144,-10 4-192,-15 5-72,-18 3-8,-29 9-264,-29 25-320,-30-14-897,-10-15-1319</inkml:trace>
  <inkml:trace contextRef="#ctx0" brushRef="#br0" timeOffset="2180.85">4451 1394 27454,'0'0'2455,"0"0"-1401,0 0-557,0 0-101,0 0-53,0 0-91,1 23-117,2 158-139,-3-169-106,0-1 0,0 1 1,-1 0-1,-1 0 0,1-1 1,-2 1-1,0 0 0,0-1 1,-1 0-1,-1 0 0,0 0 1,0-1-1,-1 1 0,0-1 1,-1-1-1,0 1 0,-7 6 110,-2 0-732,-1-1 0,0-1 0,0 0 0,-2-2 0,0 0 0,0-1 0,-1 0 0,0-2 0,-1-1 0,0 0 0,-15 2 732,-103 19-1023,-2-13 4065,115-13-1908,13-3-921,1 0 1,-1 0-1,0 2 1,0-1-1,1 2 1,-1 0-1,1 0 1,0 1-1,0 0 1,0 1-1,1 1 1,-1 0-1,1 0 1,1 1-1,-1 1 1,1 0-1,0 0 1,1 1-1,0 0 1,1 0-1,-1 1 1,0 3-214,-2 12 165,2 1 0,1 0 0,1 0 0,1 1 0,1-1 0,2 1 0,1 0 0,1 0 0,1 0 0,1 1 0,2 5-165,-3-24 12,1 0 0,-1 0 1,2-1-1,-1 1 0,1 0 1,1-1-1,-1 1 0,1-1 1,1 0-1,0 0 0,0 0 1,0 0-1,1-1 0,0 0 1,1 0-1,-1 0 0,1-1 1,1 1-1,-1-2 0,1 1 1,0-1-1,0 0 0,1 0 1,-1-1-1,1 1 0,0-2 1,1 1-1,0-1-12,5-2 3,0-1 0,1 0 0,-1-1 0,0-1 0,0 0 0,0-1-1,-1-1 1,1 0 0,-1 0 0,1-1 0,-2-1 0,1 0 0,0-1 0,-1-1 0,-1 0 0,1 0 0,-1-1 0,-1 0 0,1-1-1,-2-1 1,1 1 0,3-7-3,35-28-5,-20 17-17,2 0 1,1 2-1,1 2 1,1 0-1,1 3 0,1 1 1,1 1-1,0 2 1,2 1-1,-1 3 1,2 0-1,0 3 1,0 1-1,11 1 22,-38 7 1,0 1 0,-1 0 1,1 1-1,-1 0 0,1 1 0,-1 0 0,0 1 0,0 0 0,0 1 0,0 1 0,0-1 0,-1 1 0,0 1 1,0 0-1,0 1 0,-1 0 0,0 0 0,-1 1 0,1 0 0,-1 0 0,-1 1 0,3 3-1,15 22 63,-1 2 0,-2 0 1,-2 2-1,16 38-63,13 24 58,-45-92-58,-3-6 0,0 1 0,0-1 0,-1 0 0,1 0 0,0 0 0,1 0 0,-1 0 0,0-1 0,1 1 0,-1 0 0,0 0 0,1-1 0,0 1 0,-1-1 0,1 0 0,0 1 0,0-1 0,0 0 0,0 0 0,0 0 0,0 0 0,1 0 0,8-7 0,36-91 0,-22 34-72,3 1 0,3 2-1,2 1 1,3 1 0,2 2 0,30-32 72,-61 81-5,-1 0 0,1 0 0,0 1 0,1-1 1,0 2-1,0-1 0,0 1 0,0 1 0,1-1 1,0 1-1,0 1 0,0 0 0,0 0 0,0 1 1,1 0-1,-1 0 0,1 1 0,-1 0 0,1 1 1,0 0-1,-1 1 0,1 0 0,0 0 0,-1 1 1,0 0-1,1 1 0,-1 0 0,0 1 0,0-1 1,0 2 4,115 109 489,-43-32-402,-72-75-119,0-1 0,1 0 1,0-1-1,0 0 0,0 0 1,1-1-1,-1-1 0,1 1 1,0-2-1,0 1 0,0-2 1,0 1-1,1-2 1,-1 1-1,4-2 32,92 3-2938,-1-5-7867</inkml:trace>
  <inkml:trace contextRef="#ctx0" brushRef="#br0" timeOffset="2490.68">7189 0 27286,'0'0'3072,"0"0"-2455,0 0-385,0 0 160,0 0 136,15 144-232,7-90-208,4-1-80,-1-8-8,-3-5-152,-10-12-272,-9-11-392,-3-11-1689</inkml:trace>
  <inkml:trace contextRef="#ctx0" brushRef="#br0" timeOffset="2677.21">6599 82 28670,'0'0'1592,"0"0"-1295,0 0-49,0 0 224,-150 260 16,118-86-96,1 41-208,3 11-72,6-43-80,9-56-32,7-53-64,6-21-168,0-8-216,6-36-352,23-9-1289,-1-12-4136</inkml:trace>
  <inkml:trace contextRef="#ctx0" brushRef="#br0" timeOffset="2881.66">6900 584 21093,'0'0'6826,"36"-10"-4859,-8 2-1822,246-51 859,146 46-51,-379 11-924,-1 2 1,1 2-1,-1 2 0,0 1 0,0 3 0,0 1 1,-1 1-1,-1 2 0,29 14-29,-61-23-5,-1 0 0,0 0 1,1 1-1,-1 0 0,-1 0 0,1 0 1,0 0-1,-1 1 0,0-1 0,0 1 1,0 0-1,-1 1 0,0-1 1,0 1-1,0-1 0,-1 1 0,1 0 1,-2 0-1,1 0 0,0 0 0,-1 0 1,0 0-1,-1 0 0,1 1 0,-1-1 1,0 0-1,-1 1 0,0-1 0,0 0 1,0 0-1,0 0 0,-1 0 0,0 0 1,-1 0-1,1 0 0,-1-1 5,-58 67-300,-155 93-1854,110-100-1186</inkml:trace>
  <inkml:trace contextRef="#ctx0" brushRef="#br0" timeOffset="3416.4">7333 979 27278,'0'0'1603,"0"0"-940,0 0 49,-15 29 68,-116 198 80,-240 262-1108,311-381-709,59-108 935,1 1 1,0-1 0,0 1 0,0 0 0,1-1 0,-1 1 0,0 0 0,0-1 0,0 1-1,0-1 1,0 1 0,1 0 0,-1-1 0,0 1 0,1-1 0,-1 1 0,0-1-1,1 1 1,-1-1 0,1 1 0,-1-1 0,1 1 0,-1-1 0,1 0 0,-1 1 0,1-1-1,-1 0 1,1 1 0,-1-1 0,1 0 0,-1 0 0,1 1 0,0-1 0,-1 0-1,1 0 1,0 0 0,-1 0 0,1 0 0,-1 0 0,1 0 0,0 0 0,-1 0 0,1 0-1,0 0 1,-1-1 0,1 1 0,-1 0 0,1 0 0,0 0 0,-1-1 0,1 1-1,-1 0 1,1-1 0,-1 1 0,1-1 0,-1 1 0,1-1 0,-1 1 0,0 0 0,1-1-1,-1 0 1,0 1 0,1-1 0,-1 1 0,0-1 0,1 0 21,133-103-419,-76 53 522,1 3-1,3 2 0,2 3 1,1 3-1,3 3 0,0 3 1,3 2-1,12 0-102,70 8 448,-147 23-430,-4 1-12,1-1 0,-1 1-1,0-1 1,1 1 0,-1 0 0,1 0-1,-1 0 1,1 0 0,-1 1 0,1-1 0,-1 0-1,1 1 1,-1 0 0,0 0 0,1 0 0,-1 0-1,0 0 1,0 0 0,1 0 0,-1 1 0,0-1-1,-1 1 1,1-1 0,0 1 0,0 0 0,-1 0-1,1 0 1,-1 0 0,1 0 0,-1 0-1,1 2-5,1 9 52,-1 0 0,0 1 0,-1-1-1,-1 0 1,0 0 0,0 1-1,-2-1 1,1 0 0,-3 4-52,-8 26 100,-2-1-1,-3 0 1,-1-1-1,-1-1 1,-26 37-100,26-43 19,-120 216 215,121-196-284,24-51-110,0-5 139,1 1 1,0-2-1,-1 1 0,1 0 0,-1-1 0,0 0 0,0-1 0,0 1 0,0-1 1,-1-1-1,1 1 0,1-2 21,4-3-28,92-73-284,140-94 18,-233 170 296,-7 3-1,1 0 0,0 0 1,1 1-1,-1-1 0,0 1 1,1 0-1,-1 0 0,1 1 1,0-1-1,-1 1 0,1 0 1,0 0-1,0 1 0,0-1 1,0 1-1,0 0 0,3 1-1,6 21 32,-26 154 106,-36 7 15,32-134-45,3 0-1,2 0 0,2 1 0,-1 25-107,11-7 246,-1-66-240,1 1 0,0-1 0,-1 0 0,1 0 0,0 0 0,0 0 0,0 0-1,0 0 1,0 0 0,0 0 0,1-1 0,-1 1 0,1 0 0,-1-1 0,1 1 0,0-1 0,-1 1 0,1-1 0,0 0 0,0 0 0,0 0 0,0 0 0,0 0 0,0 0 0,0-1 0,0 1 0,1 0 0,-1-1 0,0 0 0,0 0 0,0 1 0,1-1 0,-1-1 0,0 1 0,0 0 0,0 0 0,1-1 0,-1 1 0,0-1 0,0 0 0,0 0-1,0 0 1,0 0 0,0 0-6,19-5 8,-1-1 0,1-1 0,-2-1 0,0 0 0,0-1 0,0-2 0,-1 0 0,-1 0 0,13-14-8,128-104-24,229-219-721,-220 187-589</inkml:trace>
  <inkml:trace contextRef="#ctx0" brushRef="#br0" timeOffset="3712.8">9230 906 30302,'0'0'1321,"0"0"-1145,0 0-176,0 0 120,0 0 232,169 31-168,-78-20-128,7-8-56,-11-3-168,-11 0-224,-20 0-392,-21 0-1025,-23 0-2800</inkml:trace>
  <inkml:trace contextRef="#ctx0" brushRef="#br0" timeOffset="3996.78">9503 1307 23789,'-85'161'4681,"7"36"-3489,3 26-391,34-23-233,22-59-176,13-36-128,6-35-136,0-16-80,0-9-48,9-8-32,13-12-176,13-25-240,43-84-208,-6-18-785,3-19-4368</inkml:trace>
  <inkml:trace contextRef="#ctx0" brushRef="#br0" timeOffset="4265.88">10654 533 19812,'0'0'7982,"0"0"-5943,35 0-1395,117 2-42,-119 0-408,0 1 1,-1 1 0,1 2-1,-1 1 1,19 7-195,-22-5 72,-14-6-47,0 2 0,0 0 0,0 0 0,0 1 0,-1 1 1,0 1-1,-1 0 0,0 1 0,0 0 0,-1 1 0,0 0 0,0 1 0,-1 0 0,-1 1 0,0 1 0,0-1 0,-2 1 0,1 1 0,0 3-25,32 111 102,-16 73-46,-20 86-47,-10 23-9,-18 56 0,-13-63 0,4-83 0,-3 27 0,15-130 0,21-116 0,-1-1 0,0 1 0,0-1 0,0 1 0,0-1 0,-1 1 0,1-1 0,0 1 0,0-1 0,0 1 0,0-1 0,0 1 0,-1-1 0,1 1 0,0-1 0,0 1 0,-1-1 0,1 0 0,0 1 0,-1-1 0,1 1 0,-1-1 0,1 0 0,0 1 0,-1-1 0,1 0 0,-1 0 0,1 1 0,-1-1 0,1 0 0,-1 0 0,1 0 0,-1 1 0,1-1 0,-1 0 0,1 0 0,-1 0 0,1 0 0,-1 0 0,1 0 0,-1 0 0,1 0 0,-1 0 0,1 0 0,-1-1 0,1 1 0,-1 0 0,1 0 0,-1 0 0,1-1 0,-1 1 0,1 0 0,-21-27 0,-135-296-1247,91 192-891</inkml:trace>
  <inkml:trace contextRef="#ctx0" brushRef="#br0" timeOffset="4519.68">10365 1236 30479,'0'0'610,"0"0"-388,-9 39 98,-60 262 268,-27 83-978,101-431-108,19-26-169,4 1 0,3 1-1,3 2 1,3 1 0,44-61 667,-59 95-129,2 1 0,1 2-1,1 0 1,1 1 0,2 2-1,1 1 1,1 2-1,13-8 130,-33 27 236,0-1 0,0 1-1,0 1 1,1 0 0,0 1-1,0 0 1,0 0 0,0 2-1,0-1 1,13 1-236,-20 1 72,0 1 0,0 0-1,0 0 1,-1 0 0,1 1 0,0 0 0,0 0-1,-1 0 1,1 0 0,0 1 0,-1 0 0,0 0 0,1 0-1,-1 1 1,0-1 0,0 1 0,0 0 0,-1 0-1,1 0 1,-1 1 0,1-1 0,-1 1 0,0 0-1,0-1 1,-1 2 0,1-1 0,-1 0 0,0 0 0,0 1-1,0-1 1,-1 1 0,0 0 0,1 3-72,3 16 72,-1 0 0,0 0 0,-2 1 0,-1-1 0,-2 1 0,0-1 0,-1 0 0,-1 0 0,-2 1 0,0-2 0,-1 1 0,-2-1 0,0 0 0,-2 0 0,-1 0-72,-25 53-149,-3-2 0,-4-2 0,-35 44 149,71-107-72,4-2-39,-1-1 0,0 0 0,-1 1 0,1-2 0,-1 1 0,0 0 0,-1-1 0,1 0 0,-1 0 0,0-1 0,0 0 0,-1 0 0,1 0 0,-1-1 0,-7 3 111,11-8-197,0 0 0,-1 0 1,1-1-1,0 1 0,0-1 1,0 0-1,1 1 0,-1-1 1,1-1-1,-1 1 0,1 0 1,0 0-1,0-1 1,1 1-1,-1-1 0,1 0 1,-1 0-1,1 1 0,0-1 1,1 0-1,-1 0 0,1 0 1,0 0-1,0-1 197,-1 4-98,-10-73-6375</inkml:trace>
  <inkml:trace contextRef="#ctx0" brushRef="#br0" timeOffset="4756.06">10588 1496 22477,'0'0'3267,"0"0"-1649,0 0-782,28-2-196,88-3-82,-112 6-531,0-1 0,0 1 0,0 0 0,0 0 0,0 0 0,0 1 0,-1-1 0,1 1 0,0 0 0,-1 0 1,1 1-1,-1-1 0,0 1 0,0-1 0,0 1 0,0 0 0,0 0 0,-1 0 0,1 1 0,-1-1 0,0 1 0,0-1 0,0 1 1,0 0-1,-1 0 0,1-1 0,-1 1 0,0 0 0,0 0 0,-1 0 0,1 1 0,-1-1 0,0 0 0,0 0 0,0 0 1,-1 0-1,1 0 0,-1 0 0,0 0 0,0 0 0,0 0 0,-1 0 0,1 0 0,-2 0-27,3-4 1,-5 19 8,-1 0 1,-1 0 0,-1-1-1,0-1 1,-2 1-1,0-1 1,-1-1 0,0 0-1,-1 0 1,-10 8-10,10-8-25,-177 200-414,174-195 762,31-20 47,0-1-321,0-1-1,0 0 0,0-1 1,0-1-1,0-1 0,-1 0 0,1-1 1,-1 0-1,7-5-48,107-62-2248,-77 35-3151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96 320 1648,'0'0'8098,"-1"-10"-6703,-1-2-957,0 8-255,1-1-1,0 1 0,1 0 1,-1 0-1,1 0 0,0 0 1,0-1-1,0 1 1,2-8-1,-1 11-65,-1-1 1,1 1-1,0 0 1,0 0 0,0 0-1,0-1 1,0 1-1,0 0 1,0 0-1,0 1 1,0-1-1,0 0 1,1 0-1,-1 1 1,0-1-1,1 0 1,-1 1-1,0-1 1,3 0-1,37-8 950,-26 6-587,203-53 2308,292-58-966,-158 69-1646,-296 44 732,-64 1 3117,-18 0-4332,-346 17 266,260-10 9,28-1-19,-108 21 0,155-19 39,0 2-1,1 1 1,0 2-1,1 1 0,-45 26 1,77-38 12,-5 3 21,-1 1 0,0-1 0,-1-1 1,1 1-1,-1-2 0,0 1 0,0-1 0,-20 3 0,30-6 47,0 0 41,0 1 14,1-1-1,-1 1 0,1-1 1,-1 1-1,1-1 0,-1 1 1,0-1-1,1 1 0,0-1 1,-1 1-1,1-1 0,-1 0 0,1 1 1,-1-1-1,1 0 0,0 0 1,-1 1-1,1-1 0,0 0 1,-1 0-1,1 0 0,0 0 1,-1 0-1,1 0 0,0 0 1,0 0-1,25 1-435,-22-1 498,-29 6 212,22-7-521,-1 0 0,0 0 0,1 0-1,0 0 1,-1-1 0,1 0 0,0 1 0,-1-1-1,1 0 1,0-1 0,0 1 0,1 0 0,-1-1-1,-3-4 1,1 3-673,1-1-1,-1 1 1,0 1-1,0-1 1,-10-5-1,-19 0-5901,16 4 1009,-4-3-2785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6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0 922 320,'0'0'23960,"29"-17"-22720,379-217 787,242-182-1109,-470 297-852,-150 100-24,-21 15-35,-1-1-1,0 0 0,0-1 1,0 0-1,8-8 0,-16 13-186,1 1 0,-1-1-1,1 0 1,-1 0-1,0 1 1,0-1 0,1 0-1,-1 0 1,0 1-1,0-1 1,0 0-1,0 0 1,0 0 0,0 1-1,0-1 1,0 0-1,0 0 1,-1 0-1,1 1 1,0-1 0,0 0-1,-1 0 1,1 1-1,-1-2 1,-10-15-5061,-12-2-3540,-2-1-562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6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48,'0'0'24477,"36"7"-23116,124 21-649,-131-25-635,1-1 1,0-1-1,-1-2 1,1-1-1,48-9 1,29-3-45,-26 13-1,-79 1-23,-1 0 0,1 0-1,-1 0 1,1 1-1,-1-1 1,1 0-1,-1 1 1,0-1-1,1 1 1,-1-1-1,1 1 1,-1 0-1,0-1 1,0 1-1,1 0 1,-1 0-1,0 0 1,0 0-1,0 0 1,0 0-1,0 0 1,0 1-1,0-1 1,0 0-1,-1 1 1,1-1 0,0 0-1,-1 1 1,1-1-1,-1 0 1,1 4-1,0-1 48,-1 0-1,0 0 1,0 1-1,0-1 0,0 0 1,0 0-1,-1 0 1,0 1-1,0-1 1,-3 7-1,-5 8 23,-1-1 0,-1-1 0,-1 0 0,0 0 0,-20 19 0,4-4-15,-1 4-111,-21 23-668,-66 103 0,98-129-1616,12-14-3573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7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11194,'0'0'11260,"30"18"-9057,199 112-198,-207-118-1944,-1 0 1,-1 2-1,0 0 1,-1 1-1,0 1 1,23 26-1,-38-37-59,0 0-1,0-1 1,-1 1-1,0 0 1,0 1-1,0-1 1,0 0 0,-1 1-1,0 0 1,0-1-1,-1 1 1,1 0-1,-1 0 1,-1 0-1,1 0 1,-1 0 0,0 0-1,0 0 1,-1 0-1,1 0 1,-1 0-1,-1 0 1,1-1-1,-1 1 1,0 0-1,0-1 1,-1 1 0,0-1-1,0 0 1,0 0-1,-8 9 1,-29 33-106,-2-3-1,-57 47 1,-45 48-483,139-135 574,1 0 1,0 1 0,0 0-1,1 0 1,0 0-1,-1 0 1,2 0 0,-1 1-1,0-1 1,-2 10 0,5-15 11,0 1 0,0-1 0,0 1 0,0-1 1,0 1-1,0-1 0,0 0 0,0 1 1,0-1-1,1 1 0,-1-1 0,0 0 0,0 1 1,0-1-1,0 1 0,1-1 0,-1 0 1,0 1-1,0-1 0,0 0 0,1 1 0,-1-1 1,0 0-1,1 0 0,-1 1 0,0-1 1,1 0-1,-1 0 0,0 1 0,1-1 0,0 0 1,18 4-6,26-6 11,-40 1-7,28-4 23,-1-2 0,0-2 1,50-19-1,40-11-70,-76 30-775,0 1 0,85-2 1,19 10-5072,-66 3-1499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7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5465,'0'0'18627,"18"16"-17136,85 75 93,94 87 805,-142-122-1679,-4 2 0,67 100 0,71 144 255,-15-21-750,-127-213-264,108 120-1,-147-180 50,-1 0 0,0-1 0,0 1 0,1-2 0,0 1 0,0-1 0,14 7 0,-22-12 0,0-1 0,0 0 0,0 0 0,1 0 0,-1 1 0,0-1 0,0 0 0,1 0 0,-1 0 0,0 0 0,1 0 0,-1 1 0,0-1 0,0 0 0,1 0 0,-1 0 0,0 0 0,1 0 0,-1 0 0,0 0 0,0 0 0,1 0 0,-1 0 0,0 0 0,1 0 0,-1-1 0,0 1 0,0 0 0,1 0 0,-1 0 0,0 0 0,1 0 0,-1-1 0,0 1 0,0 0 0,0 0 0,1 0 0,-1-1 0,0 1 0,0 0 0,0 0 0,1 0 0,-1-1 0,0 1 0,0 0 0,0-1 0,0 1 0,0 0 0,0 0 0,0-1 0,1-5-143,0 1-1,-1-1 1,0 1-1,0-1 1,0 0 0,-1 1-1,0-1 1,0 1-1,0-1 1,-4-9 0,-27-57-3988,24 55 2565,-24-50-7015,6 9-1522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8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703 1 4409,'0'0'11934,"0"25"-8706,0-5-2584,0 26 1529,12 92 0,8 20 96,2 235-1,-23-142-395,1-249-1813,1 0 1,-1-1 0,0 1 0,0 0 0,0 0 0,-1 0 0,1 0-1,0 0 1,-1 0 0,0 0 0,1-1 0,-1 1 0,0 0 0,0 0-1,0-1 1,0 1 0,0-1 0,0 1 0,0-1 0,0 1 0,-1-1-1,1 0 1,-1 1 0,-2 1 0,2-3-46,-1 0-1,1 1 0,-1-1 1,0 0-1,1-1 1,-1 1-1,1 0 1,-1-1-1,1 1 1,-1-1-1,1 0 1,-1 0-1,1 0 1,-1 0-1,1 0 1,0-1-1,0 1 1,-4-4-1,-26-18-14,-57-56 0,22 17 0,12 14-5,0-2-892,-3 2 0,-114-72-1,158 113-77,-1 0-1,-27-9 1,-6 5-4531,10 9-5602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8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307 1 12107,'0'0'15460,"31"16"-15042,103 53-288,-121-63-119,0 1-1,0 1 0,-1 0 0,0 1 1,20 18-1,-29-23-31,0 0 1,-1 0-1,1 0 1,-1 0-1,0 0 1,0 1-1,0-1 1,0 1-1,-1-1 1,0 1-1,0 0 1,0 0-1,-1-1 1,0 1-1,0 8 1,0-8-32,-1 1 1,0-1 0,-1 1-1,1-1 1,-1 0-1,0 1 1,0-1 0,-1 0-1,1 0 1,-1-1 0,0 1-1,0 0 1,-1-1 0,0 0-1,1 0 1,-1 0-1,-8 6 1,-10 7-107,-1-1 0,-33 17 0,31-18 36,-74 41-123,-59 38 128,151-90 116,5-3 0,0 0 0,1 0 0,-1 0 1,1 0-1,-1 0 0,1 0 0,0 0 0,-1 0 0,1 1 0,0-1 1,0 1-1,0-1 0,0 1 0,-1 1 0,2-2-7,1-1 1,-1 0-1,0 1 0,0-1 1,1 1-1,-1-1 0,0 0 0,1 1 1,-1-1-1,0 1 0,1-1 0,-1 0 1,1 0-1,-1 1 0,1-1 1,-1 0-1,0 0 0,1 1 0,-1-1 1,1 0-1,-1 0 0,1 0 1,-1 0-1,1 0 0,-1 0 0,1 0 1,-1 0-1,1 0 0,-1 0 0,1 0 1,-1 0-1,1 0 0,-1 0 1,1-1-1,0 1 6,78 1-601,-41-2 196,62 7 0,-89-4 392,0 0 0,0 0-1,0 1 1,-1 1 0,1-1 0,-1 2 0,0-1-1,0 1 1,0 1 0,10 8 0,-15-10 85,-1 0 1,0 1-1,0-1 1,0 1-1,-1 0 1,1 1-1,-1-1 1,-1 0 0,1 1-1,-1-1 1,1 1-1,-2 0 1,1 0-1,-1 0 1,0 0-1,0 0 1,0 0-1,-1 0 1,-1 10-1,1-9 55,0-1 1,-1 1-1,0-1 0,-1 1 0,0-1 0,0 1 0,0-1 1,0 0-1,-1 0 0,0 0 0,0 0 0,-1-1 0,0 1 1,0-1-1,0 0 0,-1 0 0,-8 7 0,1-3-74,-1-2 0,0 1 0,0-2-1,-1 1 1,0-2 0,0 0 0,0-1-1,-18 4 1,-1-3-555,0-1-1,-49-1 1,-14-6-3437,0-9-4306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9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182 0 848,'0'2'22500,"-7"12"-21505,-2 0-522,1 1 0,0 0 0,1 0 0,1 1 1,-7 28-1,-12 88 1375,15-71-1300,-21 96 302,10-58-1319,-15 167-1,36-254-130,0 0 0,0 0 1,1-1-1,5 23 0,-5-29-96,1 1 0,0-1 0,0 1 0,1-1 0,-1 0 0,7 9 0,23 17-8271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10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1 211 6793,'0'0'17307,"6"-1"-15876,257-58 3287,-152 39-3459,186-7 0,145 23-1259,98-2 0,741-4 0,-732 14 0,-530-4 0,1 2 0,0 0 0,-1 1 0,1 2 0,-1 0 0,0 0 0,36 17 0,-55-22 0,0 1 0,0-1 0,0 0 0,0 0 0,1 0 0,-1 0 0,0 1 0,0-1 0,0 0 0,1 0 0,-1 0 0,0 0 0,0 0 0,0 0 0,1 0 0,-1 0 0,0 0 0,0 0 0,1 0 0,-1 0 0,0 0 0,0 0 0,0 0 0,1 0 0,-1 0 0,0 0 0,0 0 0,1 0 0,-1 0 0,0 0 0,0 0 0,0 0 0,1 0 0,-1-1 0,0 1 0,0 0 0,0 0 0,1 0 0,-1 0 0,0-1 0,0 1 0,0 0 0,0 0 0,0 0 0,0-1 0,1 1 0,-1 0 0,0 0 0,0 0 0,0-1 0,0 1 0,0 0 0,0 0 0,0-1 0,0 1 0,0 0 0,0 0 0,0 0 0,0-1 0,0 1 0,0 0 0,0 0 0,0-1 0,0 1 0,0 0 0,0 0 0,-1 0 0,1-1 0,0-1 0,0-3-29,0-4-477,0 0-1,-1 0 0,-2-16 1,-12-9-4617,-9 1-4655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11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863 0 1296,'0'0'15073,"-5"3"-13660,-17 10-76,0 0 0,-20 17 0,-31 19 702,-62 16-552,2-2-1183,-109 96-223,91-55 903,113-82 1506,43-20-2345,1 0 1,-1 0-1,0-1 0,1 0 0,-1 0 0,8 0 0,9 2 174,189 35 432,-2 10 1,236 87-1,-423-127-751,52 16 0,-73-24-18,0 1 0,0-1 0,0 0 0,0 0 0,0 1 1,0-1-1,0 0 0,0 0 0,0 0 0,0 0 0,0 0 0,0-1 0,-1 1 0,1 0 0,0 0 0,0-1 1,0 1-1,0 0 0,0-1 0,1 0 0,-2 0-105,1 1 1,-1-1 0,0 0-1,1 0 1,-1 0-1,0 0 1,0 0-1,0 1 1,0-1-1,1 0 1,-1 0-1,-1 0 1,1 0-1,0 0 1,0 0 0,0 1-1,0-1 1,0 0-1,-1 0 1,1 0-1,0 0 1,-2-1-1,-19-27-6814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13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6 2120,'0'0'3016,"-10"-1"-2604,-30-3 120,29 3 2018,10 49 2017,0-23-2930,1 1 1,4 29-1,-3-50-1470,0 1 1,1-1-1,0 1 0,0-1 1,1 0-1,0 0 0,0 0 1,0 0-1,6 7 0,42 43 752,-15-19-306,-18-13-242,0 0 0,-2 1 0,-1 1-1,0 0 1,-2 1 0,-1 1 0,-1 0 0,7 29 0,-15-122-1717,-3 8-4195,0-1-5271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34 1216,'0'0'1111,"0"-6"-900,0-21 7495,-7 32-5327,-1 9-1894,2 1 0,0 0 0,0 0 0,-3 21 0,-7 17 677,-55 135 1513,-12 36-878,65-167-1522,-20 115 1,34-140-527,1-1 1,2 1-1,3 46 1,-2-77 174,0-1 0,0 1-1,0-1 1,0 1 0,1 0 0,-1-1-1,0 1 1,0-1 0,0 1 0,0-1-1,1 1 1,-1-1 0,0 1 0,1-1 0,-1 1-1,0-1 1,1 1 0,-1-1 0,1 0-1,-1 1 1,0-1 0,1 1 0,-1-1 0,1 0-1,-1 0 1,1 1 0,-1-1 0,1 0-1,-1 0 1,1 1 0,0-1 0,0 0-1,23-3-1864,-24 3 1866,11-3-660,0-1-1,0 0 1,-1 0-1,0-1 1,0 0-1,0-1 1,-1 0-1,0-1 1,9-8-1,36-37-4007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3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764 4 4193,'0'0'14516,"-9"-1"-12229,5 1-2185,-10-1 511,0 0 0,-1 1 0,0 1 0,1 0 0,0 1 0,-1 0 0,-16 6 0,-12 12-573,1 1 0,1 3 0,2 1 0,0 2 0,1 1 1,2 2-1,-53 57 0,77-74-53,2 0 0,-1 1 0,2 0 1,0 1-1,0-1 0,2 2 0,0-1 0,0 1 0,2 0 1,0 1-1,1-1 0,0 1 0,1 0 0,1 0 0,1 30 1,1-39 11,-1 6-10,1-1-1,0 1 0,1 0 0,1 0 0,0 0 0,1-1 1,0 1-1,8 18 0,11 14 2,-9-19-11,0-1-1,-2 2 0,11 41 1,-20-60 17,-1 0 0,1 0 0,-2 0 0,1 0 0,-1 0 1,0 0-1,-1 0 0,0 0 0,-1 0 0,0 0 1,0 0-1,-1 0 0,0-1 0,-1 1 0,-6 12 1,-17 20-264,-57 69 0,-8 11-313,88-116 396,1 0-1,1 0 1,-1 0 0,1 0-1,0 1 1,0-1 0,1 0-1,-1 1 1,1 0-1,0-1 1,1 1 0,-1 9-1,2-14 130,-1-1 0,0 1 0,0 0 0,1 0 0,-1-1-1,0 1 1,1 0 0,-1-1 0,1 1 0,-1 0 0,1-1-1,-1 1 1,1-1 0,-1 1 0,1-1 0,0 1 0,-1-1 0,1 1-1,0-1 1,-1 0 0,1 1 0,0-1 0,0 0 0,-1 0-1,1 1 1,1-1 0,27 6-219,-20-5 121,17 4 70,-4-1 59,0 1 1,32 10 0,-49-13 47,1 1 0,-1-1 0,0 1 0,0 0 0,0 0 0,0 0 0,0 1 0,-1 0 1,1 0-1,-1 0 0,0 0 0,0 0 0,-1 1 0,6 8 0,-4-1 135,0-1 0,-1 1 0,0 0 0,-1 0 0,-1 1 0,0-1 0,1 17 1,-4 97 1091,-1-80-882,-35 353 1287,1-46-834,29 83 829,7-386-1709,0-49-341,-3-15-578,0 1 639,-28-122-8631,7 44-113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3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 5801,'0'0'11871,"-5"27"-10323,-16 93-200,4-22 402,0 5-658,-45 147-1,62-249-1265,-8 29-1182,6-21-1455,2 2-3301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4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0 7914,'0'0'15563,"-21"154"-16083,-8-115-1248,8-6-3146,3-15-3119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4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10434,'0'0'12460,"24"10"-12028,72 33-261,-91-41-155,-1 0 0,0 0 0,1 1 0,-1-1 0,0 1 0,-1 0 0,1 0 0,0 0 0,-1 1 0,0-1 0,0 1 0,0 0 0,3 5 0,-4-4-14,-1-1 0,1 1 0,-1-1-1,0 1 1,-1 0 0,1-1 0,-1 1 0,-1 9 0,1-2-11,0-6-15,-1-1 0,-1 1 0,1 0-1,-1 0 1,0-1 0,0 1 0,0-1 0,-1 0-1,0 0 1,0 0 0,0 0 0,-1 0 0,1 0-1,-7 5 1,-12 11-298,-37 30 0,35-31-30,-123 101-1716,146-120 2025,-16 18-104,16-19 134,1 1 0,0-1-1,0 0 1,-1 1 0,1-1-1,0 1 1,0-1 0,0 0 0,0 1-1,0-1 1,-1 0 0,1 1 0,0-1-1,0 1 1,0-1 0,0 0 0,0 1-1,0-1 1,0 1 0,0-1 0,1 0-1,-1 1 1,0-1 0,0 1 0,0-1-1,0 0 1,0 1 0,1-1-1,-1 0 1,0 1 0,0-1 0,1 0-1,-1 1 1,0-1 0,0 0 0,1 1-1,-1-1 1,0 0 0,1 0 0,-1 0-1,0 1 1,1-1 0,-1 0 0,1 0-1,-1 0 1,0 0 0,1 0 0,-1 0-1,0 1 1,1-1 0,-1 0-1,1 0 1,-1 0 0,1 0 0,-1 0-1,1-1 1,68 8 814,135-6-1,-99-3-805,-102 2-96,21 3-1899,-14 7-3638,-9 4-3942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5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0 2264,'0'0'23237,"-47"178"-22492,33-130-329,0 0-304,3-3-112,4-2-440,7-10-1601,0-18-1800,25-12-3104,7-3-833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6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9210,'0'0'11285,"22"15"-10928,69 51-226,-87-63-183,0 0 1,0 0-1,0 1 0,0-1 0,-1 1 0,1 0 1,-1 0-1,0 0 0,0 1 0,0-1 1,-1 1-1,0-1 0,3 9 0,-4-10-42,-1 0-1,1 0 0,-1 0 1,0 0-1,0 0 1,0 1-1,-1-1 1,1 0-1,-1 0 0,0 0 1,0-1-1,0 1 1,0 0-1,0 0 0,0 0 1,-1-1-1,-1 4 1,-6 4-236,0 0 0,-1 0 0,0 0 0,-1-2 0,0 1 0,0-1 0,-15 8 0,9-6 420,-91 56-1106,108-66 1005,-1 0 1,1 0-1,0 0 1,0 0-1,0 0 1,0 0-1,-1 0 0,1 1 1,0-1-1,0 0 1,0 0-1,0 0 1,-1 0-1,1 0 1,0 0-1,0 1 0,0-1 1,0 0-1,0 0 1,0 0-1,0 0 1,0 1-1,-1-1 1,1 0-1,0 0 0,0 0 1,0 1-1,0-1 1,0 0-1,0 0 1,0 0-1,0 1 1,0-1-1,0 0 1,0 0-1,0 0 0,0 1 1,0-1-1,0 0 1,1 0-1,-1 0 1,0 1-1,11 2-145,24-3 197,-26 0-74,222 0 255,-228 0-144,-1 0 1,1 0-1,-1 0 1,1 1-1,-1-1 1,1 1-1,-1-1 0,0 1 1,1 0-1,-1 0 1,0 0-1,0 0 1,0 0-1,1 1 1,-1-1-1,0 1 1,-1-1-1,1 1 1,0 0-1,0 0 0,-1-1 1,1 1-1,-1 0 1,0 1-1,1-1 1,-1 0-1,0 0 1,0 1-1,0 2 1,1-1 110,-1 1 1,-1 0-1,1 0 0,-1 0 1,0 0-1,0 0 1,0 0-1,-1 0 1,1 0-1,-1 0 1,-1 0-1,1 0 1,0-1-1,-4 7 1,-1 0-133,-1 0 0,-1-1 0,1-1 0,-1 1 0,-1-1 0,0 0 0,0-1 0,-1 0 0,-13 8 0,-11 7-1559,-53 25 1,14-14-3972,8-9-3138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6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0 9522,'0'0'11426,"-25"129"-12794,-8-59-2417,-9-4-3208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7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10354,'0'0'12011,"36"5"-11524,117 18-317,-146-22-168,1 1 0,0 0 1,-1 0-1,0 1 0,1 0 0,-1 0 0,0 1 0,0 0 0,-1 0 0,12 9 0,-15-10-35,0 1-1,0-1 1,0 0-1,0 1 1,-1-1-1,0 1 1,0 0 0,0 0-1,0 0 1,-1 0-1,1 0 1,-1 0-1,0 1 1,1 6-1,-2-2-28,0-1 0,-1 1 0,0-1 0,-1 1 0,1-1 0,-2 0 0,1 0 0,-1 0-1,0 0 1,-1 0 0,0 0 0,0-1 0,0 0 0,-1 0 0,-6 7 0,-128 136 30,139-150 33,-13 17 256,13-16-254,0-1 1,-1 0-1,1 0 0,0 0 0,0 1 0,0-1 1,-1 0-1,1 0 0,0 1 0,0-1 0,0 0 1,-1 1-1,1-1 0,0 0 0,0 0 0,0 1 1,0-1-1,0 0 0,0 1 0,0-1 0,0 0 1,0 1-1,0-1 0,0 0 0,0 1 0,0-1 1,0 0-1,0 1 0,0-1 0,0 0 1,0 0-1,0 1 0,1-1 0,-1 0 0,0 1 1,0-1-1,0 0 0,0 0 0,1 1 0,-1-1 1,0 0-1,0 0 0,1 0 0,-1 1 0,0-1 1,0 0-1,1 0 0,-1 0 0,0 0 0,1 1 1,-1-1-1,0 0 0,1 0 0,-1 0 0,0 0 1,0 0-1,1 0 0,20 0-2,-1 0 0,1-1-1,-1-2 1,0 0 0,0-1-1,0-1 1,0-1 0,29-13 0,189-108-5343,-177 92 1993,27-15-2647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7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12411,'0'0'10549,"33"2"-10017,106 7-426,-132-9-119,1 1 0,-1-1 0,0 1 0,0 1 0,0-1 0,0 1 0,-1 0 0,1 1 0,0 0 0,-1 0 0,9 5 0,-13-6-58,0 0-1,-1 0 1,0 0 0,1 0-1,-1 0 1,0 0-1,0 0 1,0 1-1,-1-1 1,1 0 0,0 0-1,-1 1 1,0-1-1,1 0 1,-1 1 0,0-1-1,0 1 1,0-1-1,-1 0 1,1 1-1,0-1 1,-1 0 0,0 1-1,1-1 1,-1 0-1,-2 4 1,0 1-1,-1 1 1,0-1-1,0 0 0,0 0 1,-1 0-1,0-1 0,-12 12 1,-50 42-5,35-34 55,12-9 24,14-13 8,0 0 1,1 0-1,0 1 0,0 0 0,0 0 1,0 0-1,1 1 0,-6 9 0,10-15-10,0 1 0,0 0 0,-1-1 0,1 1-1,0 0 1,0-1 0,0 1 0,0 0-1,0-1 1,0 1 0,0 0 0,0-1-1,0 1 1,0 0 0,1-1 0,-1 1 0,0 0-1,0-1 1,0 1 0,1-1 0,-1 1-1,0-1 1,1 1 0,-1 0 0,1-1-1,-1 1 1,1-1 0,-1 1 0,1-1 0,-1 0-1,1 1 1,-1-1 0,1 0 0,-1 1-1,1-1 1,0 0 0,-1 1 0,1-1-1,-1 0 1,1 0 0,1 0 0,32 6-27,-28-6 22,43 4-65,25 2 42,-68-5 34,0 0 1,0 1 0,0 0-1,0 0 1,0 0-1,0 1 1,-1-1 0,11 8-1,-14-8 53,0 0 0,0 0 0,0 1 0,0-1 0,-1 0 0,1 1 0,-1-1 0,0 1 0,1 0-1,-1-1 1,0 1 0,-1 0 0,1 0 0,0-1 0,-1 1 0,0 0 0,1 0 0,-1 0 0,-1 5 0,1-1 51,-1-1 0,0 1 0,-1 0 1,1-1-1,-1 1 0,0-1 0,-6 12 1,-2-2-188,0 0 1,-2-1-1,1 0 1,-20 18 0,-58 48-2538,78-71 1978,-58 45-5859,7-21-2790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27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0 10602,'0'0'10795,"-135"115"-24734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7618,'0'0'7329,"34"27"-6822,112 86-306,-129-101-147,-1 1 0,0 1 0,-1 0 0,-1 1 0,15 18 0,-24-27-57,-1 1 0,0-1 0,-1 1 0,1 0 0,-1 0 0,-1 0 0,1 0 0,-1 0 0,1 9 0,-2-11-14,0 0 0,-1 0 1,0 0-1,0 0 0,0 0 0,0 0 1,-1 0-1,0 0 0,0 0 0,0 0 1,-1 0-1,0 0 0,0-1 0,0 1 0,-3 4 1,-1 0 13,-1-1 1,0 0 0,-1-1 0,1 0 0,-1 0 0,-16 10-1,-60 32 12,65-39-4,-58 30 44,39-22 11,-68 45-1,104-62-56,0 0-1,1 1 1,-1-1-1,0 0 0,1 1 1,-1-1-1,1 1 1,0 0-1,0-1 0,-1 1 1,1 0-1,0 0 1,0 0-1,1 0 0,-1 0 1,-1 3-1,2-3 13,0-1 0,0 1 0,0 0 0,1-1 0,-1 1 0,0-1 0,1 1 0,-1-1 0,0 1 0,1-1 0,0 1 0,-1-1 0,1 1-1,0-1 1,0 0 0,0 1 0,1 0 0,3 3 29,-1-1 0,1 0 1,0-1-1,0 1 0,1-1 0,-1 0 0,1 0 0,-1 0 0,10 2 0,9 1-6,1 0-1,-1-2 0,44 3 0,77-8-575,-108 1 78,-2-3-1333,0-1 0,0-1 0,-1-2 0,43-14 0,-22 4-3455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5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8402,'0'0'16363,"-25"3"-16891,-25-3-2296,8 6-4522,-8 3-1232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0.2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3777,'0'0'14910,"0"-2"-13459,0 6-1262,0 196 3779,0 4-5507,1-178-955,-1-25 2299,0-1 1,0 0 0,0 1-1,0-1 1,0 0 0,0 1 0,0-1-1,0 1 1,0-1 0,0 0-1,1 0 1,-1 1 0,0-1-1,0 0 1,0 1 0,1-1-1,-1 0 1,0 1 0,0-1-1,1 0 1,-1 0 0,0 0 0,0 1-1,1-1 1,-1 0 0,0 0-1,1 0 1,-1 0 0,0 0-1,1 1 1,-1-1 0,1 0-1,-1 0 1,0 0 0,1 0 0,-1 0-1,0 0 1,1 0 0,-1 0-1,0 0 1,1 0 0,-1 0-1,0-1 1,1 1 0,2 0-1529,10 0-4911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0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0 221 4617,'0'0'10554,"6"-22"-9591,1-4-661,15-36 0,-20 60-278,-1 0-1,0-1 1,0 1-1,1 0 1,0 0-1,-1 0 0,1 0 1,0 0-1,0 0 1,0 1-1,0-1 1,0 1-1,0-1 1,0 1-1,1 0 1,-1 0-1,0 0 1,1 0-1,-1 0 0,1 0 1,-1 1-1,1-1 1,0 1-1,3 0 1,5-2 59,10-2 260,0 0 0,0 2 0,0 0 0,0 2 0,40 4-1,-55-2-110,1 0-1,-1 0 0,0 1 0,0 0 0,0 0 0,0 1 0,0 0 0,-1 0 0,9 8 0,-8-7-76,1 1-1,-1-2 0,1 1 0,0-1 0,0 0 0,11 5 1,-7-6-90,1 0 0,-1 0 0,1-2 0,-1 1 0,1-1 0,-1-1 0,1 0 0,-1-1 1,14-2-1,-17 2-91,0-1-1,0 0 1,-1-1 0,1 1 0,-1-2 0,1 1 0,-1-1-1,0 0 1,0 0 0,0-1 0,-1 0 0,0 0 0,0-1-1,6-6 1,13-21-1648,-9 8-2454,-1-5-4310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1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1552,'0'0'16689,"29"8"-15203,91 30-529,-113-35-890,0 0 0,0 0 1,0 1-1,0-1 0,0 2 0,-1-1 0,0 1 0,0 0 0,0 0 0,-1 1 0,1-1 0,-1 1 0,-1 1 0,1-1 0,-1 1 0,0-1 0,0 1 0,3 11 0,-3-10-42,-1 0 1,-1 1-1,1-1 0,-1 0 0,-1 1 1,1-1-1,-1 1 0,-1 0 0,0-1 1,0 1-1,-1-1 0,0 1 0,0 0 1,-1-1-1,0 0 0,0 1 1,-7 12-1,2-10-68,0 0 0,-1-1-1,-1-1 1,1 1 0,-2-1 0,-15 12 0,-69 41-570,31-22 265,62-39 333,0-1 0,1 0 1,-1 1-1,0-1 0,1 1 1,-1-1-1,0 0 0,1 1 1,-1 0-1,0-1 0,1 1 1,-1-1-1,1 1 0,-1 0 1,1-1-1,0 1 0,-1 0 1,1-1-1,-1 1 0,1 0 0,0 0 1,0-1-1,0 1 0,-1 0 1,1 0-1,0 0 0,0-1 1,0 3-1,1-2 9,0 0 1,0-1-1,-1 1 0,1 0 0,0 0 1,0 0-1,0-1 0,0 1 0,0-1 1,0 1-1,1-1 0,-1 1 0,0-1 1,0 1-1,0-1 0,2 0 1,52 7 298,-54-7-275,31 2 111,0-2 1,0-1-1,0-1 0,0-2 1,50-12-1,5-11-4886,-60 18-1782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2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0 8434,'0'0'15939,"-75"0"-36831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4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595 81 7426,'0'0'12238,"-36"-14"-11047,-118-42-363,147 54-760,0 0 1,0 0-1,-1 0 0,1 1 0,-1 0 0,1 1 0,-1-1 1,-11 2-1,14 1-11,0-1-1,0 0 1,1 1 0,-1 0 0,1 0 0,-1 1-1,-6 4 1,-6 3 89,-17 9 104,2 2 0,0 1 0,1 1 0,1 1 0,-36 39 0,62-58-227,0-1 0,0 1 0,0 0 0,1 0 0,0 1 0,0-1 0,0 0 0,0 1 0,1 0 0,0 0 0,1-1 0,-1 1 0,1 0 0,0 1 0,0-1 0,1 0 0,0 10 0,1-9-30,1 0 0,-1 0 0,1 0 0,1 0 0,-1-1 0,1 1 0,0-1 0,1 1 0,0-1 0,-1 0 0,2 0 0,-1-1 0,1 1 1,7 6-1,54 43-50,-44-38 19,0 1 0,29 32 0,-45-43 25,-1-1 1,0 1-1,0 0 1,-1 1-1,1-1 0,-2 1 1,1 0-1,-1 0 0,-1 0 1,1 0-1,-1 0 1,1 15-1,-1-9-39,-1-1-1,0 0 1,-1 0 0,-1 1 0,0-1-1,-1 0 1,0 0 0,-1 0 0,-1 0-1,0-1 1,0 1 0,-2-1-1,1 0 1,-1 0 0,-8 11 0,-59 63-1422,72-85 1406,1-1 1,0 0-1,0 0 1,0 0-1,0 0 1,0 0-1,0 1 1,0-1-1,0 0 0,0 0 1,-1 0-1,1 1 1,0-1-1,0 0 1,0 0-1,0 0 1,0 0-1,0 1 0,0-1 1,0 0-1,0 0 1,0 0-1,0 1 1,1-1-1,-1 0 0,0 0 1,0 0-1,0 0 1,0 1-1,0-1 1,0 0-1,0 0 1,0 0-1,0 0 0,1 0 1,-1 1-1,0-1 1,0 0-1,0 0 1,0 0-1,0 0 1,1 0-1,-1 0 0,0 0 1,0 0-1,0 1 1,0-1-1,1 0 1,-1 0-1,0 0 0,0 0 1,0 0-1,1 0 1,-1 0-1,0 0 1,0 0-1,1 0 1,13 0 122,-10 0-414,12 0 206,-1-1 77,-1 1-1,0 1 1,0 0-1,0 1 1,21 5-1,-31-6 79,-1 1 0,1-1 0,-1 1 0,1 0 0,-1 0 0,0 0 0,0 0 0,0 0 0,0 1 0,0-1 0,0 1 0,-1 0 0,1 0 0,-1 0 0,0 0 0,0 0-1,0 1 1,0-1 0,-1 0 0,1 1 0,-1 0 0,0-1 0,0 1 0,0 0 0,0-1 0,-1 6 0,2 8 225,0 0-1,-2-1 1,0 1-1,-1 0 1,-1 0-1,0 0 1,-1 0-1,-1-1 1,-1 1-1,0-1 1,-1 0-1,-11 21 1,10-26-431,-11 21 202,-27 36 0,37-59-1464,0 0 0,0 0-1,0-1 1,-14 11 0,-3-5-7204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6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54 5321,'0'0'14789,"-16"-3"-12656,-49-11-375,49 10 3261,25 3-4671,-1 1 0,0 0 1,1 0-1,-1 0 0,0 1 1,1 0-1,-1 1 1,9 2-1,8 2 123,104 16-424,1-5 0,150 0 0,-98-17-47,-183 0 0,1 0 0,0 0 0,0 0 0,0 0 0,0-1 0,0 1 0,-1 0 0,1 0 0,0 0 0,0-1 0,0 1 0,0 0 0,0 0 0,0-1 0,0 1 0,0 0 0,0 0 0,0-1 0,0 1 0,0 0 0,0 0 0,0-1 0,0 1 0,0 0 0,0 0 0,0 0 0,0-1 0,0 1 0,0 0 0,0 0 0,0-1 0,0 1 0,1 0 0,-1 0 0,0 0 0,0-1 0,0 1 0,0 0 0,1 0 0,-1 0 0,0 0 0,0-1 0,0 1 0,1 0 0,-1 0 0,0 0 0,0 0 0,1 0 0,-1 0 0,0 0 0,0 0 0,0 0 0,1 0 0,-1 0 0,0 0 0,0 0 0,1 0 0,-1 0 0,0 0 0,0 0 0,1 0 0,-1 0 0,0 0 0,1 0 0,-1 0 0,-7-6-551,0 0 1,-1 0-1,1 1 0,-12-7 0,-4-3-2863,-6-7-4685,3 1-2191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6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1 264,'0'0'22456,"18"1"-20897,-4 0-1229,1-1-66,0 1 0,0 0 1,-1 1-1,1 1 0,-1 1 1,16 5-1,-9 0 109,0 0-1,-1 2 1,0 0-1,-1 1 1,0 1-1,-1 1 1,27 26 0,-43-39-352,-1 0 1,0 0 0,0 0 0,0 1 0,1-1 0,-1 0 0,0 0-1,-1 1 1,1-1 0,0 1 0,0-1 0,-1 1 0,1-1-1,0 1 1,-1 0 0,0-1 0,1 1 0,-1 0 0,0-1 0,0 1-1,0 0 1,0-1 0,0 1 0,0 0 0,-1-1 0,1 1-1,0 0 1,-1-1 0,1 1 0,-1-1 0,0 1 0,1-1 0,-1 1-1,0-1 1,-1 2 0,-4 2 1,1 0 1,-1 0-1,0-1 0,0 0 0,-1 0 1,-10 5-1,15-8-48,-172 74-2613,154-68 1936,-95 36-7361,6-13-6785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8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7009,'0'0'11326,"5"3"-10880,70 36 1742,-50-27-1377,37 22-1,-54-28-669,0 0 1,0 0-1,0 1 0,-1 0 1,0 1-1,0 0 1,11 16-1,-14-17-130,0 0 0,-1 0-1,0 1 1,0-1 0,0 1 0,-1 0 0,0 0 0,-1 0-1,1 0 1,-2 0 0,1 0 0,-1 0 0,0 0-1,-1 0 1,0 0 0,0 0 0,-1 0 0,0 0-1,0-1 1,-1 1 0,0-1 0,0 1 0,-1-1-1,1 0 1,-2 0 0,1 0 0,-1-1 0,-9 10-1,-2-1-128,-1-1-1,0-1 0,-1 0 1,-22 10-1,-89 37-389,134-61 423,0 1-1,0-1 1,1 1 0,-1 0 0,0 0-1,0 0 1,6 1 0,10 1-113,260 7 450,-219-6-3075,-56-3 1979,0-1 0,0 0 0,0 0 0,1-1 0,-1 1 0,-1-1-1,11-5 1,21-17-5476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8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1384,'0'0'13827,"192"39"-12498,-127-39-769,2 0-560,-2 0-88,9-3-2329,-13-15-2864,-18 0-2249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9298,'0'0'4102,"36"11"-3536,112 39-317,-142-48-242,-1 0 0,1 1 0,0-1 0,-1 1 0,1 1 0,-1-1 0,0 1 0,0 0 0,-1 0 0,1 0 0,-1 0 0,0 1 0,0 0 0,0 0 0,4 8 0,-5-6-52,-1 0-1,0 1 1,0-1 0,-1 1-1,1-1 1,-2 1 0,1-1-1,-2 11 1,1-18 45,0 6-48,0 0 0,-1 0-1,0 0 1,0 0 0,-1-1 0,1 1-1,-1 0 1,0-1 0,-1 0 0,1 1 0,-1-1-1,0 0 1,-1 0 0,1 0 0,-5 4 0,-6 5-87,-1 0 0,0-1 0,-20 12 0,-26 24-54,60-49 182,0 1 0,1-1 1,-1 1-1,0 0 1,1-1-1,-1 1 0,0 0 1,1-1-1,-1 1 0,1 0 1,0 0-1,-1-1 1,1 1-1,-1 0 0,1 0 1,0 0-1,0 0 0,0-1 1,-1 1-1,1 0 1,0 0-1,0 0 0,0 0 1,0 0-1,0 0 0,0 0 1,1-1-1,-1 1 1,0 0-1,0 0 0,1 0 1,-1 0-1,0-1 0,1 1 1,-1 0-1,1 0 1,-1-1-1,1 1 0,0 0 1,-1-1-1,1 1 0,-1 0 1,1-1-1,0 1 1,1 0-1,4 3-80,1 0 0,0 0 0,0-1 1,11 3-1,-5 0 33,6 2 60,-6-4 13,0 2 1,-1 0 0,0 0 0,0 1-1,0 0 1,0 1 0,-1 1-1,17 16 1,-26-21 10,0-1 0,0 0 0,0 1 0,-1-1 0,1 1 0,-1 0 0,0-1 1,0 1-1,0 0 0,0 0 0,-1 0 0,0 0 0,0-1 0,0 1 0,0 0 0,0 0 0,-1 0 0,0 0 0,0 0 0,-1 3 0,-1 1-2,1-1 0,-2 1 0,1-1 0,-1 0 0,0 0 0,-1-1 0,1 1 0,-10 9 0,-39 33-1542,-82 61-1,109-93-2031,10-14-1843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9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9594,'0'0'9631,"31"17"-9298,96 53-197,-115-64-147,0 1 1,-1 0-1,0 0 1,0 2 0,9 8-1,-18-15-61,0 1 1,-1-1-1,1 0 0,-1 1 0,0 0 1,1-1-1,-1 1 0,0-1 0,-1 1 1,1 0-1,0 0 0,-1 0 0,0-1 0,1 1 1,-1 0-1,0 0 0,0 0 0,-1 0 1,0 5-1,0-6 37,0 1 1,1-1 0,-1 0-1,0 1 1,0-1-1,-1 0 1,1 1 0,0-1-1,-1 0 1,0 0-1,1 0 1,-1-1-1,0 1 1,0 0 0,0 0-1,0-1 1,0 0-1,-4 3 1,-47 18-1,36-15 9,-134 41 93,202-41-2132,-29-5 2011,0 1 0,0 2 0,-1 0 0,28 10 0,-42-12 109,-1 0 0,0 0 1,0 1-1,0 0 0,0 0 0,0 0 0,9 9 0,-13-10 83,1 0 1,-1 0-1,0 0 1,0 1-1,0-1 0,0 0 1,-1 1-1,1-1 1,-1 1-1,0 0 1,0-1-1,0 1 1,-1 0-1,1 0 1,-1 5-1,0-5-12,0 0 1,0 0-1,-1 0 0,1 1 1,-1-1-1,0 0 0,-1 0 0,1-1 1,0 1-1,-1 0 0,0 0 0,0-1 1,0 1-1,-1-1 0,1 0 1,-1 1-1,-5 4 0,-1-1-198,-1 0 0,0 0 0,0-1 0,-1 0 0,-11 4 0,15-7-331,0 0 0,0-1 0,0 0 0,0 0 0,0 0 0,0-1 0,-9 0 0,-29-2-5375,16-1 511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39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1360,'0'0'18456,"-3"2"-16619,3-2-1799,-1 0 0,1 0 1,-1 1-1,1-1 0,-1 0 1,0 0-1,1 1 0,-1-1 1,1 1-1,-1-1 0,1 0 1,-1 1-1,1-1 0,0 1 1,-1-1-1,1 1 0,0-1 1,-1 1-1,1-1 0,0 1 1,-1-1-1,1 1 1,0 0-1,0-1 0,0 1 1,0-1-1,0 1 0,-1 0 1,1-1-1,0 1 0,0 0 1,1-1-1,-1 1 0,0-1 1,0 1-1,0 0 0,0-1 1,0 1-1,1-1 0,-1 1 1,0-1-1,0 1 0,1 0 1,-1-1-1,1 1 0,-1-1 1,0 0-1,1 1 0,-1-1 1,1 1-1,-1-1 0,1 1 1,-1-1-1,1 0 0,-1 0 1,1 1-1,0-1 1,44 26-14,-32-20 164,11 6-129,-6-4-18,0 2-1,29 20 1,-44-27-38,1 0 0,0 0 0,-1 0 1,0 0-1,1 1 0,-2-1 0,1 1 0,0 0 0,-1 0 0,1 0 1,-1 0-1,0 0 0,0 1 0,-1-1 0,0 1 0,1-1 0,0 8 1,-2-8 11,0 0 0,0 0 1,0 1-1,0-1 1,0 0-1,-1 0 1,0 1-1,0-1 1,0 0-1,-1 0 1,1 0-1,-1 0 0,0 0 1,0-1-1,-3 5 1,-2 0-148,-1 0 1,0 0-1,0-1 1,-16 11-1,22-17 92,-11 8-1055,0 1-1,-27 12 1,-9-7-6897,29-13 568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0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6361,'0'0'15308,"136"0"-14156,-72 0-328,0 0-280,-3 0-224,-12 0-320,-6 0-16,-7 0-1192,-4 0-1657,-11-12-3064,-6-3-848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0.3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1 4857,'0'0'15867,"19"17"-14789,4 4-842,-3-2-1,1-1 0,40 27 1,-55-41-152,-1 0 0,0 0 1,0 0-1,8 10 0,-12-13-48,0 0 1,-1 0-1,1 0 1,0-1-1,0 1 0,-1 0 1,1 0-1,-1 0 0,1 0 1,-1 0-1,1 1 0,-1-1 1,0 0-1,0 0 0,1 0 1,-1 0-1,0 0 0,0 0 1,0 1-1,0-1 0,0 0 1,-1 0-1,1 0 0,0 0 1,0 0-1,-1 0 0,1 0 1,0 0-1,-1 1 0,0-1 1,1-1-1,-1 1 0,1 0 1,-1 0-1,0 0 0,0 0 1,1 0-1,-1 0 0,-1 0 1,-14 9 190,0 0 0,0-1 0,-21 7 0,-17 10-266,31-15-236,-22 14-400,21-5-3057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0.6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11474,'0'0'14572,"-4"157"-12100,1-103-1056,3 6-319,-4 0-353,1 0-544,-5-5-200,5-7-912,-4-3-2121,0-15-3961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3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446 29 2024,'0'0'15498,"-11"-5"-14071,3 1-1360,0 1 0,-1-1-1,1 1 1,-1 1-1,1 0 1,-1 0-1,0 0 1,0 1 0,0 1-1,0 0 1,0 0-1,-10 1 1,2 5-82,1-1 0,0 2 1,0 0-1,1 1 0,0 1 1,-28 21-1,16-11-15,9-8 27,0 1 1,1 0 0,1 2-1,0 0 1,1 1 0,-14 17 0,27-30-26,0 1 1,0-1 0,0 1 0,1-1 0,0 1 0,-1 0 0,1 0 0,0 0 0,0 0 0,0-1 0,1 1 0,-1 0 0,1 0 0,0 1 0,-1-1 0,2 6 0,0-7-20,-1 0 0,1 1 0,0-1 0,0 0 0,1 0 0,-1 1-1,0-1 1,1 0 0,-1 0 0,1 0 0,0-1 0,-1 1 0,1 0 0,0-1 0,0 1 0,4 1 0,7 4-188,1-1 1,0-1 0,1 0-1,-1 0 1,23 2-1,-10-1 148,-16-3 13,4 1-1,0 0 0,26 12-1,-38-15 85,-1 0 0,1 0 0,0 0 0,-1 1 0,0-1 0,1 1-1,-1 0 1,0 0 0,0 0 0,0 0 0,0 0 0,0 0 0,0 0 0,-1 1-1,1-1 1,-1 1 0,1-1 0,-1 1 0,0 0 0,0-1 0,1 7 0,-1 0 39,-1 1 1,0-1 0,0 0 0,-1 1 0,0-1 0,-1 1 0,0-1 0,0 0-1,-1 0 1,0 0 0,-1 0 0,0-1 0,-6 10 0,5-10-286,1 2 1,-1-1 0,1 0 0,1 1-1,0 0 1,0-1 0,1 1 0,1 0-1,-1 0 1,2 1 0,-1 14-1,-4 118 2832,-32 183 0,36-316-2719,-5 25-189,6-35 238,0 1-1,0-1 0,0 1 1,-1-1-1,1 0 0,0 1 1,0-1-1,-1 1 0,1-1 1,0 0-1,-1 1 0,1-1 1,0 0-1,-1 0 0,1 1 1,0-1-1,-1 0 0,1 0 1,-1 1-1,1-1 0,0 0 1,-1 0-1,1 0 0,-1 0 1,0 0-178,0 0 1,0 0-1,0-1 1,0 1-1,0 0 1,0-1-1,0 1 1,1-1-1,-1 1 1,0-1-1,0 1 1,0-1-1,1 1 1,-1-1-1,0 0 1,0-1-1,-16-21-6435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4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16 4665,'0'0'10377,"-5"-3"-8034,2 1-1473,-7-6 26,-1 6 3617,10 2-4417,0 0 0,0 1 0,0 0 0,1-1 0,-1 1 0,0 0 0,0-1 0,1 1 0,-1 0 1,0 0-1,1 0 0,-1-1 0,1 1 0,-1 0 0,1 0 0,-1 0 0,1 0 0,0 0 0,-1 0 0,1 0 0,0 0 0,0 0 1,0 0-1,0 0 0,0 2 0,-1 2 202,-7 26 184,-7 33-484,-3-1 1,-41 98 0,58-173-10100,4-11 4109,13-10-2164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5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0 344,'0'0'21477,"20"13"-20788,9 4-557,62 43 194,-90-60-327,0 1 1,0-1-1,-1 1 1,1-1-1,-1 1 1,1-1-1,0 1 1,-1 0-1,1-1 1,-1 1-1,1 0 1,-1 0-1,0-1 1,1 1-1,-1 0 1,0 0-1,1-1 1,-1 1-1,0 0 1,0 0-1,0 0 1,0 0-1,0-1 1,0 1-1,0 0 1,0 0-1,0 0 1,0 0 0,-1 0-1,1 1-16,-1 0 0,0-1-1,0 1 1,0 0 0,0-1 0,0 1-1,-1-1 1,1 1 0,0-1 0,-1 0-1,1 0 1,-1 0 0,-2 2 0,-97 52-833,-18 11-325,117-65 1116,1 0 0,-1 0-1,1 0 1,-1 0 0,1 0-1,0 0 1,-1 0 0,1 0 0,0 0-1,0 1 1,0-1 0,0 0 0,0 1-1,0-1 1,0 1 0,0-1-1,0 1 1,0 2 0,1-3 36,1 0-1,-1-1 1,0 1 0,1 0 0,-1-1 0,1 1-1,-1 0 1,1-1 0,-1 1 0,1 0 0,0-1-1,-1 1 1,1-1 0,-1 1 0,1-1-1,0 0 1,0 1 0,-1-1 0,1 1 0,0-1-1,0 0 1,0 0 0,-1 0 0,1 1 0,2-1-1,11 2 6,1 0 0,-1-1-1,16-2 1,-21 1 107,265-14-457,-222 7-3287,-5 1-2877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5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9386,'0'0'3777,"34"6"-3581,105 22-152,-131-27-34,0 0 0,-1 1 0,0 0-1,1 0 1,-1 1 0,12 6 0,-18-8 14,0 0 0,0 0-1,-1 0 1,1 0 0,0 1-1,0-1 1,-1 0 0,1 0-1,-1 1 1,1-1 0,-1 0 0,1 1-1,-1-1 1,0 1 0,0-1-1,1 1 1,-1-1 0,0 0 0,0 1-1,-1-1 1,1 2 0,0-1-1,-1 0 0,1 0 0,-1 0 1,1 0-1,-1 0 0,0 0 0,0 0 0,0-1 1,0 1-1,0 0 0,0-1 0,0 1 0,-1 0 1,1-1-1,-1 0 0,1 1 0,-1-1 0,1 0 1,-1 0-1,-2 2 0,-45 21-86,25-12-157,55-9-286,-17-3 508,0 1-1,0 0 1,0 1-1,0 1 0,-1 0 1,1 1-1,-1 0 1,0 1-1,0 0 1,0 1-1,-1 1 0,0 0 1,11 9-1,-21-15 18,0 0 0,-1 0 0,1 0 0,-1 0-1,0 1 1,1-1 0,-1 1 0,0-1 0,0 1 0,0-1 0,0 1-1,0 0 1,0-1 0,0 1 0,-1 0 0,1 0 0,0 0 0,-1-1-1,0 1 1,1 0 0,-1 0 0,0 0 0,0 0 0,0 0-1,0 0 1,0 0 0,-1 0 0,1-1 0,-1 1 0,1 0 0,-1 0-1,1 0 1,-1-1 0,0 1 0,0 0 0,0-1 0,0 1-1,0-1 1,-1 1 0,-1 1 0,-2 2 31,-1 0 0,0-1-1,0 0 1,-1 0 0,1 0 0,-1-1 0,0 0 0,0 0-1,-13 3 1,-172 26-2821,99-24-3552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6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5945,'0'0'13283,"85"24"-12355,-56-21-352,-1-3-264,1 0-151,3 0-161,-4 0-217,1 0-1039,-8 0-1400,-6 0-993,-8 0-1696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3393,'0'0'9922,"-13"27"-8981,-4 6-673,4-9 3,1 1 0,2-1 0,0 2-1,-11 47 1,13-33 246,2-1 0,2 1 0,0 47 1,4-79-479,0 1 0,1-1 0,0 0 1,1 1-1,-1-1 0,1 0 1,1 0-1,0 0 0,0-1 0,0 1 1,1-1-1,7 12 0,-4-11-53,0 0-1,0-1 1,1 1 0,-1-1-1,2-1 1,-1 0-1,1 0 1,0 0 0,16 6-1,-10-5-377,1-1 0,0-1 0,0 0-1,0-1 1,1-1 0,0 0 0,-1-2 0,29 0-1,-31-1-426,1-1 0,-1-1 0,0 0 0,0-1 0,0-1 0,0 0 0,-1-1 1,1-1-1,-1 0 0,16-10 0,20-19-4244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6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7538,'0'0'9170,"125"66"-9082,-100-57-8,-10-3 56,-12 0-48,-3 0 280,0 0 376,-18 3-744,-10 3-96,-11 0-1801,10-3-799,11-6-2969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7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28 4537,'0'0'15474,"-7"0"-13486,63 1-1512,97-5-1628,-142 0-1974,-10-5-3026,-1 6 3974,0-5-4648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47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9674,'168'-99'8666,"-168"105"-6882,0 3-888,21 3 65,4 0-513,-4 3-128,-3 0 32,-7 0-96,-4 0 200,-7 3 40,0 3-64,-3 6-432,-62 18-296,8-6-1888,-3-8-6442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1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8418,'0'0'13617,"10"2"-12762,6 3-480,74 21 716,-81-23-1052,0 0-1,0 1 0,0 1 0,0-1 0,-1 1 0,1 1 0,10 9 0,-17-14-33,-1 1 0,0-1 0,1 0-1,-1 1 1,0-1 0,0 1-1,0 0 1,0-1 0,0 1 0,0 0-1,-1-1 1,1 1 0,-1 0 0,1 0-1,-1 0 1,1-1 0,-1 1 0,0 0-1,0 0 1,0 0 0,0 0 0,0 0-1,-1-1 1,1 1 0,0 0 0,-1 0-1,1 0 1,-1-1 0,0 1-1,0 0 1,0 0 0,-1 1 0,-2 2 17,0 1 0,-1-1 0,1-1 0,-1 1-1,0-1 1,0 0 0,-9 6 0,-44 24-914,-120 50 0,237-84-4974,71 1 5179,-127-1 724,0 0 1,-1 1-1,1-1 1,0 0-1,-1 1 1,1 0-1,-1-1 1,1 1-1,-1 0 1,1 0 0,-1 1-1,1-1 1,-1 0-1,0 1 1,0 0-1,0-1 1,0 1-1,0 0 1,0 0-1,0 0 1,-1 0-1,1 0 1,-1 0 0,1 1-1,-1-1 1,0 1-1,0-1 1,0 1-1,0-1 1,0 1-1,0 3 1,-1-2 70,1 0-1,-1 0 1,0 1-1,0-1 1,0 0 0,-1 1-1,0-1 1,0 0-1,0 0 1,0 0 0,-1 0-1,1 0 1,-1 0 0,0 0-1,0 0 1,0-1-1,-1 1 1,-4 5 0,-26 25-1534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6433,'0'0'9162,"193"18"-8634,-133-18-352,-6 0-176,-4 0-1592,-15-15-1577,-13 3-2528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2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1 7594,'0'0'9764,"24"8"-9316,130 47-190,-147-52-267,0 0 1,1 0 0,-1 1-1,-1 0 1,13 9 0,-18-12-14,0 0 0,1 0-1,-1 0 1,0 1 0,0-1 0,1 0 0,-1 1 0,0-1 0,-1 1 0,1-1 0,0 1 0,0 0 0,-1-1 0,1 1-1,-1 0 1,1-1 0,-1 1 0,0 0 0,1 0 0,-1 0 0,0-1 0,0 1 0,0 0 0,-1 0 0,1-1 0,0 1-1,-1 0 1,1 0 0,-1-1 0,0 1 0,1 0 0,-3 2 0,1 0-5,-1 0 0,0 0 0,0-1 0,-1 1 0,1-1 0,-1 0 0,0 0 0,0 0 0,0 0 0,-7 4 0,-52 20-631,44-19 267,-115 40-5084,82-34-556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3.1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479 0 6993,'0'0'11744,"-37"5"-10445,-120 22-695,148-25-577,-1 1-1,1 0 1,-1 0-1,1 1 1,0 0-1,0 1 1,1 0-1,-1 0 1,1 1-1,0 0 1,1 0-1,-10 11 1,-1 0-21,-3 2 0,1 0 0,1 2 0,-17 24 0,30-37-81,0 0 0,1 1-1,0-1 1,1 1 0,0 1 0,0-1 0,1 0 0,0 1-1,1 0 1,0 0 0,0 0 0,0 11 0,2-8-105,0-7 138,-1-1 0,1 1 0,0-1 0,1 1 0,-1 0 0,1-1 0,0 1 0,1-1 0,-1 0 0,1 1 0,0-1 0,0 0 0,1 0 0,3 5 0,44 44 36,-34-38 14,25 30 0,-37-41 1,-1 0 1,0 1-1,0-1 0,0 0 1,0 1-1,-1 0 1,0 0-1,0 0 1,0 0-1,-1 0 0,1 6 1,-2-6-36,0 1 0,0-1 0,0 1 0,-1-1-1,1 1 1,-2-1 0,1 0 0,-1 1 0,0-1 0,0 0 0,-1 0 0,1-1 0,-1 1 0,-1 0 0,1-1 0,-1 0 0,0 1 0,0-2 0,0 1-1,-1 0 1,-6 4 0,-45 48-723,56-57 740,-1 1 0,1 0 0,0-1 0,-1 1 0,1 0 0,0-1 0,-1 1 0,1 0 0,0-1 0,0 1 0,0 0 0,0 0 0,0-1 0,0 1 0,0 0 0,0 0 0,0 0 0,0-1 0,0 1 0,0 0 0,0-1 0,1 1 0,-1 0 0,0 0 0,0-1 0,1 1 0,-1 0 0,1-1 0,-1 1 0,1 0 0,18 17 19,-14-14-23,6 8 67,0 0 0,0 0-1,-1 1 1,-1 0-1,0 0 1,-1 1 0,0 1-1,-1-1 1,-1 1-1,0 0 1,-1 1-1,-1-1 1,2 17 0,2 22 581,-2 1 1,-4 80-1,-2-134-632,-2 47 261,-3-1 0,-1 1 0,-19 63 0,4-14-299,19-89-52,13-21-2714,97-151-7355,-51 69 1997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3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 6497,'0'0'10997,"30"15"-9307,95 54-590,-121-67-1061,0 0 0,-1 1 0,1-1 0,-1 1 0,1 0 0,-1 0 0,0 0-1,0 0 1,0 0 0,-1 1 0,1-1 0,-1 1 0,1-1 0,-1 1 0,-1 0 0,1 0-1,0 0 1,-1 0 0,0 1 0,0-1 0,0 0 0,0 7 0,1 1 25,0 4-21,0 1 1,-1-1-1,-2 35 0,1-45-109,-1 1 0,-1-1 1,1 1-1,-1-1 0,0 0 1,-1 1-1,1-1 0,-1 0 1,0 0-1,-1-1 0,1 1 0,-9 8 1,-7 6-466,-1-2 0,-1 0 0,0-2 0,-28 17 1,-97 45-581,146-78 1114,0 0 1,0 0-1,0 0 1,0 0-1,0 0 0,0 0 1,1 0-1,-1 0 1,0 0-1,0 0 0,0 0 1,0 0-1,0 0 1,0 0-1,0 1 0,0-1 1,0 0-1,0 0 1,0 0-1,0 0 0,0 0 1,1 0-1,-1 0 1,0 0-1,0 0 1,0 0-1,0 0 0,0 1 1,0-1-1,0 0 1,0 0-1,0 0 0,0 0 1,0 0-1,0 0 1,0 0-1,0 0 0,0 0 1,0 1-1,0-1 1,0 0-1,0 0 0,0 0 1,-1 0-1,1 0 1,0 0-1,0 0 1,0 0-1,0 0 0,0 0 1,0 1-1,0-1 1,0 0-1,0 0 0,0 0 1,0 0-1,-1 0 1,18 2 256,22-1 65,-14 0-326,-8-1-142,0 0-1,1-1 1,22-4-1,2-6-2495,76-30 0,-55 11-3303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3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10162,'0'0'8898,"214"0"-8898,-139 3-728,-14-3-2537,-11 0-3168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4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0 10698,'0'0'5835,"34"7"-5643,106 25-391,-136-31 171,0 0 0,0 0 0,0 1-1,0-1 1,0 1 0,0 0 0,0 0 0,0 1-1,0-1 1,-1 1 0,0-1 0,1 1 0,2 4-1,-5-6 13,0 1 0,0 0 0,0-1 0,0 1-1,-1 0 1,1-1 0,-1 1 0,1 0 0,-1 0-1,0-1 1,1 1 0,-1 0 0,0 0-1,0 0 1,0-1 0,0 1 0,-1 0 0,1 0-1,0 0 1,-2 2 0,0 2 18,-1-1 0,0 1 0,0-1 0,-1 0 0,0 0 0,0 0 0,0-1 0,0 1 0,0-1 0,-1 0 0,-6 4 0,-65 40 185,-26 17 128,99-63-302,1 0 0,-1 0 0,1 1 0,-1-1 0,1 0 0,0 1 0,0 0 0,0-1 0,0 1 0,-1 4 0,3-7-16,0 1 0,-1 0 0,1 0-1,0 0 1,0-1 0,0 1 0,0 0-1,0 0 1,0 0 0,0 0-1,0-1 1,0 1 0,1 0 0,-1 0-1,0-1 1,0 1 0,1 0 0,-1 0-1,0-1 1,1 1 0,-1 0 0,1-1-1,-1 1 1,1 0 0,-1-1 0,1 1-1,0-1 1,-1 1 0,1-1-1,0 1 1,-1-1 0,1 1 0,0-1-1,0 0 1,-1 1 0,1-1 0,0 0-1,0 0 1,-1 0 0,1 1 0,0-1-1,0 0 1,1 0 0,68 11-401,-56-10 350,-1 1 0,1 0 1,-1 0-1,0 2 1,1-1-1,-1 2 0,-1 0 1,1 0-1,18 12 1,-28-15 102,0 0 0,-1 0 0,0 0 0,1 1 0,-1-1 0,0 1 0,0-1 0,0 1 0,0 0 0,-1-1 0,1 1 0,-1 0 0,0 0 0,1 0 0,-1 0 0,-1 1 0,1-1 0,0 0 0,-1 0 0,0 0 0,0 1 0,0-1 0,0 0 0,0 0 0,0 1 0,-1-1 0,-1 4 0,0-1 66,0 0 0,0 0 0,-1-1 0,0 1 0,0-1 0,0 0 1,-1 0-1,0 0 0,0 0 0,0-1 0,0 0 0,-1 1 0,-7 4 0,-2 0-382,-1 0 0,0-1 0,0-1 0,-1 0 0,-19 5-1,-45 9-4493,15-10-3274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5145,'0'0'4169,"-143"181"-2705,107-115-648,4 3-663,11 1-153,10 8-1225,7-18-1207,4-24-2033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5.8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0 10266,'0'0'7440,"35"7"-6447,106 23-520,-138-29-457,0 0-1,0 0 1,0 0-1,0 0 1,0 1-1,0 0 1,-1-1-1,1 1 1,0 0-1,-1 0 0,1 0 1,-1 1-1,0-1 1,0 0-1,4 6 1,-5-5 4,0 0-1,0 0 1,0 0-1,0 0 1,-1 0 0,1 0-1,-1 0 1,0 0-1,0 7 1,0 1 31,1 1-34,-1 0-1,0 1 1,-3 16 0,2-24-68,-1-1 0,1 1 0,-1-1 0,1 1 0,-1-1 1,-1 0-1,1 0 0,0 0 0,-1 0 0,0-1 0,0 1 0,-3 3 0,-11 8-498,-1 0-1,0-1 1,-1-1 0,-31 16-1,-85 34-780,131-60 1177,5-1 39,14-2-29,23-2 17,54-14-439,-62 10 316,1 1 1,-1 1-1,50 1 0,-79 3 271,1 1 1,-1-1-1,1 0 0,-1 1 1,0-1-1,1 1 0,-1-1 1,0 1-1,1 0 1,-1 0-1,0-1 0,0 1 1,0 0-1,0 0 0,1 0 1,-1 0-1,-1 0 1,1 1-1,0-1 0,0 0 1,0 0-1,-1 1 0,1-1 1,0 0-1,-1 1 1,0-1-1,1 0 0,-1 1 1,0-1-1,1 1 1,-1-1-1,0 1 0,0-1 1,0 1-1,0-1 0,-1 0 1,1 1-1,-1 1 1,1 3 146,-1 1 0,0-1 0,-1 0 0,1 0 0,-1 0 0,-1 0 1,1 0-1,-5 7 0,-3 1 11,-1 0 0,-1 0 0,0-2 1,0 1-1,-2-2 0,-21 16 0,8-9-305,0-1 0,-50 23-1,72-38-43,-1 1 0,0-1-1,0 0 1,0 0 0,0 0-1,-1-1 1,-6 1 0,13-2 144,0 0 1,0 0-1,0 0 1,-1 0-1,1 0 1,0 0-1,0 0 1,0 0 0,0 0-1,0 0 1,-1 0-1,1 0 1,0 0-1,0 0 1,0 0 0,0 0-1,0-1 1,0 1-1,0 0 1,-1 0-1,1 0 1,0 0 0,0 0-1,0 0 1,0 0-1,0 0 1,0 0-1,0 0 1,0-1 0,0 1-1,-1 0 1,1 0-1,0 0 1,0 0-1,0 0 1,0 0 0,0-1-1,0 1 1,0 0-1,0 0 1,0 0-1,0 0 1,0 0 0,0 0-1,0-1 1,0 1-1,0 0 1,0 0-1,0 0 1,0 0 0,0 0-1,0 0 1,0-1-1,1 1 1,-1 0-1,0 0 1,0 0 0,0 0-1,0 0 1,0 0-1,0 0 1,0-1-1,0 1 1,0 0 0,1 0-1,1-7-741,1 0 1,0 0-1,0 0 0,1 1 0,0-1 1,0 1-1,1 0 0,0 0 0,7-8 1,31-31-3950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6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10938,'0'0'8970,"221"48"-8402,-131-48-568,2 0-1264,26 0-2097,-22-3-2864,-28-3-2497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6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 9898,'0'0'12532,"15"12"-12029,101 81-158,-108-88-325,-1 2 0,1-1-1,-1 1 1,10 11 0,-15-14-45,0-1 0,0 1 1,0 0-1,0-1 1,0 1-1,-1 0 1,0 0-1,0 0 1,0 1-1,0-1 1,-1 0-1,1 0 0,-1 5 1,-1-5-37,0-1 0,0 1-1,0-1 1,0 1 0,-1-1 0,0 0 0,1 1 0,-1-1 0,0 0-1,-1 0 1,1 0 0,0-1 0,-1 1 0,1 0 0,-1-1 0,0 0-1,0 1 1,0-1 0,-5 2 0,-14 9-391,-38 18 1,41-23 168,-29 14-483,-20 8-1032,29-4-2699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6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8914,'0'0'11778,"-21"160"-11137,21-94-137,-7 3-72,-4 1-136,0-4-112,1-12-184,-1-9-168,7-15-904,15-30-7858,14-9 2512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7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8914,'0'0'12907,"175"-21"-12907,-115 9-400,-6 6-1137,6-3-1951,-13 3-2370,-12 0-1095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7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 5601,'0'0'9420,"27"22"-9134,87 71-167,-71-61-98,-39-30-13,0 1 0,0 0 0,0 0 0,0 0 0,5 7 0,-8-9-2,0 1-1,-1-1 1,1 1-1,-1-1 1,1 0-1,-1 1 1,1-1-1,-1 1 1,0-1-1,0 1 0,0-1 1,0 1-1,0-1 1,0 1-1,0-1 1,-1 1-1,1-1 1,-1 1-1,0 1 1,0 0 6,0-1 0,-1 1 0,0 0 0,1-1 0,-1 1 0,0-1 0,0 0 0,0 0 0,-1 1 0,1-1 0,0-1 0,-1 1 0,0 0 0,1-1 0,-1 1 0,0-1 0,0 0 0,-3 2 0,-5 2-6,-26 14-102,-128 68-4205,140-73-228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8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0 9954,'0'0'8907,"20"14"-8455,67 47-161,-76-54-169,-1 1-1,1 0 1,-2 1-1,1 0 1,-1 1-1,-1 0 1,0 0-1,0 0 0,12 24 1,-16-25 17,-1 0-1,0 1 1,0-1-1,-1 1 1,0-1 0,-1 1-1,0 0 1,0 0-1,-1 0 1,-1 0 0,0-1-1,-2 11 1,2-13-124,-1-1-1,0 1 1,-1-1 0,0 1-1,0-1 1,0 0 0,-1 0-1,0-1 1,0 1 0,0-1 0,-7 7-1,-10 8-466,-31 24-1,35-30 64,-166 124-4458,183-138 4876,-1 0 0,1 0 0,0 0 0,0 0 0,0 0 0,-1 0 0,1 0 0,0 0 0,0 0 0,-1 0 0,1 0 0,0 1 0,0-1 0,-1 0 0,1 0 0,0 0 0,0 0 0,0 0 0,0 1 0,-1-1 0,1 0 0,0 0 0,0 0 0,0 1 0,0-1 0,0 0 0,0 0 0,0 1 0,-1-1 0,1 0 0,0 0 0,0 1 0,0-1 0,0 0 0,0 0 0,0 1 0,0-1 0,0 0 0,0 0 0,0 1 0,0-1 0,1 0 0,-1 0 0,0 1 0,0-1 0,0 0 0,0 0 0,0 0 0,0 1 0,0-1 0,1 0 0,-1 0 0,0 0 0,0 1 0,0-1 0,1 0 0,-1 0 0,0 0 0,0 0 0,0 0 0,1 1 0,-1-1 0,0 0 0,0 0 0,1 0 0,18 1 1017,-15-1-979,50 1 547,-6 0 78,-1-2 0,61-9 0,-92 8-1831,-1 0 0,0 0 1,1 2-1,15 1 1,-9 1-5756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58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18132,'0'0'14635,"-53"-12"-44329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5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0 1960,'0'0'766,"-30"18"-749,-129 78 33,120-92 9837,39 3-7622,1 154 2936,-3 207-720,-4-302-4037,-22 102 1,17-111-1397,1 1 0,-2 83 0,63-202-14110,-16-4 7904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5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6641,'0'0'8321,"38"26"-6555,123 85-422,-3-17 258,-124-76-1323,62 44-1,-88-56-267,1 2 0,-1-1 0,0 1 0,0 0 0,-1 1 0,0 0 0,-1 0 0,0 0 1,0 1-1,6 15 0,-9-17-29,-1 1 0,1-1-1,-2 0 1,1 1 0,-1 0 0,0-1 0,-1 1 0,1-1 0,-2 1 0,1 0 0,-2-1 0,1 1 0,-1-1 0,-3 12 0,-1-8-32,1 0 1,-2 0-1,1-1 1,-1 1-1,-1-1 1,0-1-1,-18 18 1,-75 62-326,96-85 348,-58 43-241,-1-2 0,-84 46 0,134-86 265,12-5 2,0 0 1,0 0-1,0 0 1,0 0-1,0 0 1,0 0-1,0 1 0,1-1 1,-1 1-1,0-1 1,1 1-1,-1 0 1,-1 2-1,5-3-57,0 0 0,0 0-1,0-1 1,0 1 0,1-1-1,-1 1 1,0-1 0,0 0-1,1 0 1,-1 0-1,4-1 1,22 1 68,66 1 437,183-23 0,-152 2-220,40-8-3089,-125 19-3254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3641,'0'0'8326,"-21"26"-6111,9-11-1857,-19 23 408,3 0-1,1 2 0,-26 51 0,25-33 108,2 1 1,-28 100-1,45-123-668,1-1-1,2 1 1,2 0 0,1 0 0,2 1-1,3 40 1,-1-73-191,-1 0 1,1 1-1,0-1 1,0 0-1,0-1 0,0 1 1,1 0-1,0 0 1,0 0-1,0-1 0,0 1 1,0-1-1,1 0 1,-1 0-1,1 0 1,0 0-1,4 3 0,-2-2-16,0-1-1,0 0 1,1 0-1,-1 0 0,1-1 1,0 0-1,0 0 1,0 0-1,0-1 0,9 1 1,-3-1-88,0 0 1,-1-1-1,1-1 1,-1 0-1,1 0 1,-1-1-1,0-1 1,0 1 0,0-2-1,0 0 1,19-9-1,-19 6-99,0 0 1,-1-1-1,0 0 0,0-1 1,-1 0-1,9-11 0,-13 15 133,-1-1 0,0 0-1,0 0 1,-1-1-1,1 1 1,-2-1 0,1 0-1,-1 0 1,0 1 0,0-1-1,0-1 1,0-10-1,-2 15 70,-1 0 0,1-1 0,0 1-1,-1 0 1,0-1 0,1 1-1,-1 0 1,-1 0 0,1 0 0,0 0-1,-1 0 1,0 0 0,1 0 0,-1 0-1,0 0 1,-1 1 0,1-1 0,0 1-1,-1 0 1,1-1 0,-1 1-1,0 0 1,0 1 0,0-1 0,0 0-1,0 1 1,0 0 0,0 0 0,-5-2-1,-9-1 65,1-1-1,-2 2 1,1 0-1,-26 0 1,2 0-488,-1 3 0,0 1 0,-82 12 0,64 2-4488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6.7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8890,'0'0'4777,"37"4"-2387,6 0-1742,6 1 166,1 1 1,74 20-1,-98-19-534,89 27 541,-104-29-786,0-1 1,0 1-1,-1 0 0,0 1 0,0 1 1,0-1-1,16 16 0,-23-18-46,0-1 0,0 1 0,0 0 0,-1 0 0,1 0 0,-1 0 0,0 0 0,0 0 0,0 1 0,-1-1 0,0 1 0,1-1-1,-2 1 1,1-1 0,0 1 0,-1 0 0,0-1 0,0 1 0,0 0 0,-1-1 0,0 1 0,0 0 0,0-1 0,0 1 0,-1-1 0,-2 6 0,-2 2 4,0-1 1,-1 1 0,0-2-1,0 1 1,-2-1-1,1 0 1,-1 0-1,-12 9 1,-37 25-219,-1-2 0,-2-4 0,-80 39 0,70-39-30,70-38 268,-14 11-452,17-7-441,12-2-404,108 1 635,67 3 629,-154-3 243,0 2-1,0 1 1,42 13 0,-69-16 13,1-1 1,-1 2 0,1-1 0,-1 1 0,0 1 0,13 9 0,-18-12-107,-1 0 0,0 0 1,0 0-1,0 0 0,-1 1 1,1-1-1,0 0 0,-1 1 1,0 0-1,0-1 0,1 1 1,-1 0-1,-1-1 0,1 1 1,0 0-1,-1 0 0,1 0 0,-1 0 1,0 0-1,0-1 0,0 1 1,-1 0-1,1 0 0,0 0 1,-2 3-1,0-1 1,0 0 0,0 0 0,0 0 0,-1 0 1,0-1-1,0 1 0,0-1 0,0 1 0,-1-1 0,1 0 0,-1 0 0,-6 3 1,-8 8 0,-32 18 0,30-21-119,-23 15-794,-2-1 1,-82 33 0,97-48-1202,0-2 0,0-1 1,-34 5-1,-14-9-5549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8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0 828 9154,'1'1'10988,"11"-3"-10788,22-14 100,-1-2 1,48-33 0,63-58 354,-52 32-819,-3-4-1,-4-4 0,84-106 1,-149 165-1916,26-43 1,-38 55-95,-1-2 0,9-23 0,-7 5-2617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9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 7138,'0'0'9687,"27"-1"-8719,-5 1-796,6 0-17,1-1 0,-1-1-1,0-1 1,42-12 0,42-20 117,55-13-195,-164 48 838,-6 5 235,-38 61 583,-32 58-914,63-104-986,0 1 1,2 0 0,1 1-1,-7 33 1,10-33-1147,-3 44 0,7-59 377,0 0 0,1 0 1,-1 0-1,1 1 0,1-1 1,-1 0-1,1 0 1,1-1-1,5 14 0,15 7-8546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9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9018,'0'0'11676,"26"10"-10993,-16-6-602,51 21 663,86 49-1,-76-30-204,-2 2 1,-2 4-1,-2 3 1,-3 2-1,61 70 1,-35-30-5235,-92-137-11367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9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0 7402,'0'0'6986,"5"34"-3753,0 9-2177,1 6 260,2 0 1,16 54-1,25 62 1215,20 76-1302,-64-204-831,-11-35 304,-5-3-595,-1 0 0,1-1 0,0 0 0,-1-1 0,1 0 0,0 0 0,-17-9-1,-72-44-1604,80 44 970,-63-37-4182,7 3-5453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0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184 1 1928,'0'0'8690,"-1"0"-8546,0 0-1,0 0 0,0 0 1,0 0-1,0 0 0,0 0 1,0 0-1,0 0 1,0 1-1,0-1 0,0 0 1,0 1-1,0-1 0,1 0 1,-1 1-1,0 0 0,0-1 1,0 1-1,1-1 1,-1 1-1,0 0 0,1-1 1,-2 2-1,-25 79 2724,-48 161 1563,54-167-3932,-11 93 1,30-158-738,-2 32-58,4-41 77,0 0 0,0 0 0,0 0 0,0 1 0,0-1 0,0 0 0,1 0 0,-1 0 0,0 0 0,0 0 0,1 0 0,-1 0 0,1 0 0,-1 0 0,1 0 0,0 0 0,-1 0 0,1 0 0,0 0 0,0 0 0,-1 0 0,1-1 0,0 1 0,0 0 0,0-1 0,0 1 0,0 0 0,1 0 0,19 0-6671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1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91 2369,'0'0'13422,"-17"0"-12031,-36 0-750,39 0 69,49 0 900,371-19 4965,799-53-4687,-942 72-2772,-253 2 1033,-3-2-1949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1.9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6497,'0'0'16339,"37"14"-15661,233 84-391,-173-64 238,174 87 0,-259-115-330,24 16-269,-34-21 164,-1 0 0,1 0-1,-1 1 1,0-1-1,0 1 1,1-1 0,-1 1-1,0-1 1,0 1-1,0 0 1,0-1 0,-1 1-1,1 0 1,0 0 0,-1-1-1,1 1 1,-1 0-1,0 3 1,-4 1 533,-24 7 121,-215 75 597,63-25-4469,46-18-4186,17-13-5866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7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500 0 5297,'0'0'10456,"-21"15"-9894,1-1-463,-17 11 186,-61 55 0,-173 197 317,261-266-603,6-8-15,0 1 0,0 0-1,1 0 1,-1 1 0,1-1 0,0 1-1,0 0 1,1-1 0,-1 1-1,1 0 1,0 1 0,0-1-1,-1 10 1,3-15 5,0 1 0,0-1 0,0 0 0,0 1 0,0-1 0,0 0 0,0 1 0,0-1 0,0 0 0,0 1 0,0-1 0,0 0 0,0 1 0,1-1 1,-1 0-1,0 1 0,0-1 0,0 0 0,1 0 0,-1 1 0,0-1 0,0 0 0,0 0 0,1 1 0,-1-1 0,0 0 0,1 0 0,-1 0 0,0 0 0,1 1 0,-1-1 0,0 0 0,1 0 0,-1 0 0,0 0 0,1 0 0,-1 0 0,0 0 0,1 0 0,24 4 88,0-2 1,1 0-1,46-4 0,-9 0 61,307-25 410,3 0-322,-373 27-612,1 0 309,-1 0 0,0 0 0,0 0 0,0 0 0,0 0 0,1 0 0,-1 0 0,0 0 0,-1-13-4436,-15-2-8,-8 1-2041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08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1 1120,'0'0'12643,"-54"168"-9570,44-104 71,2 5-1055,1 6-1041,-3 3-624,-1 10-424,0 2-544,-17 33-1905,3-23-3672,-4-22-2129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 2569,'0'0'11077,"-9"-4"-10456,3 1-522,-15-7 77,18 10-27,15 10 115,-11-9-235,102 78 1155,-86-64-1106,-1 0 1,0 1-1,25 33 0,-38-44-72,0 0 1,0 0-1,0 0 1,-1 0-1,0 0 1,0 1-1,0-1 0,0 1 1,-1-1-1,0 1 1,0 0-1,-1 0 1,1-1-1,-1 1 0,0 0 1,-1-1-1,-1 9 1,0-6-1,-1 0-1,0 0 1,0 0 0,-1 0 0,0-1 0,-1 1 0,1-1-1,-1 0 1,-1-1 0,-11 13 0,-66 52-177,33-29 137,77-38-520,194 16 738,-24-4-3815,-180-13-1462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2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885 61 3001,'0'0'5914,"-1"-10"-4710,-2-41 4510,-5 66-2723,-17 37-560,-4-1 0,-57 78 0,-87 87-2407,118-149 310,51-62-343,-241 297-274,21 16-4948,212-300 4140,0 2-463,5-2-2347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3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6817,'0'0'6621,"-5"37"-5036,-1 7-1086,-15 183 2095,14-82 337,-4 144 2138,11-289-5056,1 1 0,-1 0-1,1 0 1,-1-1 0,0 1 0,1 0-1,-1-1 1,1 1 0,0 0 0,-1-1-1,1 1 1,-1-1 0,1 1 0,0-1-1,0 1 1,-1-1 0,1 0 0,0 1-1,0-1 1,-1 0 0,1 0-1,0 1 1,0-1 0,0 0 0,-1 0-1,1 0 1,0 0 0,0 0 0,0 0-1,0 0 1,-1 0 0,1 0 0,1-1-1,35-3 33,-22 1-15,-1-1 1,0 0-1,-1-1 1,1-1-1,-1 0 1,24-15-1,71-59-103,-96 70 47,38-32-926,-1-3-1,59-70 1,11-36-6918,-40 38-2022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5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7 3097,'0'0'8407,"-14"-6"-2663,21 7-5218,-1 0 1,0 1-1,0 0 0,0 0 0,9 5 1,65 43 1425,-1 4 1,93 83 0,-113-88-1379,-23-20-331,365 308 1571,-282-228-1585,128 153 0,-103-92-222,-140-168-1119,-4-11-642,0 0 1276,-2-52-4043,-8-12-3795,-10 1-446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15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0 10602,'0'0'12955,"86"193"-11635,-50-112-247,6 12-97,5 7-104,-1 5-168,-3-2-216,-4-4-128,-3-12 16,-11-15-136,-246-87 2561,53-78-4673,25 12-2249,4 12-6482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29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 1 3969,'0'0'7393,"5"5"-6086,1 3-1089,-1 0-1,0 0 0,0 1 0,0-1 0,-1 1 1,0 0-1,-1 0 0,0 0 0,0 1 1,-1-1-1,0 1 0,-1 0 0,0-1 0,-1 17 1,-1-12-102,0 0 1,-1 1-1,0-2 1,-1 1 0,-1 0-1,0-1 1,-1 1 0,0-1-1,-1 0 1,-8 12-1,-62 85 108,-173 192-1,68-91-132,165-191-91,-31 42-35,43-56 17,1 0 0,-1 0-1,1 0 1,1 1-1,-1-1 1,1 1 0,0 0-1,-1 9 1,3-16 10,0 0 0,0 1 0,-1-1 0,1 0 0,0 1 0,0-1 0,0 0 0,0 1-1,0-1 1,0 0 0,0 1 0,0-1 0,0 0 0,1 1 0,-1-1 0,0 0 0,0 0 0,0 1 0,0-1 0,0 0 0,0 1 0,1-1 0,-1 0 0,0 0 0,0 1 0,0-1 0,1 0 0,-1 0 0,0 0 0,0 1 0,1-1 0,-1 0 0,0 0 0,0 0 0,1 0 0,-1 0 0,0 1 0,1-1 0,-1 0 0,0 0-1,1 0 1,-1 0 0,0 0 0,1 0 0,13 2-11,0-1 0,-1-1 0,1 0 0,0-1-1,0 0 1,0-1 0,-1-1 0,20-5 0,115-47 115,-92 33-69,142-51-578,3 8 0,233-43 1,-431 108 311,-1-1 0,1 1 0,-1 0 0,1-1 0,-1 0 0,0 1 0,1-1 0,-1 0 0,0 0 0,1-1 0,-1 1 1,0 0-1,0-1 0,0 1 0,0-1 0,0 0 0,-1 0 0,1 1 0,0-1 0,-1 0 0,1-1 0,-1 1 0,0 0 0,0 0 0,0 0 1,0-1-1,0 1 0,0-1 0,0 1 0,-1-1 0,1-2 0,0-21-3775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29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0 2809,'0'0'7331,"-8"30"-5128,-85 403 3961,87-404-5832,4-19-219,-72 403 3924,57-290-4197,-1 169 1,18-291 28,0 1-1,0-1 1,0 1-1,0 0 1,1-1-1,-1 1 1,0-1-1,1 1 1,-1-1-1,1 1 1,-1-1-1,1 1 1,0-1-1,1 2 1,-2-2-4,1-1 1,-1 1-1,1-1 1,0 1 0,-1-1-1,1 0 1,-1 1-1,1-1 1,0 0 0,-1 0-1,1 1 1,0-1-1,-1 0 1,1 0 0,0 0-1,0 0 1,-1 0 0,1 0-1,0 0 1,-1 0-1,1 0 1,1-1 0,2 0-526,1-1 0,-1 0 0,0 0 1,1 0-1,-1-1 0,0 0 1,-1 0-1,6-4 0,33-37-4816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29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8594,'0'0'4609,"185"-9"-2625,-88-6 553,13 0-937,8 3-944,3 0 112,-7 0-512,-10 3-199,-12-3-57,-13-6-1641,-4-15-2408,-18 0 825,-25-1-4018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0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7658,'0'0'4899,"36"16"-3377,7 3-1122,23 9 247,86 51 1,-138-71-613,123 76 858,-111-66-450,0 1 0,45 44 0,-66-57-424,0-1 0,-1 1 0,1 0 0,-1 0 0,0 1 1,-1-1-1,0 1 0,0 0 0,0 0 0,-1 0 1,0 0-1,2 8 0,-4-9-15,1-1 0,-1 1 0,0-1 1,0 1-1,-1 0 0,0-1 0,0 0 0,0 1 0,-1-1 0,1 1 1,-1-1-1,-1 0 0,1 0 0,-1 0 0,0 0 0,-6 8 1,-5 3 7,-1-1 0,0 0 0,-33 24 0,-59 33-295,77-53 68,-7 5-898,-53 24-1,73-40-551,-1-1 0,0-1 0,-20 4 0,2-7-6805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0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6897,'0'0'12867,"1"22"-12063,18 292 3592,-17 208-895,-3-280-2858,1-264-1898,0-16-2574,0-2-3450,-3-9-5561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1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671 1 7818,'0'0'3146,"-25"31"-1991,-165 207-58,-216 312-389,396-535-701,-19 30 4,28-43-14,-1 1 1,1 0 0,0 0 0,0 0-1,0 0 1,0 0 0,0 0 0,1 0-1,-1 0 1,1 0 0,0 0 0,0 5-1,0-8 1,0 1 0,1-1-1,-1 0 1,0 1 0,0-1-1,0 0 1,1 0 0,-1 1-1,0-1 1,0 0 0,1 0-1,-1 1 1,0-1 0,1 0-1,-1 0 1,0 0 0,1 1-1,-1-1 1,0 0 0,1 0 0,-1 0-1,0 0 1,1 0 0,-1 0-1,0 0 1,1 0 0,-1 0-1,1 0 1,-1 0 0,0 0-1,1 0 1,-1 0 0,0 0-1,1-1 1,29 2 13,0-2 1,0-2-1,-1 0 0,49-13 1,119-45-12,-106 31-10,294-85-406,-126 56-6119,-219 52 3121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1216,'0'0'10524,"0"3"-9991,2 15-167,0 1-1,1-1 1,8 31 0,3 8 397,15 200 1511,-15-111-2014,-12-114-315,2 9-75,-3-37-1127,-1-20-1449,-1-74-1083,4-123 1593,-3 207 2275,1-1 0,0 1 0,0 0 0,1 0 0,0 0 0,0 0 0,0 0 0,1 0 0,0 0 0,0 1 0,1-1 0,-1 1 0,1 0 0,0 0 0,1 1 0,-1-1 0,1 1 0,0 0 0,0 0 0,0 0 0,9-5 0,9-2 392,0 1 0,0 1 0,1 1-1,29-6 1,-15 4-286,-27 7-112,9-3 17,1 0 1,0 2 0,0 0 0,23 0 0,-43 4 200,-1 3 99,-3 4-253,0 1-1,0-1 0,-1 0 0,0 0 1,0 0-1,-1 0 0,0-1 0,-11 11 1,-2 5 1,-10 13-84,1-4-475,2 2 0,2 1 0,-31 57 0,53-90 271,1-1 1,-1 1-1,1-1 1,0 1-1,-1-1 1,1 1-1,0-1 1,0 1-1,0 0 1,-1-1-1,1 1 1,0-1-1,0 1 1,0-1-1,0 1 1,0 0-1,0-1 1,0 1-1,0-1 1,0 1-1,0 0 1,0-1-1,1 1 1,-1-1-1,0 1 1,0-1-1,1 2 1,14-1-626,-14-1 799,0 0-1,0 0 1,0-1 0,0 1-1,0 0 1,0 0 0,0 0-1,0 0 1,0 0 0,0 0-1,0 1 1,0-1 0,1 0-1,-1 0 1,0 1 0,0-1-1,0 1 1,-1-1 0,1 1-1,0-1 1,0 1 0,0 0-1,0-1 1,0 1 0,-1 0-1,1 0 1,0-1 0,0 1-1,-1 0 1,1 0 0,0 1-1,3 16 484,-1 0-1,-1 0 0,0 0 0,-2 28 0,0-10-1,1 61 417,-2-44-666,2 0 0,14 89 1,-15-137-269,1-1 1,1 0 0,-1 1 0,1-1-1,-1 0 1,1 0 0,0 1 0,1-2-1,-1 1 1,1 0 0,-1 0-1,1-1 1,0 1 0,1-1 0,-1 0-1,0 0 1,5 2 0,-5-3 2,0-1 1,0 0-1,0 0 0,0 0 1,1 0-1,-1 0 0,0-1 1,1 1-1,-1-1 0,0 0 1,1 0-1,-1 0 1,0 0-1,1-1 0,-1 0 1,0 1-1,0-1 0,1 0 1,-1 0-1,0-1 0,0 1 1,0-1-1,0 0 1,3-2-1,5-4 9,-1-1 0,0 1 0,-1-2 0,0 1-1,0-1 1,-1-1 0,11-19 0,-3 4-325,-2-2 0,14-35 0,-21 42-141,-1 0 1,-1 0-1,-1 0 1,-1 0 0,-1 0-1,-1-32 1,-1 48 255,0 1 1,0-1 0,-1 0-1,1 1 1,-1-1-1,0 1 1,0-1 0,-1 1-1,1-1 1,-1 1-1,-3-6 1,3 7 48,0 1 1,0-1-1,-1 1 0,1 0 0,0 0 1,-1 0-1,0 0 0,0 0 0,1 1 1,-1-1-1,0 1 0,0 0 1,0 0-1,-1 0 0,1 0 0,-6-1 1,-1 0 106,1 1 0,-1 0 1,0 1-1,0 0 0,0 0 1,0 1-1,0 0 0,0 1 1,0 0-1,0 0 0,1 1 1,-1 1-1,1-1 0,0 2 1,-15 8-1,7-1 363,0 1 0,1 1-1,0 0 1,2 1 0,0 0 0,-20 28 0,9-8 519,2 2 1,1 1-1,2 0 1,2 1 0,-21 63-1,30-71-329,1 0 0,1 1-1,1 0 1,2 0-1,1 0 1,2 1 0,1-1-1,5 36 1,-4-64-458,-1 0-1,1 1 1,0-1 0,0 0 0,1 0-1,-1 0 1,1 0 0,0 0-1,0 0 1,0 0 0,0 0 0,1-1-1,0 1 1,-1-1 0,1 0 0,1 0-1,-1 0 1,0 0 0,1-1-1,-1 1 1,1-1 0,0 0 0,0 0-1,0 0 1,0 0 0,0-1 0,0 0-1,0 0 1,0 0 0,1 0-1,-1 0 1,0-1 0,1 0 0,-1 0-1,0 0 1,1-1 0,-1 1 0,0-1-1,0 0 1,1 0 0,-1-1-1,0 1 1,0-1 0,0 0 0,0 0-1,-1 0 1,1 0 0,0-1 0,-1 0-1,0 1 1,5-6 0,9-9-14,-1-2-1,-1 0 1,-1 0 0,15-28 0,42-94-638,-57 113 402,65-149-2688,-7-3-1,-8-3 0,54-259 1,-97 326-308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2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1 5561,'0'0'2241,"-43"177"-1025,21-71 384,5 11-95,-1 6-553,3-2-536,5-7-280,6-12-136,1-23-48,3-22-568,3-39-977,22-18-1759,7 0-577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2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 5777,'0'0'2049,"229"24"-273,-115-15 152,7 0-447,4-6-793,-7-3-496,-8 0-192,15-24-1112,-29-9-2537,-28-6-1608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2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8714,'0'0'1679,"32"8"-1423,3-1-120,-11-3 26,1 2 0,-1 0 0,0 2 0,-1 0 1,0 2-1,27 15 0,-27-13 14,-1 1 1,0 2 0,-1 0-1,35 33 1,-51-43-116,0 0 1,0 0 0,-1 1 0,1 0-1,-1 0 1,-1 0 0,1 0-1,-1 1 1,0-1 0,-1 1-1,1 0 1,-1 0 0,-1 0-1,1 0 1,-1 0 0,-1 0 0,1 0-1,-1 1 1,0-1 0,-1 0-1,1 0 1,-4 12 0,1-11 4,0 0-1,0 0 1,-1-1 0,0 1 0,0-1 0,-1 0 0,0 0-1,0 0 1,-8 7 0,-9 7 34,-31 23 1,37-31-73,-86 67-61,-52 42-3593,122-95-622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3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1 9570,'0'0'4048,"32"9"-3848,109 26-8,-110-28-133,43 3 1,-5 2-50,-66-11-10,-1-1 0,0 1 0,1 0 0,-1 0 0,0 0 0,0 0 0,0 0 0,0 0 0,0 1-1,0-1 1,0 1 0,0-1 0,-1 1 0,1 0 0,0 0 0,-1-1 0,0 1 0,1 0 0,-1 1 0,0-1 0,0 0 0,0 0 0,1 4 0,-1 2 44,1 0 0,-1 0 0,-1 1 0,0-1 1,-1 13-1,0 6 149,1-10 891,1-13-940,-1-1-1,1 0 1,-1 1 0,0-1 0,0 0 0,0 1-1,-1-1 1,1 1 0,-1-1 0,0 0 0,0 0-1,0 1 1,0-1 0,0 0 0,-1 0 0,0 0-1,1 0 1,-1 0 0,0-1 0,0 1 0,-1 0-1,1-1 1,0 0 0,-6 5 0,-22 12 60,0-1 0,-2-1 0,-56 22 0,-105 25-3,113-43-271,79-20-349,7-1-360,27 0 498,0 1 1,0 2-1,0 1 0,42 11 1,-61-11 277,-1 1 0,1 0 0,-1 0 0,0 1 0,-1 1 0,0 0 0,0 1 0,0 0 0,-1 1-1,0 0 1,-1 0 0,0 2 0,10 11 0,-16-16 18,0 0 0,-1 1 0,0-1 0,0 1 0,0 0 0,-1 0 0,0 0 0,1 7 0,-2-9 24,0 0 1,0-1-1,-1 1 0,0 0 0,0 0 1,0 0-1,0 0 0,-1 0 0,0-1 1,0 1-1,0 0 0,-1-1 0,-1 6 1,-3-3-3,1 1 0,-1-1 1,0 0-1,0-1 1,-1 1-1,0-1 0,-14 9 1,-62 36-193,-58 19-4670,86-50-2516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4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742 1 2328,'0'0'7086,"-30"26"-6192,-205 183 591,113-106-824,46-42-342,4 4 0,-100 113 0,168-173-312,0 0 0,0 0 0,1 0 0,-1 1 0,1 0 0,1 0 0,-1 0 0,1 0 0,-2 8 0,3-13-8,1 1 0,0-1 0,0 1 1,0-1-1,0 1 0,0-1 0,0 1 1,1-1-1,-1 1 0,0-1 0,1 1 0,-1-1 1,1 1-1,0-1 0,-1 0 0,1 1 0,1 1 1,0-1 0,0-1 0,0 1 0,0-1 0,0 1 0,0-1 0,0 0 0,0 0 0,0 0 0,0 0 0,1 0 0,-1 0 0,1 0 0,-1-1 0,3 1 0,33 3 35,0-1-1,40-2 1,-46-2-23,51-2 30,-1-3 1,1-4-1,100-26 0,233-92-258,-380 115-518,37-19-1,-62 26 15,-1 0 1,0 0 0,0-1-1,0-1 1,-1 0 0,0 0-1,10-13 1,0-12-3865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4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0 3249,'0'0'5905,"-92"217"-5257,63-121 288,11-2 65,11-4-417,7-12-408,0-5-176,4-13-817,39-21-1215,-4-15-1009,-4-24-759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5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11114,'0'0'2201,"186"0"-1601,-76 0 328,15-9-488,7-6-304,-10-3-48,-15 3-88,-25 3-152,-18 3-512,-21 0-992,-22-13-1041,-10 1-1120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5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5641,'0'0'5417,"178"199"-4448,-124-154-265,-8-3-456,-7-6-144,-14-2-88,-21-1 0,-4 0 112,-15 6-64,-27 3-64,-15 0-176,3 0-448,-3-3-1073,18-11-1551,14-13-1385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5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1 376,'0'0'12176,"38"4"-12016,130 14 180,-156-17-295,113 18 327,-112-16-358,-1 0-1,0 1 1,-1 1 0,1 0 0,20 13 0,-27-15-23,-1 0 0,1 1 0,-1-1-1,0 1 1,0 0 0,-1 0 0,1 1-1,-1-1 1,0 1 0,0-1 0,-1 1 0,1 0-1,-1 0 1,0 0 0,0 1 0,-1-1-1,1 0 1,-1 1 0,-1-1 0,1 0 0,-1 1-1,0-1 1,0 1 0,0-1 0,-2 7-1,0 1-63,0 0 0,-1-1 0,-1 1 1,0 0-1,-1-1 0,-1 0 0,1 0 0,-2 0 0,-9 12 0,-47 53-119,45-57 251,0 1-1,2 0 1,-25 41-1,41-60-37,-1-1 0,0 1 0,0-1 0,1 1 0,-1-1-1,1 1 1,-1 0 0,1-1 0,0 1 0,0 0 0,-1-1-1,1 1 1,1 0 0,-1 2 0,0-4-7,0 1 0,1 0 0,-1 0 0,1 0 0,-1-1 0,1 1 1,-1 0-1,1-1 0,-1 1 0,1 0 0,-1-1 0,1 1 0,0 0 0,-1-1 0,1 1 0,0-1 1,0 0-1,-1 1 0,1-1 0,1 1 0,4 0 38,0 0 1,-1 0-1,1 0 1,0 0-1,0-1 0,9-1 1,-2 1-42,5-1 27,0-1-1,1 0 0,-1-1 1,0-1-1,-1-1 1,32-12-1,97-56-223,-132 65 142,29-16-596,46-36 1,-9-5-2955,-41 28-1112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6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5081,'0'0'1328,"0"45"-367,1 40-263,3 0 0,4 0 0,24 104 0,42 102 510,131 396 577,-68-241-1032,431 1572 2556,-336-986-957,-94 10-1657,-119-728-695,0 79-935,-18-347 527,-1-34 65,0 0-1,1 1 0,5 23 0,-4-33-122,0-11-24,9-69-526,22-337-3664,-21 177-413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4265,'0'0'7616,"-12"34"-6680,-40 108-331,46-127-537,1 0 0,0 0 1,1 1-1,1-1 0,1 1 1,0 0-1,1 0 0,0 16 1,2-13-108,-1-17 16,0-1-1,1 1 1,-1-1 0,1 1 0,-1-1 0,1 1 0,0-1-1,-1 0 1,1 1 0,0-1 0,0 0 0,0 0 0,0 0-1,0 0 1,0 0 0,1 0 0,-1 0 0,0 0 0,0 0 0,1 0-1,-1-1 1,1 1 0,-1 0 0,1-1 0,-1 1 0,0-1-1,1 0 1,0 1 0,-1-1 0,1 0 0,2 0 0,10 1-98,1 0 0,21-1 1,-21-1 149,170 1 192,-183 0-218,1 0-1,-1 0 0,0 0 0,1 0 0,-1 0 0,0 0 0,1 0 0,-1 1 0,0-1 0,0 1 0,0-1 0,1 1 0,-1 0 0,0 0 0,0 0 1,0 0-1,0 1 0,0-1 0,0 0 0,-1 1 0,1-1 0,0 1 0,-1 0 0,1 0 0,-1-1 0,0 1 0,1 0 0,-1 0 0,0 0 0,0 0 1,0 1-1,-1-1 0,1 0 0,0 0 0,-1 0 0,1 1 0,-1-1 0,0 0 0,0 3 0,2 20 85,0 0 0,-2 0 0,-1 0 0,-1 0 0,-2 0 0,0-1 0,-1 1 0,-2-1 0,0 0-1,-17 35 1,-22 40-181,-92 146 0,107-200-442,-1-1 0,-2-1 1,-2-2-1,-1-1 1,-46 36-1,63-59-611,-32 18 0,41-29 78,0-1 0,-23 8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36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1053 0 7114,'0'0'1480,"-132"350"-1136,46 2 1296,-3 108 401,-4 88 383,4 48-159,0-3-497,-4 15-864,-3-3-360,10-33-320,15-51-224,10-60-1328,26-145-2929,2-85-2896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53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4409,'0'0'9649,"43"-18"-7514,-16 7-1778,5-4-61,1 2-1,1 1 0,0 2 1,0 1-1,1 2 1,-1 1-1,54-1 0,-34 6 35,-1 3 0,0 3 0,0 1 0,0 3 0,60 19 0,-87-20-189,0 1 0,-1 1 0,0 2 0,-1 1 0,0 0 0,-1 2 0,-1 1-1,0 0 1,-1 2 0,-1 0 0,0 1 0,17 24 0,-27-29-46,-2 0 1,1 1-1,-2 0 0,0 0 1,0 1-1,-2 0 0,0 0 1,-1 0-1,0 1 1,-2-1-1,0 1 0,0 0 1,-2 0-1,0-1 1,-1 1-1,0 0 0,-2 0 1,0-1-1,-1 1 0,0-1 1,-1 0-1,-1-1 1,-1 1-1,0-1 0,-1 0 1,-15 21-1,3-10 67,-1 0 0,-1-2 0,-2 0 0,0-1 0,-2-2 0,0 0-1,-1-2 1,-45 24 0,47-30-80,-1-2-1,-1 0 1,0-1 0,0-2-1,-1-1 1,0-1 0,-1-2-1,1 0 1,-1-2 0,-32-2-1,51 0-81,0-1 0,-1 0 0,1-1-1,0 0 1,0 0 0,-18-8 0,23 7-14,-1 0 1,0 0-1,1-1 1,0 0-1,0 0 1,0 0-1,0-1 0,1 1 1,-1-1-1,1 0 1,1 0-1,-4-7 1,-2-3-61,2-1 0,0-1 0,1 1 0,1-1-1,0 0 1,1-1 0,-3-33 0,5 20-111,1 1 0,1-1 0,9-59-1,-4 66 149,1 0 0,1 1 0,1 0 0,2 0 0,0 1 0,1 0 0,1 1 0,1 0 0,1 1 0,0 1 0,2 0 0,0 1 0,2 0 0,30-23 1,-26 23 35,1 2 0,1 0 1,1 2-1,0 0 0,1 2 1,0 1-1,0 1 1,1 1-1,1 2 0,0 1 1,0 0-1,36-1 0,-46 6-8,1 1 0,0 0 0,-1 1 0,1 1 0,-1 1 0,0 1 0,22 7 0,-31-8 1,-1 1-1,1 0 1,-1 1-1,0 0 1,-1 0-1,1 0 1,-1 1 0,0 1-1,0-1 1,-1 1-1,0 0 1,0 0-1,-1 1 1,0 0-1,0 0 1,5 11-1,-3-3 25,-1 1-1,-1 0 1,-1 0-1,0 0 0,-1 1 1,-1-1-1,0 1 0,-2 0 1,-1 19-1,0-15 41,-2 0-1,0 0 1,-2 0-1,0 0 1,-2-1 0,-15 38-1,4-26 37,0-1-1,-3 0 0,0-2 1,-2 0-1,-1-2 0,-1 0 1,-2-2-1,0-1 0,-2-1 1,-1-1-1,0-2 0,-2-1 1,-54 25-1,66-37-8,0 0 0,-1-2 1,0-1-1,0 0 0,-41 3 0,54-7-70,0-1 0,0 0 0,0 0 0,0-1 0,1 0 0,-1 0-1,0 0 1,1-1 0,-1 0 0,1-1 0,-1 0 0,1 0 0,0-1 0,0 1 0,1-1 0,-1-1 0,1 1 0,0-1 0,-7-7 0,5 1-44,1 0 0,1-1 0,-1 0 1,2 0-1,0 0 0,0-1 0,1 0 1,0 0-1,2 0 0,-1 0 0,1 0 1,1 0-1,1-22 0,0 13-43,2 1 0,0-1-1,2 0 1,0 1 0,1-1 0,1 1 0,15-33-1,-7 26 45,1 0 0,2 1 0,1 1 1,1 0-1,1 2 0,1 0 0,2 1 0,43-35 0,-49 45 15,1 1 1,-1 0-1,2 2 1,-1 0-1,2 1 1,-1 0-1,1 2 1,0 0-1,1 2 1,-1 0-1,1 1 1,0 1 0,0 1-1,24 1 1,-41 1-1,0 0 0,0 1 0,0-1 0,0 1 0,0 0 0,0 0 0,0 0 0,-1 1 0,1-1 0,0 1 0,-1 0 0,1 0 0,-1 0 0,1 0 0,-1 1 0,0-1 0,4 5 0,-4-2-6,0 0 0,0 0-1,0 0 1,-1 0 0,1 1-1,-1-1 1,0 1 0,-1-1-1,1 1 1,-1 0 0,0 9-1,1-1 14,-1 0-1,0 1 1,-1-1-1,-1 0 1,0 0 0,-1 1-1,-1-1 1,0 0-1,0-1 1,-2 1-1,0-1 1,0 1-1,-1-2 1,-13 22 0,4-13 22,-1 0 1,0-1 0,-1-1 0,-2 0 0,0-2 0,0 0-1,-24 15 1,32-25 18,-1 0 1,1 0-1,-1-1 0,-1-1 0,1 0 0,-1-1 0,0 0 1,0-1-1,0 0 0,0-1 0,0-1 0,-1 0 0,1-1 1,0 0-1,-19-3 0,26 1-43,1 1 0,0-1 1,-1 0-1,1-1 0,0 1 0,0-1 0,1 0 0,-1-1 1,1 1-1,-1-1 0,1 0 0,0 0 0,0 0 1,1 0-1,-1-1 0,1 1 0,0-1 0,0 0 1,1 0-1,-1 0 0,1 0 0,0-1 0,1 1 1,-1-1-1,0-8 0,0 5-272,0 0-1,1 0 1,0 0 0,1 0 0,0 0 0,0 0-1,1 0 1,0 1 0,1-1 0,0 0 0,0 0-1,1 1 1,0-1 0,0 1 0,8-12 0,23-18-6070,1 10-2740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54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2472 1240 3801,'1'1'16391,"-4"6"-14617,-1-5-1255,0 0 1,0-1-1,0 1 0,0-1 1,-1 0-1,1 0 0,0-1 0,-8 1 1,-10 2 270,12-1-538,-101 22 1005,0-4-1,-128 5 0,92-22-825,0-6 1,-257-39 0,281 19-425,2-5 1,-204-77 0,265 81-8,1-4-1,1-2 1,1-2 0,2-3 0,2-2-1,1-3 1,-49-47 0,85 71 0,0-1 0,1 0 0,1-1 0,0 0 0,2-1 0,0-1 0,1 0 0,1-1 0,1 0 0,0 0 0,2-1 0,1 0 0,0 0 0,2-1 0,-3-42 0,5-48 0,5 1 0,19-114 0,-22 218-21,0 7-159,2 15-4964,0-7 4126,0-1 0,0 1 0,0 0-1,1-1 1,0 1 0,7 10 0,-7-11-501,15 25-7207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54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974 1 3865,'0'0'16354,"-35"26"-14547,19-15-1589,-235 185 2241,169-128-1765,-412 366 1160,473-414-2075,-29 32 555,47-48-616,0-1 1,1 1 0,-1 0-1,1-1 1,0 1 0,0 0-1,1 0 1,-1 1 0,1-1-1,0 0 1,0 0 0,-1 9-1,15-16-3825,11-9 1435,0-1 1,-1-1-1,42-33 1,7-21-2921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9:5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5313,'0'0'16786,"35"26"-12899,-16-12-3377,6 3 125,-1 2 0,-1 0-1,0 1 1,-1 2 0,-2 0-1,0 1 1,-1 1 0,27 47-1,7 29-251,108 186-178,-129-237-212,2-1 0,2-2-1,65 65 1,-97-107 7,4 4 0,-1 0 0,1-1 0,0 0 0,0-1 0,1 0 0,0 0 0,0-1 0,17 8 0,-26-13 0,1 0 0,-1 0 0,0 0 0,0 0 0,0 0 0,0 0 0,0 0 0,0 0 0,0 0 0,1 0 0,-1 0 0,0 0 0,0 0 0,0 0 0,0 0 0,0 0 0,0 0 0,0 0 0,1 0 0,-1 0 0,0 0 0,0 0 0,0 0 0,0 0 0,0 0 0,0 0 0,1 0 0,-1 0 0,0 0 0,0 0 0,0 0 0,0 0 0,0 0 0,0 0 0,0 0 0,1 0 0,-1-1 0,0 1 0,0 0 0,0 0 0,0 0 0,0 0 0,0 0 0,0 0 0,0 0 0,0-1 0,0 1 0,0 0 0,0 0 0,0 0 0,0 0 0,0 0 0,0 0 0,0 0 0,0-1 0,0 1 0,0 0 0,0 0 0,0 0 0,0 0 0,-1-5 0,0 1 0,0 0 0,0 0 0,0 1 0,-1-1 0,0 0 0,0 0 0,0 1 0,0-1 0,0 1 0,-1 0 0,0 0 0,-4-5 0,-3-4 0,-3-4-116,-2 0 0,0 1 0,0 0 0,-2 1 0,-29-19 0,33 25-1692,0 1 0,-24-9 0,24 12-2313,0 0 0,-1 2-1,-13-2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 10818,'0'0'11423,"2"33"-10168,9 218-18,-12-7-148,-3-200-926,-2 0 1,-1 0-1,-20 60 0,-21 34 747,65-189 30,2 0 0,46-83 0,68-88-1180,-105 178 357,24-40-220,5 3-1,118-131 1,-166 203 97,1 0 1,0 0-1,1 1 1,-1 0-1,2 1 0,11-6 1,-21 11 3,1 1 0,0 0 0,-1 0 1,1 0-1,0 0 0,-1 0 0,1 0 0,0 1 0,0-1 0,0 1 1,-1 0-1,1 0 0,0 0 0,0 0 0,0 0 0,0 1 1,-1-1-1,1 1 0,0 0 0,0 0 0,-1 0 0,1 0 1,-1 0-1,1 1 0,-1-1 0,1 1 0,-1 0 0,0-1 1,0 1-1,0 0 0,0 0 0,0 1 0,3 3 0,2 6 59,-2-1-1,1 1 0,-1 0 1,-1 0-1,0 0 0,-1 1 1,2 18-1,6 99 433,-10-115-415,0 250 660,3 24-145,-5-289-593,1 1 0,0 0-1,0-1 1,0 1 0,0 0 0,0 0 0,0-1 0,0 1 0,0 0 0,0 0-1,0-1 1,1 1 0,-1 0 0,0-1 0,0 1 0,1 0 0,-1-1 0,0 1-1,1 0 1,-1-1 0,1 1 0,-1-1 0,1 1 0,-1-1 0,1 1 0,-1-1-1,1 1 1,-1-1 0,1 1 0,0-1 0,-1 0 0,1 1 0,1-1-1,-1 0-24,1-1 0,-1 0 0,1 0 0,-1 1 0,0-1-1,0 0 1,1 0 0,-1 0 0,0 0 0,0 0-1,0-1 1,0 1 0,0 0 0,0 0 0,-1-1 0,1 1-1,0-1 1,0-1 0,49-116-3008,-33 74 1678,38-103-3529,2-18-4141,-12 20-865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11450,'0'0'12187,"16"27"-11903,48 89-108,-61-111-172,-1 1-1,1-1 1,-1 0-1,-1 1 1,1-1-1,-1 1 1,0 0 0,0 0-1,-1-1 1,0 1-1,0 0 1,0 0-1,-1-1 1,1 1-1,-3 7 1,0-5-17,-1 0 1,0 0-1,0-1 1,-1 1-1,1-1 1,-12 12-1,10-11-5,-64 65-110,47-51 118,-28 35 1,50-56 3,0 1-1,0-1 0,0 0 1,0 1-1,0-1 1,0 1-1,0-1 0,0 1 1,1-1-1,-1 1 1,1-1-1,-1 1 1,1 0-1,0-1 0,-1 1 1,1 0-1,0 0 1,0-1-1,0 1 1,0 0-1,1 2 0,0-3 4,0 1 0,0-1 0,0 0 0,0 1 0,0-1 0,0 0 0,0 0 0,0 0 0,1 1 0,-1-1 0,0-1 0,1 1 0,-1 0 0,1 0 0,-1 0 0,1-1 0,2 1 0,8 3 8,0-2 0,0 0 1,1 0-1,17-1 0,-28-1-3,17 1-32,13 0 68,34-3-1,-56 1-160,1-1 0,0 0 0,0 0 0,-1-1-1,1-1 1,-1 1 0,10-7 0,6-4-2213,-1-2 0,29-23 0,-14 3-4732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1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1733 10 7210,'-30'-2'3120,"4"0"-2571,-10-2 404,0 3 0,0 0 0,-1 2 0,-69 12-1,67-2 8,1 2 0,0 1-1,1 2 1,0 2-1,1 1 1,1 1 0,-61 50-1,25-12-57,3 4 1,-92 109-1,63-54-346,6 3 0,4 4 0,6 5 0,6 2 0,5 4 1,-100 279-1,144-328-396,4 2 0,4 0 0,4 1 0,3 1 0,3 160 0,8-213-137,2 1 1,2-1-1,9 44 1,-10-67-15,1-1 1,1-1-1,0 1 1,1 0-1,0-1 1,0 0-1,2-1 1,-1 1-1,1-1 1,1-1-1,0 0 1,13 12-1,-8-11-2,0 0 0,1-1 0,0-1 0,1 0-1,0-1 1,30 11 0,-4-6-1,80 14-1,154-1 0,-182-24 8,0-4 0,0-4-1,-1-4 1,0-4 0,93-27 0,-111 19-30,-1-3 0,-1-4 1,-2-2-1,-1-4 1,-2-3-1,101-73 0,-105 62-158,-2-3-1,-3-2 0,-2-3 0,-2-3 0,74-105 1,-100 121-35,-1-1 0,-3-1 1,-2-1-1,-1-1 1,-3-1-1,-2-1 1,-2 0-1,-3-1 1,11-86-1,-18 72 221,-2-1 0,-3 1 0,-3-1 0,-3 1 0,-3-1-1,-33-122 1,20 119 45,-4 0 0,-38-73-1,50 115-1,-2 0 0,-1 1 0,-1 0 0,-2 2 0,0 0 0,-1 1 0,-39-32 0,55 51-87,1 0-1,-1 1 0,1 0 1,-1 0-1,0 0 0,0 1 1,-1-1-1,1 1 1,-1 0-1,1 1 0,-1-1 1,1 1-1,-1 0 1,-8 0-1,12 1-19,1 0 1,-1 0-1,0 0 1,1 0-1,-1 1 1,0-1-1,1 0 0,-1 1 1,0-1-1,1 1 1,-1 0-1,1 0 1,-1-1-1,1 1 0,-1 0 1,1 0-1,0 0 1,-1 0-1,1 1 1,0-1-1,0 0 0,0 1 1,0-1-1,0 0 1,-1 3-1,-17 35-2771,2 0 0,-22 75 0,30-87 815,-30 95-8604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2897,'0'0'25573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3129,'0'0'11434,"-189"223"-12410,171-157-3609,7-9-2865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6728 15027,'0'0'10664,"0"0"-7760,0 0-2350,0 0-262,0 0 7,0 0 153,38 15 15,-1-1-368,9 3 10,-1 2 0,0 2 0,-2 1 1,22 17-110,-60-36 6,19 9 27,0 2-1,-1 0 1,-1 1-1,0 2 1,-1 0-1,-1 1 1,-1 1-1,0 1 0,-1 1 1,-2 0-1,0 1 1,-1 1-1,-1 1 1,-2 0-1,2 4-32,-9-5 23,-1-1 0,-1 0 0,-1 1 0,-1 0 0,-1-1 0,-1 1 0,-1 0 0,-1-1 0,-1 0 0,-1 1 0,-7 16-23,-103 231 81,98-236-77,-241 484 4,246-496-7,1 1 1,2 1 0,0 0-1,1 1 1,2-1 0,0 1-1,2 0 1,-1 19-2,5-40 0,-2 9-4,1 0 1,0 1 0,1 0-1,1-1 1,0 1 0,0-1-1,2 0 1,0 1-1,0-1 1,1 0 0,1-1-1,0 1 1,6 11 3,17 13-47,2 0-1,2-2 1,1-1 0,1-2 0,24 16 47,72 71-215,-125-111 217,0 0-1,-1 1 1,0-1-1,0 1 0,-1 0 1,0 1-1,-1-1 1,0 0-1,0 1 1,-1-1-1,0 1 1,0 0-1,-1-1 1,-1 1-1,0 0 1,0-1-1,-1 1 1,0-1-1,-1 4-1,-52 212 219,33-104-136,5 2 0,6 0 1,5 0-1,7 89-83,37 148 94,-32-213 5,-7-1 0,-6 1 1,-6-1-1,-17 65-99,0-74-439,-6-2-1,-6-2 1,-5-2-1,-48 91 440,56-151-2531</inkml:trace>
  <inkml:trace contextRef="#ctx0" brushRef="#br0" timeOffset="3007.62">1264 8309 15771,'0'0'2262,"0"0"2813,0 0-2914,-30 6-1159,-96 21-230,0-18 3016,134-6-3614,334 28 284,656 50-353,-759-75-850,-238-6 698,1 0 0,-1 0 0,0 0 0,1 0 1,-1 0-1,0 0 0,1-1 0,-1 1 0,0-1 1,0 1-1,1-1 0,-1 1 0,0-1 0,0 0 1,0 0-1,0 1 0,1-1 0,-1 0 0,0 0 1,-1 0-1,1 0 0,0 0 0,0-1 0,0 1 1,-1 0-1,1 0 0,0 0 0,-1-1 0,1 1 0,-1 0 1,0-1-1,1 1 0,-1 0 0,0-2 47,3-18-3871,-3 18 2728,1-28-18753</inkml:trace>
  <inkml:trace contextRef="#ctx0" brushRef="#br0" timeOffset="3291.16">2315 7970 27382,'0'0'1045,"0"0"-623,0 0-277,0 0 69,0 0 100,23 28-71,79 90-100,134 80 19,-231-194-151,-1 0-1,-1 0 0,1 0 0,-1 0 1,1 1-1,-1 0 0,0 0 0,-1 0 1,1 0-1,-1 0 0,0 0 0,-1 0 1,1 1-1,-1-1 0,0 1 0,0-1 0,-1 1 1,1 0-1,-1-1 0,-1 1 0,1-1 1,-1 1-1,0-1 0,0 1 0,0-1 1,-1 1-1,0-1 0,0 0 0,0 0 1,-1 0-1,-3 5-10,-10 8 48,-2-1 0,0 0 0,-1-2 0,0 0-1,-2-1 1,0 0-48,18-12 2,-54 37-670,-2-3 1,-1-2-1,-1-3 0,-51 17 668,68-36-5585</inkml:trace>
  <inkml:trace contextRef="#ctx0" brushRef="#br0" timeOffset="4468.95">3350 6991 26358,'0'0'1469,"0"0"-527,0 0-391,0 0-90,0 0-126,0 0-147,16-4-71,57-6 42,2 3 0,-1 4 0,51 4-159,-56-1 13,385 6-954,-393-11-2166,-55-10-471</inkml:trace>
  <inkml:trace contextRef="#ctx0" brushRef="#br0" timeOffset="4739.42">4055 6692 4273,'0'0'21004,"0"0"-19395,-53 209-745,25-46-160,-1 49 24,4 11-248,10-40-168,5-47-168,4-52-88,-4-13-40,1-1-8,-3 1-8,-1-3 0,-3-23-48,1-20-216,2-25-304,1-11-448,8-26-2345</inkml:trace>
  <inkml:trace contextRef="#ctx0" brushRef="#br0" timeOffset="4989.27">3669 7380 26478,'0'0'1232,"0"0"-488,-128 201-504,71-103 40,4 4-64,6-6-160,-6 14-56,15-25-800,10-26-3481</inkml:trace>
  <inkml:trace contextRef="#ctx0" brushRef="#br0" timeOffset="5226.13">3936 7575 27454,'0'0'768,"0"0"-320,0 0-272,194 0 240,-153 11-200,-13 1-200,1 2-16,-8-6-688,-2-8-2865</inkml:trace>
  <inkml:trace contextRef="#ctx0" brushRef="#br0" timeOffset="5383.6">4917 6641 27926,'0'0'1472,"0"0"-725,0 0-492,0 0-12,-30 28 114,-201 193-41,-123 129-1279,344-339 560,-16 19-464,19-11-2975,10-18-4157,7-1 4630,-8 0 1919,22 3 1824,-22-2 186,0 0 0,1 0 1,-1 0-1,0 1 0,1-1 0,-1 0 1,0 1-1,0-1 0,0 1 0,0 0 1,0 0-1,-1 0 0,1 0 1,-1 0-1,1 0 0,-1 0 0,1 0 1,-1 1-1,0-1 0,0 1 0,0-1 1,-1 1-561,8 29 1133,-5 171 1860,-44 0-2018,30-166-980,2 0 1,1 1-1,2 0 1,1 0-1,2 8 5,31-151-1333,-16 78 950,24-58-1180,1 3-914</inkml:trace>
  <inkml:trace contextRef="#ctx0" brushRef="#br0" timeOffset="5713.22">3287 7857 27382,'0'0'1456,"0"0"-952,0 0-416,0 0 64,0 0 200,160 28-96,-69-28-136,15 0-64,7-16-48,3-13-8,35-27-240,-32 8-584,-22 3-2456</inkml:trace>
  <inkml:trace contextRef="#ctx0" brushRef="#br0" timeOffset="5927.71">4554 7313 26510,'0'0'3016,"0"0"-2344,0 0-528,0 0-96,0 0 289,0 0-105,0 0-136,222 11-56,-156-11-40,-6 0-32,-13-6-376,-10-16-473,-18 5-1287,-9-3-15596</inkml:trace>
  <inkml:trace contextRef="#ctx0" brushRef="#br0" timeOffset="6393.06">4939 7101 26878,'0'0'1267,"0"0"-623,0 0-99,-21 32 89,-68 111-188,-39 122 60,-59 137-858,182-380-519,18-38 266,-9 10 745,130-187 352,-120 179-458,0 1 1,1 0 0,1 1-1,0 0 1,0 1 0,1 1-1,1 1 1,-1 0 0,2 1-1,-1 1 1,1 1 0,0 0-1,0 2 1,0 0 0,1 1-1,2 1-34,133-10-36,-152 11 37,-1 1-1,1 0 1,0-1-1,-1 1 1,1 0-1,-1 0 0,1 1 1,-1-1-1,1 1 1,-1-1-1,1 1 1,-1 0-1,1 0 1,-1 0-1,0 0 0,1 0 1,-1 0-1,0 1 1,0-1-1,0 1 1,0-1-1,0 1 0,0 0 1,0 0-1,-1 0 1,1 0-1,-1 0 1,1 0-1,-1 1 0,0-1 1,0 0-1,0 1 1,0-1-1,0 1 1,-1-1-1,1 1 0,-1 2 0,0 11 25,-1 1 0,0-1 0,-2 0 0,0 1 0,0-1 0,-2 0 0,0-1-1,-1 1 1,0-1 0,-2 0 0,1 0 0,-2-1 0,0 0 0,-1-1 0,0 0-1,-1 0 1,0-1 0,-1-1 0,0 0 0,-1 0-25,-42 28-120,54-38 64,-1 0 0,1 0 0,-1-1 0,1 1-1,0-1 1,-1 1 0,1-1 0,-1 1 0,1-1 0,-1 0 0,0 0-1,1 0 1,-1 0 0,1 0 0,-1 0 0,1 0 0,-1 0-1,1-1 1,-1 1 0,1 0 0,-1-1 0,1 0 0,-1 1 0,1-1-1,0 0 1,-1 0 0,1 1 0,0-1 0,0 0 0,-1 0-1,1-1 1,0 1 0,0 0 0,0 0 0,0 0 0,1-1 0,-1 1-1,0 0 1,0-1 0,0 0 56,-6-31-2722,0-8-2030</inkml:trace>
  <inkml:trace contextRef="#ctx0" brushRef="#br0" timeOffset="6566.68">4927 7671 18572,'0'0'7898,"0"0"-6802,0 0-656,0 0 488,-94 155-56,50-87-344,-6 5-255,3-2-161,-4-1-56,4-5-48,3-8-8,4-9-120,8-14-233,10-17-327,10-9-512,9-8-2657</inkml:trace>
  <inkml:trace contextRef="#ctx0" brushRef="#br0" timeOffset="6740.23">4814 8072 25669,'0'0'1913,"0"0"-761,0 0-456,116 152-152,-78-101-184,-7-6-167,0-8-137,4-12-56,12-16-169,-6-9-431,-10 0-1624</inkml:trace>
  <inkml:trace contextRef="#ctx0" brushRef="#br0" timeOffset="8108.26">5689 7242 25998,'0'0'1741,"0"0"-625,0 0-407,0 0-40,0 0-114,0 0-219,1-16-167,0 7-153,-1 6-14,-1-1 1,1 1-1,1-1 1,-1 1-1,0 0 1,1-1-1,-1 1 0,1 0 1,0 0-1,0 0 1,1-1-1,-1 1 1,0 0-1,1 1 1,0-1-1,0 0 1,0 0-1,0 1 1,0-1-1,0 1 1,1-1-1,-1 1 1,1 0-1,0 0 1,0 0-1,-1 1 1,1-1-1,0 1 1,0-1-1,1 1 1,-1 0-1,3-1-2,38-6 3,0 1 0,0 2 1,1 3-1,-1 1 0,16 3-3,-55-2-1,1 0 0,-1 0-1,1 1 1,-1 0 0,0 0 0,0 0-1,1 1 1,-1 0 0,0 0 0,0 0-1,0 0 1,-1 1 0,1 0 0,-1 0-1,1 0 1,-1 0 0,0 1 0,0 0-1,-1 0 1,1 0 0,-1 0 0,0 0-1,0 1 1,0-1 0,0 1 0,-1 0 0,0 0-1,0 0 1,1 4 1,0 4 2,-1 0 0,0-1 1,0 1-1,-2 0 0,0 0 0,0 0 0,-1 0 1,0 0-1,-2 0 0,1 0 0,-1 0 1,-1-1-1,0 0 0,-1 0 0,-1 0 0,-1 3-2,-11 17 4,-1-1 0,-2 0 0,-1-2 0,-2 0 0,-3 1-4,4-3-23,-1-1-1,-2-1 1,0-1 0,-2-2 0,0 0 0,-2-2 0,0-2 0,-1 0 0,-8 1 23,33-16-27,1 0 1,-1 0 0,0-1 0,1 0 0,-1 0 0,0-1-1,-1 0 1,1 0 0,0 0 0,0-1 0,0 0-1,0 0 1,0 0 0,-1-1 0,1 0 0,0 0-1,0-1 1,0 1 0,0-1 0,1-1 0,-1 1 0,-5-4 26,7-2 5,-1-1 0,1 0 1,1 0-1,0-1 1,0 1-1,1-1 1,0 1-1,1-1 0,0 0 1,0 0-1,1 1 1,1-1-1,-1 0 1,3-6-6,-2 13 17,1 0 1,0 0-1,1 1 0,-1-1 1,0 1-1,1 0 1,0 0-1,-1 0 1,1 0-1,0 0 1,0 0-1,0 1 1,0-1-1,0 1 1,0 0-1,1 0 1,-1 0-1,0 0 1,1 1-1,2-1-17,9-3 35,39-13 14,-28 10-52,0-1 0,-1 0 0,0-2 1,0-2-1,-1 0 0,-1-1 0,14-10 3,-34 20-25,0 1-1,0-1 1,0 0-1,0 0 1,-1 0-1,1 0 1,-1 0 0,0-1-1,0 1 1,0-1-1,0 0 1,-1 1-1,1-1 1,-1 0 0,0 0-1,0 0 1,-1 0-1,1 0 1,-1 0-1,1 0 1,-2 0 0,1 0-1,0 0 1,-1 0-1,1 0 1,-1 0-1,0 0 1,0 0 0,-1 1-1,0-4 26,-7 0-74,0 0-1,0 1 1,0 0-1,0 0 0,-1 1 1,0 1-1,0-1 1,0 1-1,-1 1 1,-9-2 74,8 1 0,1 0 1,-1 2-1,0-1 1,1 1-1,-1 1 1,0 0-1,0 1 1,0 0-1,0 1 1,-9 2-1,18-2 7,0 1 0,0 0 0,1 0 0,-1 0 1,0 0-1,1 0 0,0 1 0,-1-1 0,1 1 0,0 0 0,0-1 0,0 1 0,1 0 1,-1 0-1,1 0 0,0 0 0,0 1 0,0-1 0,0 0 0,0 1 0,1-1-7,-3 4 22,-27 104 278,4 1 1,6 1 0,2 21-301,14-108 14,-10 101 51,6 1-1,5 18-64,18-147 84,47-67 112,-31 27-320,2 1 1,1 1-1,2 2 0,2 2 0,1 1 0,1 2 0,2 2 0,2 1 0,0 3 0,6-1 124,136-37-1332,-124 44 345,-37 7-987</inkml:trace>
  <inkml:trace contextRef="#ctx0" brushRef="#br0" timeOffset="8391.42">6551 7197 27998,'0'0'764,"0"0"-424,0 0-152,32 7 123,104 28-92,-123-31-204,-1-1 1,0 2-1,-1 0 0,1 0 1,-1 1-1,0 0 1,0 1-1,-1 0 0,1 2-15,0-1 7,-3-3 1,0 0-1,0 0 1,0 1-1,-1 0 1,0 0 0,-1 0-1,1 1 1,-1 0-1,0 1 1,-1-1 0,0 1-1,0 0 1,-1 0-1,0 1 1,0-1 0,-1 1-1,0 0 1,0 0-1,-1 0 1,0 0-1,-1 1 1,0-1 0,-1 0-1,0 1 1,0-1-1,-1 3-7,-2-4 21,-1 0-1,1 0 0,-1 0 0,-1 0 0,0 0 0,0-1 0,-1 0 0,1 0 0,-1-1 0,-1 1 0,1-1 0,-1-1 1,0 1-1,-2-1-20,-10 12 16,-136 111-232,149-124 6,0 0 1,-1 1-1,1-2 1,-1 1-1,0-1 0,0 0 1,0 0-1,0-1 1,0 0-1,-1 0 1,1-1-1,-1 0 1,1 0-1,-1-1 0,-6 0 210,-10 0-3791</inkml:trace>
  <inkml:trace contextRef="#ctx0" brushRef="#br0" timeOffset="8657.47">6501 7307 21501,'0'0'3422,"-5"33"-1085,-46 324 68,-37 164-892,12-87-743,19 3 0,18 12-770,38-395-323,9-65-1059,6-25-449</inkml:trace>
  <inkml:trace contextRef="#ctx0" brushRef="#br0" timeOffset="9508.05">2650 9618 12283,'0'0'11841,"0"0"-8382,0 0-2736,0 0-466,0 0-113,0 0-5,2 2-59,30 23 19,-26-22-92,0 1 0,-1-1-1,0 1 1,0 0 0,0 1-1,0-1 1,-1 1-1,0 0 1,0 0 0,0 0-1,0 1 1,-1-1 0,0 1-1,0 0 1,-1 0 0,1 0-1,-1 0 1,1 5-7,-2 37 137,-1-1 0,-2 1 1,-2-1-1,-3 1 0,-1-2 0,-3 1 0,-14 41-137,3-6 65,-58 303-5,75-332-1916,5-60-736</inkml:trace>
  <inkml:trace contextRef="#ctx0" brushRef="#br0" timeOffset="9792.74">2161 10053 26886,'0'0'2416,"0"0"-2080,0 0-328,0 0 32,0 0 80,0 0-40,0 0-64,176 42-16,-142-2-168,-15-7-568,-13 1-1648</inkml:trace>
  <inkml:trace contextRef="#ctx0" brushRef="#br0" timeOffset="9950.36">1929 10462 25237,'0'0'1801,"0"0"-929,0 0-840,0 0 96,0 0 120,0 0-88,210-85-144,-72 29-16,-19 5-472,-15 6-2313</inkml:trace>
  <inkml:trace contextRef="#ctx0" brushRef="#br0" timeOffset="10136.04">2867 10123 25373,'0'0'1601,"0"0"-665,0 0-224,160-28 120,-98 8-432,10-5-256,1-3-120,-4-1-24,-1-10-400,-14 8-1328,-23 6-5746</inkml:trace>
  <inkml:trace contextRef="#ctx0" brushRef="#br0" timeOffset="10326.66">3400 9756 26110,'0'0'1576,"0"0"-640,0 0-304,0 0 144,-110 164-327,69-82-161,-6 8-24,-6 3-112,-4 3-88,-5-3-64,-4-2-32,6-12-320,10-17-457,22-34-847,18-17-1241,10-11-14770</inkml:trace>
  <inkml:trace contextRef="#ctx0" brushRef="#br0" timeOffset="10327.66">3290 10276 25101,'0'0'2025,"0"0"-921,0 0-360,141 158-112,-110-105-288,-5-8-200,-8-5-96,-5-12-48,-7-14-88,10-14-360,-7 0-488,1-8-1952</inkml:trace>
  <inkml:trace contextRef="#ctx0" brushRef="#br0" timeOffset="10513.45">3698 9567 22765,'0'0'4177,"0"0"-2697,0 0-1064,0 0-304,0 0 136,78 147-96,-12-68-152,-7-11-368,4-17-1800</inkml:trace>
  <inkml:trace contextRef="#ctx0" brushRef="#br0" timeOffset="10888.69">4278 9824 19476,'0'0'6780,"0"0"-4503,0 0-1513,0 0-180,0 0-51,-10-24-195,-21-75-202,31 98-134,0 0-1,0 0 1,0 0 0,0-1-1,1 1 1,-1 0 0,0 0-1,1 0 1,-1 0 0,1 0-1,-1 0 1,1-1 0,0 1-1,-1 0 1,1 1 0,0-1-1,0 0 1,-1 0 0,1 0-1,0 0 1,0 1 0,0-1-1,0 0 1,0 1 0,0-1-1,0 1 1,1-1 0,-1 1-1,0-1 1,0 1 0,0 0-1,0 0 1,1-1 0,-1 1 0,0 0-1,0 0 1,0 0 0,1 0-1,-1 1 1,0-1 0,0 0-1,0 0 1,2 1-2,487-1 116,-483 1-205,1 0 1,-1-1-1,0 0 1,0 0-1,0 0 1,1-1-1,-1 0 1,0 0-1,0-1 1,0 0-1,0 0 1,0-1-1,-1 1 1,1-2-1,-1 1 1,0-1-1,0 0 1,0 0-1,0 0 1,-1-1-1,1 0 1,-1 0-1,-1 0 1,1-1-1,-1 0 0,0 0 1,0 0-1,0 0 1,-1-1-1,0 1 1,0-1-1,-1-1 89,-1 6-64,0 0 50,-1 1 1,1-1-1,0 1 0,-1-1 0,1 0 0,-1 1 1,0-1-1,1 0 0,-1 1 0,0-1 0,0 0 0,0 1 1,0-1-1,-1 0 0,1 1 0,0-1 0,-1 0 1,1 1-1,-1-1 0,1 0 0,-1 1 0,0-1 1,0 1-1,1-1 0,-1 1 0,0 0 0,-1-1 0,1 1 1,0 0-1,0 0 0,0 0 0,-1 0 0,1 0 1,-1 0-1,1 0 0,-1 0 0,1 0 0,-1 1 1,1-1 13,-12 2 76,1 1 1,1 1-1,-1 0 1,0 0-1,1 1 1,0 1-1,-1 0 1,2 0-1,-1 1 1,1 1-1,0 0 1,0 0-1,1 1 1,0 0-1,0 0 1,1 1 0,0 0-1,0 1 1,1 0-1,0 1-76,-14 13 110,-478 553 809,352-379-2077,105-139-1190</inkml:trace>
  <inkml:trace contextRef="#ctx0" brushRef="#br0" timeOffset="11141.9">4667 9991 23685,'0'0'3593,"0"0"-3033,159 0-384,-102 11 288,-10 6 72,-13 3-272,-12-1-168,-6-2-56,-10-5-40,-6 13-16,-6-2-232,-22-6-1096</inkml:trace>
  <inkml:trace contextRef="#ctx0" brushRef="#br0" timeOffset="11408.81">4535 10171 28174,'0'0'2056,"0"0"-1527,0 0-369,0 0-16,0 0 152,0 0-200,0 0-96,-94 158-80,62-115-264,1-12-1289,0-12-11874</inkml:trace>
  <inkml:trace contextRef="#ctx0" brushRef="#br0" timeOffset="11710.29">3926 10755 8330,'0'0'17381,"0"0"-13411,-2 29-3606,-5 92-19,6-118-330,1 0 0,-1 0 0,1 0 0,-1 0-1,1 0 1,0 1 0,0-1 0,0 0-1,1 0 1,-1 0 0,1 0 0,0 0 0,0 0-1,0 0 1,0 0 0,0 0 0,1 0-1,-1 0 1,1-1 0,0 1 0,0 0 0,0-1-1,0 0 1,0 1 0,1-1 0,-1 0-1,1 0 1,-1 0 0,1-1 0,0 1 0,-1 0-1,1-1 1,0 0 0,0 0 0,0 0-1,0 0 1,0 0 0,1-1 0,-1 1 0,0-1-1,0 0 1,0 0 0,0 0 0,1 0-1,-1-1 1,0 1 0,0-1 0,0 0-15,-1 1 0,8-2-37,0-1 1,0 0-1,0-1 1,0 0-1,0 0 0,-1-1 1,0-1-1,0 1 1,-1-1-1,1-1 0,-1 0 1,-1 0-1,1 0 1,-1-1-1,-1 0 0,4-5 37,24-22-398,-25 24 302,0 1 0,0 0 0,1 1 1,1 0-1,-1 1 0,2 0 0,-1 1 0,1 0 1,0 0-1,0 1 0,1 1 0,-1 0 0,1 1 1,0 1-1,1-1 0,-1 2 0,1 0 0,8 0 96,-16 4 45,0-1-1,-1 1 1,1 1-1,0-1 1,-1 1-1,0 0 1,1 0-1,-1 0 0,0 1 1,-1-1-1,1 1 1,-1 1-1,0-1 1,0 0-1,0 1 1,0 0-1,-1 0 1,3 5-45,62 56 1451,-64-66-1429,-1 1 0,1 0 0,0-1 1,0 0-1,-1 0 0,1 0 1,0-1-1,0 1 0,-1-1 1,1 0-1,0 0 0,-1 0 1,1 0-1,-1-1 0,0 1 1,1-1-1,-1 0 0,0 0 1,0 0-1,0-1 0,0 1 1,0-1-1,-1 1 0,1-1 0,-1 0 1,0 0-1,1 0 0,-1-1-22,5-4 16,2-2-127,0 0 0,1 0-1,0 1 1,0 0 0,1 0 0,0 1 0,1 1 0,0 0 0,0 1 0,0 0 0,1 1 0,0 0 0,0 1 0,0 0-1,0 1 1,0 1 0,8-1 111,-15 4 37,-1-1-1,0 1 1,1 0 0,-1 1-1,0 0 1,0-1-1,0 1 1,0 1-1,0-1 1,0 1-1,-1 0 1,1 0 0,-1 0-1,0 1 1,0 0-1,0-1 1,-1 1-1,1 1 1,-1-1 0,1 1-37,27 27 577,-28-30-565,-1 0 0,1 1 0,0-2 0,0 1 0,0 0 0,0-1 0,0 1 0,0-1 0,0 0 0,1 0 0,-1 0 0,0 0 0,1-1 0,-1 1 0,1-1 0,-1 0 0,0 0 0,1 0 0,-1-1 0,1 1 0,-1-1 1,0 1-1,1-1 0,-1 0 0,0-1 0,0 1 0,0-1 0,0 1 0,0-1 0,0 0 0,0 0 0,0-1-12,137-156-1303,-73 70-1100</inkml:trace>
  <inkml:trace contextRef="#ctx0" brushRef="#br0" timeOffset="12026.62">5805 9395 28750,'0'0'1056,"0"0"-688,0 0-200,0 0 241,78 184-33,-50-145-264,4-8-112,-7-5-32,-13-4-368,-5-8-889,-7-8-2031</inkml:trace>
  <inkml:trace contextRef="#ctx0" brushRef="#br0" timeOffset="12654.39">5529 9737 24349,'0'0'4505,"0"0"-3009,0 0-1126,-17 34-98,-55 114 189,29 7 86,-12 71-734,112-306-3183,83-78 1877,-116 135 1726,2 1 0,0 1 0,1 1-1,1 2 1,1 1 0,1 1 0,0 1 0,17-4-233,11 2 280,1 3 0,1 2 1,0 3-1,0 3 0,1 2 0,-1 3 1,7 3-281,-64-3 9,0 0 1,1 1-1,-1-1 1,0 1-1,1 0 1,-1-1-1,1 2 1,-1-1-1,0 0 1,1 1-1,-1 0 1,0-1-1,1 1 1,-1 0 0,0 1-1,0-1 1,0 1-1,0-1 1,0 1-1,0 0 1,-1 0-1,1 0 1,0 1-1,-1-1 1,0 0-1,1 1 1,-1 0-1,0-1 1,-1 1 0,1 0-1,0 0 1,-1 0-1,1 0 1,-1 3-10,-1 0 4,-1 0 0,-1 0 0,1 0 0,-1 0 0,-1 0 1,1 0-1,-1-1 0,0 1 0,0-1 0,0 1 0,-1-1 1,1 0-1,-2-1 0,1 1 0,0-1 0,-1 1 0,0-1 1,0-1-1,0 1 0,0-1 0,0 1 0,-1-2 0,0 1 1,1-1-1,-7 2-4,-3 5-42,-110 61-548,-3-5 0,-4-5 590,118-55 27,1-1-1,-1 0 1,0-1 0,0-1-1,0 0 1,0-1 0,0 0-1,-8-1-26,21 0 27,13 18-14,-13-2 15,0 1 0,-1-1 0,0 0-1,-2 0 1,0-1 0,0 1 0,-2-1-1,0 1 1,0-2 0,-2 1-1,0-1 1,0 0 0,-1-1 0,-1 0-1,0 0 1,-1-1 0,-1 0 0,-2 1-28,-16 23 6,-155 215 19,170-208-51,35-52-10,230-192 36,-227 184-10,1 2 0,0 0 1,1 2-1,1 1 0,0 0 1,1 2-1,0 2 0,0 0 1,16-1 9,-41 8-3,-1 0 0,1 1 0,-1-1 0,1 1 1,0-1-1,-1 1 0,1 0 0,0 0 0,-1 0 0,1 0 0,0 0 1,0 0-1,-1 0 0,1 1 0,0-1 0,-1 1 0,1-1 0,-1 1 1,1-1-1,0 1 0,-1 0 0,1 0 0,-1 0 0,0 0 0,1 0 0,-1 0 1,0 0-1,0 0 0,1 1 0,-1-1 0,0 0 0,0 1 0,-1-1 1,1 1-1,0-1 0,0 1 0,-1-1 0,1 1 0,-1 0 0,1-1 1,-1 1-1,1 0 0,-1-1 0,0 1 0,0 0 0,0-1 0,0 1 1,0 0-1,-1-1 0,1 1 0,0 0 0,-1-1 0,1 1 0,-1 0 1,0-1 2,-1 13-6,-1 0 0,-1 0 1,0 0-1,-1-1 1,0 0-1,-1 0 1,-1 0-1,0-1 0,-1 0 1,0 0-1,0 0 1,-9 7 5,2 1-2,-140 179 140,153-196-131,3-3-3,-1 0 0,0 0 0,1 0 0,-1 0 0,0 0 0,1 0 1,-1 0-1,1 0 0,-1 0 0,0 0 0,1 0 0,-1 0 0,0 0 0,1 0 0,-1 0 0,0 0 1,1 1-1,-1-1 0,0 0 0,1 0 0,-1 0 0,0 1 0,0-1 0,1 0 0,-1 0 0,0 1 1,0-1-1,1 0 0,-1 1 0,0-1 0,0 0 0,0 1 0,0-1 0,1 0 0,-1 1 1,0-1-1,0 0 0,0 1 0,0-1 0,0 1 0,0-1 0,0 0 0,0 1 0,0-1 0,0 0 1,0 1-1,0-1 0,0 0 0,0 1 0,-1-1 0,1 0 0,0 1 0,0-1 0,0 0 0,0 1 1,-1-1-1,1 0 0,0 1 0,0-1 0,-1 0 0,1 0 0,0 1 0,-1-1-4,109-46 147,-72 25-144,-18 12-6,2-4-5,1 1 0,0 1 0,1 1 0,0 1-1,1 1 1,0 0 0,0 2 0,1 1 0,0 1 0,-1 1 0,1 1 0,4 1 8,-9 11-1457,-19-9-2996</inkml:trace>
  <inkml:trace contextRef="#ctx0" brushRef="#br0" timeOffset="13356.97">1568 11817 28590,'0'0'832,"0"0"-584,0 0-128,233-15 256,-155 15-144,-6 9-167,-6 16-65,-7 20-169,-18-5-631,-22-6-2768</inkml:trace>
  <inkml:trace contextRef="#ctx0" brushRef="#br0" timeOffset="13658.15">1794 12124 25822,'0'0'3344,"0"0"-2856,0 0-304,-66 184 160,51-111 89,2 3-273,4 0-112,-1-5-40,4-12-8,0-17-112,6-22-209,6-28-247,22-32-136,7-13-776</inkml:trace>
  <inkml:trace contextRef="#ctx0" brushRef="#br0" timeOffset="13943.26">2860 11328 27246,'0'0'933,"0"0"-403,0 0-87,34 6 138,110 19-178,44 20 102,-180-44-488,-6-1-12,1 0 1,0 0 0,-1 0-1,1 0 1,-1 0 0,1 1 0,0-1-1,-1 1 1,1 0 0,-1 0 0,0 0-1,1 0 1,-1 0 0,0 0-1,1 1 1,-1-1 0,0 1 0,0-1-1,0 1 1,0 0 0,-1 0 0,1 0-1,0 0 1,-1 0 0,1 0-1,-1 1 1,0-1 0,0 0 0,0 1-1,0-1 1,0 1 0,0-1 0,-1 1-6,19 115 316,-13 399 170,-10-298-286,-10-1-1,-17 60-199,-61 273 199,51-436-210,39-113-13,0 0-1,0-1 1,0 1-1,-1-1 1,1 0-1,0 1 1,0-1-1,-1 0 0,1 0 1,0-1-1,-1 1 1,1 0-1,-1-1 1,1 0-1,-1 1 1,0-1-1,1 0 1,-1 0-1,1-1 1,-1 1-1,1 0 1,-1-1-1,1 1 0,-1-1 1,1 0-1,0 0 1,-1 0-1,1 0 1,0-1-1,0 1 1,0 0-1,-1-1 1,1 0 24,-81-122-3093,43 52-1292</inkml:trace>
  <inkml:trace contextRef="#ctx0" brushRef="#br0" timeOffset="14482.97">2500 11977 15315,'0'0'10973,"0"0"-8063,0 0-2458,0 0-300,0 0 28,-5 31 106,-18 204-65,18 41-309,5-277 78,-1 0-1,1 0 1,-1 0-1,0 0 1,1 0 0,-1 0-1,0 1 1,0-1-1,0 0 1,1 0 0,-1 1-1,0-1 1,0 1-1,0-1 1,0 1-1,0-1 1,0 1 0,0-1-1,-1 1 1,1 0-1,0 0 1,0 0 0,0-1-1,0 1 1,0 0-1,0 0 1,0 1-1,-1-1 1,1 0 0,0 0-1,0 0 1,0 1-1,0-1 1,0 1-1,0-1 1,0 1 0,0-1-1,0 1 1,0-1-1,0 1 1,0 0 0,1 0-1,-1-1 1,0 1-1,0 0 1,1 0-1,-1 0 1,0 0 0,1 0-1,-1 0 1,1 0-1,-1 0 1,1 0 0,0 0-1,-1 0 1,1 0-1,0 0 1,0 0-1,0 1 11,-5-21-52,2 0-1,0 0 0,1-1 0,1 1 0,1 0 0,1-1 1,0 1-1,2-1 0,0 1 0,1 0 0,1 0 0,1 1 1,0-1 52,0 6-1,0 0 1,1 0 0,0 0-1,1 1 1,0 1 0,1-1-1,1 1 1,-1 1 0,2 0 0,-1 0-1,2 1 1,-1 0 0,1 1-1,0 0 1,1 1 0,-1 0 0,2 1-1,-1 1 1,0 0 0,1 1-1,0 0 1,0 1 0,1 1-1,-1 0 1,0 1 0,1 0 0,13 2 0,-23 0 29,0 0 1,1 1 0,-1-1-1,0 1 1,0 0 0,0 0-1,0 1 1,-1 0 0,1-1-1,-1 2 1,1-1 0,-1 0-1,0 1 1,0 0 0,-1 0 0,1 0-1,-1 0 1,0 1 0,0-1-1,0 1 1,0 0 0,-1 0-1,0 0 1,0 0 0,0 1-30,17 136 653,-18-136-648,-1 0 1,-1 0 0,1 0-1,-1 0 1,0 0 0,0 0-1,-1-1 1,0 1 0,0 0-1,0-1 1,-1 1 0,1-1-1,-1 0 1,-1 0 0,1 0-1,-1-1 1,1 1 0,-2-1-1,1 1 1,0-1 0,-1-1-1,1 1 1,-1-1 0,0 0-1,0 0 1,-1 0 0,1 0-1,-1-1 1,1 0 0,-1 0-1,0-1 1,-3 1-6,4 0-37,0 0 0,-1-1 1,1 1-1,0-1 0,-1 0 1,1-1-1,-1 1 0,1-1 0,-1 0 1,1-1-1,-1 1 0,1-1 1,0 0-1,-1 0 0,1-1 0,0 1 1,0-1-1,0-1 0,0 1 1,0-1-1,0 1 0,1-2 0,-1 1 1,1 0-1,0-1 0,0 0 1,0 1-1,0-2 0,1 1 0,-1 0 1,1-1-1,1 1 0,-1-1 1,0-1 36,2 3-17,-1 1 0,1-1 0,0 0 0,0 0 0,0 0 0,0 1 0,1-1 0,-1 0 0,1 0 0,0 0 0,0 0 0,0 0 0,0 0 0,0 0 0,1 0 0,0 0 0,-1 0 0,1 0 0,0 0 0,0 1 0,0-1 0,1 0 0,-1 1 0,1-1 0,-1 1 0,1-1 0,0 1 0,0 0 0,0 0 0,0-1 0,0 2 0,1-1 0,-1 0 0,1 0 0,-1 1 0,1-1 0,-1 1 0,1 0 17,12-3 0,-1 2-1,0 0 1,0 0 0,1 2-1,-1-1 1,1 2-1,-1 0 1,0 1 0,1 0-1,10 4 1,-20-3 12,0 0 0,0 1 0,-1 0-1,0-1 1,1 2 0,-1-1 0,-1 0 0,1 1-1,-1 0 1,0-1 0,0 1 0,0 1 0,0-1 0,-1 0-1,0 1 1,0-1 0,-1 1 0,1-1 0,-1 1-1,-1 0 1,1 0 0,-1-1 0,0 1 0,0 0-1,0 0 1,-1 0 0,0-1 0,-1 5-12,-40 63 1482,44-70-1336,24-7-251,63-29-542,-25 2-3738,17-13-13837</inkml:trace>
  <inkml:trace contextRef="#ctx0" brushRef="#br0" timeOffset="15621.47">4243 11811 27318,'0'0'1335,"0"0"-755,0 0-317,0 0 122,0 0 11,-12 35-149,-74 245 272,-59 350 147,125-485-786,26-150-204,73-94-1652,-29 27-763</inkml:trace>
  <inkml:trace contextRef="#ctx0" brushRef="#br0" timeOffset="15953.48">4720 11704 26950,'0'0'961,"28"-6"-455,196-22 267,-191 25-699,1 2-1,0 1 1,0 2 0,0 1-1,-1 2 1,1 1-1,-1 1 1,-1 2-1,1 2 1,-2 0 0,1 2-1,22 14-73,-46-20 56,0 1 0,-1 0 0,0 1 0,0-1 1,0 1-1,-1 1 0,-1-1 0,0 1 0,0 0 0,-1 0 0,0 0 0,0 1 0,-1-1 0,-1 1 1,0 0-1,0 0 0,-1 0 0,-1 0 0,0 0 0,0 0 0,-1 0 0,0 0 0,-3 7-56,4 27 76,-10 169 329,-10-2 0,-19 62-405,18-124 138,10-72-88,-2 28 23,-4-2-1,-5 0 1,-7 7-73,-14-32-152,41-76 141,0-1-1,0 0 1,1 0 0,-1-1 0,0 1-1,-1 0 1,1-1 0,0 1 0,0-1-1,-1 0 1,1 0 0,-1 0 0,1 0-1,-1 0 1,1 0 0,-1-1 0,0 1-1,1-1 1,-1 1 0,0-1 0,1 0-1,-1 0 1,0-1 0,1 1 0,-1 0-1,0-1 1,1 0 0,-1 0 0,1 1-1,-1-2 1,1 1 0,-2-1 11,-3-3-191,0-1 1,0 0-1,1-1 1,-1 1-1,1-1 0,1 0 1,0-1-1,0 0 1,0 1-1,1-2 0,-2-4 191,-23-52-3056</inkml:trace>
  <inkml:trace contextRef="#ctx0" brushRef="#br0" timeOffset="16677.79">4616 11831 26654,'0'0'2065,"0"0"-1375,0 0-587,0 0-7,0 0-18,3 7-42,-1-1-36,-1-1-4,0-1 1,0 1 0,0-1 0,1 0 0,0 0 0,0 0 0,0 0-1,0 0 1,1 0 0,0 0 0,0-1 0,0 1 0,0-1-1,0 0 1,2 1 3,57 32 252,-46-33 1231,-15-3-1481,0-1 0,0 1-1,0 0 1,0 0 0,0 0 0,0 0 0,0 0 0,0 0 0,0 0-1,0 1 1,0-1 0,0 0 0,-1 0 0,1 1 0,0-1 0,0 0-1,0 1 1,0-1 0,-1 1 0,1 0 0,0-1 0,0 1 0,-1-1-1,1 1 1,0 0 0,-1 0 0,1-1 0,-1 1 0,1 0-1,-1 0 1,1 0 0,-1-1 0,0 1 0,1 0 0,-1 0 0,0 0-1,0 0 1,1 0 0,-1 0 0,0 0 0,0 0 0,0 0-2,-2 15 35,-1 0-1,0-1 1,-1 1 0,0-1 0,-2 0 0,0 0-1,0 0 1,-1-1 0,-1 0 0,-1-1 0,0 1-1,-3 2-34,-4 9 8,-132 200 19,137-200-218,17-28-57,155-119-799,-87 59 496,-57 50 427,15-14-110,1 2 0,2 2-1,0 1 1,15-7 234,-45 26 24,1 1 1,-1-1 0,0 1-1,1-1 1,0 2-1,-1-1 1,1 0-1,0 1 1,0 0-1,-1 1 1,1-1 0,0 1-1,0 0 1,0 1-1,0-1 1,0 1-1,0 1 1,-1-1-1,1 1 1,0 0 0,-1 0-1,1 0 1,-1 1-1,1 0-24,-1 8 83,0 0-1,-1 0 1,0 0-1,-1 0 1,0 1-1,-1-1 1,0 1-1,-1 0 1,0-1-1,-1 1 1,0 0-1,-1 0 1,0-1-1,-3 12-82,-2-3 31,0-1 0,-2 0 0,0-1 0,-1 1 0,0-2 0,-2 1 0,0-1 0,-1-1-1,-1 0 1,0-1 0,-2 0 0,1-1 0,-1-1 0,-4 2-31,19-15 1,-64 60-3,-3-4 0,-2-2 0,-3-4 0,-1-2 0,-10 0 2,74-42-49,-1-1 0,0 0 0,0 0 1,0-1-1,0 0 0,0-1 0,-1 0 0,0-1 0,0 0 0,0-1 49,9-1-60,1-1 1,-1 0 0,0 0-1,1 0 1,-1 0-1,1 0 1,0-1-1,-1 1 1,1 0-1,0 0 1,0-1 0,0 1-1,-1-1 1,2 1-1,-1-1 1,0 0-1,0 1 1,0-1-1,1 0 1,-1 0 0,1 1-1,0-1 1,-1 0-1,1 0 1,0 0-1,0 1 1,0-1-1,0 0 1,0 0 0,0 0-1,1 1 1,-1-1-1,1 0 60,-1-6-471,-1-49-2899</inkml:trace>
  <inkml:trace contextRef="#ctx0" brushRef="#br0" timeOffset="17151.5">4607 12406 11034,'0'0'5087,"0"0"3241,36-12-5550,118-39-2023,-143 47-675,0 1 0,0 0 0,0 1 0,1 0 0,-1 1 0,1 1 0,-1-1 0,1 2 0,-1-1 0,0 2 0,2 0-80,-6-1 56,1 0-33,0 1 1,0 0-1,0 0 0,0 1 1,-1 0-1,1 1 0,-1-1 0,0 1 1,0 1-1,0-1 0,-1 1 1,0 0-1,0 1 0,0 0 1,0 0-1,-1 0 0,0 0 0,0 1 1,-1 0-1,0 0 0,0 0 1,-1 0-1,1 1 0,-2-1 0,1 1 1,-1 0-1,0 0 0,-1 0 1,0 0-1,0 0 0,0 0 0,-1 0 1,-1 1-1,1-1 0,-1 0 1,-1 0-1,1 0 0,-1 0 0,-1-1 1,0 1-1,0 0-23,-8 9-15,0 0 1,-2-1-1,0 0 0,-1-1 1,0-1-1,-1 0 0,0-1 1,-10 5 14,-163 101-367,188-119 371,1 0 1,-1-1-1,0 1 1,1 0-1,-1 0 0,1-1 1,-1 1-1,1 0 1,-1 0-1,0 0 1,1-1-1,-1 1 0,1 0 1,-1 0-1,1 0 1,-1 0-1,1 0 0,-1 0 1,1 0-1,-1 0 1,1 0-1,-1 0 0,1 1 1,-1-1-1,1 0 1,-1 0-1,1 0 1,-1 1-1,0-1 0,1 0 1,-1 0-1,1 1 1,-1-1-1,0 0 0,1 1 1,-1-1-1,0 0 1,1 1-1,-1-1 1,0 1-1,0-1 0,1 0 1,-1 1-1,0-1 1,0 1-1,0-1 0,1 1 1,-1-1-1,0 1 1,0-1-1,0 1 0,0-1 1,0 1-1,0-1 1,0 1-1,0-1 1,0 1-1,0-1 0,-1 1 1,1-1-1,0 1-4,3-2 30,32 2 37,0-2 0,-1-2 0,1-1-1,-1-1 1,10-5-67,21-1-14,-64 17-196,-4 2 186,0-1 1,-1 0-1,0 0 0,0 0 0,-1 0 0,0-1 0,0 0 0,0 0 0,-1 0 0,0-1 0,-4 4 24,-12 12-55,-35 32-26,-3-2 1,-2-2-1,-37 19 81,100-67 2,-1-1 0,1 0 0,-1 0 0,1 1 0,0-1 0,-1 1 0,1-1 0,-1 0 0,1 1 0,-1-1 0,1 1 0,-1-1 0,1 1 0,-1 0 0,1-1 0,-1 1 0,0-1 0,1 1 0,-1 0-1,0-1 1,0 1 0,1 0 0,-1-1 0,0 1 0,0 0 0,0 0 0,0-1 0,0 1 0,0 0 0,0-1 0,0 1 0,0 0 0,0-1 0,-1 1 0,1 0 0,0 0 0,0-1 0,-1 1 0,1-1 0,0 1 0,-1 0 0,1-1 0,0 1 0,-1-1-1,1 1 1,-1-1 0,1 1 0,-1-1 0,0 1 0,1-1 0,-1 1 0,1-1 0,-1 0 0,0 1 0,1-1 0,-1 0 0,0 0 0,1 0 0,-1 1 0,0-1 0,1 0 0,-1 0 0,0 0 0,1 0 0,-1 0 0,0 0-2,18 0 24,0 0 0,0-2 0,0 0 0,0 0 1,0-2-1,-1 0 0,16-6-24,335-161 693,-215 89-3190,-144 78 2237,69-37-8529</inkml:trace>
  <inkml:trace contextRef="#ctx0" brushRef="#br0" timeOffset="17547.1">6319 12127 12019,'0'0'3848,"0"0"3273,0 0-4295,0 0-963,-6 32-490,-59 227 130,31-148-1106,6 1-1,4 2 1,-1 43-397,24-145 3,1-9-4,0 0 0,0 0 0,0 0-1,0 1 1,0-1 0,0 0-1,-1 0 1,1 0 0,-1 0-1,0 0 1,0 0 0,0 0-1,-1 0 1,1-1 0,-1 1-1,1 0 1,-1-1 0,0 1-1,0-1 1,0 1 0,0-1-1,0 0 1,-1 0 0,1 0-1,-1 0 1,1 0 0,-1-1-1,0 1 1,0-1 0,0 0-1,-2 1 2,-49-2-333,53-1 306,0 0-1,0 0 1,1 0 0,-1 0 0,0-1-1,0 1 1,1 0 0,-1 0 0,1-1-1,-1 1 1,1 0 0,0-1-1,0 1 1,-1 0 0,1-1 0,0 1-1,0-1 1,0 1 0,0 0 0,0-1-1,1 1 1,-1 0 0,0-1-1,1 1 1,-1 0 0,1-1 0,-1 1-1,1 0 1,0 0 0,-1-1 0,2 0 27,7-5-37,-1 1 1,1 0 0,1 0 0,-1 1 0,1 0 0,0 0 0,0 1 0,1 1 0,-1-1 0,1 2 0,2-1 36,-3 0-2,229-38 210,-207 40-347,-31 1-513,-1 2-1047</inkml:trace>
  <inkml:trace contextRef="#ctx0" brushRef="#br0" timeOffset="17736.8">5739 13273 24837,'0'0'5465,"0"0"-4776,0 0-353,0 0-328,0 0 184,0 0 264,207 42-208,-85-53-40,10-20-88,0 0-80,-10-3-32,-19 0-8,-18 3-216,-38-11-400,-25 10-1081,-22 7-5424</inkml:trace>
  <inkml:trace contextRef="#ctx0" brushRef="#br0" timeOffset="18329.57">741 13814 28430,'0'0'736,"0"0"-456,0 0 216,0 0-15,0 0-273,0 0-88,0 0 40,-29 164 0,-24-93-56,-16 11-56,-9-1-48,3-2 0,6-16-112,15-18-160,26-20-136,28-25-161,31-11-1015,16-17-1665</inkml:trace>
  <inkml:trace contextRef="#ctx0" brushRef="#br0" timeOffset="18582.85">863 14274 11562,'0'0'11995,"0"0"-9650,0 0-1273,0 0-128,75 195-48,-87-127-272,-17 0-240,-2 2-136,3-5-168,6-6-80,6-13-8,10-18-312,6-28-432,22-51-536,16-25-464,5-12-16444</inkml:trace>
  <inkml:trace contextRef="#ctx0" brushRef="#br0" timeOffset="19192.18">1556 14009 17708,'0'0'7437,"4"24"-4919,17 177-791,-21 218-585,-14-338-1279,13-79 110,0-1-1,1 1 1,-1 0-1,0-1 1,1 1-1,-1-1 1,0 1-1,0-1 1,-1 1-1,1-1 1,0 0-1,0 1 1,0-1-1,-1 0 1,1 0-1,-1 0 0,1 0 1,-1 0-1,1-1 1,-1 1-1,0 0 1,1-1-1,-1 1 1,0-1-1,0 1 1,1-1-1,-1 0 1,0 0-1,0 0 1,1 0-1,-1 0 1,0 0-1,0 0 1,1-1-1,-1 1 1,0 0-1,1-1 1,-1 0-1,0 1 1,1-1-1,-1 0 1,1 0-1,-1 0 1,0 0 27,-2-2-155,1 0 0,-1-1 1,1 1-1,0 0 0,0-1 0,0 0 0,0 0 1,1 0-1,-1 0 0,1 0 0,0 0 0,0-1 1,1 1-1,-1-1 0,1 1 0,-1-5 155,-16-105-3084,14-70-11331,4 136 9612,1 33 14034,3 5-3331,24-1 156,-27 11-6017,0 0-1,0 0 0,0 1 0,-1-1 0,1 0 0,0 1 1,0-1-1,-1 0 0,1 1 0,0-1 0,-1 1 0,1-1 1,0 1-1,-1 0 0,1-1 0,-1 1 0,1 0 0,-1-1 1,1 1-1,-1 0 0,1 0 0,-1-1 0,0 1 0,1 0 1,-1 0-1,0 0 0,0-1 0,0 1 0,0 0 0,0 0 1,0 0-1,0 0 0,0-1 0,0 1 0,0 0 0,0 0 0,0 1-38,0 2 125,2 19 42,-1 1-1,-1-1 1,-1 0 0,-1 1 0,-1-1 0,-1 0 0,-1 0-1,-1 0 1,-1-1 0,-8 18-167,-40 54 996,54-102-946,3-5-130,0 1 0,1 0 0,1 0 0,0 0 1,0 0-1,2 0 0,-1 1 0,1 0 0,1 0 0,0 1 1,2-2 79,3-8-183,33-49-1171,4 2 0,2 3 0,4 1 0,18-13 1354,143-117 3433,-191 171-3154,1 1-1,1 1 0,1 2 0,1 0 1,1 2-1,0 1 0,0 2 0,22-7-278,-50 19 19,-1 1-1,0-1 1,0 0-1,0 0 1,1 1-1,-1-1 1,0 1-1,1-1 1,-1 1 0,0 0-1,1-1 1,-1 1-1,0 0 1,1 0-1,-1 0 1,1 0-1,-1 0 1,0 0-1,1 1 1,-1-1-1,0 0 1,1 1-1,-1-1 1,0 1 0,1-1-1,-1 1 1,0 0-1,0-1 1,0 1-1,1 0 1,-1 0-1,0 0 1,0 0-1,0 0 1,0 0-1,-1 0 1,1 0 0,0 0-1,0 0 1,-1 1-1,1-1 1,0 0-1,-1 0 1,0 1-1,1-1 1,-1 1-1,0-1 1,1 0-1,-1 1-18,-1 24 172,0-1-1,-1 0 1,-2 1-1,-1-1 1,0-1-1,-2 1 1,-8 19-172,5-16 29,2 0 0,1 1 0,1 0 0,1 0 0,2 0 0,1 19-29,4-35-9,0 0 0,1-1 0,1 1 0,0-1 0,1 0 0,0 0 0,1 0 0,0-1 0,1 0 0,0 0-1,0-1 1,2 1 0,-1-2 0,1 1 0,0-1 0,10 6 9,22 29-85,-23-23 36,-7-11 34,0 1 0,-1 1 0,-1 0 0,0 1 0,0-1 0,-1 2 0,-1-1 0,0 1 0,-1 0 0,4 13 15,-11-22 3,1-1-1,-1 1 1,0-1-1,0 0 1,0 0-1,-1 1 1,0-1 0,0 0-1,0 0 1,0-1-1,0 1 1,-1 0-1,0-1 1,0 1 0,0-1-1,0 0 1,0 0-1,0 0 1,-1 0-1,0-1 1,1 0 0,-1 1-1,0-1 1,0 0-1,0-1 1,0 1-1,-1-1 1,1 0 0,0 0-1,-1 0 1,1-1-1,-4 1-2,-7 4-2,-26 10-117,-1-2-1,-1-2 1,0-2 0,0-2-1,0-2 1,-1-1-1,0-2 1,0-3 0,1-1-1,-40-8 120,9-19-1628,14-11-2401</inkml:trace>
  <inkml:trace contextRef="#ctx0" brushRef="#br0" timeOffset="19475.33">1904 14503 25485,'0'0'1793,"0"0"-889,0 0-376,182 96-168,-113-48-360,-16-9-440</inkml:trace>
  <inkml:trace contextRef="#ctx0" brushRef="#br0" timeOffset="20039.92">3647 13597 22981,'0'0'5705,"0"0"-5033,0 0-248,0 0 8,0 0-63,0 0-249,0 0-64,-3 79-32,25-45-8,0-3-16,0 0-96,-9 11-401,-7-8-1279,-6-3-8234</inkml:trace>
  <inkml:trace contextRef="#ctx0" brushRef="#br0" timeOffset="20338.29">3365 14021 27022,'0'0'1200,"0"0"-721,0 0-58,31-3 230,209-34 4,-158 14-519,0 4-1,2 3 1,0 4 0,78 0-136,-154 12 15,-6-1-12,0 1 0,0-1-1,-1 1 1,1 0-1,0-1 1,0 1 0,0 0-1,-1 0 1,1 0-1,0 0 1,0 0 0,0 1-1,0-1 1,-1 0 0,1 1-1,0 0 1,0-1-1,-1 1 1,1 0 0,-1 0-1,1 0 1,-1 0-1,1 0 1,-1 0 0,1 0-1,-1 0 1,0 1-1,1-1 1,-1 1 0,0-1-1,0 1 1,0-1-1,0 1 1,-1-1 0,1 1-1,0 0 1,-1-1-1,1 1 1,-1 0 0,1 0-3,-3 10 28,-1-1 1,1 0 0,-2 0-1,0 0 1,0 0-1,-1 0 1,0-1 0,0 0-1,-1 0 1,-1 0 0,0-1-1,0 0 1,-1 0-1,0-1 1,0 0 0,-1 0-1,0-1 1,-1 0 0,-3 1-29,-6 9 9,-1 1-120,0-1 1,-1 0-1,0-1 1,-1-2-1,-1 0 1,-1-1-1,0-1 0,0-2 1,-1 0-1,-1-2 1,1 0-1,-1-2 0,-1-1 1,-11 0 110,-20-18-1684,27-13-2185,4-18-7135</inkml:trace>
  <inkml:trace contextRef="#ctx0" brushRef="#br0" timeOffset="20623.9">3698 13888 25237,'0'0'1774,"0"0"-894,0 0-273,0 0 57,12 34-25,-6-17-562,2 4-6,0 1 1,-1 0-1,-1 0 1,-1 1-1,-1 0 0,-1 0 1,-1 0-1,-1 0 0,-2 0 1,0 0-1,-1 0 1,-1 1-72,-30 98 304,-5-1 0,-5-1 0,-48 89-304,78-179 36,-256 564 344,244-530-451,60-154-1094,116-207-3371,-75 145-4631</inkml:trace>
  <inkml:trace contextRef="#ctx0" brushRef="#br0" timeOffset="21348.15">3917 14269 17156,'0'0'2247,"0"0"4393,0 0-4312,0 0-1619,8 25 89,18 95-84,-45 0-299,-11-11-224,-113 363 126,123-431-320,13-59-305,10-24 67,2 2-1,2-1 1,2 1-1,1 0 1,2 0-1,2 2 1,2-1-1,1 2 1,2 0-1,1 1 1,2 1-1,4-3 242,-11 17 75,0 0 1,1 0-1,1 2 1,1 0-1,0 1 1,1 1-1,1 0 1,1 2-1,1 0 0,0 2 1,0 0-1,1 2 1,1 0-1,0 2 1,1 0-1,24-5-75,5 6 212,0 2-1,0 2 1,0 2 0,23 4-212,-66-3 21,0 1 0,0 0 0,0 0 1,0 1-1,0 1 0,0-1 0,0 2 0,-1 0 0,1 0 1,-1 1-1,1 0 0,-1 1 0,-1 0 0,1 0 0,-1 1 1,1 0-1,-2 1 0,1 0 0,-1 1 0,0-1 1,0 2-1,-1-1 0,-1 1 0,1 0 0,2 5-21,-7-5 22,0-1 0,0 1 0,-1-1-1,0 1 1,0 0 0,-1 0 0,0 0 0,0-1-1,-1 1 1,-1 0 0,1-1 0,-2 1-1,1 0 1,-1-1 0,0 0 0,-1 0 0,1 0-1,-2 0 1,1-1 0,-1 1 0,0-1-1,-1 0 1,0-1 0,-5 6-22,-17 14 26,-1-1 1,-1-1-1,0-2 0,-2 0 1,-5 0-27,35-22 0,-100 59-174,-2-6-1,-3-4 1,-2-4 0,-29 3 174,87-35-106,46-26 38,8-4 63,0 0 0,1 1 0,1-1 0,1 1-1,0 0 1,1 0 0,1 0 0,0 1 0,1 1 0,9-11 5,-6 4-18,42-66-130,10-14-1112,-5-3 1,15-45 1259,-57 101 1057,-73 230-181,23-82-646,4 2 0,5 1 1,5 1-1,3 11-230,15-107-35,0 5-166,6-21-73,256-511-6611,-244 486 6751,-12 21 477,0 0 1,2 0 0,-1 0 0,1 1-1,1 0 1,0 1 0,1-1-1,0 2 1,10-9-344,-20 18 34,1 1 0,0-1 1,-1 0-1,1 1 0,0-1 0,-1 1 1,1-1-1,0 1 0,0-1 0,0 1 0,-1-1 1,1 1-1,0 0 0,0-1 0,0 1 1,0-1-1,0 1 0,0-1 0,0 1 0,0-1 1,0 1-1,0 0 0,0-1 0,1 1 1,-1-1-1,0 1 0,0-1 0,0 1 0,1-1 1,-1 1-1,0-1 0,1 1 0,-1-1 1,0 0-1,1 1 0,-1-1 0,1 1 0,-1-1 1,0 0-1,1 1 0,-1-1 0,1 0 1,-1 0-1,1 1 0,-1-1 0,1 0 0,-1 0 1,1 0-1,0 0 0,-1 0 0,1 0 1,-1 1-1,1-1 0,-1-1 0,1 1 0,-1 0 1,1 0-1,0 0 0,-1 0 0,1 0 1,-1 0-1,1 0 0,-1-1 0,1 1 0,-1 0 1,1-1-1,-1 1 0,1 0-34,-2 37 381,-1 1 0,-2 0 0,-2-1 0,-8 28-381,-168 561 837,95-351-792,35-133-933,7-113-3342,18-27-2056</inkml:trace>
  <inkml:trace contextRef="#ctx0" brushRef="#br0" timeOffset="22227.27">2882 13992 10162,'0'0'13380,"0"0"-10018,0 0-2867,0 0 16,0 0 148,0 0-242,7-19-230,22-60 4,-28 77-165,-1 1 1,0 0-1,0 0 1,1 0 0,-1 0-1,1 0 1,-1 0-1,1 0 1,-1 0-1,1 0 1,0 0 0,0 0-1,-1 0 1,1 0-1,0 1 1,0-1 0,0 0-1,0 0 1,0 1-1,0-1 1,0 1-1,0-1 1,0 1 0,0-1-1,0 1 1,0 0-1,0-1 1,0 1 0,0 0-1,1 0 1,-1 0-1,0 0 1,0 0-1,0 0 1,0 0 0,0 0-1,1 1 1,-1-1-1,1 1-26,4 0 653,-5-1-446,-1 0-64,0 0-35,0 0-42,0 0-32,0 0-22,2 0-7,98 32-9,-88-28 6,0 1-1,0 1 1,-1 0-1,1 1 1,-1 0-1,0 1 1,-1 0-1,0 0 1,0 1-1,-1 1 1,0-1-1,-1 1 1,0 1 0,-1 0-1,0 0 1,0 0-1,-1 1 1,-1 0-1,0 0 1,0 3-2,-3-6 4,-2 0 0,1 0 0,-1 0 0,0 1 0,-1-1 1,0 0-1,-1 0 0,1 0 0,-2 0 0,1 0 0,-1 0 0,-1-1 0,0 1 0,0-1 1,0 0-1,-1 0 0,-1 0 0,1-1 0,-1 0 0,0 0 0,-1 0 0,-5 4-4,-55 47-107,-3-3 0,-2-3 0,-2-4 0,-2-2-1,-70 29 108,97-46-406,61-24 24,155-4 382,-120-4 55,0 3 1,-1 2-1,1 1 0,0 3 0,7 3-55,8 11 85,-1 2-1,-2 3 0,0 3 0,-2 2 1,4 6-85,167 80 253,-176-96-220,1-3 1,0-2-1,1-2 0,1-3 1,0-2-1,0-2 0,1-3 1,-1-2-1,1-3 0,-1-2 1,0-3-1,32-8-33,25-11-625,-1-4 0,-2-6 0,-2-4 0,-1-5 0,55-34 625,-48 18-6546</inkml:trace>
  <inkml:trace contextRef="#ctx0" brushRef="#br0" timeOffset="22747.4">5018 13798 27998,'0'0'2638,"0"0"-1849,28 0-830,329 8 105,3-14-165,-299-4-234,-74 6 242,10 4 93,-3 0 0,0-1 0,1 1 1,-1 0-1,0 1 0,0-1 1,1 1-1,-1 0 0,0 1 1,1-1-1,-1 1 1,1 0-1,0 0 0,-1 1 1,1 0-1,0 0 0,1 0 1,-1 0-1,0 1 0,0 1 0,-17 18 27,1 1 0,1 1-1,1 1 1,1 0 0,-4 11-27,-73 127 124,-29 65 36,-535 1094 412,566-1095-559,82-177-179,41-65-665,15-37-451,7-23-305</inkml:trace>
  <inkml:trace contextRef="#ctx0" brushRef="#br0" timeOffset="23013.82">5344 14791 30439,'0'0'593,"28"-7"-449,57-13-162,1 4 0,1 4-1,3 3 19,-68 6 2,0 1 0,0 1 0,0 1-1,0 0 1,0 2 0,0 1 0,0 0 0,0 2-1,-1 0 1,1 2 0,-1 0 0,-1 1-1,0 1 1,0 1 0,15 10-2,-28-12 13,0 1 0,0-1 0,-1 1 0,0 0 0,0 1 0,-1-1 0,-1 1-1,1 0 1,-2 0 0,1 1 0,-1-1 0,-1 1 0,0 0 0,0-1 0,-1 1 0,-1 0 0,0 0 0,0 0 0,-1 0 0,0 0 0,-1-1 0,0 1 0,-1 0-1,0-1 1,-1 0 0,0 1 0,0-2 0,-1 1 0,-1 0 0,0-1-13,-3 7 10,0-1 0,-2-1 0,1 1 1,-2-2-1,0 0 0,-1 0 0,0-1 0,-1 0 0,0-1 0,-1-1 0,0-1 0,0 0 0,-1 0 1,0-2-1,-1 0 0,0-1 0,0-1 0,0 0 0,-2-1-10,13-5-82,1 0 0,0 0 0,0 0 0,0-1 0,0 0 0,0 0 0,0-1 0,1 1 0,-1-1 0,1 0 0,-1 0 0,1 0 0,0-1 0,0 0 0,1 1 0,-1-1 0,1-1 0,0 1 0,0 0 0,0-1 0,1 0 0,-1 1 0,1-1 1,0 0-1,0 0 0,1 0 0,0-1 0,0 1 0,0 0 0,0 0 0,1-1 0,0 1 0,0-1 82,-2 0-234,-17-77-3870</inkml:trace>
  <inkml:trace contextRef="#ctx0" brushRef="#br0" timeOffset="23187.32">5711 14215 27702,'0'0'2841,"-110"229"-2489,35-37 16,-1 28-248,11-14-72,18-45 16,3-20-64,12-45-696,-2-37-2745</inkml:trace>
  <inkml:trace contextRef="#ctx0" brushRef="#br0" timeOffset="23772.42">2914 14940 16211,'0'0'1369,"0"0"8937,0 0-9354,0 0-560,0 0 72,-176 96 64,95-28-191,-23 17-97,-18 16-64,-10 9-64,-6 3-88,0-3-24,13-14-104,-4-8-416,38-29-745,25-31-3896</inkml:trace>
  <inkml:trace contextRef="#ctx0" brushRef="#br0" timeOffset="24043.62">2801 15290 25878,'0'0'3720,"0"0"-3296,119 198-88,-53-99 169,3 5-33,0-8-280,0-8-128,-7-15-56,-8-17-8,-4-16-72,-16-15-672,-21-16-1609</inkml:trace>
  <inkml:trace contextRef="#ctx0" brushRef="#br0" timeOffset="24434.27">615 16332 17036,'0'0'11346,"0"0"-10602,0 0-584,0 0-112,0 0 128,185-3-24,-62-17-80,18-8-48,6-14-16,-3-6-8,-12-6-24,0-14-328,-38 15-928,-28 10-2689</inkml:trace>
  <inkml:trace contextRef="#ctx0" brushRef="#br0" timeOffset="24670.58">1691 15824 14859,'0'0'11443,"0"0"-10371,0 0-504,0 0-40,-75 155 64,53-73-320,-4 11-168,1 0-56,0 0-24,0-14-24,0-11 0,6-23-40,7-17-160,12-28-296,0-11-768,3-26-4849</inkml:trace>
  <inkml:trace contextRef="#ctx0" brushRef="#br0" timeOffset="25036.31">1866 16010 18940,'0'0'3414,"0"0"-132,4 28-1511,-1-7-1522,10 203 1305,-23-144-1353,-3-1-1,-4 0 1,-7 14-201,-37 70-343,57-156 249,-1 0 0,1 1-1,-1-2 1,0 1 0,-1 0 0,1-1 0,-1 0-1,0 0 1,-1-1 0,0 0 0,0 0 0,0 0-1,0-1 1,-1 0 0,1-1 0,-1 0 0,0 0-1,0 0 1,-3 0 94,3 0-20,-1-1 0,0 0 0,0 0 0,1 0-1,-1-1 1,0-1 0,0 1 0,0-1 0,0-1 0,0 0-1,0 0 1,0-1 0,0 0 0,0 0 0,1-1 0,-1 0 0,1-1-1,0 0 1,0 0 0,0-1 0,1 0 0,-1 0 0,1 0-1,0-1 1,1 0 0,0-1 0,0 0 0,0 0 0,1 0-1,-1 0 1,2-1 0,-1 0 0,1 0 0,0-1 20,3 3-6,-1 0 1,1 0 0,0 0 0,0 0-1,1 0 1,-1-1 0,2 1-1,-1 0 1,1 0 0,-1 0 0,2 0-1,-1 0 1,1 0 0,0 0-1,0 0 1,1 0 0,-1 1 0,1-1-1,0 1 1,1 0 0,-1 0-1,1 0 1,0 0 0,1 0 0,-1 1-1,1 0 1,0 0 0,0 0-1,2-1 6,6-4 212,1 0 0,0 1 0,0 0-1,0 1 1,1 1 0,0 0 0,0 1-1,0 1 1,1 0 0,0 1 0,-1 1-1,1 0 1,9 1-212,-23 2 17,0 0 1,-1 1-1,1-1 1,0 1-1,-1-1 1,1 1-1,-1-1 1,1 1-1,-1 0 1,0 0-1,0 0 1,0 0-1,0 0 1,0 0-1,0 0 1,0 0-1,-1 0 1,1 0-1,-1 1 1,1-1-1,-1 0 1,0 0-1,0 0 1,0 1-1,0-1 1,0 0-1,-1 0 1,1 1-1,-1-1 1,1 0-1,-2 1-17,2 12 61,0 1-97,0 0 0,-1 0 0,-1 0-1,0 0 1,-1 0 0,-1-1 0,-1 1 0,0-1 0,0 0 0,-2 0 0,0-1 0,-1 0 0,0 0 0,-1-1-1,0 1 1,-9 7 36,13-16-29,6-5 34,-1 0-1,0 0 0,1 0 0,-1 0 0,0 0 1,1 0-1,-1 0 0,0 0 0,0 0 1,1 0-1,-1 0 0,0 0 0,1 0 0,-1 1 1,0-1-1,0 0 0,1 0 0,-1 0 0,0 0 1,0 1-1,1-1 0,-1 0 0,0 0 1,0 1-1,0-1 0,0 0 0,1 0 0,-1 1 1,0-1-1,0 0 0,0 1 0,0-1 1,0 0-1,0 1 0,0-1 0,0 0 0,0 0 1,0 1-1,0-1 0,0 0 0,0 1 1,0-1-1,0 0 0,0 1 0,0-1 0,0 0 1,0 1-5,118-28-52,-116 27 9,0-1 1,0 1-1,0 0 1,-1 0 0,1 0-1,0 0 1,0 0-1,0 0 1,0 0 0,-1 0-1,1 1 1,0-1-1,0 1 1,0-1 0,-1 1-1,1 0 1,0 0-1,-1 0 1,1 0 0,-1 0-1,1 0 1,-1 0-1,0 0 1,1 1 0,-1-1-1,0 0 1,0 1-1,0-1 1,0 1 0,0-1-1,0 1 1,0 0-1,0-1 1,0 2 42,2 33-3449</inkml:trace>
  <inkml:trace contextRef="#ctx0" brushRef="#br0" timeOffset="25429.47">1142 17475 25317,'-28'16'2484,"-190"113"-509,127-66-742,111-54-1051,-14-9-168,28-3-10,1-2-1,-1-1 0,0-2 0,0-1 0,-1-1 1,0-2-1,15-9-3,-32 15 1,180-79 17,141-85-18,140-111-102,-454 266-98,-4 5-214,-2-1 1,1-1 0,-2-1 0,1 0 0,-2-1-1,0-1 1,-1 0 0,0-1 0,5-9 413,-11 8-1367,-4-26-8097,-21 24 9000,-37 7 10278,50 12-9622,0-1 0,-1 1 0,1 0 0,0 0 0,0 1 0,-1-1 0,1 1 0,0 0 0,0 0 0,0 0 0,0 1 0,0-1 0,0 1 0,0 0 0,0 0 0,1 1 0,-1-1 0,1 1 0,0-1 0,-1 2-192,-3 6 126,1 1 0,0 0-1,1 1 1,1-1 0,-1 1 0,2 0 0,0 0-1,0 0 1,0 6-126,-115 631 864,41-288-633,75-347-224,1-3-5,-1 0-1,0 0 0,-1 0 1,0 0-1,0 0 1,-1-1-1,-1 1 0,0-1 1,0 0-1,-1 0 1,0-1-1,-1 0 0,-1 1-1,7-9-21,-1 0-1,1-1 0,-1 1 0,0-1 0,1 0 0,-1 1 1,0-1-1,1 0 0,-1 0 0,0 0 0,1 0 0,-1 0 0,0-1 1,1 1-1,-1 0 0,1-1 0,-1 1 0,0-1 0,1 0 1,-1 1-1,1-1 0,0 0 0,-1 0 0,1 0 0,0 0 0,-1 0 1,1 0-1,0 0 0,0-1 0,0 1 0,0 0 0,0-1 1,0 1-1,0 0 0,0-1 0,1 1 0,-1-1 0,1 0 0,-1 1 1,1-1-1,-1 1 0,1-1 0,0 0 0,0 1 0,0-1 1,0 0-1,0 1 0,0-1 0,0 0 0,1 1 0,-1-1 1,1-1 21,-1 2-15,-11-69-1865,2-15-1818</inkml:trace>
  <inkml:trace contextRef="#ctx0" brushRef="#br0" timeOffset="25681.69">1923 17176 6569,'0'0'20733,"0"0"-19237,-166 242-856,87-118-72,4 9 81,0-9-305,9-8-248,13-23-96,12-20-120,13-42-457,9-22-1207,9-9-9306</inkml:trace>
  <inkml:trace contextRef="#ctx0" brushRef="#br0" timeOffset="25895.11">2014 17379 23461,'0'0'4873,"0"0"-4417,0 0-120,0 0 0,0 0-72,0 0-264,0 0-64,169 87-680,-141-87-2128</inkml:trace>
  <inkml:trace contextRef="#ctx0" brushRef="#br0" timeOffset="26061.87">2967 16306 29022,'0'0'1088,"0"0"-848,0 0-184,0 0 225,0 0 7,94 172-192,-75-126-72,-10-4-24,-9 0-152,-34 29-673,-26-9-1423,-18 0-20221</inkml:trace>
  <inkml:trace contextRef="#ctx0" brushRef="#br0" timeOffset="26300.6">2249 17370 28350,'0'0'1430,"0"0"-1048,0 0-274,39 2 138,-19-1-200,6 2-4,0-2 1,0-1-1,-1-1 0,1-2 1,0 0-1,-1-1 0,0-2 1,0 0-1,0-2 0,14-7-42,143-78-159,147-103 159,-279 165-175,51-34-1171,-87 50 816,-19 8 793,0 9-208,1 1 0,0-1 1,0 0-1,0 1 0,1 0 0,-1 0 0,1 0 0,-1 1 0,1-1 0,0 1 1,0-1-1,1 1 0,-1 0 0,1 0 0,0 1 0,0-1 0,0 0 0,0 1 1,1-1-1,0 1 0,0-1 0,0 1 0,0-1 0,1 3-55,-66 364 1000,46-235-873,10-70-84,-7 54 6,-5-1-1,-28 80-48,19-143-27,30-56 11,0 0 0,0 0 0,0 1-1,1-1 1,-1 0 0,0 0-1,0 0 1,0 0 0,0 0 0,1 0-1,-1-1 1,0 1 0,0 0-1,0 0 1,0 0 0,1-1 0,-1 1-1,0 0 1,0-1 0,1 1-1,-1-1 1,0 1 0,1-1-1,-1 1 1,0-1 0,1 0 0,-1 1-1,1-1 1,-1 0 0,1 1-1,-1-1 1,1 0 0,0 1 0,-1-1-1,1 0 1,0 0 0,0 0-1,-1 1 1,1-1 0,0 0 0,0 0-1,0 0 17,-31-155-3299,11 53-3693,-1 1-9097</inkml:trace>
  <inkml:trace contextRef="#ctx0" brushRef="#br0" timeOffset="26549.58">2773 17356 1456,'0'0'25254,"0"0"-24030,-91 186-720,66-118-56,9-11-72,13-21-376,3-22-64,0-14-832,28-53-2281,0-12-16331,-3-9 14027</inkml:trace>
  <inkml:trace contextRef="#ctx0" brushRef="#br0" timeOffset="26956.21">3243 16964 1640,'0'0'22104,"0"0"-18403,0 0-2279,0 0-891,0 0-87,0 0 106,0 0-134,26 26-233,79 81-117,-69-73-87,-10-88-639,45-105-2758,23 17-8497,-91 139 11870,16-14 277,-6 14 5521,-8 11-1739,-4 165 59,0-172-4057,-1 0 0,1 1 0,-1-1-1,1 0 1,-1 0 0,1 0 0,0 1-1,0-1 1,0 0 0,-1 0 0,1 0-1,0 0 1,0 0 0,0-1 0,1 1-1,-1 0 1,0 0 0,0-1 0,0 1-1,1-1 1,-1 1 0,0-1 0,0 1 0,1-1-1,-1 0 1,1 1 0,-1-1 0,0 0-1,1 0 1,-1 0 0,0 0 0,1-1-1,-1 1 1,0 0 0,1 0 0,-1-1-1,0 1 1,1-1 0,-1 1 0,0-1 0,0 0-1,0 1 1,1-1 0,-1 0 0,0 0-1,0 0 1,0 0 0,0 0 0,0 0-1,-1 0 1,1 0 0,0 0 0,0 0-1,-1 0 1,1-2-16,16-7 39,180-52 166,-138 45-167,2 3 1,-1 3-1,2 2 0,39 1-38,-100 7 10,0 1 0,-1 0 0,1-1-1,0 1 1,-1 0 0,1-1-1,0 1 1,0 0 0,0 0-1,-1-1 1,1 1 0,0 0-1,0 0 1,-1 0 0,1 0-1,0 0 1,0 0 0,0 1-1,-1-1 1,1 0 0,0 0 0,0 0-1,-1 1 1,1-1 0,0 0-1,0 1 1,-1-1 0,1 1-1,-1-1 1,1 1 0,0-1-1,-1 1 1,1-1 0,-1 1-1,1-1 1,-1 1 0,1 0-1,-1-1 1,0 1 0,1 0-1,-1 0 1,0-1 0,1 1 0,-1 0-1,0 0 1,0-1 0,0 1-1,0 0 1,0 0 0,0 0-1,0-1 1,0 1 0,0 0-1,0 0 1,0-1 0,0 1-1,0 0 1,-1 0 0,1-1-1,0 1 1,-1 0 0,1 0 0,-1-1-1,1 1 1,-1 0-10,-3 5 55,-1 1 0,-1-1 0,1 0 0,-1 0 0,0-1 0,-1 0 0,1 0 0,-1 0 0,0-1 0,0 0 0,-1 0 0,1-1 0,-6 2-55,-2 2 60,-30 11-171,0-2 0,-1-2 1,-1-2-1,0-2 0,0-2 1,-1-3-1,0-1 0,0-2 1,-10-3 110,-57-23-2471,49-19-4414,18-6-9317</inkml:trace>
  <inkml:trace contextRef="#ctx0" brushRef="#br0" timeOffset="27240.64">3958 16157 8210,'0'0'22076,"0"192"-21451,-13 2-449,-12 32-80,-3 3 480,-3-18-296,9-30-192,3-34-64,9-32-24,4-41-16,3-26-200,-6-3-72,-1-14-985,-5-6-3335</inkml:trace>
  <inkml:trace contextRef="#ctx0" brushRef="#br0" timeOffset="27495.54">4074 17901 31159,'0'0'688,"0"0"-624,0 0-56,0 0-8,0 0-480,0 0-13507</inkml:trace>
  <inkml:trace contextRef="#ctx0" brushRef="#br0" timeOffset="29188.09">2029 49 22693,'0'0'3597,"0"0"-2316,0 0-799,0 0-70,0 0-43,-2-1-114,0 3-245,0 1 1,0-1-1,1 0 1,-1 1-1,1-1 1,0 1 0,-1-1-1,1 1 1,0 0-1,0-1 1,1 1-1,-1 0 1,1 0-1,-1 0 1,1 0-1,0 0 1,0-1-1,0 1 1,1 0-1,-1 0 1,0 0-1,1 0 1,0 1-11,-2 33 65,-6-14-55,-2 0 0,0 0 1,-1-1-1,-1 0 1,-2-1-1,0-1 0,-1 0 1,0 0-1,-2-2 1,-1 0-11,16-16 0,-22 28 5,-1-1 1,-1-2-1,-2 0 1,-1-1-1,-1-2 1,-9 5-6,32-25 8,9-1-59,3-3 34,7-1 5,1 0-1,-1 2 1,1-1-1,-1 2 1,1-1 0,-1 2-1,0 0 1,0 0 0,0 2-1,0-1 1,-1 2-1,1-1 1,-2 2 0,4 1 12,-12-2-3,1 0 1,-1 0 0,0 0-1,0 1 1,-1-1-1,0 1 1,0 0 0,-1 0-1,1-1 1,-1 1 0,-1 0-1,1 0 1,-1 0 0,-1 0-1,1 0 1,-1 0-1,0 0 1,-1 0 0,0-1-1,0 1 1,0-1 0,-1 1-1,0-1 1,0 0 0,0 0-1,-2 2 3,-104 133 31,109-141-32,0 1 0,0 0 0,0 0 1,0 0-1,-1 0 0,1-1 0,0 1 0,1 0 0,-1 0 1,0 0-1,0 0 0,0 0 0,0-1 0,1 1 0,-1 0 1,0 0-1,1 0 0,-1-1 0,1 1 0,-1 0 0,1-1 1,-1 1-1,1 0 0,-1-1 0,1 1 0,0 0 0,-1-1 1,1 1-1,0-1 0,-1 0 0,1 1 0,0-1 0,0 1 0,0-1 1,-1 0-1,1 0 0,0 1 0,0-1 0,0 0 0,0 0 1,-1 0-1,1 0 0,0 0 0,0 0 0,0 0 0,0 0 1,7 2 0,0 2 1,0-1-1,0 1 1,-1 1 0,0-1-1,0 1 1,0 1-1,0-1 1,-1 1 0,0 0-1,0 0 1,-1 1-1,1 0 1,-1 0 0,-1 0-1,0 1 1,0-1-1,0 1 1,-1 0-1,0 0 1,0 0 0,-1 1-1,0-1 1,-1 1-1,0-1 1,0 1 0,-1-1-1,0 8 0,1-12 1,-1 1-1,1-1 0,-1 0 0,0 0 1,0 0-1,-1 0 0,1 0 0,-1 0 1,0 0-1,0 0 0,0 0 1,-1 0-1,1 0 0,-1 0 0,0-1 1,0 1-1,0-1 0,-1 1 0,1-1 1,-1 0-1,0 0 0,0 0 1,0 0-1,0-1 0,0 1 0,-1-1 1,1 0-1,-1 0 0,-2 1 0,-87 12-94,91-15 45,0 0 1,0 0 0,0 0-1,0 0 1,0-1 0,0 1 0,0-1-1,1 0 1,-1 1 0,0-1-1,0 0 1,0 0 0,1 0 0,-1 0-1,0 0 1,1-1 0,-1 1-1,1 0 1,0-1 0,-1 1-1,1-1 1,0 0 0,0 1 0,0-1-1,0 0 1,0 0 0,0 1-1,1-1 1,-1 0 48,-7-25-4741,4-7-13348</inkml:trace>
  <inkml:trace contextRef="#ctx0" brushRef="#br0" timeOffset="29472.43">2305 351 24117,'0'0'1528,"0"0"-727,0 0-417,0 0-112,0 0-160,167 62-112,-149-57-1857</inkml:trace>
  <inkml:trace contextRef="#ctx0" brushRef="#br0" timeOffset="30198.59">2854 1 26462,'0'0'865,"0"0"-161,0 0-440,0 0-160,0 0-2,0 0 19,15 13-30,-5-4-78,-5-5-10,1 1 0,-1 0 0,1 0 0,-2 0 0,1 0 0,0 1 0,-1 0 0,0 0 0,-1 0 0,1 0 0,-1 1 0,0-1 0,-1 1 1,1 0-1,-1 0 0,-1 0 0,1 0 0,-1 3-3,1 6 1,-1 1 0,-1-1-1,-1 1 1,0 0 0,-1-1 0,-1 0 0,0 0 0,-1 0-1,-1 0 1,0 0 0,-3 2-1,-3 4-12,-1 1 1,-1-2-1,-1 0 0,-1 0 0,-1-1 1,-1-1-1,0-1 0,-2 0 0,0-2 1,0 0-1,-2-1 0,0-1 0,-1 0 1,0-2-1,-1-1 0,-3 1 12,22-11 3,1-1-3,1 0 1,-1 1-1,1-1 1,0 1-1,-1-1 1,1 1-1,-1 0 1,1 0-1,0 0 0,0 0 1,-1 0-1,1 1 1,0-1-1,0 1 1,0-1-1,0 1 1,1 0-1,-1-1 1,0 1-1,1 0 0,-1 0 1,1 0-1,0 1 1,-1-1-1,1 0 1,0 0-1,1 1 1,-1-1-1,0 1 1,1-1-1,-1 0 0,1 1 1,0-1-1,-1 1 1,1-1-1,0 1 1,1-1-1,-1 1 1,0-1-1,1 1 0,0-1 0,68 103-60,-58-90 45,0 1 0,-2 0 0,0 1 0,-1 0-1,0 0 1,-1 0 0,-1 1 0,-1 0-1,-1 1 1,0-1 0,-2 1 0,1 5 15,-2-5 1,0 0 0,-1 0 0,-2 0-1,1 0 1,-2 0 0,-1-1 0,0 1 0,-1-1 0,-1 0 0,-5 10-1,-6 5 93,-2-2-1,-1 0 1,-1-1-1,-1-1 1,-18 17-93,38-44 63,3-6-27,42-66-157,39-34-390,41-56-3941,-58 66-7517</inkml:trace>
  <inkml:trace contextRef="#ctx0" brushRef="#br0" timeOffset="30445.33">3440 60 19340,'0'0'2441,"0"0"-905,0 0-448,0 0 208,0 0-727,0 0-193,0 0 80,66-3-192,-66 17-112,0-2 0,0-4 32,0-2 8,-12 2-16,-29 12-176,0 0-112,0-3-1248</inkml:trace>
  <inkml:trace contextRef="#ctx0" brushRef="#br0" timeOffset="30866.58">3030 37 11939,'0'0'7002,"0"0"-3015,0 0-1760,0 0-786,0 0-527,0 0-371,-4 0-295,1 2-222,0 0 0,-1-1 0,1 1 1,1 0-1,-1 1 0,0-1 0,0 0 1,1 1-1,-1 0 0,1-1 0,0 1 0,0 0 1,0 0-1,0 0 0,0 1 0,1-1 1,0 0-1,-1 1 0,1-1 0,0 3-26,-13 21 135,-42 56-6,-3-2 1,-4-2 0,-4-4 0,-2-2 0,-30 19-130,76-59 183,32-31-173,83-1 13,-1-4 0,0-5 0,0-3 0,0-4 0,-2-4 0,66-23-23,19-18-1326,-111 34-826</inkml:trace>
  <inkml:trace contextRef="#ctx0" brushRef="#br0" timeOffset="31115.2">3613 272 25293,'0'0'2009,"0"0"-1633,0 0 112,0 0 16,0 0-184,0 0-184,0 0-88,12 158-40,-12-119-8,-53 18-80,0-7-720,-4-7-3305</inkml:trace>
  <inkml:trace contextRef="#ctx0" brushRef="#br0" timeOffset="31397.1">2798 969 23965,'0'0'1655,"0"0"-851,0 0-356,-11 28 43,-32 89-59,28-39 1175,14-97-1437,1 13-165,-1-1 0,1 0 0,0 1 0,0-1 0,0 0 0,1 1 0,0-1 1,1 1-1,-1-1 0,1 1 0,1 0 0,-1-1 0,1 1 0,0 0 0,0 1 0,1-1 1,0 0-1,3-2-5,11-6-33,0 1 1,2 1-1,-1 1 0,2 1 1,-1 0-1,1 2 1,1 0-1,-1 2 1,1 0-1,0 1 1,1 1-1,-1 2 0,1 0 1,-1 1-1,1 1 1,0 2-1,11 1 33,-29-4 1,0 1-1,0-1 1,0 1 0,1 0-1,-1 0 1,0 0-1,0 1 1,0 0 0,0 0-1,0 0 1,0 1-1,0-1 1,0 1 0,0 1-1,-1-1 1,1 1-1,-1-1 1,1 1 0,-1 0-1,0 1 1,0-1-1,-1 1 1,1 0 0,-1 0-1,0 0 1,0 0 0,0 0-1,0 1 1,-1-1-1,1 1 1,-1 0 0,-1 0-1,1 0 1,-1 0-1,1 0 1,-2 0 0,1 0-1,0 0 1,-1 0-1,0 0 1,0 1 0,-1-1-1,-1 1 31,-1-1 0,0 1 1,0-1-1,0 0 0,-1 1 1,0-2-1,0 1 0,0 0 1,0-1-1,-1 0 0,0 0 1,0 0-1,0-1 0,0 1 1,0-1-1,-2 0-31,-25 17-2,0-1 1,-2-2-1,0-1 0,0-1 1,-1-3-1,-1 0 0,0-3 0,-1-1 1,0-1-1,0-2 0,-23-1 2,52-4-1396</inkml:trace>
  <inkml:trace contextRef="#ctx0" brushRef="#br0" timeOffset="32189.38">2346 407 22693,'0'0'1655,"0"0"-442,0 0-668,0 0-156,0 0-6,0 0-137,9 0 36,-5-1-252,0 0 1,0 0-1,1 1 0,-1 0 1,0-1-1,0 2 0,1-1 1,-1 0-1,0 1 0,0 0 0,0 0 1,0 0-1,0 1 0,0-1 1,0 1-1,0 0 0,0 0 1,-1 0-1,1 0 0,-1 1 1,1 0-1,-1-1 0,0 1 1,0 0-1,-1 1 0,1-1 1,0 0-1,-1 1 0,0 0 1,0-1-1,0 1 0,0 0 1,-1 0-1,0 0 0,1 0-30,-2 7-2,0-1 0,-1 0 0,0 1 0,-1-1 0,0 0 0,0 0-1,-1 0 1,0 0 0,-1 0 0,0 0 0,-1-1 0,0 0-1,0 0 1,-1 0 0,0-1 0,0 0 0,-1 0 0,-6 5 2,3-1-25,3 0-13,0-1 0,-1 0 0,0 0 1,-1-1-1,-1 0 0,1 0 0,-1-1 0,-1-1 1,0 0-1,0 0 0,-1-1 0,1 0 0,-1-1 0,-1-1 1,1 0-1,-1 0 0,0-1 0,-9 1 38,22-5 247,1 11-163,48 43 7,-43-48-91,0 0-1,-1 0 1,1 0 0,-1 1 0,-1-1 0,1 1 0,-1 0-1,-1 1 1,1-1 0,-1 1 0,0 0 0,-1-1 0,0 1-1,0 0 1,-1 1 0,0-1 0,0 2 0,-1-1-10,-16 61-179,5-51 186,1 0 0,0 1-1,2 1 1,0-1 0,2 1 0,0 1-1,1-1 1,1 1 0,1 0-1,1 0 1,1 0 0,1 0 0,2 14 3,-1-35 8,-1 1 0,1 0 0,0-1 1,0 1-1,0-1 0,0 1 1,0-1-1,0 0 0,1 0 0,-1 1 1,0-1-1,1 0 0,-1 0 1,0 0-1,1 0 0,0 0 0,-1-1 1,1 1-1,-1 0 0,1-1 1,0 1-1,-1-1 0,1 0 0,0 1 1,0-1-1,-1 0 0,1 0 1,0 0-1,0 0 0,-1 0 0,1-1 1,0 1-1,0-1 0,-1 1 1,1-1-1,0 1 0,-1-1 0,1 0 1,-1 0-1,1 0 0,-1 0 1,1 0-1,-1 0 0,0 0 0,1 0 1,-1 0-1,0-1-8,128-81-557,-67 38-1050</inkml:trace>
  <inkml:trace contextRef="#ctx0" brushRef="#br0" timeOffset="33073.6">1487 1623 16804,'0'0'2184,"0"0"-1488,0 0-488,0 0-208,0 0-232,0 0-1296,0 0-1033,-28 0 561,28 9-2569,0-1-2665</inkml:trace>
  <inkml:trace contextRef="#ctx0" brushRef="#br0" timeOffset="33427.68">1374 1894 19660,'0'0'2881,"0"0"-1007,0 0-287,0 0-461,0 0-405,0 0-81,43 10-59,23 5-397,0-4 0,1-2 0,0-3-1,1-4 1,52-4-184,194-29 296,308-30 111,73 24-407,-172 36-136,-518 1 10,-2 0 42,-1-1 0,0 1 0,1 0 0,-1-1 0,0 1 0,1 0 1,-1 0-1,0 1 0,1-1 0,-1 0 0,0 1 0,1 0 0,-1-1 0,0 1 1,0 0-1,0 0 0,0 0 0,0 0 0,0 1 0,0-1 0,0 1 1,0-1-1,0 1 84,-2 4-2848</inkml:trace>
  <inkml:trace contextRef="#ctx0" brushRef="#br0" timeOffset="33905.96">2218 2157 23989,'0'0'3425,"0"0"-2697,0 0-544,-163 99-104,65-20 160,-18 19 0,-6 15-96,0 3-72,3 0-48,6-6-24,9-12 0,13-19-96,10-28-240,24-25-648,26-26-6770</inkml:trace>
  <inkml:trace contextRef="#ctx0" brushRef="#br0" timeOffset="34087.01">1998 2337 16628,'0'0'8145,"0"0"-7689,0 0-160,160 79-160,-129-36-72,-12 13-56,-9-11-16,-7-14-1016</inkml:trace>
  <inkml:trace contextRef="#ctx0" brushRef="#br0" timeOffset="34287">1606 2724 26726,'0'0'1544,"0"0"-1296,0 0-88,0 0 136,191 0 0,-109-8-112,-4 2-112,-9 3-72,-22 3-24,-22 0-120,-25 34-368,-25 5-480,-19 4-2249</inkml:trace>
  <inkml:trace contextRef="#ctx0" brushRef="#br0" timeOffset="34634.36">1572 3116 18780,'0'0'2869,"0"0"-536,0 0-695,-6 28-447,-19 92-417,-13 39 602,37-199-517,7 24-874,1 1 0,1 0 0,0 1 0,1 0 0,1 0 0,0 1 0,1 0 0,1 0 0,-1 1 0,2 1 0,0 0 0,0 1 0,4-2 15,32-25-75,2 3 0,2 1 0,0 3 1,2 2-1,1 3 0,2 2 0,0 2 0,18-1 75,-51 15-3,0 1 0,0 1 0,0 1 0,1 1 0,-1 2 0,1 0 0,0 2 0,14 2 3,-36 0 4,0-1-1,0 1 0,0 0 1,0 0-1,0 1 0,0-1 1,-1 1-1,0 0 1,0-1-1,0 2 0,0-1 1,0 0-1,-1 0 0,0 1 1,0-1-1,0 1 1,0 0-1,-1 0 0,0 0 1,0 0-1,0-1 0,0 1 1,-1 0-1,0 0 1,0 0-1,-1 0 0,1 0 1,-1 0-1,0 0 0,0 0 1,-1 0-1,1 0 1,-1-1-1,-1 4-3,-4 7 14,-1 1 1,0-1 0,-1 0-1,-1-1 1,0 0-1,0-1 1,-2 0-1,0 0 1,0-1 0,-1-1-1,0 0 1,-1-1-1,-12 7-14,14-11-9,1 1 0,-1-2 0,0 0-1,0 0 1,-1-1 0,1 0 0,-1-1 0,0-1-1,-10 1 10,17-2-138,1-1 0,-1 0 0,1 0-1,0 0 1,-1-1 0,1 0 0,-1 0-1,1 0 1,0 0 0,0-1 0,0 0-1,0 0 1,0-1 0,0 1 0,0-1-1,1 0 1,-1 0 0,1-1 0,0 1 0,0-1-1,0 0 1,1 0 0,-1-1 0,1 1 138,-18-37-3517</inkml:trace>
  <inkml:trace contextRef="#ctx0" brushRef="#br0" timeOffset="34855.75">2020 2938 20844,'0'0'2545,"0"0"-1425,0 0-392,0 0-167,0 0 535,16 184-392,-51-114-296,-9 1-192,-3-3-112,-3-6-56,0-6-40,3-5-8,9-9-40,10-13-320,19-29-312,6 0-488,3-20-2057</inkml:trace>
  <inkml:trace contextRef="#ctx0" brushRef="#br0" timeOffset="35037.32">2139 3288 10994,'0'0'13459,"0"0"-11618,0 0-1041,0 0-248,176 65-136,-148-45-232,-6-3-120,-3-6-64,6-11-304,-3 0-976,3-17-6922</inkml:trace>
  <inkml:trace contextRef="#ctx0" brushRef="#br0" timeOffset="35512.09">3011 2735 27550,'0'0'1101,"0"0"-670,0 0-204,-3 31 104,-11 102-109,10-108-202,-1 0 0,-1-1-1,-2 0 1,0 0 0,-2 0-1,-8 16-19,7-17 0,5-10-1,-38 51-209,40-98-806,7 31 997,0 0-1,0 1 1,0 0 0,0 0 0,1 0 0,-1 0 0,1 0-1,-1 0 1,1 1 0,0 0 0,-1 0 0,1 0 0,0 0-1,0 1 1,0-1 0,0 1 0,0 0 0,0 0 0,0 1-1,-1-1 1,1 1 0,1 0 19,3-1-5,7 3 69,1 0 0,-1 1 0,0 1 0,0 1 0,0 0 0,-1 0 0,0 2 0,0 0 0,-1 0 0,0 1 0,-1 1 0,5 4-64,9 5 162,125 82 522,-151-101-682,1 1 1,0-1-1,0 1 1,-1-1-1,1 0 1,0 1 0,0-1-1,0 0 1,0 0-1,0 1 1,-1-1-1,1 0 1,0 0-1,0 0 1,0 0 0,0 0-1,0 0 1,0-1-1,0 1 1,-1 0-1,1 0 1,0-1-1,0 1 1,0 0-1,0-1 1,-1 1 0,1-1-1,0 1 1,0-1-1,-1 1 1,1-1-1,0 0 1,-1 1-1,1-1 1,-1 0 0,1 1-1,-1-1 1,1 0-1,-1 0 1,1 0-1,-1 1 1,0-1-1,1 0 1,-1 0 0,0 0-1,0 0 1,0 0-1,0 1 1,0-1-1,0 0 1,0 0-1,0 0 1,0 0-1,0 0 1,0 0 0,0 0-1,-1 1 1,1-1-1,0 0 1,-1 0-1,1 0 1,-1 0-1,1 1-2,0-1-3,3-613-2125,-3 590 2126,-1 4 3,1-1 0,1 1 0,1-1 0,0 1 0,2 0 0,5-17-1,-7 33-65,0 0 0,1 0 0,-1 1 1,1-1-1,0 1 0,0-1 0,1 1 1,-1 0-1,1 0 0,0 0 0,-1 1 1,1-1-1,0 1 0,0 0 0,1 0 1,-1 0-1,0 1 0,1-1 0,-1 1 1,1 0-1,-1 0 0,1 1 0,0 0 0,-1-1 1,1 2-1,-1-1 0,1 0 0,0 1 1,-1 0-1,3 0 65,12 0-567,-12 0 627,0 1 1,0 0-1,0 0 0,0 1 1,0 0-1,-1 0 1,1 1-1,-1 0 0,0 0 1,0 0-1,0 1 1,-1 0-1,1 0 0,-1 0 1,0 1-1,-1 0 1,1 0-1,-1 0 1,0 0-1,-1 1 0,0-1 1,0 1-1,0 0 1,0 3-61,23 34 942,4 1-513,-18-31-410,-2 1 0,0 0 0,0 1 0,-1 0 0,-1 0 0,-1 1 0,0 0 0,-2 0 0,1 0 0,-2 1 0,2 13-19,-17 115-1559,-15-80-2442</inkml:trace>
  <inkml:trace contextRef="#ctx0" brushRef="#br0" timeOffset="35898.58">1142 3695 26398,'0'0'1415,"0"0"-673,0 0-482,27 1 71,111 5 248,61-5-48,78-1-180,693 2 406,-716 6-622,-148-3-119,0 4 1,0 6 0,-2 3-1,28 13-16,-128-30-56,-1-1 1,-1 0 1,1 0 0,-1 1-1,0-1 1,1 1-1,-1-1 1,0 1 0,1 0-1,-1 0 1,0 0-1,0 0 1,0 0 0,0 0-1,0 1 1,0-1-1,0 1 1,0-1 0,0 1-1,-1 0 1,1 0-1,-1 0 1,1 0 0,-1 0-1,0 0 1,0 0-1,0 0 1,0 1 0,0-1-1,0 0 1,0 1-1,-1 0 55,-5 9-1840</inkml:trace>
  <inkml:trace contextRef="#ctx0" brushRef="#br0" timeOffset="37131.39">1318 4191 24525,'0'0'2433,"0"0"-1409,0 0-608,0 0 88,0 0-96,0 0-64,0 0-160,147 12-80,-106 2-56,-7 3-24,-6 3-24,-6 2-40,-18 18-256,-4-4-496,0-5-2553</inkml:trace>
  <inkml:trace contextRef="#ctx0" brushRef="#br0" timeOffset="37462.02">847 4745 28038,'0'0'1044,"0"0"-760,0 0-185,30-3 140,-16 2-198,24-2 67,0-1 0,0-2 0,-1-2 0,33-11-108,296-113 45,-363 130-54,11-3-107,0 0-1,0 0 1,0 2 0,0-1-1,1 2 1,-1 0 0,1 1-1,6 0 117,-11 9-376,-13 145 168,-39 134 464,43-269 237,3-31 309,5-13-761,77-155-2008,-54 115-951</inkml:trace>
  <inkml:trace contextRef="#ctx0" brushRef="#br0" timeOffset="37754.84">1848 4364 24621,'0'0'2253,"0"0"-1058,0 0-811,0 0-108,0 0 160,0 0-29,34 1-159,119 7-94,-112-8-128,0-2-1,-1-2 1,1-1-1,-1-3 1,22-6-26,-29 5-17,1 2 0,-1 1 0,1 2 0,0 2 0,20 0 17,-52 4-3,0-1-1,0 0 1,0 1 0,0-1-1,0 1 1,0-1-1,-1 1 1,1 0 0,-1 0-1,1 0 1,-1 0 0,1 0-1,-1 0 1,0 0 0,0 1-1,0-1 1,0 0-1,-1 1 1,1-1 0,-1 0-1,1 1 1,-1-1 0,0 1-1,0-1 1,0 1-1,0-1 1,0 0 0,-1 1-1,1-1 1,-1 1 0,1-1-1,-1 0 1,0 1 0,0-1-1,0 0 1,0 0-1,0 0 1,-1 1 3,-7 16 2,-1-1-1,0 0 0,-1-1 1,-1 0-1,-1-1 1,0-1-1,-1 0 1,-1 0-1,-1-1-1,2 0 0,2 2-33,-2-1-1,1-1 1,-2 0-1,0-1 1,-1 0-1,0-2 1,0 0-1,-1 0 1,-1-2-1,0 0 1,0-1-1,-1-1 1,0-1-1,0 0 1,-16 2 33,32-9-77,0-1 0,0 1 1,0-1-1,0 0 1,1 1-1,-1-1 0,1 0 1,-1 0-1,1-1 0,0 1 1,0-1-1,0 1 1,0-1-1,0 1 0,1-1 1,-1 0-1,1 0 1,-1 0-1,1 0 0,0 0 1,0 0-1,1 0 1,-1 0-1,1 0 0,-1-1 1,1 1-1,0 0 0,0 0 1,1 0-1,-1-2 77,0 0-245,-5-45-2982</inkml:trace>
  <inkml:trace contextRef="#ctx0" brushRef="#br0" timeOffset="38052.18">2280 4048 25942,'0'0'1864,"-66"177"-1128,23-61-128,2 8-104,6 0-104,1 1-128,9-13-167,6-10-81,3-23-24,7-23 0,6-22-16,3-28-153,0-20-135,9-31-560,13-9-3113</inkml:trace>
  <inkml:trace contextRef="#ctx0" brushRef="#br0" timeOffset="38353.17">2484 4033 15923,'0'0'11155,"0"0"-10219,0 0-552,220-5 8,-136-1 40,1 0-264,-10 1-88,-12-4-80,-16 1-336,-13-9-664,-15 3-1953,-9-3-6553</inkml:trace>
  <inkml:trace contextRef="#ctx0" brushRef="#br0" timeOffset="38868.93">3036 3873 22661,'0'0'2755,"0"0"-1259,0 0-610,-25 31-41,-3 3-631,-114 167 523,-141 267-1848,261-442-98,22-26 1183,1-1 1,-1 1-1,0 0 0,0 0 1,0-1-1,0 1 0,0 0 1,0-1-1,0 1 0,0 0 1,0-1-1,0 1 0,0 0 1,-1 0-1,1-1 0,0 1 1,0 0-1,0-1 0,0 1 1,0 0-1,-1 0 1,1-1-1,0 1 0,0 0 1,0 0-1,-1-1 0,1 1 1,0 0-1,0 0 0,-1 0 1,1 0-1,0-1 0,0 1 1,-1 0-1,1 0 0,0 0 1,0 0-1,-1 0 0,1 0 1,0 0-1,-1 0 1,1 0-1,0 0 0,-1 0 1,1 0-1,0 0 0,-1 0 1,1 0-1,0 0 0,0 0 1,-1 0-1,1 0 0,0 0 1,-1 0-1,1 1 0,0-1 1,0 0-1,-1 0 0,1 0 1,0 1 25,1-11-29,0 1-1,1 0 1,0 0 0,0 0-1,1 1 1,0-1 0,1 1-1,0-1 1,0 1 0,1 0 0,0 1-1,0-1 1,1 1 0,0 0-1,0 0 1,1 1 0,3-3 29,134-91 511,-116 86-322,0 1 0,1 1 0,1 2 0,-1 0 0,2 3 0,-1 0 0,1 2 0,0 1 0,26 0-189,48 5 165,-103-1-176,0 0 0,-1 0 0,1 0 0,0 0 0,-1 0 0,1 0 0,0 0 0,-1 1 0,1-1 0,-1 0 0,1 1 0,0 0 0,-1-1 0,1 1 0,-1 0 0,0 0 0,1 0 0,-1 0 0,0 0 0,1 0 0,-1 0 0,0 0 0,0 1 0,0-1 0,0 0 0,0 1 0,0-1 0,-1 1 0,1-1 0,0 1 0,-1-1 0,1 1 0,-1-1 0,1 1 0,-1 0 0,0-1 0,0 1 0,0 0 0,0-1 0,0 1 0,0 0 0,0-1-1,0 1 1,-1-1 0,1 1 0,-1 0 0,1-1 0,-1 1 0,0-1 0,1 1 0,-2 0 11,-8 6-601,-1-1 0,0-1 0,0 0 0,0 0-1,-1-1 1,1 0 0,-1-1 0,-1-1 0,1 0 0,0 0 600,-106 21-3587,-1 0 5105,100-19-671,0 0-1,0 1 0,1 2 0,0 0 0,0 0 1,1 2-1,0 0 0,-1 2-845,9-3 133,0 0 1,1 1-1,0 0 1,1 0-1,0 1 1,1 0 0,0 0-1,1 1 1,0-1-1,0 1 1,2 0-1,-1 0 1,2 1-1,-1-1 1,2 1-1,-1-1 1,2 1-1,0 0 1,0-1-1,2 9-133,-18 123-263,16-145 261,0 1 1,-1 0-1,1-1 0,0 1 1,0-1-1,0 1 0,0-1 1,-1 1-1,1 0 0,0-1 1,-1 1-1,1 0 0,0-1 1,-1 1-1,1 0 0,0-1 1,-1 1-1,1 0 0,0-1 1,-1 1-1,1 0 0,-1 0 1,1 0-1,-1 0 0,1-1 1,-1 1-1,1 0 0,0 0 1,-1 0-1,1 0 0,-1 0 1,1 0-1,-1 0 0,1 0 1,-1 0-1,1 0 0,-1 0 0,1 1 1,-1-1-1,1 0 0,0 0 1,-1 0-1,1 1 0,-1-1 1,1 0-1,0 0 0,-1 1 1,1-1-1,-1 0 0,1 1 1,0-1-1,0 0 0,-1 1 1,1-1-1,0 1 0,0-1 1,-1 0-1,1 1 0,0-1 1,0 1-1,0-1 0,0 1 1,0-1-1,-1 1 0,1-1 1,0 0-1,0 1 2,-1-14-90,-1 0-1,2-1 1,0 1 0,0 0-1,1-1 1,1 1 0,0 0-1,1 0 1,0 0 0,1 0-1,1 1 1,0-1 0,1 1-1,0 0 1,6-9 90,-10 18 17,-1 1 0,1-1 1,-1 1-1,1-1 0,0 1 0,0-1 0,0 1 0,0 0 0,0 0 1,0 0-1,0 1 0,1-1 0,-1 0 0,1 1 0,0-1 1,-1 1-1,1 0 0,0 0 0,0 0 0,-1 0 0,1 1 1,0-1-1,0 1 0,0 0 0,0 0 0,0 0 0,0 0 1,0 0-1,0 0 0,0 1 0,0 0 0,0-1 0,-1 1 1,1 0-1,0 0 0,0 1 0,-1-1 0,3 2-17,42 102 1808,-37-72-1459,-5-19-220,-4-7-96,0 1-1,1-1 1,0-1 0,0 1-1,1 0 1,0 0-1,0-1 1,1 0 0,-1 1-1,1-1 1,1-1-1,-1 1 1,1-1 0,0 1-1,0-1 1,1-1-1,-1 1 1,1-1 0,0 0-1,0 0 1,0-1-1,1 0-32,7-3-2,-1-1 0,1 0-1,-1-2 1,1 1-1,-1-2 1,0 0 0,0 0-1,0-1 1,0-1-1,-1 0 1,0-1-1,-1 0 1,1-1 0,-1 0-1,-1-1 1,1 0-1,-2 0 1,1-1 0,6-10 1,10-4-57,139-143-715,-163 166 780,-1 0 0,0 0 1,1 0-1,-1 1 0,1-1 0,-1 0 1,1 0-1,0 1 0,-1-1 1,1 1-1,-1 0 0,1-1 0,0 1 1,-1 0-1,1 0 0,0 0 0,0 0 1,-1 0-1,1 1 0,0-1 0,-1 0 1,1 1-1,-1-1 0,1 1 0,0-1 1,-1 1-1,1 0 0,-1 0 0,0 0 1,1 0-1,-1 0 0,0 0 0,1 0 1,-1 0-1,0 1 0,0-1 0,0 0 1,0 1-1,0-1 0,0 1 0,0-1-7,26 20 67,-14-18-102,-1-1 0,1 0 0,-1-1 0,1 0 0,0-1 0,-1 0 0,1-1 0,0 0 0,-1-1 0,1-1 0,-1 0 0,0 0 0,0-1 0,0-1 0,5-3 35,56-27-1831,-9-4-3301</inkml:trace>
  <inkml:trace contextRef="#ctx0" brushRef="#br0" timeOffset="39168.35">3691 3960 28366,'0'0'1136,"0"0"-680,0 0-456,0 0 200,0 0 40,0 0-47,223-17-121,-154 26-48,-13 7-24,-15 1-8,-16 6-56,-18 8-305,-7 6-287,-69 30-384,-4-7-1897,-5-4-7137</inkml:trace>
  <inkml:trace contextRef="#ctx0" brushRef="#br0" timeOffset="39544.86">3381 4524 24021,'0'0'3121,"0"0"-1618,0 0-990,0 0-286,0 0 54,27-10 61,194-84-145,-200 83-210,11-3-126,-1-1-1,-1-1 0,-1-1 1,0-2-1,-1-1 0,-1-1 1,-1-2-1,-1 0 0,-1-2 0,0-1 140,-19 16-20,-1 1 0,1-1 0,-2 0 0,1 0-1,-1 0 1,-1 0 0,0 0 0,0-1 0,-1 1-1,-1-1 1,1 1 0,-2-1 0,1 1 0,-2 0-1,1-1 1,-1 1 0,-1 0 0,0 0 0,0 0-1,-2-1 21,5 9 15,0 1-1,0 0 0,-1 0 0,1 0 0,0 0 0,-1 0 0,1 0 1,-1 0-1,1 0 0,-1 0 0,0 0 0,1 0 0,-1 0 0,0 0 1,0 1-1,1-1 0,-1 0 0,0 0 0,0 1 0,0-1 1,0 1-1,0-1 0,0 1 0,0-1 0,0 1 0,0 0 0,0-1 1,-1 1-1,1 0 0,0 0 0,0 0 0,0-1 0,0 2 0,0-1 1,0 0-1,-1 0 0,1 0 0,0 0 0,0 1 0,0-1 1,0 0-15,-37 101 378,-79 239 815,-81 146-1193,152-384 2,39-100 4,8-13-16,1 0 0,-1 0 0,2 1 0,0-1 0,0 1 0,0 0 0,2-1 0,-1 2 0,1-1 0,1 0 0,0 1 0,0 0 0,5-5 10,-1-2-20,3-5-40,2 0 0,0 1 0,1 1 0,1 0 1,0 1-1,2 1 0,15-11 60,-27 23-16,-1 0 1,2 0 0,-1 1-1,0 0 1,1 1 0,0 0-1,-1 0 1,1 1 0,1-1-1,-1 2 1,0-1 0,0 1-1,1 0 1,-1 1 0,0 0-1,1 1 1,-1-1 0,0 2-1,1-1 1,-1 1 0,0 0-1,0 1 1,0 0 0,-1 0-1,3 2 16,143 102-736,-152-106 660,1 0 1,0-1-1,0 0 0,-1 1 1,1-1-1,0 0 0,0 0 0,0 0 1,0 0-1,-1 0 0,1 0 0,0-1 1,0 1-1,0-1 0,-1 1 0,1-1 1,0 0-1,-1 1 0,1-1 1,0 0-1,-1 0 0,1 0 0,-1 0 1,0-1-1,1 1 0,-1 0 0,0 0 1,0-1-1,1 1 0,-1-1 1,0 1-1,-1-1 0,1 0 0,0 1 1,0-1-1,-1 0 0,1 1 0,-1-1 1,1 0-1,-1 0 0,0 0 1,0-1 74,11-38-3003</inkml:trace>
  <inkml:trace contextRef="#ctx0" brushRef="#br0" timeOffset="39934.35">4306 4056 19708,'0'0'4793,"-3"27"-2543,-34 189-1366,-26 76-537,69-378-391,6 50-279,1 1 0,1 1 0,2 1 1,2 0-1,0 1 0,3 0 0,0 2 0,2 1 0,1 0 0,2 2 1,3-2 322,-18 17 95,1 0 1,0 1 0,0 1 0,1 0 0,0 0 0,1 2 0,0-1 0,0 2 0,1 0 0,0 0 0,0 2 0,0 0 0,1 0 0,0 2 0,0 0 0,0 0 0,12 1-96,-24 4 46,0-1 0,0 1 1,0 0-1,-1 0 1,1 1-1,-1-1 1,1 1-1,-1-1 1,0 1-1,0 0 0,-1 0 1,1 1-1,0-1 1,-1 1-1,0-1 1,0 1-1,0 0 1,0-1-1,-1 1 0,1 0 1,-1 0-1,0 0 1,0 1-1,-1-1 1,1 0-1,-1 0 1,0 0-1,0 0 0,0 1 1,0-1-1,-1 0 1,0 0-1,0 0 1,0 0-1,-1 1-46,2-4 8,-5 22 27,-1 0-1,-1-1 1,-1 1-1,-1-1 1,-1-1-1,-1 0 1,-1 0-1,0-1 1,-2-1-1,0 0 1,-1-1-1,-1 0 1,-1-2-1,-1 0 1,0 0-35,-57 43-1294,74-59 1171,-1 0 0,1 0 0,-1 0 0,1 0 0,0 0 0,-1-1 0,1 1 0,0 0 0,-1-1 0,1 1 0,0-1 0,0 1 0,-1-1 0,1 1 0,0-1 0,0 0 0,0 0 0,0 0 0,0 1 0,0-1 0,0 0 0,0 0 0,0 0 0,0-1 0,0 1 0,1 0 0,-1 0 1,0 0-1,1-1 0,-1 1 0,1 0 0,-1 0 0,1-1 0,0 1 0,0-1 0,0 1 0,-1 0 0,1-1 0,0 1 0,1 0 0,-1-1 0,0 1 0,0 0 0,0-1 0,1 1 0,-1 0 0,1-1 0,0 1 123,-2-5-737,1-36-6311</inkml:trace>
  <inkml:trace contextRef="#ctx0" brushRef="#br0" timeOffset="40181.28">4466 4341 10762,'0'0'7291,"0"0"-4364,0 0-1948,0 0-92,-10 28-123,-65 178-67,-30-9-359,105-198-282,0 1-1,0 0 0,0-1 0,0 1 1,0 0-1,0-1 0,0 1 1,0 0-1,-1-1 0,1 1 1,0 0-1,0-1 0,0 1 0,0 0 1,0 0-1,-1-1 0,1 1 1,0 0-1,0-1 0,0 1 1,-1 0-1,1 0 0,0-1 0,0 1 1,-1 0-1,1 0 0,0 0 1,-1 0-1,1-1 0,0 1 1,-1 0-1,1 0 0,0 0 0,-1 0 1,1 0-1,0 0 0,-1 0 1,1 0-1,0 0 0,-1 0 1,1 0-1,0 0 0,-1 0-55,6-16-165,1 0 1,0 1-1,1-1 1,1 1-1,0 1 0,1 0 1,0 0-1,2 1 0,-1 0 1,2 0-1,9-8 165,17-15-2383</inkml:trace>
  <inkml:trace contextRef="#ctx0" brushRef="#br0" timeOffset="40389.65">4503 4592 9322,'0'0'8490,"0"0"-4217,0 0-2281,0 0-552,0 0-799,0 0-441,0 0-200,29 99-488,-4-127-2409</inkml:trace>
  <inkml:trace contextRef="#ctx0" brushRef="#br0" timeOffset="40710.31">4823 4256 26734,'0'0'1437,"0"0"-692,30-11-329,187-80 98,-194 82-710,-1-2 0,0-1 0,-1 0 0,0-2-1,-1 0 1,-1-1 0,0-1 0,-2-1 0,11-12 196,-5-35-5124,-40 24-5377,-24 13 10087,-35 1 12951,75 26-12459,-1 0 0,1 0 0,-1 0 0,1 1 0,0-1 0,-1 1 0,1-1 0,-1 1 0,1-1 0,0 1 1,-1 0-1,1 0 0,0 0 0,0-1 0,0 1 0,0 1 0,-1-1 0,2 0 0,-1 0 0,0 0 0,0 0 0,0 1 1,0-1-1,1 0 0,-1 1 0,0-1 0,1 0 0,0 1 0,-1-1 0,1 1 0,0-1 0,0 1 0,-1-1 0,1 1 1,0-1-1,0 1 0,1 0-78,-3 4 165,-10 76 474,3 1 1,4 0-1,3 0 1,4 6-640,-1-4 246,-1 696 394,38-945-2978,26-79-1469,-39 137-1123,-2 4-9711</inkml:trace>
  <inkml:trace contextRef="#ctx0" brushRef="#br0" timeOffset="40983.64">5291 4423 22837,'0'0'3281,"0"0"-2385,0 0-120,0 0 152,0 0-256,-145 189-376,92-121-160,-3-1-104,8-10-32,5-15-72,14-22-328,20-40-408,9-31-1672,0-19-19997</inkml:trace>
  <inkml:trace contextRef="#ctx0" brushRef="#br0" timeOffset="40984.64">5463 3740 26014,'0'0'1000,"0"0"-440,0 0-392,16 183-96,-16-81-32,0-20-40,0-15-624</inkml:trace>
  <inkml:trace contextRef="#ctx0" brushRef="#br0" timeOffset="41230.5">5777 4127 24701,'0'0'1193,"0"0"-153,0 0-728,-41 194 128,13-126-64,2-9-240,8-11-136,11-20 0,7-19-416,10-20-432,18-26-673,6-11-7296</inkml:trace>
  <inkml:trace contextRef="#ctx0" brushRef="#br0" timeOffset="41477.39">6043 3932 22237,'0'0'2648,"0"0"-1175,0 0-281,0 0-56,0 200-336,-25-107-224,-10 12-280,-8 2-183,-4 3-81,-4-3-32,-11 6-72,11-25-625,14-29-1743</inkml:trace>
  <inkml:trace contextRef="#ctx0" brushRef="#br0" timeOffset="41849.47">1468 5004 25629,'0'0'1269,"0"0"-421,0 0-256,0 0 94,0 0-136,0 0-287,2 2-182,14 8 22,168 22 435,17-23-206,88-5-24,143-3 6,65-5-171,-1 22 0,-2 21 0,38 27-143,-70 39 11,-393-93-328,-75-15 136,-84-37-3675,24 12-6347</inkml:trace>
  <inkml:trace contextRef="#ctx0" brushRef="#br0" timeOffset="45843.39">1481 5712 1856,'0'0'11715,"0"0"-3321,0 0-7466,0 0-928,191-112-1072,-138 75-1529,-12 9-14763</inkml:trace>
  <inkml:trace contextRef="#ctx0" brushRef="#br0" timeOffset="46232.46">1804 5284 11218,'0'0'10832,"0"0"-7501,0 0-2501,-3 34-247,-23 232 617,7-99-680,6-36-332,-6-1 0,-17 48-188,2-85-75,14-81-1164,11-15-4143,0-6-13587</inkml:trace>
  <inkml:trace contextRef="#ctx0" brushRef="#br0" timeOffset="46498.31">1387 6102 4145,'0'0'22685,"0"0"-21141,0 0-1048,0 0-376,0 0-56,0 0 32,0 0 16,160-90-112,-16 2-112,-19 9-752,-18 9-2785</inkml:trace>
  <inkml:trace contextRef="#ctx0" brushRef="#br0" timeOffset="47142.91">2211 5399 8962,'0'0'9241,"0"0"-2345,0 0-4676,0 0-1557,0 0-199,0 0 6,-3 0-148,-11 3-284,0 0 0,0 1-1,0 0 1,1 1 0,0 1-1,0 0 1,0 1 0,1 0-1,0 1 1,-9 8-38,-23 11-7,-40 27-225,31-19-2744,39-28-2860</inkml:trace>
  <inkml:trace contextRef="#ctx0" brushRef="#br0" timeOffset="47394.44">1976 5611 10802,'0'0'12307,"0"0"-10995,0 0-216,0 175-575,0-113 15,-3-3-120,-6-5-256,-1-9-120,1-14-32,6-17-8,3-14 0,0 0-176,0-22-1441,22-49-2039,15-11-5434,-2 9-2905,5-6 11331</inkml:trace>
  <inkml:trace contextRef="#ctx0" brushRef="#br0" timeOffset="48029.09">2406 5515 1504,'0'0'8422,"0"0"-5116,0 0-1263,31 6 2680,98 22-1996,-126-28-2650,0 0-1,0 0 1,0 1 0,-1-1 0,1 1-1,0 0 1,0 0 0,0 0 0,-1 0-1,1 0 1,-1 0 0,1 1 0,-1-1-1,1 1 1,-1 0 0,0 0 0,0 0-1,0 0 1,0 0 0,0 0 0,0 0-1,-1 1 1,1-1 0,-1 1 0,1-1-1,-1 1 1,0 0 0,0-1 0,0 1-1,-1 0 1,1 0 0,-1 0 0,1 0-1,-1-1 1,0 1 0,0 0 0,0 0-1,0 0 1,-1 1-77,0 9 301,-1-5-227,-1 0 0,-1 0 0,1 0 0,-1-1 0,-1 1-1,0-1 1,0 0 0,0 0 0,0-1 0,-1 0 0,-1 0 0,1 0 0,-1 0 0,1-1 0,-2 0 0,1-1 0,0 0 0,-8 3-74,12-4 9,-15 8-73,1 0 0,-1-1 0,-1 0 0,1-2 0,-2 0-1,1-1 1,-1-1 0,0-1 0,0-1 0,-1-1 0,1 0 0,-4-1 64,20-4-86,1 1 0,-1-1 1,1 0-1,0 0 1,-1 0-1,1 0 0,1-1 1,-1 1-1,0-1 1,0 0-1,1 0 0,0 0 1,-1 0-1,1 0 1,0 0-1,1-1 0,-1 1 1,0-1-1,1 1 1,0-1-1,0 1 0,0-1 1,0 0-1,1 0 1,-1 1-1,1-1 0,0 0 1,0 0-1,1 0 0,-1 1 1,1-1-1,-1 0 1,1 1-1,0-1 0,1 0 1,0-1 85,-2-5-154,4-8 128,0 0 0,1 1-1,0-1 1,1 1-1,2 0 1,-1 0-1,2 1 1,0 0 0,1 1-1,0 0 1,2 0-1,0 1 1,0 1 0,1 0-1,7-5 27,-18 15 177,1-1 0,0 1 0,1 0-1,-1 0 1,0 0 0,1 0 0,0 0 0,-1 1-1,1 0 1,0-1 0,0 1 0,1 1 0,-1-1-1,0 1 1,0 0 0,1 0 0,-1 0 0,1 0-1,-1 1 1,1-1 0,2 2-177,3 43 786,-9-24-681,-1-1 1,-1 1 0,-1 0 0,-1-1 0,0 0-1,-2 0 1,0 0 0,-1 0 0,-5 9-106,-144 247 410,155-274-412,-1 0-1,0 0 0,0 0 1,1 1-1,-1-1 0,1 0 1,-1 0-1,1 1 0,0-1 0,-1 0 1,1 0-1,0 1 0,0-1 1,0 0-1,0 1 0,0-1 1,0 0-1,0 1 0,0-1 0,1 0 1,-1 0-1,0 1 0,1-1 1,-1 0-1,1 0 0,-1 0 1,1 1-1,0-1 0,-1 0 0,1 0 1,0 0-1,0 0 0,0 0 1,0 0-1,0-1 0,0 1 1,0 0-1,0 0 0,0-1 0,0 1 1,1 0-1,-1-1 0,0 1 1,0-1-1,1 0 0,-1 1 1,0-1-1,0 0 0,1 0 0,-1 0 1,0 0-1,1 0 0,-1 0 1,0 0-1,1 0 0,-1-1 3,17 5 18,-13-3-19,1 1-1,-1-1 1,1 1 0,-1 0-1,0 0 1,0 0 0,0 1-1,0-1 1,0 2 0,-1-1-1,1 0 1,-1 1 0,0 0-1,0 0 1,0 0 0,0 0-1,-1 0 1,0 1 0,0 0-1,0 0 1,0 0 0,-1 0-1,0 0 1,0 0 0,0 0-1,-1 1 2,0 3-1,0-1-1,-1 1 1,0-1-1,0 1 1,-1-1-1,-1 1 1,1-1-1,-1 0 1,-1 1-1,1-1 0,-1 0 1,-1-1-1,0 1 1,0 0-1,0-1 1,-1 0-1,0 0 1,0-1-1,-6 6 2,-7 9 2,-1-2 0,-1-1 0,-1 0 0,-1-1 1,0-2-1,-1 0 0,-1-1 0,0-2 0,0 0 0,-2-2 0,1 0 0,-1-2 0,0-1 0,-26 4-2,48-10 1,1 0 0,0 0 0,0 0-1,-1-1 1,1 1 0,0-1 0,-1 0 0,1 1-1,0-2 1,-1 1 0,1 0 0,0-1-1,-1 1 1,1-1 0,0 0 0,0 0-1,0-1 1,0 1 0,0 0 0,0-1-1,0 0 1,0 0 0,0 0 0,1 0-1,-1 0 1,1-1 0,-1 1 0,1 0-1,0-1 1,0 0 0,0 0 0,1 0-1,-1 0 1,1 0 0,-1 0 0,1 0-1,0 0 0,-2-10-95,1 1-1,0-1 0,1 0 0,0 0 0,1 1 0,0-1 1,1 0-1,0 0 0,1 0 0,1 1 0,0-1 0,1 1 1,0 0-1,1 0 0,0 0 0,1 1 0,0-1 0,1 1 1,0 1-1,1-1 0,0 1 0,7-6 96,-11 13 21,1-1 0,0 1 0,0 0 0,1 0 0,-1 0 0,0 1 0,1 0 0,0 0 0,-1 0 0,1 1 0,0-1 0,0 2 0,0-1 0,0 0 0,0 1 0,0 0 0,-1 1 0,1 0 0,0-1 0,0 2 0,0-1 0,0 1 0,-1 0 0,1 0 0,-1 0 0,1 1 0,-1 0 0,0 0 0,0 0 0,0 1 0,3 2-21,114 136 1058,-102-115-1008,0 0-1,2-2 0,0-1 1,2 0-1,20 15-49,25-13-326,-23-31-2704,-22-11-4769</inkml:trace>
  <inkml:trace contextRef="#ctx0" brushRef="#br0" timeOffset="48278.95">3083 5459 26494,'0'0'1208,"0"0"-864,0 0-24,0 0-56,0 0-176,0 0-88,0 0-216,163 39-584,-163-39-3081</inkml:trace>
  <inkml:trace contextRef="#ctx0" brushRef="#br0" timeOffset="48833.35">3083 5459 11106,'-102'-11'13761,"72"27"-10484,10 29-2677,15-32-314,-44 170 807,41-141-1116,-2-1 1,-2 0-1,-2-1 1,-1 0-1,-11 17 23,5-29-562,19-32 352,7-12 122,0 0 1,1 1-1,0 0 0,1 0 0,1 0 0,0 1 0,1 0 0,0 1 1,1 0-1,1 0 0,0 1 0,1 1 0,7-6 88,-14 12-15,13-17-29,1 2 1,0 0 0,2 1 0,0 1 0,2 1 0,0 1-1,0 1 1,1 1 0,1 1 0,1 2 0,0 0 0,0 1-1,1 2 1,0 1 0,0 1 0,18-1 43,-44 6 22,0 1 0,0 0 0,1 0 1,-1 0-1,0 0 0,0 0 0,1 1 0,-1-1 1,0 0-1,0 0 0,0 1 0,1-1 0,-1 1 1,0-1-1,0 1 0,0 0 0,0-1 0,0 1 1,0 0-1,0-1 0,0 1 0,0 0 1,-1 0-1,1 0 0,0 0 0,0 0 0,-1 0 1,1 0-1,0 0 0,-1 1 0,0-1 0,1 0 1,-1 0-1,1 0 0,-1 0 0,0 1 0,0-1 1,0 0-1,0 0 0,0 1 0,0-1 0,0 0 1,0 0-1,0 1 0,-1-1 0,1 0 0,0 0 1,-1 0-1,1 0 0,-1 0 0,1 1 0,-1-1 1,0 0-1,0 0-22,-1 5 53,-1 0 1,-1 0-1,1 0 0,-1-1 1,0 1-1,-1-1 1,1 0-1,-1 0 0,0 0 1,0-1-1,-1 0 0,1 0 1,-1 0-1,-5 3-53,-3 2 57,-207 121 87,222-130-149,-1 0 0,1 0 1,-1 0-1,1 0 0,0 0 0,-1 0 1,1 1-1,-1-1 0,1 0 0,-1 0 1,1 1-1,-1-1 0,1 0 0,-1 1 1,1-1-1,-1 0 0,1 1 0,-1-1 1,0 1-1,1-1 0,-1 1 0,0-1 1,1 1-1,-1-1 0,0 1 0,0-1 1,1 1-1,-1-1 0,0 1 0,0 0 1,0-1-1,0 1 0,0-1 0,0 1 1,0 0-1,0-1 0,0 1 0,0-1 1,0 1-1,0 0 0,0-1 0,0 1 1,-1-1-1,1 1 0,0-1 0,0 1 1,-1-1-1,1 1 0,0-1 0,-1 1 1,1-1-1,-1 1 0,1-1 0,0 0 1,-1 1-1,1-1 0,-1 1 0,1-1 1,-1 0-1,1 0 0,-1 1 0,1-1 0,-1 0 1,0 0-1,1 0 0,-1 0 0,1 1 1,-1-1-1,1 0 0,-2 0 5,52 9-40,-43-8-4,-5-1 37,0 0 1,0 0 0,1 0 0,-1 0 0,0 0 0,0 1 0,1-1 0,-1 1-1,0 0 1,0 0 0,0-1 0,0 1 0,0 1 0,0-1 0,0 0 0,0 0-1,0 1 1,-1-1 0,1 1 0,0 0 0,-1-1 0,1 1 0,-1 0 0,0 0 0,0 0-1,0 0 1,0 0 0,0 0 0,0 0 0,0 0 0,0 0 0,-1 0 0,1 1-1,-1-1 1,0 0 0,0 1 0,0-1 0,0 0 0,0 2 6,-2 8 0,-1 0 0,0 0 0,0 0-1,-1 0 1,-1-1 0,0 1 0,-1-1 0,0 0 0,-1-1 0,0 1 0,0-1 0,-1-1-1,0 1 1,-7 4 0,11-10 1,-39 43 7,-3-2 0,-1-3 0,-3-1 0,-16 9-8,55-42-4,30-10-662,73-46-3335,37-57-13609,-109 87 15209,41-36-901</inkml:trace>
  <inkml:trace contextRef="#ctx0" brushRef="#br0" timeOffset="49122.1">3362 5921 10562,'0'0'3225,"0"0"3712,0 0-6937,0 0-2776,0 0-15172</inkml:trace>
  <inkml:trace contextRef="#ctx0" brushRef="#br0" timeOffset="49386.47">3089 6353 15027,'0'0'1713,"0"0"3888,0 0-4297,0 0-600,0 0 464,0 0-135,-50 152-577,38-135-288,2-5-168,1-12-232,-1 0-504,-5-26-2081,-1-16-12906,3-3 8193</inkml:trace>
  <inkml:trace contextRef="#ctx0" brushRef="#br0" timeOffset="49387.47">2716 6314 21309,'0'0'5921,"0"0"-4769,0 0-496,0 0-480,-150 144-96,146-133 16,4-6-56,0-5-40,16 0 0,22 0 0,9-2-48,16-18-376,6-8-488,37-20-2209,-15 5-15411,-6 4 12139</inkml:trace>
  <inkml:trace contextRef="#ctx0" brushRef="#br0" timeOffset="50236.18">3240 5450 8002,'0'0'2975,"0"0"-158,0 0 3969,0 0-2375,0 0-2607,0 0-1217,-4-11-366,-42-83-363,42 86 105,0-1 0,0 0 0,1 0 0,0 0 0,1 0 0,-1 0 0,2 0 1,0-1-1,0 1 0,0-1 0,1 1 0,1-9 37,0 5 49,-1 13 471,0 0 371,-1 9 2129,-2 12-3058,0-7 111,-24 234-1313,23-179-551</inkml:trace>
  <inkml:trace contextRef="#ctx0" brushRef="#br0" timeOffset="50624.19">3114 6088 6177,'0'0'0,"0"0"-2560</inkml:trace>
  <inkml:trace contextRef="#ctx0" brushRef="#br0" timeOffset="51192.47">2741 6322 4145,'0'0'23765,"0"0"-22509,0 0-840,0 0-304,0 0 240,0 0-40,0 0-135,173-65-105,-79 20-72,6-6-8,-3 3-136,-6 3-297,-6 0-391,-26 11-1280,-18 11-12371</inkml:trace>
  <inkml:trace contextRef="#ctx0" brushRef="#br0" timeOffset="51460.06">3180 6119 11827,'0'0'13325,"0"0"-9796,0 0-3016,0 0-217,-12 32 212,-41 105-63,8 52 20,-1-20-474,46-170-44,0 1 1,-1 0 0,1 0-1,0 0 1,0-1-1,0 1 1,-1 0 0,1 0-1,0 0 1,0 0 0,-1-1-1,1 1 1,0 0 0,-1 0-1,1 0 1,0 0 0,0 0-1,-1 0 1,1 0 0,0 0-1,-1 0 1,1 0 0,0 0-1,0 0 1,-1 0-1,1 0 1,0 0 0,-1 0-1,1 0 1,0 0 0,0 0-1,-1 0 1,1 1 0,0-1-1,0 0 1,-1 0 0,1 0-1,0 0 1,0 1 0,0-1-1,-1 0 1,1 0-1,0 1 54,1-44-3119,0 32 905,1-33-10382</inkml:trace>
  <inkml:trace contextRef="#ctx0" brushRef="#br0" timeOffset="51731.39">2973 6291 11218,'0'0'15916,"0"0"-13868,0 0-1336,0 0-296,0 0 81,-147 178-201,137-139-160,4-10-104,6-7-32,0-16-168,38-6-352,6-26-769,0-8-3056</inkml:trace>
  <inkml:trace contextRef="#ctx0" brushRef="#br0" timeOffset="52014.28">3497 6316 25149,'0'0'4905,"0"0"-4272,0 0-49,0 0 0,0 0-168,0 0-240,0 0-176,-3 125-112,-16-117-560,-3-8-2217</inkml:trace>
  <inkml:trace contextRef="#ctx0" brushRef="#br0" timeOffset="52754.52">1697 678 5057,'0'0'5356,"-7"-29"-1774,2 6-2262,-2-11 904,-2 1 0,-1 1 0,-1 0 0,-15-29-2224,-125-208 6118,149 266-6055,0-1 0,0 1-1,0-1 1,-1 1 0,1 0-1,-1 0 1,0 0 0,0 1-1,0-1 1,0 1 0,-1-1-1,1 1 1,-1 0 0,1 0-1,-1 0 1,0 1 0,0-1-1,1 1 1,-1 0 0,0 0-1,0 1 1,-1-1-63,-14 2 34,1 1 0,-1 0 1,1 2-1,0 0 0,0 1 0,0 1 0,0 0 0,1 1 0,0 1 1,1 1-1,0 1 0,0 0 0,1 1 0,0 0 0,-7 8-34,-64 52 48,2 4 1,4 3-1,3 4 0,4 3 1,-5 15-49,16-25 26,4 2 0,3 3 1,3 2-1,4 2 0,4 2 1,4 2-1,3 2 0,-17 70-26,33-56 5,5 1 0,5 0-1,4 1 1,5 59-5,2-149-10,1 1 1,1 0-1,0-1 1,1 1-1,0-1 1,2 0-1,0 0 1,1 0-1,0-1 1,1 1-1,1-2 0,0 1 1,5 4 9,22 30-36,3-1-1,2-2 1,1-1 0,3-3 0,48 37 36,-76-67-2,0 1 1,-1 0 0,0 1-1,-1 1 1,-1 1 0,-1 0-1,0 0 1,0 1 0,-2 0-1,0 1 1,-2 1 0,0-1-1,0 1 1,-2 0 0,0 1-1,-2 0 1,1 6 1,-5 36 17,-3 0 0,-3 0 0,-2 0 0,-3-1 0,-3 0-1,-2-1 1,-3-1 0,-3 0 0,-27 53-17,-30 94 75,69-178-73,2 0 0,0 0 0,2 1 0,1-1 0,1 1 0,2 0 0,1 1 0,1-1 0,1 0 0,6 28-2,65 129-12,-47-132 8,88 191-9,-11 4 0,-12 5 1,-10 4-1,13 113 13,-54-184-144,-37-184 117,-2-2 21,0-1 0,0 1 0,0-1 0,0 1 0,0-1 1,0 1-1,0-1 0,0 1 0,1-1 0,-1 1 0,0-1 0,0 1 1,0-1-1,1 0 0,-1 1 0,0-1 0,1 1 0,-1-1 1,0 0-1,1 1 0,-1-1 0,1 0 0,-1 1 0,1-1 0,-1 0 1,0 0-1,1 0 0,-1 1 0,1-1 0,-1 0 0,1 0 1,-1 0-1,1 0 0,-1 0 0,1 0 0,-1 0 0,1 0 0,-1 0 1,1 0-1,-1 0 0,1 0 0,-1 0 0,1 0 0,-1-1 1,1 1-1,-1 0 0,1 0 0,-1 0 0,1-1 0,-1 1 0,0 0 1,1-1-1,-1 1 0,1 0 0,-1-1 0,0 1 0,1-1 1,-1 1-1,0 0 0,0-1 0,1 1 0,-1-1 0,0 1 0,0-1 6,77-119-1960,-37 41-855</inkml:trace>
  <inkml:trace contextRef="#ctx0" brushRef="#br0" timeOffset="53402.03">4362 859 25629,'0'0'2633,"0"0"-1786,0 0-666,34 7-15,219 65 551,-180-44-631,-2 4 0,-1 2-1,-1 3 1,-2 4-86,-46-27 1,-1 0-1,-1 1 1,0 1 0,-2 0-1,1 2 1,-2 0 0,0 1-1,-2 0 1,0 1 0,-1 1-1,-1 0 1,0 1 0,-2 0-1,6 21 0,-9-16 30,-2 1 0,0-1-1,-2 1 1,-2 0 0,0 0 0,-1 0-1,-2 0 1,-1 0 0,-2 0 0,0-1 0,-2 1-1,-1-1 1,-1-1 0,-1 0 0,-1 0-1,-13 19-29,-33 50 88,-4-4-1,-4-2 1,-50 51-88,-16 21 79,131-161-79,-9 10 3,0 0-1,0 0 1,1 0 0,0 1 0,1 1 0,0-1-1,1 1 1,0 0 0,1 0 0,1 1 0,0 0 0,0-1-1,1 1 1,1 1 0,0-1 0,1 0 0,0 0-1,1 7-2,5-11-4,0 0 0,0-1-1,0 1 1,1-1-1,0-1 1,1 1-1,0-1 1,0 0-1,1 0 1,-1-1 0,1 0-1,1 0 1,-1-1-1,1 0 1,0-1-1,0 0 1,6 2 4,14 9 1,-12-6-1,-1 0 0,0 0 0,0 2 0,-1 0 0,-1 1 0,0 0 0,0 1 0,-2 0 0,1 1 0,-2 1 0,0 0 0,7 13 0,-4 9 2,-1 0 1,-2 0-1,-2 1 1,-1 0-1,-2 1 1,-2 0-1,-1 0 1,-2 1-3,-1-26 4,17 631 84,-17-604-86,-2-1 0,-2 1 0,-1 0 0,-3-1 0,-1 0 0,-1-1 0,-3 0 0,-8 17-2,-14 15-66,-3-2 0,-3-2 1,-3-1-1,-22 22 66,16-20-120,-41 73-1531,70-103-564</inkml:trace>
  <inkml:trace contextRef="#ctx0" brushRef="#br0" timeOffset="53809.57">6231 3446 21293,'0'0'6185,"0"0"-4574,0 0-1394,33 15-90,108 56 210,-125-62-244,0 0 0,0 2-1,-1 0 1,-1 1-1,0 0 1,-1 1 0,0 1-1,-1 0 1,0 1-1,6 12-92,-16-25 8,29 51 65,-2 1-1,-3 1 1,-1 2 0,-4 1 0,-2 0 0,-2 1-1,-3 1 1,-3 1 0,-2 0 0,-3 0 0,-3 1-1,-4 53-72,3-78 30,0-1-1,-3 1 0,-1-1 1,-2 1-1,-1-1 0,-2 0 1,-1 0-1,-2-1 0,-2-1 1,-1 1-1,-1-2 0,-10 15-29,0-5-80,-2-1 0,-1-2-1,-2 0 1,-2-2 0,-2-1-1,-1-2 1,-2-2 0,-1 0-1,-1-3 1,-2-1 0,-1-2-1,-4 0 81,-18-2-1224,12-16-855</inkml:trace>
  <inkml:trace contextRef="#ctx0" brushRef="#br0" timeOffset="54058.91">6140 4795 28974,'0'0'690,"0"0"-301,23 37-77,74 126 228,-87-144-439,-2 1-1,0 0 0,-1 0 0,-1 1 1,-1 0-1,0 0 0,-2 0 0,-1 1 1,0-1-1,-2 9-100,1-13 55,4 114 334,-6-1-1,-12 78-388,5-98 27,8-111-27,1 0 0,-1 1 0,0-1 0,1 1 0,-1-1 0,0 0 0,1 1 0,-1-1 0,1 1 0,-1-1 0,1 1 0,-1-1 0,1 1 0,-1 0 0,1-1 0,-1 1 0,1 0 0,-1-1 0,1 1 0,0 0 0,-1 0 0,1-1 0,0 1 0,-1 0 0,1 0 0,0 0 0,-1 0 0,1 0 0,0 0 0,-1 0 0,1 0 0,0 0 0,0 0 0,-1 0 0,1 0 0,-1 1 0,1-1 0,0 0 0,-1 1 0,1-1 0,0 0 0,-1 1 0,1-1 0,-1 0 0,1 1 0,-1-1 0,1 1 0,-1-1 0,1 1 0,-1-1 0,0 1 0,1 0 0,-1-1 0,0 1 0,1-1 0,-1 1 0,0 0 0,0-1 0,0 1 0,1 0 0,-1-1 0,0 1 0,0 0 0,0-1 0,0 1 0,0 0 0,0-1 0,0 2 0,72-65 0,47-63 0,-20 11-413,-6-4 0,-5-4 0,45-88 413,-59 67-2754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5961,'0'0'5561,"243"97"-4136,-164-58-177,-1 3-464,0-6-520,-6-3-200,-12-3-64,-17-3-928,-21 4-720,-15-7-1305,-7-6-1520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10170,'0'0'10790,"-8"29"-9939,-26 92-889,33-118-140,0 1 1,0-1 0,1 0 0,-1 0 0,0 0-1,1 1 1,0-1 0,0 0 0,0 1 0,0-1-1,0 0 1,1 0 0,0 1 0,-1-1 0,1 0-1,0 0 1,1 0 0,-1 0 0,0 0 0,1 0-1,0 0 1,0 0 0,0-1 0,0 1 0,0-1-1,0 1 1,0-1 0,5 3 0,0-1-737,0 0 0,1-1 0,-1 0 0,1-1 0,0 1 0,0-1 0,16 1 0,-17-2 227,-4 0 544,14 1-746,-1 1 1,1 1 0,20 7-1,-32-8 1003,0-1 0,0 0 0,0 1-1,-1 0 1,1 0 0,-1 0-1,0 1 1,0 0 0,0 0 0,0 0-1,0 0 1,-1 0 0,0 1-1,4 6 1,22 58 4340,-24-52-3045,2-1-1,0-1 0,15 27 1,-18-37-1258,0 0 1,-1 0 0,2-1-1,-1 1 1,0-1 0,1 0-1,0-1 1,0 1 0,0-1-1,0 0 1,1 0 0,-1 0-1,1-1 1,10 3 0,2-1-774,0-1-1,0-1 1,0 0 0,0-1 0,34-4 0,-19-1-2049,0-1-1,38-12 1,-9-1-2020</inkml:trace>
  <inkml:trace contextRef="#ctx0" brushRef="#br0" timeOffset="1">1093 602 6113,'0'0'8378,"193"31"-8378,-118-37-576,67-43-1544,-17 1-2930,-7 3 1482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5777,'0'0'11719,"30"-5"-11186,195-32-1129,-104 17-3542,131-5 0,-1 19 4326,-228 7 868,1 1 1,-2 1 0,29 8-1,-26-5-185,0-1 0,43 2-1,27-9-2072,0-5-1,145-28 0,-88 8-3204,-14 5-400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1 669 5913,'0'0'14705,"26"14"-12478,-14-7-2133,2 1-242,0-1-1,0 0 0,1 0 0,0-1 0,0-1 0,0-1 1,1 0-1,-1-1 0,1-1 0,0 0 0,0-1 0,21-1 1,377-20-14744,-404 19 14862,0 1 0,0 1 0,0 0 0,0 0 0,0 1 0,-1 0 0,1 0 0,-1 1-1,1 1 1,-1-1 0,0 2 0,0-1 0,-1 1 0,1 0 0,13 13 0,32 27 1130,-35-27-672,1-1 0,1 0 0,1-2 0,0 0 0,1-1-1,30 12 1,-25-16-320,0-2 0,1-1-1,39 5 1,91 1-342,9 1 104,-124-9-657,0-3 1,0-2-1,0-1 1,0-2-1,56-12 0,-73 11 638,-21 4 725,-1 0 0,0 0 0,0-1 0,0 0 0,0 0-1,0-1 1,0 1 0,0-1 0,0 0 0,-1 0 0,1-1-1,-1 1 1,1-1 0,5-5 0,107-115-244,-86 85-2788,-3 0 0,0-2 0,28-58 1,-50 85 2021,-1 1 1,0-1-1,-1 0 1,-1 0-1,4-24 1,-3-68 4755,-3 91-3596,0 0-1,1 0 1,0 1-1,1-1 1,1 1-1,0 0 1,8-17-1,50-87 2672,-22 45-4279,-30 53-1339,12-35 0,-13 16-3200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61 305 9106,'0'0'3009,"-50"-172"-3009,43 106-1657,4 0-2536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1513 1144 6537,'0'0'7610,"-54"-217"-7610,44 154-2497,-5 6-3048</inkml:trace>
  <inkml:trace contextRef="#ctx0" brushRef="#br0" timeOffset="1">1178 602 6881,'0'0'7234,"-197"-175"-7354,144 145-2281,-4 3-2103</inkml:trace>
  <inkml:trace contextRef="#ctx0" brushRef="#br0" timeOffset="2">204 280 5729,'0'0'10771,"-139"-187"-11460,110 139-1679,-6 3-3937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3905,'0'0'11202,"0"19"-10458,0-10-504,-10 12-240,-22 24-424,3 0-1400,-3-6-3057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1388 136 3209,'0'0'11690,"-218"-132"-11898,172 129-2456,-1 3-2874</inkml:trace>
  <inkml:trace contextRef="#ctx0" brushRef="#br0" timeOffset="1">317 85 7930,'0'0'6537,"-206"-57"-9025,156 57-17,-11 18-2280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5297,'0'0'6241,"-214"57"-4776,150-27-1465,-7 9-40,-22 15-2081,22-11-1399,7-10-377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6393,'0'0'3386,"-34"15"-1276,-109 48-287,77-35-662,33-15-818,-48 26 0,70-32-874,0 1 0,1 0 0,0 1 0,0-1-1,1 2 1,-15 18 0,-23 38-5473,2 3 3672,-69 150 6306,105-199-3290,2-1 0,0 1 1,-7 32-1,11-35-1040,1 1 0,0 24 1,2-31-2329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8138,'0'0'13195,"-36"187"-11275,11-112-800,-4 7-344,8-4-360,0-6-400,6-3-16,8-14-384,7-10-1528,11-42-2417,21-3-2840,7-18-265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7017,'0'0'3615,"0"25"-2216,0 84-94,0-90-823,2 0 1,0 0-1,8 37 0,-6-44-346,-2 1-1,0-1 0,1 23 0,-2-48-413,0 0-1,1 0 1,1 0-1,0 0 1,0 0-1,1 1 1,1 0-1,0 0 1,1 0 0,0 1-1,15-20 1,-8 12-116,2 1 1,1 0 0,0 1-1,1 1 1,33-24 0,-45 36 375,1 0 0,0 0 0,-1 1-1,1 0 1,0 0 0,0 0 0,1 1 0,-1 0 0,1 0 0,-1 0 0,1 1 0,-1 0 0,1 0 0,0 1 0,7 0-1,-14 0 38,1 0-1,-1 0 0,1 0 0,0 0 1,-1 1-1,1-1 0,-1 0 0,1 0 1,-1 0-1,1 1 0,-1-1 0,1 0 1,-1 1-1,1-1 0,-1 0 0,1 1 1,-1-1-1,1 1 0,-1-1 0,0 1 1,1-1-1,-1 1 0,0-1 0,1 1 1,-1-1-1,0 1 0,0-1 0,0 1 1,1 1-1,-1 19 515,0-13-228,-1 7-5,-1 1-1,0-1 0,0 0 1,-2 0-1,0-1 1,0 1-1,-2-1 1,-8 18-1,-11 14 309,-32 46 0,28-49-289,-7 11-25,1 1-3104,54-89-791,11-17-288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8858,'0'0'6952,"35"17"-5473,108 54-741,-136-68-717,-1 0 1,1 1-1,-1 0 1,0 1 0,0-1-1,0 1 1,0 0 0,-1 0-1,0 1 1,0 0-1,0 0 1,-1 0 0,5 8-1,-7-9-31,-1 1 0,1-1 0,-1 1 0,0 0-1,0-1 1,-1 1 0,0 0 0,0-1 0,0 1 0,-1 0 0,1-1-1,-3 9 1,0-7-4,1 1-1,-1-1 0,0 1 1,-1-1-1,0 0 0,0-1 1,0 1-1,-1-1 1,0 0-1,0 0 0,0 0 1,-11 8-1,-10 7-1,-48 29 0,52-36 37,-103 57 860,124-68-827,10-2-358,2-1 279,60 0-1706,73-10 1,62-14-5785,-116 13 2338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 8938,'0'0'9671,"12"-1"-9567,72-7 396,147-10 3191,-230 18-3700,1 0 1,-1 1 0,0-1 0,1 0 0,-1 1 0,1-1 0,-1 0-1,0 1 1,1 0 0,-1-1 0,0 1 0,1 0 0,-1 0 0,0 0 0,0 0-1,0 0 1,0 0 0,0 0 0,0 0 0,0 0 0,0 0 0,0 1-1,0-1 1,-1 0 0,1 0 0,-1 1 0,1-1 0,-1 1 0,1-1-1,-1 0 1,0 1 0,1-1 0,-1 1 0,0-1 0,0 1 0,0-1 0,0 1-1,-1-1 1,1 2 0,-1 3-14,1-1 1,-1 0-1,0 0 0,0 0 1,-1 0-1,1 0 0,-1 0 1,0-1-1,-1 1 0,1 0 1,-4 4-1,-6 4-59,-1 0 0,0-1 1,-1 0-1,0-1 0,-16 9 0,-83 45-392,86-50 394,26-15 6,-1 0 0,1 1 0,-1 0 1,1-1-1,0 1 0,-1 0 1,1 0-1,0 0 0,-1 0 0,1 0 1,0 0-1,0 0 0,0 0 0,0 0 1,-2 3-1,25-3-1967,2-2 2396,-21 1-357,13 0-44,0 0 0,0 1 0,25 5 1,-35-4 55,-1-1 1,1 1-1,0 1 1,-1-1-1,0 1 1,0 0 0,0 0-1,0 1 1,0-1-1,-1 1 1,1 0-1,-1 1 1,4 4 0,-3-3 95,-1 0 0,0 1 0,0-1 0,-1 1 0,1 0 1,-2 0-1,4 8 0,-5-12-81,-1 0 0,1 0-1,0 0 1,-1-1 0,1 1 0,-1 0 0,0 0-1,0 0 1,0 0 0,0 0 0,-1-1 0,1 1-1,-1 0 1,1 0 0,-1 0 0,0-1 0,0 1 0,-1 0-1,1-1 1,0 1 0,-1-1 0,-3 5 0,-3-1-87,1 0 0,-2 0 0,1-1-1,0 0 1,-1-1 0,-16 7 0,-61 16-1378,61-20 796,-62 17-2613,5-8-2050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8258,'0'0'11122,"210"12"-10714,-124-12-168,-8 0-232,-14 0-8,-14 0-248,-18 0-1608,-24-3-1169,-8-3-1472,0-3-536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6289,'0'0'5930,"211"90"-5338,-158-75-152,-10 3-184,-14-3-48,-19 0-24,-10 0 192,-3 3 648,-33 7-376,-7-4-648,1 6-128,-1-3-1072,14-6-1456,15-9-3082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7194,'0'0'11266,"164"18"-11266,-100-18-104,-7 0-1280,-10 0-553,-15-6-663,-11-9-1313,-17 0-456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6193,'0'0'8434,"124"181"-7394,-109-151 249,-15 0 55,0 0 144,-32 3-119,-26 0-929,-41 16-440,13-10-2041,4-12-4848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51 3313,'0'0'7531,"-27"-7"-7231,-91-23-116,113 29-172,0 0 0,0 0 1,0 0-1,0 0 0,0 1 1,0 0-1,0 0 0,-1 0 0,1 1 1,0-1-1,0 1 0,0 0 1,0 1-1,0 0 0,0-1 0,1 1 1,-1 1-1,1-1 0,-1 1 1,1 0-1,-7 5 0,-3 2 50,-26 18 273,1 2 1,1 2 0,2 1-1,1 2 1,2 2 0,-49 69-1,64-78-137,1 0 0,1 2 0,1 0 0,2 1 0,1 0 0,1 1 0,2 0-1,1 0 1,1 1 0,-3 60 0,10 108 390,1-189-559,0 1 0,1 0-1,0 0 1,1 0 0,1-1-1,0 0 1,0 0 0,1 0-1,1 0 1,0 0 0,15 20-1,-14-24 13,-1 0 0,2 0 0,-1-1 0,1 0 0,0 0 0,1-1 0,-1 0 0,1 0 0,0-1 0,1-1 0,-1 1-1,1-1 1,0-1 0,0 0 0,14 2 0,-4-1 21,0-2 1,0 0-1,0-2 0,0 0 1,1-1-1,-1-1 0,0-1 1,-1-1-1,1 0 0,-1-2 1,0 0-1,0-1 0,0-1 1,25-15-1,-7 0-150,-2-2 0,-1-1 0,-1-1 0,-1-2-1,-1-2 1,-2 0 0,-1-2 0,25-40 0,-34 45-109,-1-2-1,-2 0 1,-2-1 0,0-1-1,-2 0 1,-2-1 0,-1 0 0,-1 0-1,-2-1 1,4-57 0,-9 67 195,-2-1 1,0 0 0,-1 1-1,-2-1 1,0 1 0,-16-46-1,15 55 171,-2 1 0,1 0 0,-2 1-1,0-1 1,0 1 0,-2 1 0,1 0-1,-1 0 1,-1 1 0,0 0 0,-1 1-1,-16-11 1,16 13 223,0 1 0,0 0 1,-1 1-1,0 1 0,-1 0 0,1 0 0,-25-4 0,10 6 196,1 0 0,-1 1-1,-28 3 1,47 0-511,1 0 0,-1 0 0,1 1 0,0 1 0,-1-1 0,1 1-1,0 1 1,0 0 0,1 0 0,-1 0 0,1 1 0,0 0 0,0 0 0,1 1 0,-7 7 0,-10 11 836,2 2-1,-30 44 1,37-49-256,11-16-591,-1 0 0,2 0 0,-1 0 0,0 0 0,1 1 0,0-1 0,0 1 0,1-1 0,0 1 0,-2 10 0,3-16 46,0 0 0,0 1 1,0-1-1,0 0 0,0 1 1,0-1-1,0 0 0,0 0 0,0 1 1,-1-1-1,1 0 0,0 0 0,0 1 1,0-1-1,0 0 0,-1 0 1,1 1-1,0-1 0,0 0 0,-1 0 1,1 0-1,0 1 0,0-1 1,-1 0-1,1 0 0,0 0 0,0 0 1,-1 0-1,1 0 0,0 0 1,-1 0-1,1 0 0,0 1 0,-1-1 1,1 0-1,0 0 0,-1-1 1,-1-4-3889,2 3 3126,0-9-4052,5 0-4111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5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10 2945,'0'0'7947,"-5"-2"-6987,3 1-767,1 0-152,0 0 1,0 0-1,0 1 0,0-1 0,-1 1 0,1-1 0,0 1 0,0-1 0,0 1 0,0 0 0,0 0 0,-1-1 0,1 1 0,0 0 0,0 0 0,0 0 0,-1 0 0,1 0 0,0 1 0,0-1 0,0 0 0,-1 1 0,1-1 1,0 0-1,0 1 0,0-1 0,0 1 0,0 0 0,0-1 0,0 1 0,-1 1 0,-43 54 1092,3 1 0,3 3 0,-47 93-1,64-110-772,2 2 0,-25 86 0,38-107-216,2 0 0,1 0 0,0 1 0,2 0 0,1-1 0,1 1 0,5 38 0,-5-60-138,1 0 1,0 1 0,0-1 0,0 0-1,0 0 1,1 0 0,-1 0 0,1 0 0,0 0-1,0 0 1,0 0 0,0-1 0,0 1-1,0-1 1,1 1 0,3 2 0,0-2-1,-1 1 0,0-1-1,1-1 1,0 1 0,0-1 0,0 0 0,0-1 0,8 2 0,9 0 2,0-2 0,0 0 0,40-5 0,-47 1-67,0 1 1,-1-2-1,0 0 1,0-1 0,0-1-1,-1 0 1,0-1-1,0-1 1,0 0-1,-1 0 1,0-2 0,-1 0-1,0 0 1,0-1-1,12-15 1,-13 13-106,0 0 0,-1-1 1,-1 0-1,0-1 0,-1 0 0,-1 0 0,0 0 1,-1-1-1,-1 0 0,0-1 0,-1 1 1,-1-1-1,0 0 0,0-19 0,-3 19 141,-1 0-1,-4-29 0,3 40 31,1 0 0,-1 0 0,0 0 0,0 0 1,-1 1-1,0-1 0,0 1 0,0-1 0,-1 1 0,-6-7 0,-3-1 26,0 1 0,0 1 0,-1 1 0,0 0-1,-1 0 1,0 1 0,-1 1 0,-25-9 0,21 6-1138,20 4-890,13-3-537,26-3-2206,9-5 780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5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10 1216,'0'0'9481,"-31"-1"-7579,-100-5-75,120 5-1550,1 0 0,0 1 0,-1 0 0,1 1 0,0 1 0,0-1 0,0 1 1,-1 1-1,2 0 0,-1 1 0,-12 5 0,12-2-68,0 1-1,1 0 1,-1 1 0,2 0-1,-1 0 1,1 1 0,-6 10-1,-4 4 127,2 1-1,1 0 0,2 1 1,0 1-1,1 0 0,2 1 1,-12 47-1,12-22 75,2-1 0,2 2 0,2 71-1,4-112-384,0 0-1,2 0 0,-1 0 0,2 0 0,-1 0 0,2 0 0,0-1 1,10 23-1,-10-28-28,1 1 0,0-1 0,0 0 0,0 0 0,1 0 0,0-1 0,0 1 0,1-1 1,-1-1-1,1 0 0,1 0 0,-1 0 0,1-1 0,10 5 0,-7-5-34,0 0-1,0-1 1,1 0-1,-1-1 1,1 0 0,-1-1-1,1-1 1,0 1-1,-1-2 1,1 0 0,-1 0-1,1-1 1,-1 0-1,1-1 1,-1 0-1,0-1 1,0-1 0,0 1-1,-1-2 1,0 1-1,0-1 1,0-1 0,-1 0-1,0 0 1,0-1-1,12-14 1,-10 10-9,-1 0 0,0-1-1,-1 0 1,0 0 0,-1-1 0,0-1 0,-1 1-1,-1-1 1,0 0 0,-1-1 0,-1 1 0,0-1 0,-1 0-1,-1 0 1,0-17 0,-2 29 56,1-29 150,-4-41 1,2 64-49,0 0 0,-1 1 0,-1-1 0,1 1 0,-2-1 0,1 1 0,-1 0 0,-8-13 0,5 12 217,-22-32 407,27 39-510,0 0 0,0 1 0,-1-1 0,1 1 0,-1 0-1,1 0 1,-1 0 0,0 0 0,0 0 0,0 1 0,-5-3-1,2 4 4056,5 9-2883,-3-7-1396,-20 0-1240,2-6-5202,-17-8-11353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57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1645 1852 5641,'0'0'13180,"-7"-17"-11177,-10-26-682,-3 1-1,-34-56 0,14 42 120,-86-90-1,-65-40 39,35 35-902,-269-313-166,-42-43-406,405 452-107,41 38-1690,-33-35 0,50 43-2476,15 5-5202,20-1-183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6897,'0'0'10711,"-13"17"-10139,-188 233-1051,167-214-20,18-19-63,0 1 0,-18 27-1,33-45 490,1 0-1,0 0 1,0 0-1,-1 1 1,1-1 0,0 0-1,0 0 1,0 1-1,0-1 1,-1 0-1,1 0 1,0 1-1,0-1 1,0 0 0,0 1-1,0-1 1,0 0-1,0 0 1,0 1-1,0-1 1,0 0-1,0 1 1,0-1-1,0 0 1,0 1 0,0-1-1,0 0 1,0 1-1,0-1 1,0 0-1,0 0 1,0 1-1,1-1 1,-1 0-1,0 0 1,0 1 0,0-1-1,1 0 1,-1 0-1,0 1 1,0-1-1,0 0 1,1 0-1,-1 0 1,1 1-1,18-1-1218,24-10 585,39-28-521,-50 22 741,38-13 0,-61 26 476,1 0 0,-1 1 0,1 0 0,-1 0 0,1 1-1,-1 1 1,1-1 0,19 3 0,-28-2 40,0 1 0,0-1 0,0 1 0,0-1 0,0 1-1,0 0 1,0-1 0,-1 1 0,1 0 0,0 0 0,0-1 0,0 1 0,-1 0 0,1 0 0,0 0-1,-1 0 1,1 0 0,-1 0 0,1 0 0,-1 0 0,0 0 0,1 0 0,-1 1 0,0-1 0,0 0 0,0 0-1,0 0 1,0 0 0,0 2 0,-2 41 1120,1-36-899,-1 6-22,-1-1 1,-1 1 0,0 0-1,0-1 1,-9 18-1,-39 65 88,18-37-235,4-7-94,21-38-161,0 0 0,1 0 1,1 1-1,0 0 0,-5 17 0,27-63-2979,-13 26 3120,2 0 0,-1 0 0,0 1 0,1 0 0,0-1 0,0 1 0,0 1 0,1-1 1,-1 0-1,1 1 0,0 0 0,0 0 0,9-3 0,-13 5 61,1 1 0,-1 0 1,0 0-1,0 0 0,0 0 0,0 0 0,0 0 1,1 0-1,-1 0 0,0 0 0,0 1 1,0-1-1,0 0 0,0 1 0,0-1 0,0 1 1,0-1-1,0 1 0,0 0 0,0-1 1,0 1-1,0 0 0,0 0 0,-1 0 0,1-1 1,0 1-1,0 0 0,-1 0 0,1 0 1,-1 0-1,1 0 0,-1 0 0,1 2 0,2 3 208,-1 1 0,-1 0 0,1 0 0,0 9 0,-1-9-100,7 80 2033,-6 148 0,-4-116-1373,2-9-606,0-110-220,-1 1 0,1-1 0,0 1 0,0 0 0,0-1 0,0 1 0,0-1 0,0 1 0,0 0 0,0-1 0,0 1 0,0-1 0,0 1 0,1-1 0,-1 1 0,0 0 0,0-1 0,1 1 0,-1-1 0,0 1 0,0-1 0,1 1 0,-1-1 0,1 0 0,-1 1 0,0-1 0,1 1 0,-1-1 0,1 0 0,-1 1 0,1-1 0,-1 0 0,1 1 0,0-1 0,1-1-44,-1 1 0,1-1 0,0 0 0,-1 0 0,1 0 0,-1 0 0,1 0-1,-1 0 1,0 0 0,1 0 0,-1-1 0,0 1 0,0-1 0,0 1 0,1-3 0,29-47-1548,-2-2-1,25-66 1,-3-11-2489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0:57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1195 202 9234,'0'0'5744,"-40"-14"-3180,-130-42-256,141 47-1800,0 1 1,-1 2 0,1 1-1,-1 1 1,-33 0-1,11 1-144,-143-11 1558,-317-63-1,498 75-1619,12 2-73,2 4-119,1 19-11,1 0 1,1-1-1,1 1 1,14 41 0,40 89 956,-49-132-906,279 566 3164,-278-568-3256,7 13-445,-17-33 375,0 1 0,0 0 0,0 0 0,0 0 0,0 0 0,0 0 1,0 0-1,0 0 0,0 0 0,0 0 0,0 0 0,0-1 0,0 1 0,0 0 0,0 0 1,0 0-1,0 0 0,0 0 0,1 0 0,-1 0 0,0 0 0,0 0 0,0 0 0,0 0 1,0 0-1,0 0 0,0 0 0,0 0 0,0 0 0,0 0 0,0 0 0,1 0 0,-1 0 0,0 0 1,0 0-1,0 0 0,0 0 0,0 0 0,0 0 0,0 0 0,0 0 0,0 0 0,0 0 1,1 0-1,-1 0 0,0 0 0,0 0 0,0 0 0,0 0 0,0 0 0,0 0 0,0 0 1,0 0-1,0 0 0,0 0 0,0 1 0,0-1 0,0 0 0,0 0 0,0 0 0,0 0 1,1 0-1,-1 0 0,0 0 0,0 0 0,-3-20-1397,-11-28-3510,-12-11-5563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08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585 0 9554,'0'0'9618,"-185"76"-9410,135-46-64,-4 6-144,-7 6-776,-31 24-2145,17-9-2104,7-8 80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09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0 5249,'0'0'9210,"-117"178"-9210,92-136-368,-15 27-1976,8-5-2634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09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0 5513,'0'0'4320,"-8"26"-2293,-48 154 820,29-64-2867,13-35-6092,-2 115-1,12-122 6739,-1 2 3238,8 105 0,-1-167-3848,0 1 0,1-1 1,1 0-1,0 0 0,12 26 0,-9-27-960,0 0-1,1 0 1,0-1-1,1 0 1,16 18-1,0-8-2541</inkml:trace>
  <inkml:trace contextRef="#ctx0" brushRef="#br0" timeOffset="1">316 1304 4025,'0'0'9778,"121"105"-11258,-82-105-1977,4-3-600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0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0 431 7042,'0'0'9663,"37"-19"-10638,120-61-979,-55 22-1486,-69 38 1566,58-26 0,-76 41 2418,0 0 0,0 1 0,1 1 0,-1 0 1,1 1-1,29 0 0,-2 2 3658,42 0-637,-69-1-3811,0 0-1,1-1 1,-1-1 0,0-1 0,27-9-1,74-39-4503,60-22-981,-152 66 5462,0 1 0,0 1 0,0 1 0,1 2-1,38-2 1,-60 5 420,-1 0-1,1 1 1,0-1 0,0 1-1,0 0 1,-1 0-1,1 0 1,0 0-1,-1 1 1,1-1-1,-1 1 1,1 0 0,-1 0-1,0 0 1,0 0-1,0 1 1,4 3-1,0 3 631,0 0 0,-1 0-1,1 1 1,6 14-1,-9-15-272,1 0 1,0 0-1,0-1 0,1 1 0,0-2 0,0 1 0,10 8 1,-10-11-397,0-1 0,1 0-1,-1-1 1,1 0 0,-1 0 0,1 0 0,0-1 0,0 0 0,0 0 0,12 1 0,6-1-362,44-2 0,-30-1-328,303-14-9814,-337 15 10469,-1 0-1,0 0 0,0 1 1,1-1-1,-1 1 0,0 0 1,0 0-1,0 1 0,0-1 1,0 1-1,0 0 0,0 0 1,-1 0-1,1 1 0,-1-1 1,1 1-1,-1 0 0,0 0 1,5 6-1,5 4 1106,-8-9-728,1 0 0,-1-1 0,0 1 0,1-1 0,0 0 0,0 0 0,0-1 0,0 0 0,0 0 0,0 0 0,0-1 0,8 1 0,10 1-123,0-2-1,25-3 0,-8 1-616,97-4-6216,-83 1 1211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0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7570,'0'0'4641,"182"48"-9722</inkml:trace>
  <inkml:trace contextRef="#ctx0" brushRef="#br0" timeOffset="1">864 88 8658,'0'0'4449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0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9386,'0'0'5649,"182"40"-12714,-114-40 1944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0.9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7274,'0'0'6897,"179"63"-16515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1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1801 1 0,'-93'25'0,"61"-15"0,-54 9 0,-24-9 0,-164-5 0,77-4 0,182 0 0,0 0 0,0 2 0,0 0 0,0 0 0,-26 11 0,29-10 0,-17 4 0,-56 8 0,57-12 0,1 1 0,0 1 0,-35 13 0,52-15 0,3-2 0,1 1 0,-1-1 0,0 2 0,1-1 0,0 0 0,0 1 0,0 1 0,0-1 0,0 1 0,1 0 0,0 0 0,-6 8 0,-13 18 0,-78 115 0,91-128 0,0 0 0,-1-1 0,-1-1 0,-1 0 0,0-1 0,-1 0 0,0-1 0,-1-1 0,-1 0 0,0-1 0,-1-1 0,0-1 0,0 0 0,-30 10 0,37-15-36,1 0 0,0 0-1,0 1 0,0 0 0,1 1 1,-12 11-1,10-9 369,0 0 0,-1-1 1,-19 19 18680,46-27-19050,119-2-1763,-36-6-4887,-35-3-2054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1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7426,'0'0'1536</inkml:trace>
  <inkml:trace contextRef="#ctx0" brushRef="#br0" timeOffset="1">557 115 8962,'0'0'4441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5977,'0'0'5659,"22"12"-5443,0 0-200,-1 0 0,21 17 0,-40-27-12,1 0 1,-1 0-1,0 1 1,0-1-1,-1 0 1,1 1-1,0-1 1,-1 1-1,0 0 1,0-1-1,1 1 1,-1 0-1,-1 0 1,1 0-1,0 0 1,-1 0-1,0 0 1,1 3-1,-2 1 22,1 1 0,-1-1 0,-1 0 0,-3 14 0,5-21-24,-6 17 35,-1 0 0,0-1 0,-1 0-1,-14 21 1,-47 60 89,48-69-117,-33 41 36,-44 62 657,104-137-868,-1 0 0,1 0 0,0 1-1,9-7 1,12-10 46,0-7-109,24-24-226,-47 50 449,-1 0-1,0 1 0,1-1 0,-1 1 0,1 0 1,0 0-1,0 0 0,0 1 0,0-1 0,0 1 1,0 0-1,0 0 0,8 0 0,-11 1 24,-1 1 1,1-1-1,0 1 0,0-1 1,-1 1-1,1 0 0,0-1 1,0 1-1,-1 0 0,1 0 1,-1-1-1,1 1 0,-1 0 1,1 0-1,-1 0 0,1 0 1,-1-1-1,0 1 1,0 0-1,1 0 0,-1 0 1,0 0-1,0 0 0,0 0 1,0 0-1,0 0 0,0 0 1,0 0-1,0 0 0,-1 0 1,1 1-1,0 3 82,2 317 552,-3-168-1221,1-142 551,1 1 1,1-1-1,0 0 1,0 1-1,5 11 1,-5-18 62,0 1-1,1-2 1,-1 1 0,1 0 0,0 0 0,1-1 0,-1 0-1,1 0 1,0 0 0,0 0 0,9 7 0,-12-11-5,1 0 0,-1 0 0,1 0 0,0 0 0,-1-1 0,1 1 0,0 0 0,-1-1 0,1 1 0,0-1 0,0 0 0,0 0 0,-1 0 0,1 0 0,0 0 0,0 0-1,0 0 1,-1 0 0,1-1 0,0 1 0,0-1 0,-1 1 0,1-1 0,0 0 0,-1 1 0,1-1 0,0 0 0,1-2 0,2-1 48,0 0 1,0-1-1,0 1 0,-1-1 0,1 0 0,4-9 0,45-74-533,53-117 0,-60 110-3179,-13 26-2320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2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1 774 4281,'0'0'1232,"89"-153"-672,-75 126-112,0 3-448,8-6-560,-4 6-64,-1-1-1600</inkml:trace>
  <inkml:trace contextRef="#ctx0" brushRef="#br0" timeOffset="1">282 359 4649,'0'0'7033,"65"-184"-7409,-23 118-1528,-6 9-865,-4 6-599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2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104 849 4025,'0'0'9978,"39"-162"-11026,-21 120-1113,-7 2-1728</inkml:trace>
  <inkml:trace contextRef="#ctx0" brushRef="#br0" timeOffset="1">40 211 5905,'0'0'3169,"-32"-165"-4761,25 119-3521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2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1034 859 6913,'0'0'3945,"-57"-205"-5545,57 151-1449,-3 3-95</inkml:trace>
  <inkml:trace contextRef="#ctx0" brushRef="#br0" timeOffset="1">621 395 2929,'0'0'2808,"-157"-147"-5184</inkml:trace>
  <inkml:trace contextRef="#ctx0" brushRef="#br0" timeOffset="2">0 1 4849,'0'0'944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3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364 298 7890,'0'0'4009</inkml:trace>
  <inkml:trace contextRef="#ctx0" brushRef="#br0" timeOffset="1">0 0 8458,'0'0'1672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8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411 1 2849,'0'0'15099,"-164"159"-14915,125-114-184,-4 9-1656,-21 22-1145,14-10-2752,0-15-401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9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6825,'0'0'3249,"-43"186"-1833,43-110-551,0-7-473,14-3-392,15-3-784,28 1-1705,-11-19-1144,-3-12-584</inkml:trace>
  <inkml:trace contextRef="#ctx0" brushRef="#br0" timeOffset="1">386 964 5145,'0'0'6754,"21"178"-5458,-3-154-592,4-3-704,10-3-72,28-3-1592,-6-6-2233,-8-6-504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9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1 280 3161,'0'0'7625,"242"69"-8849,-156-117-288,-1-9-4450</inkml:trace>
  <inkml:trace contextRef="#ctx0" brushRef="#br0" timeOffset="1">924 33 4153,'0'0'5249,"222"-3"-5913,-140-27-5121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19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1 192 136,'0'0'10229,"41"-13"-10660,3-2 18,206-77-3179,-220 79 3422,1 1 0,1 1 0,0 1 0,0 2 0,1 2 0,0 1 0,0 1 0,0 2 0,40 2 0,-58 3 648,-1 0 1,1 1-1,-1 0 1,0 2-1,0-1 0,-1 2 1,25 15-1,27 12 1024,-40-24-1273,1-1-1,0-1 1,1-1-1,-1-2 1,34 3-1,131-3-3512,-133-5 1118,37 0-3041</inkml:trace>
  <inkml:trace contextRef="#ctx0" brushRef="#br0" timeOffset="1">2415 204 4953,'0'0'712,"200"69"-2456,-139-54 151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0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0 798 3177,'0'0'4449,"196"-48"-4449,-149 3-248,-4 2-4209</inkml:trace>
  <inkml:trace contextRef="#ctx0" brushRef="#br0" timeOffset="1">496 259 4233,'0'0'5913,"43"-205"-6425,-15 151-2753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1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948 241 6137,'0'0'4173,"-36"-5"-2612,-120-17-52,140 20-1228,-1 1 0,1 0 0,-1 1 0,1 1 0,-1 1 0,1 0 0,0 1 0,0 1 0,0 1 0,0 0 0,-28 14 1,18-4 206,0 1 0,2 2 0,0 0 0,-35 35 0,27-21 37,1 2 0,2 2 0,2 0 0,1 2 0,1 0-1,-32 72 1,28-41 39,3 0 1,2 2-1,-18 99 0,31-104-236,3-1 1,2 1-1,5 92 1,2-139-288,1 0 0,1 0 0,0-1 0,1 0 0,1 1 0,1-1 0,1-1 0,0 0 0,1 0 0,1 0 0,1-1 0,0 0 0,1-1 0,21 24 0,-17-24-24,1-1 0,0 0 0,0-2-1,2 0 1,-1 0 0,1-2 0,1 0 0,0-1 0,1-1 0,-1-1 0,1 0 0,1-2 0,21 3 0,-4-2-31,-1-2 0,1-1 0,0-2 0,0-2 0,-1-2 0,1-1 0,-1-1 0,1-3 0,-2-1 0,1-1 0,-1-2 0,-1-2 0,-1-1 0,0-2 0,0-1 0,46-35 0,-49 29-76,-2-1 0,0-2 0,-2-1 0,-1-1 0,-1-1 0,-2-2 0,-1 0 0,-1-1 0,20-46 0,-22 36 67,-2-2 0,-3 0 0,-1-1 0,-2 0 0,-2-1 0,-2 0 0,1-64 0,-5 32 42,-3 0-1,-4 1 0,-18-104 1,16 153 37,-1 1 0,-1-1 0,-2 1 0,-1 0 0,-1 1 0,-1 1 0,-1 0 0,-2 0 1,0 2-1,-2 0 0,-1 1 0,-30-29 0,33 37 98,-1 0 0,-1 2-1,0 0 1,-1 1 0,0 1 0,0 0 0,-2 2-1,1 0 1,-1 2 0,0 0 0,-1 1-1,1 1 1,-1 1 0,0 1 0,-31 0 0,22 2-14,0 2 0,-38 5 0,57-4-146,0 1 0,0 0 0,0 1 0,0 0-1,0 1 1,1 1 0,0-1 0,-14 11 0,14-8-284,-1 0 1,1 1-1,1 0 1,0 1-1,-10 12 1,16-16-373,0-1 1,1 1 0,-1 0-1,1 0 1,0 0-1,1 0 1,-1 1-1,1-1 1,1 1 0,-1 0-1,1-1 1,0 9-1,0 19-5726,1 0-1020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7194,'0'0'8457,"129"-66"-8137,-72 30-320,10-9-344,-13 6-2032,-15 5-3465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2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7098,'0'0'9298,"13"13"-8520,7 8-330,98 107 2392,186 279 1772,-34-38-2395,-210-296-2080,2-3 1,130 111-1,-179-170-332,27 19-445,-38-29 317,0 1 1,0-1-1,0 0 1,0 0 0,0-1-1,1 1 1,-1 0-1,0-1 1,5 1 0,-5-7-3710,-2-19-2739,0-9-2309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2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1580 1 10514,'0'0'4857,"-192"177"-1640,85-77 464,-15 17-649,-38 34-1327,-47 38-865,-25 31-544,7 6-296,58-16-376,60-50-2497,64-64-5825,25-45-4496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2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13779,'0'0'4225,"118"180"-2289,-40-95-295,15 8-553,3 9-576,0 4-216,-14-1-160,-10 0 16,-19-5-152,-6-10-376,-12-15-1224,1-21-1753,25-54-1016,-8 0-1624,1-48-433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23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867 0 9418,'0'0'4885,"-30"40"-2438,-9 13-1614,-161 209 4157,-173 180-173,368-437-4839,0 1 0,0-1 0,0 0 0,0-1-1,-11 7 1,13-9-37,0-1 0,0 0 0,-1 0 0,1 0 0,0 0 0,-1-1 0,1 0 0,-1 1 0,1-1 0,0 0 0,-1 0 0,-5-2 0,-29 0-935,38-1 3512,-4 5-2831,-48 28-4587,11-14-4234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03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8442,'0'0'11098,"147"154"-8937,-112-127-1041,1-3-760,-4-3-360,-7-6-184,3 3-1328,-6-6-2617,-11-3-3177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58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15 6649,'0'0'13363,"-50"-15"-12995,54 39-352,14 15 112,-1 12-128,1 7-256,4-1-1392,10-6-1305,-4-15-1800,4-24-64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59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1038 0 6721,'0'0'9392,"-10"30"-6581,3-12-2422,-2 9-86,-2 0 0,0-1 0,-1-1 0,-2 0 0,-1-1 0,-19 26 0,-18 10-181,-3-2 0,-1-3 0,-103 77-1,40-47-616,-139 73 0,274-158-1228,24-7 1482,-1-3 0,-1-1 0,0-2 0,51-24 0,-23 10 199,-24 11 68,258-89-1,-292 103-353,0 0 0,0 1 0,0 0 1,12-1-1,-20 2 297,0 0 1,0 0-1,0 0 1,1 0-1,-1 0 0,0 0 1,0 0-1,0 1 1,0-1-1,0 0 1,0 0-1,1 0 0,-1 0 1,0 0-1,0 0 1,0 0-1,0 0 1,0 0-1,0 0 0,0 0 1,0 0-1,0 1 1,0-1-1,0 0 1,1 0-1,-1 0 0,0 0 1,0 0-1,0 0 1,0 0-1,0 1 1,0-1-1,0 0 0,0 0 1,0 0-1,0 0 1,0 0-1,0 0 1,0 1-1,0-1 0,0 0 1,0 0-1,0 0 1,0 0-1,0 0 1,0 0-1,-1 0 0,1 1 1,0-1-1,0 0 1,0 0-1,0 0 1,0 0-1,0 0 0,0 0 1,0 0-1,0 0 1,0 0-1,-1 1 0,1-1 1,0 0-1,0 0 1,0 0-1,0 0 1,0 0-1,-4 7-310,0 0-1,0 0 1,0 0 0,0-1-1,-1 0 1,0 0 0,-1 0-1,0 0 1,1-1 0,-12 8-1,13-10 238,-14 13-60,-385 345-679,301-260 2476,-156 197 1,247-285-1274,1 1-1,0 0 1,0 1-1,2 0 0,0 1 1,0-1-1,2 2 1,-8 25-1,14-41-319,-1 0-1,1 0 0,0 1 0,-1-1 0,1 0 0,0 0 1,0 1-1,0-1 0,0 0 0,0 0 0,0 1 0,0-1 0,0 0 1,1 0-1,-1 1 0,0-1 0,1 0 0,-1 0 0,1 0 1,0 0-1,-1 0 0,1 1 0,0-1 0,-1 0 0,1 0 1,0-1-1,0 1 0,0 0 0,0 0 0,0 0 0,0 0 1,2 0-1,2 1 21,1-1 1,0 0 0,-1 0 0,1-1-1,0 0 1,9 0 0,-6-1 10,15 0 34,-1-1-1,0-1 1,0-1 0,42-14 0,96-48 150,604-354-27,-700 379-542,93-78 0,-149 112-110,0 0 1,-1-1-1,0-1 1,-1 1-1,10-15 1,-15 21 225,-1-1 0,1 0 0,-1 0 0,0 0 0,0 0-1,0 0 1,0 0 0,0 0 0,-1-1 0,1 1 0,-1 0 0,0 0 0,0-1 0,0 1 0,0 0-1,-1 0 1,1 0 0,-1-1 0,0 1 0,0 0 0,0 0 0,0 0 0,-3-4 0,1 2-343,-1-1 1,0 1-1,-1 0 1,1 0-1,-1 1 1,-8-7-1,-39-28-3442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1:59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5657,'0'0'8714,"-11"331"-5601,11-60-377,0 42-919,0 15-481,0-15-736,0-27-520,0-6-80,18-24-1424,4-42-2585,-4-67-3233,-8-62-1087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0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1520 0 7466,'0'0'4753,"-125"205"-2985,26-34 993,-41 73-25,-27 39-799,-19 24-913,-3 6-1024,15-15-56,20-9-1385,36-36-1743,33-57-65,35-76-2136,18-57-136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0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0 6321,'0'0'7970,"-25"178"-7762,25-130-208,0 0-56,0-12-600,4-15-1176,14-15-2001,-4-6-1216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73 6273,'0'0'1319,"-36"6"-298,10-2-833,-8 1 80,0 1 0,0 2 0,1 1 0,0 1 0,-56 27 0,37-7 116,1 2-1,1 2 1,2 2-1,2 2 1,1 2 0,-41 49-1,22-14 21,3 2-1,-93 158 0,116-167-63,3 2-1,3 1 0,-42 137 1,60-154-128,2 0 0,3 1 1,2 1-1,2-1 0,3 1 0,5 64 1,0-92-106,1 0-1,1 0 1,1-1 0,1 0 0,2 0 0,0 0 0,15 25 0,-14-32-69,1-2 1,2 0 0,-1 0-1,2-1 1,0-1 0,1 0-1,1-1 1,1 0 0,34 23-1,-5-12-51,1-1 0,1-2 0,1-3 0,0-2 0,98 23 0,-9-12 3,245 21 0,157-43 20,-379-20 16,0-7-1,-2-8 1,-1-6-1,-1-7 1,-3-7-1,191-86 1,-235 83-49,188-118 1,-245 133-14,-2-1 1,-2-3 0,-1-2-1,-2-2 1,46-58 0,-79 84-20,-1 1 1,0-2 0,-2 0 0,0 0 0,-1-1 0,0 0 0,-2 0-1,7-31 1,-7 9-24,-1-1-1,-2 1 1,-2-50-1,-2 62 115,0 1 0,-3 0 0,0-1 0,-2 1 0,-1 0-1,-1 1 1,-2 0 0,-1 0 0,-1 1 0,-1 0 0,-1 0 0,-31-44 0,9 25 61,-3 1 1,-1 2 0,-2 2 0,-2 2-1,-1 1 1,-62-38 0,21 21-3,-3 5 1,-161-67 0,165 84-112,-1 3 0,-2 5 0,0 3 0,-2 4 1,0 4-1,-1 3 0,-127 3 0,161 10 64,0 2 1,0 3-1,1 2 0,0 3 1,-94 33-1,114-32-44,1 2 0,1 1-1,0 2 1,1 1 0,1 1 0,1 2 0,1 1-1,1 2 1,-43 47 0,59-57-226,1 1-1,0 0 1,1 1-1,1 0 1,1 0 0,0 1-1,1 0 1,1 0 0,-4 22-1,1 10-1273,2 1-1,1 60 1,4 18-3825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1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843 0 7818,'0'0'3363,"-19"29"-2224,5-8-925,-16 24 165,-2-1-1,-57 59 1,-159 126-3354,208-197 1724,-1-3 0,-2-1 0,-1-2 0,-73 32 0,107-54 1042,-1 0 0,0 0 0,1-1 0,-1-1 0,-1 0 0,1-1 0,-13 1 1,23-2 170,0 0 0,0 0 0,0 0 0,-1 0 0,1 0 0,0-1 0,0 1 1,0 0-1,0 0 0,0-1 0,0 1 0,0-1 0,0 1 0,1-1 0,-1 1 1,0-1-1,0 1 0,0-1 0,0 0 0,1 0 0,-1 1 0,0-1 0,1 0 1,-1 0-1,0 0 0,1 0 0,-1-1 0,1 1 61,-1 0 1,1 1-1,1-1 1,-1 1-1,0-1 1,0 0-1,0 1 1,0-1-1,0 1 1,0-1-1,1 1 1,-1-1-1,0 0 1,0 1-1,1-1 1,-1 1-1,0-1 0,1 1 1,-1-1-1,1 1 1,-1 0-1,0-1 1,1 1-1,-1-1 1,1 1-1,-1 0 1,1 0-1,0-1 1,-1 1-1,1 0 1,-1 0-1,1-1 0,-1 1 1,1 0-1,0 0 1,-1 0-1,1 0 1,-1 0-1,1 0 1,0 0-1,-1 0 1,1 0-1,1 1 1,4-1 196,0 1 0,0 0 1,0 1-1,0-1 0,0 1 0,0 0 1,-1 1-1,1 0 0,-1 0 1,0 0-1,1 0 0,-1 1 1,-1-1-1,1 2 0,0-1 1,-1 0-1,0 1 0,0 0 1,0-1-1,-1 2 0,6 9 0,2 6 307,0 1-1,-1 0 1,-1 1-1,7 30 1,-5 2-233,-2 0 1,-3 0-1,-2 1 1,-3 64-1,-1-98-286,-1-20-36,1 1-1,0-1 1,1 0 0,-1 1-1,0-1 1,1 0 0,-1 0 0,1 1-1,0-1 1,1 3 0,7-1-551,6-13-17,-5-1 285,-1-1-1,0 0 1,10-18 0,11-16-596,16-12 328,2 2 0,3 2 0,1 2 0,70-51 0,-73 66 816,3 1 0,1 3 0,1 3 0,2 1 0,75-25 0,-126 51-197,5-1 137,0-1 1,0 1 0,1 0-1,-1 1 1,1 1 0,15-2-1,-25 3-149,-1 0 0,1 0 0,-1 0 0,1 0-1,0 1 1,-1-1 0,1 0 0,-1 0 0,1 0 0,-1 0-1,1 0 1,-1 1 0,1-1 0,-1 0 0,1 1 0,-1-1-1,1 0 1,-1 1 0,0-1 0,1 0 0,-1 1 0,1-1-1,-1 1 1,0-1 0,1 1 0,-1-1 0,0 1 0,0-1-1,1 1 1,-1-1 0,0 1 0,0-1 0,0 1 0,0-1-1,0 1 1,0-1 0,0 1 0,0-1 0,0 1-1,0 0 1,0 0 0,-8 28 728,-6-7-472,0-1 0,-1 0 0,-1-1 0,-34 33 0,31-32-196,-603 622 1243,597-620-1385,25-23 47,0 0 0,0 0 1,0 0-1,0 0 0,0 0 0,0 0 0,0 0 0,0 0 0,0-1 0,0 1 0,0 0 0,0 0 1,0 0-1,0 0 0,0 0 0,0 0 0,0 0 0,0 0 0,0 0 0,0 0 0,0 0 1,0 0-1,0-1 0,0 1 0,-1 0 0,1 0 0,0 0 0,0 0 0,0 0 0,0 0 0,0 0 1,0 0-1,0 0 0,30-41-349,-20 28 435,48-63-170,-4-3 0,-4-2 0,-3-2 0,-4-2 0,45-122 0,-82 190 74,-3 16-166,-3 28-223,-1-1 491,29 1222 4040,-25-1016-4005,-3-226-166,-1 0 1,0-1 0,0 1-1,0-1 1,-1 1 0,1-1 0,-1 1-1,-1-1 1,1 0 0,-1 0-1,0 0 1,0 0 0,0 0 0,-1-1-1,1 0 1,-1 1 0,-7 4-1,3-3-178,-1 0-1,0-1 1,1 0-1,-2 0 0,1-1 1,0-1-1,-1 0 0,0 0 1,-12 2-1,-5-1-566,-1-1-1,0-2 1,0 0-1,1-2 1,-1-1-1,-31-7 1,37 4 112,0-1-1,0 0 1,-21-11 0,-55-32-1115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1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0 455 4137,'0'0'5569,"214"-132"-3913,-93 83-191,26-2-737,81-30-728,-32 9-1000,-21 3-4025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1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0 340 3393,'0'0'11546,"246"-69"-9473,-146 42-689,0-3-816,0-3-568,-15-3-280,-13 3-2089,-12-9-615,-20 5-1361,-19 4 136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2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1156 0 832,'0'0'4558,"-12"34"-2137,-83 240 926,29-82-2152,-141 289-1,197-457-1068,15-25 109,9-11-132,41-36-36,15-13-849,-2-3-1,72-88 1,-134 146 782,-1-1 0,1 0 0,-1 0 1,-1 0-1,1 0 0,-1-1 1,0 1-1,-1-1 0,0 0 0,0 0 1,-1-1-1,0 1 0,1-15 1,-3 21 773,0 8-11,-13 193 253,13 223-1,10-141-1176,-10-280 157,0 0 0,0-1 0,0 1 0,0 0 0,0 0 0,0 0 0,0-1 0,-1 1 0,1 0-1,0 0 1,0-1 0,-1 1 0,1 0 0,0-1 0,-1 1 0,1 0 0,-1-1 0,1 1 0,-1 0 0,1-1 0,-1 1 0,1-1 0,-1 1 0,0-1 0,1 1 0,-1-1 0,-1 1 0,0-1-5,0 1 1,1-1-1,-1 0 1,0 1-1,0-1 1,0 0-1,0 0 1,0-1-1,0 1 1,1 0-1,-4-1 1,-2-2-72,0 1 0,0-1-1,1 0 1,-1 0 0,-10-7 0,-15-17-931,1-2 0,-52-63 0,27 29-351,-19-13 155,-138-109-1,194 170 1168,1 0 0,1-1 0,0-1 0,-17-22 0,26 27-344,1 0 0,0 0 1,0 0-1,1-1 1,1 0-1,0 0 1,1-1-1,-4-17 1,3 24 701,5 7-255,-1-1-1,1 1 1,0 0 0,0 0-1,-1 0 1,1 0 0,0-1-1,0 1 1,-1 0 0,1 0 0,0 0-1,0-1 1,0 1 0,0 0-1,-1 0 1,1-1 0,0 1 0,0 0-1,0 0 1,0-1 0,0 1-1,0 0 1,0-1 0,0 1-1,0 0 1,0 0 0,0-1 0,0 1-1,0 0 1,0-1 0,0 1-1,0 0 1,0 0 0,0-1 0,0 1-1,0 0 1,0-1 0,0 1-1,1 0 1,-1 0 0,0-1-1,0 1 1,0 0 0,1 0 0,-1 0-1,0-1 1,0 1 0,0 0-1,1 0 1,-1 0 0,0 0 0,0-1-1,1 1 1,-1 0 0,0 0-1,0 0 1,1 0 0,-1 0-1,0 0 1,1 0 0,-1 0 0,0 0-1,0 0 1,1 0 0,-1 0-1,0 0 1,1 0 0,-1 0 0,29-9 189,1 2 0,-1 1 1,58-5-1,93 9-129,-178 2-128,1 0 0,-1 0 0,0 0 0,1 0 0,-1 1 0,0-1 0,0 1 1,1-1-1,-1 1 0,0 0 0,0 0 0,0 0 0,0 0 0,0 0 0,0 1 0,0-1 0,0 0 1,1 3-1,-2-2-2,0 0 1,0 0-1,0 0 1,0 0-1,0 0 1,-1 0-1,1 1 1,-1-1-1,0 0 1,1 1-1,-1-1 1,0 0 0,0 0-1,-1 1 1,1-1-1,0 0 1,-1 1-1,0 2 1,-1 2 4,-1-1 1,1 0-1,-1 0 1,0 0 0,0 0-1,-1-1 1,1 1-1,-1-1 1,-1 0-1,-8 10 1,-6 1 1,-33 24-1,27-22-6,-181 131-34,-226 178 1671,421-318-1428,6-6-72,1 1 0,-1 0 0,1 0 0,0 0 0,0 0 0,1 1 0,-1-1-1,-3 7 1,7-11-120,0 0-1,0 1 0,0-1 0,-1 0 1,1 1-1,0-1 0,0 0 0,0 1 1,0-1-1,0 0 0,0 1 0,0-1 1,0 0-1,0 1 0,0-1 0,0 0 1,0 1-1,0-1 0,0 0 0,0 1 1,0-1-1,0 0 0,0 0 0,1 1 1,-1-1-1,0 0 0,0 1 0,0-1 1,0 0-1,1 0 0,-1 1 0,0-1 1,0 0-1,1 0 0,-1 1 0,0-1 1,0 0-1,1 0 0,-1 0 0,0 0 1,1 1-1,-1-1 0,0 0 0,1 0 1,-1 0-1,1 0 0,7 2 48,0-1-1,0 1 1,0-2-1,11 1 1,660-8 1770,-5-36-1412,-667 42-439,272-27-439,-237 21-961,0-3 1,0-1-1,-1-1 1,48-23-1,-14-6-3803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2.8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5673,'0'0'7978,"185"51"-6386,-149-30-464,-11 0-679,-11 3-449,-14 6-224,0 9-377,-36 6-287,-17 4-736,-4-4-1489,-7-6-816,10-15 1121,4-6 663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3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604 124 2377,'0'0'2641,"-10"36"-180,1-7-1955,-8 30 643,2 2 1,-8 75-1,-7 332 3156,27-157-7708,22-344 618,38-138 122,-14 38 1768,115-264-948,-133 347 1845,2 1 1,2 1-1,2 1 1,2 2-1,63-66 1,-79 94 220,1 1 1,0 1 0,1 0-1,40-21 1,-46 29 17,0 1 0,1 1 0,-1 0-1,1 0 1,0 2 0,1 0 0,-1 0 0,0 1 0,17 1 0,-26 1-103,0 0-1,0 0 1,0 1 0,1-1-1,-1 1 1,-1 0 0,1 1-1,0-1 1,0 1-1,0 0 1,-1 0 0,1 1-1,-1-1 1,5 4 0,-4-1 50,-1 0 1,1 0 0,-1 0 0,0 0-1,0 1 1,-1 0 0,1-1 0,-1 1-1,0 0 1,2 11 0,3 13 262,-1 1-1,-1 0 1,-2 1 0,-2-1-1,-2 59 1,0-66-335,-1 31-60,-2 0 0,-2 0 0,-16 64 0,12-82-482,-2 0 0,-1-1 0,-2-1 0,-1 0 0,-29 48 0,38-74 184,0 0-1,0-1 1,0 0-1,-1 0 1,-1 0 0,1-1-1,-1 0 1,0-1-1,-11 7 1,16-11 182,-1 0 0,0 0 0,0 0 0,0-1 1,0 1-1,0-1 0,0 0 0,0-1 0,0 1 0,-1-1 0,1 1 0,0-1 1,0-1-1,0 1 0,-1 0 0,1-1 0,0 0 0,0 0 0,0 0 0,0-1 1,0 1-1,0-1 0,0 0 0,1 0 0,-6-4 0,-3-4-25,0 0-1,1 0 1,0-1-1,1-1 1,-17-24-1,-40-74 85,62 100 2,-16-26 213,-26-67 0,40 85-30,2 0 1,0 0-1,1-1 1,0 1-1,2-1 0,-1-22 1,3 38-127,0 0-1,0-1 1,0 1 0,1 0 0,-1-1 0,1 1-1,0 0 1,0 0 0,0 0 0,0 0 0,1-1-1,-1 1 1,1 1 0,-1-1 0,1 0 0,0 0-1,3-2 1,-1 1 5,0 1 0,1 1-1,-1-1 1,1 1 0,-1-1-1,1 1 1,0 0-1,0 1 1,0-1 0,8 0-1,0-1-25,0 0-1,1 1 0,-1 1 1,1 0-1,-1 1 0,1 0 1,-1 1-1,18 4 0,-29-4-43,0 0 0,0 0 1,0 0-1,0 1 0,-1-1 0,1 1 0,-1-1 0,1 1 0,-1 0 0,0-1 1,1 1-1,-1 0 0,0 0 0,0 0 0,0 0 0,-1 0 0,1 0 0,0 0 1,-1 0-1,1 0 0,-1 0 0,0 1 0,0-1 0,0 0 0,0 3 1,0 2-32,0 0 0,0 1 0,-1-1 0,0 1 0,-1-1 0,-3 13 0,-1-8 11,0 0-1,-1 0 1,0 0 0,-1 0 0,-14 16-1,-56 53-40,55-58 67,-10 10 14,17-19 90,0 2 0,1 0 0,1 0 0,-14 23 0,28-39-89,-1 0 0,1 0 0,0 1 1,0-1-1,-1 0 0,1 1 0,0-1 0,0 0 1,0 1-1,-1-1 0,1 0 0,0 1 0,0-1 0,0 1 1,0-1-1,0 0 0,0 1 0,0-1 0,0 1 1,0-1-1,0 0 0,0 1 0,0-1 0,0 1 1,0-1-1,0 0 0,0 1 0,1-1 0,-1 0 1,0 1-1,0-1 0,0 0 0,1 1 0,-1-1 0,0 1 1,16 0 88,20-11-141,-27 5-29,-1 0 1,1-1-1,-1 0 1,0 0-1,-1 0 1,1-1-1,-1-1 1,-1 1-1,1-1 1,-1 0-1,-1-1 1,0 1-1,0-1 1,0 0-1,3-13 1,-1 3-414,-1-1 1,0-1 0,-2 1 0,-1-1 0,0 0 0,-1-30 0,-2 41 365,-1 1 1,0 0 0,-1 0 0,0 0-1,0 1 1,-1-1 0,0 0 0,-1 1-1,0 0 1,-5-10 0,-8-8-94,-34-40 1,22 30 127,22 27 86,5 6 45,0-1 1,-1 1-1,0 0 1,1-1 0,-1 1-1,-1 1 1,1-1-1,-7-4 1,10 7-31,0-1 0,-1 1 1,1 0-1,0 0 0,0 0 0,0 0 0,-1-1 0,1 1 1,0 0-1,0 0 0,-1 0 0,1 0 0,0 0 0,0 0 1,-1 0-1,1 0 0,0 0 0,0 0 0,-1 0 0,1 0 1,0 0-1,-1 0 0,1 0 0,0 0 0,0 0 0,-1 0 1,1 0-1,0 1 0,0-1 0,0 0 0,-1 0 0,1 0 1,0 0-1,0 0 0,0 1 0,-1-1 0,1 0 0,0 0 1,0 0-1,0 1 0,0-1 0,-1 0 0,1 0 0,0 1 1,0-1-1,-1 18 662,1-12-478,1 151 2893,-4 222-280,-2-294-2815,-4-1 0,-26 117 0,31-183-374,-1-1 0,0-1 0,-1 1 0,-1-1 0,-1 0 0,0 0 0,-1-1 0,0 0 0,-1 0 0,-1-1 0,-24 24-1,30-34 230,0-1 0,0 1 0,0-1-1,0 0 1,0 0 0,-1-1 0,1 1 0,-1-1-1,1-1 1,-1 1 0,0-1 0,0 0-1,0 0 1,0-1 0,0 1 0,0-1-1,0-1 1,1 1 0,-1-1 0,-10-3-1,6 1 16,1 0 0,0-1-1,0 0 1,0 0-1,0-1 1,1-1-1,0 1 1,0-1-1,0-1 1,1 1-1,-10-13 1,-33-45-500,3-3 1,-54-103 0,38 62-214,36 61 497,-4-7 890,-62-79 0,73 112 1620,19 21-2133,1 0 1,0 0 0,0 0 0,0 0 0,0 0-1,0 0 1,-1 0 0,1 0 0,0 0 0,0 0 0,0 0-1,0 0 1,0 0 0,0 0 0,-1 0 0,1 0 0,0 0-1,0 1 1,0-1 0,0 0 0,0 0 0,0 0 0,0 0-1,-1 0 1,1 0 0,0 0 0,0 0 0,0 1 0,0-1-1,0 0 1,0 0 0,0 0 0,0 0 0,0 0 0,0 0-1,0 1 1,0-1 0,0 0 0,0 0 0,0 0 0,0 0-1,0 0 1,0 1 0,0-1 0,0 0 0,0 0 0,0 0-1,0 0 1,0 0 0,0 0 0,0 1 0,0-1 0,0 0-1,0 0 1,0 0 0,0 0 0,1 14 475,5 21 572,2 0 0,2-1 0,17 44-1,12 43 121,-28-70-1308,-3 0 0,-2 1-1,-1 90 1,-5-141 89,0 7-114,0 0 0,0 0 0,-1-1 0,-2 10 0,3-16 119,-1 1 0,1-1 0,0 0 0,-1 0 0,1 1 0,-1-1 0,1 0 0,-1 0 0,0 0 0,0 0-1,1 0 1,-1 0 0,0 0 0,0 0 0,0 0 0,0 0 0,0 0 0,0 0 0,0-1 0,-1 1 0,1-1 0,0 1 0,0 0 0,0-1 0,-1 0 0,1 1 0,0-1 0,-1 0 0,1 0 0,-2 0 0,3 0 13,-1 0 1,1 0-1,0 0 0,-1 0 0,1 0 0,0 0 0,0 0 0,-1-1 1,1 1-1,0 0 0,0 0 0,-1 0 0,1-1 0,0 1 0,0 0 1,0 0-1,0-1 0,-1 1 0,1 0 0,0 0 0,0-1 0,0 1 1,0 0-1,0-1 0,0 1 0,0 0 0,0 0 0,0-1 0,0 1 1,0 0-1,0-1 0,0 1 0,0 0 0,0-1 0,0 1 0,0 0 1,0-1-1,2-12 59,0 9-53,0 0 1,0 1-1,0-1 0,0 1 0,1-1 1,-1 1-1,1 0 0,0 0 1,0 0-1,0 0 0,0 0 1,1 1-1,-1 0 0,1-1 0,-1 1 1,1 1-1,0-1 0,7-2 1,10-3 88,0 0 1,28-3 0,-44 9-70,72-10 559,0 3 1,123 4 0,-163 4-347,392 27 2670,25 2-1287,-393-29-2789,0-3 0,-1-3 0,0-2 0,0-2 0,69-22 0,-19-10-6074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4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11843,'0'0'10514,"135"172"-8290,-103-130-2224,-10-27-920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4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7930,'0'0'12574,"0"11"-11531,0 26-533,1 0-1,11 57 1,28 167 1237,49 279 282,-82-508-1916,-4-7-29,2-1-1,2 0 1,0-1 0,1 1-1,18 35 1,-20-48-78,0-1-1,1 0 0,0-1 1,1 1-1,0-1 1,16 13-1,-19-18 9,1 0-1,-1 0 1,0-1-1,1 0 1,0 0 0,0 0-1,0-1 1,0 0-1,0 0 1,0 0 0,1-1-1,-1 0 1,11 0-1,-14-1 17,1 0 0,-1 0-1,0 0 1,1-1 0,-1 0 0,0 0-1,0 0 1,1 0 0,-1 0-1,0-1 1,0 1 0,0-1 0,-1 0-1,1 0 1,0 0 0,-1 0-1,1 0 1,2-4 0,3-4 113,-1 0-1,0-1 1,10-21 0,-11 20-52,33-68 347,31-95 0,15-90-179,-65 203-202,-8 22-120,105-323-150,-28 127-3177,-82 214 3256,-2 7-2347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5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0 139 9050,'0'0'10914,"271"-39"-9457,-160 9-737,-4 3-344,-4 6-360,-10 6-16,-4 9-1008,18 6-3369,-25 0-2937,-14 3-1416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5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30 6057,'0'0'9224,"-21"35"-6653,-66 116-256,77-132-2103,1 0 1,1 0-1,0 1 1,2 0-1,0 0 0,2 1 1,0-1-1,1 1 1,1 0-1,1 22 0,0-22-180,0-3-4,0-1-59,0 0-1,1 0 1,1 0-1,4 20 1,-5-33 19,1-1 0,0 1 0,0-1 0,0 1 0,1-1 0,-1 1 0,1-1 0,0 0 0,0 1 0,0-1 0,0 0 0,0-1 0,1 1 0,-1 0 0,1-1 0,0 1 0,0-1 0,0 0 0,0 0 0,0 0 0,1 0 0,-1 0 0,0-1 0,7 2 0,-2-1 34,0-1 0,0 0 0,0 0 0,0-1 0,0 0 0,1 0 0,-1-1 0,0 0 0,0 0 0,0-1 0,0 0 0,0 0 0,-1-1 0,1 0 0,-1-1 0,0 0 0,0 0 0,0 0 0,0-1 0,0 0 0,7-7 0,10-12 59,-1-1 0,-1-1 0,34-49 0,-49 64-115,60-94-798,58-126 1,-58 103 429,-64 133 779,-2 13-81,-1 24 379,-9 58 834,3-40-821,1 78 0,6-134-733,-1 1 0,1 0 0,-1-1 0,1 1 0,0 0 0,1-1 0,-1 1 0,1-1 0,0 0 0,0 0 0,1 1 0,-1-1 0,1-1 0,0 1 1,0 0-1,5 5 0,-5-7-347,-1 0 0,1 0 0,0-1 0,0 1 0,0-1 0,0 1 0,0-1 0,0 0 0,0 0 0,0-1 1,0 1-1,0 0 0,1-1 0,-1 0 0,0 0 0,0 0 0,0 0 0,1 0 0,-1-1 0,0 0 0,0 1 1,0-1-1,0 0 0,6-3 0,-4 1-599,1 0 1,-1-1-1,0 1 1,0-1 0,5-6-1,26-25-6232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10634,'0'0'10963,"43"-84"-18645,0 30 1609,7 9 888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5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168 1 64,'0'0'17580,"-42"190"-15380,17-148-1256,3 0-944,-3-3-208,-3-3-2384,3-9-2481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6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7770,'0'0'8220,"-3"28"-5530,-26 195 1266,21-144-3172,4-1 1,7 83-1,-3-151-710,1 0 0,1 0 0,0 0 0,0-1 0,1 1-1,0-1 1,0 0 0,1 0 0,1 0 0,-1 0 0,7 8-1,-7-12-24,1 1 0,-1-1 0,1 0-1,0 0 1,0-1 0,1 1 0,-1-1 0,1 0-1,0-1 1,0 1 0,1-1 0,-1 0-1,1-1 1,-1 0 0,1 0 0,9 2-1,-8-3-25,1 0 0,0 0 0,0-1-1,0 0 1,-1-1 0,1 1 0,0-2-1,0 1 1,-1-1 0,1-1 0,-1 1-1,0-2 1,0 1 0,0-1-1,10-6 1,-5 0-94,0 0-1,-1 0 0,0-1 1,-1-1-1,-1 0 0,1 0 1,12-22-1,-14 18-413,0 0 1,0 0-1,-2-1 0,0 0 0,-1 0 1,0-1-1,3-25 0,-4 9-2097,-1 0 0,-3 0-1,-1-35 1,-3 27-3225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6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1 2993,'0'0'16523,"-25"153"-15827,10-105-472,-6 7-224,-1 2-768,-13 15-2248,3-15-2738,3-18-1703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7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624 23 8802,'0'0'10877,"-33"-5"-8927,-109-13-973,132 18-935,0 1-1,0-1 1,1 2 0,-1-1-1,0 1 1,1 1 0,-1 0-1,1 0 1,0 1 0,0 0-1,1 0 1,-1 1-1,1 0 1,0 1 0,-12 10-1,4-4 11,-12 9 68,1 1 0,1 1 0,2 1 0,0 2 0,1 0 0,-30 47 0,43-58-57,1 1 1,1 0 0,0 1-1,1-1 1,1 1 0,1 1-1,0-1 1,1 1 0,1 0-1,1 0 1,0 0 0,1 0-1,1 0 1,4 25 0,-3-35-72,1-1 1,0 1-1,1 0 1,0 0-1,0-1 1,0 0-1,1 1 1,0-1-1,1-1 1,0 1 0,0-1-1,0 0 1,0 0-1,1 0 1,0-1-1,1 1 1,-1-2-1,1 1 1,0-1-1,0 0 1,8 4-1,4 0-242,1-1 0,0-1 0,-1 0 0,2-2-1,-1 0 1,1-1 0,24 0 0,-28-3-389,0 0 0,0-1-1,0-1 1,0 0 0,-1-1 0,31-11 0,-34 9-352,0 0 0,0-2 0,-1 1 0,0-2 0,12-8 0,26-29-4933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7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9666,'0'0'6802,"228"73"-5530,-124-70-568,6-3-528,4 0-176,11 0-1288,-29 0-2193,-24 0-3609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7.6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8338,'0'0'6234,"0"37"-3382,0 38-1429,3 291 4586,1-299-4812,20 106-1,-18-145-1025,1-2 0,2 1 0,0-1 0,1 0 0,2-1 0,24 39 0,-31-56-123,1 0 1,0-1-1,1 0 1,0 0-1,0 0 0,0-1 1,1 0-1,0-1 1,0 1-1,0-1 0,1-1 1,-1 0-1,1 0 0,0-1 1,0 0-1,1 0 1,-1-1-1,1-1 0,-1 1 1,1-1-1,-1-1 1,1 0-1,0 0 0,-1-1 1,1 0-1,-1-1 0,1 0 1,-1-1-1,0 1 1,0-2-1,16-7 0,-7 1-34,-1-2 1,0 0-1,-1 0 0,0-2 0,-1 0 0,-1 0 0,19-25 0,-1-4-429,47-82 0,-59 89-296,0-2 1,-3 0-1,-1-1 0,-2 0 0,-2-1 1,-2-1-1,-1 0 0,-2 0 1,2-46-1,-9 82 557,0 0-164,0 0 1,0 0-1,0 0 1,0 0-1,-1 0 0,0 0 1,-1-6-1,1 9 133,0 1-1,0-1 0,0 1 1,0 0-1,0-1 0,0 1 1,-1 0-1,1 0 0,0 0 1,-1 0-1,1 0 0,-1 0 1,1 0-1,-1 0 0,1 1 1,-1-1-1,1 1 0,-1-1 1,0 1-1,1-1 0,-1 1 1,0 0-1,1 0 0,-3 0 1,-48 0-4968,-5 10-311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9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4577,'0'0'9247,"32"4"-7552,-6-1-1309,-1 1-1,0 1 1,31 10-1,-54-13-329,1-1 0,0 0 1,0 1-1,-1-1 0,1 1 0,-1 0 1,1 0-1,-1 0 0,0 0 0,0 0 0,0 1 1,0-1-1,0 1 0,0-1 0,-1 1 1,1 0-1,-1-1 0,0 1 0,0 0 0,0 0 1,0 0-1,0 0 0,0 0 0,-1 5 1,9 63 932,-2 0 1,-6 112 0,-2-93-712,1 237 10,0-314-274,-1-3-21,1 0 0,0 0 0,1 0 0,0 0 1,1 0-1,3 10 0,-4-18 4,0 1 0,0-1 0,1 1 1,-1-1-1,1 1 0,0-1 0,-1 0 1,1 0-1,0 0 0,0 0 0,1 0 0,-1 0 1,0-1-1,1 1 0,-1-1 0,1 0 0,-1 1 1,1-1-1,-1 0 0,1 0 0,0-1 1,0 1-1,-1-1 0,1 1 0,3-1 0,0 1 7,0-1 0,1 0 0,-1 0-1,0 0 1,0-1 0,0 0 0,0 0-1,0 0 1,0-1 0,0 0 0,9-4-1,-1-2 17,-1 0 0,0-1 0,0 0 0,11-12-1,44-41-458,-4-2 0,-2-4-1,90-129 1,-94 110-197,-4-3 0,-3-2 0,39-102 0,-74 144 550,-6 21 1551,-11 62-603,-12 82 88,-7 134 608,20-248-1551,-1 31 135,2 0 0,1 0-1,7 35 1,-6-57-137,0 0 0,0 0-1,0 0 1,1-1 0,1 1 0,0-1 0,0-1 0,0 1 0,1-1-1,1 1 1,0-2 0,0 1 0,13 11 0,-9-12-166,0 1 1,0-2-1,0 1 1,1-1-1,0-1 1,0 0-1,0-1 0,1 0 1,0-1-1,25 3 1,-16-4-643,0-1 1,0-1-1,0-1 1,0-1-1,33-7 1,-34 3-967,0 0 0,39-18 0,29-22-5191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9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2056,'0'0'17196,"239"-9"-16028,-111-3-616,8 0-199,-4 6-241,-7 6-24,-11 0-88,-18 0-56,-14 6 40,-18 3-1033,-7-6-2047,-14-3-1873,-14 0-377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09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8418,'0'0'5129,"30"6"-3643,104 22-305,-121-25-1057,0 1 0,-1 0 0,0 1 0,0 1 0,0 0 0,-1 0 0,0 1 0,0 1 0,11 9 0,-11-8-22,-2-2 22,0 1 1,0 0-1,-1 1 0,0 0 1,0 0-1,-1 1 1,0-1-1,-1 2 1,0-1-1,-1 1 0,7 19 1,-10-24-88,0 1 0,-1 0 1,0 0-1,0-1 0,0 1 0,-1 0 1,0 0-1,-1 0 0,1 0 0,-1-1 1,-1 1-1,1 0 0,-1-1 0,0 1 1,-1-1-1,1 1 0,-1-1 0,-1 0 1,1 0-1,-1-1 0,-7 10 0,-10 8-428,0-1 1,-2-1-1,-45 33 0,42-36-2319,-48 24 0,32-27-3182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0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7722,'0'0'7427,"2"28"-4525,-2-22-2692,19 212 4553,-14-179-4106,2 28 299,2-1 0,36 121-1,-41-173-890,1-1 0,1-1 0,0 1 0,11 16 0,-14-25-54,0 1 0,1-1 0,-1 0 0,1-1 0,0 1 0,0-1-1,0 1 1,0-1 0,1 0 0,-1-1 0,1 1 0,0-1 0,-1 0 0,9 3-1,-5-4 8,-1 1-1,1-1 1,0 0-1,-1-1 1,1 0-1,0 0 0,0-1 1,-1 0-1,1 0 1,-1-1-1,11-3 0,-7 1 23,0-1-1,0 0 0,0-1 0,-1 0 0,0-1 0,15-13 1,-1-3-4,-1-2 1,0 0 0,-2-2 0,22-36-1,-14 17-108,-1-1 0,36-87-1,-53 107-114,-2-2-1,0 1 1,-2-1-1,-1-1 1,-2 1-1,2-50 1,-6 79 98,0-1 0,0 1 0,0-1 1,0 1-1,0-1 0,0 1 1,0-1-1,-1 0 0,1 1 0,0-1 1,0 1-1,0-1 0,-1 1 1,1-1-1,0 1 0,0-1 0,-1 1 1,1 0-1,0-1 0,-1 1 1,1-1-1,-1 1 0,1 0 0,0-1 1,-1 1-1,1 0 0,-1-1 1,1 1-1,-1 0 0,1 0 0,-1-1 1,1 1-1,-1 0 0,1 0 1,-1 0-1,0 0 0,1 0 0,-1 0 1,1 0-1,-2 0 0,0 0-652,0 1 0,0-1 0,0 0 0,0 1 0,0 0 0,0 0 0,0-1 0,0 1 0,-4 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5545,'0'0'7354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0.3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13083,'0'0'6585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1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8418,'0'0'5785,"253"27"-4217,-164-24-567,0 0-601,-6-3-264,-19 0-136,-21 18-1385,-18 0-1663,-25 3-2209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1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1 389 6313,'0'0'6051,"26"-16"-5698,-1 1-296,-9 6-43,-1 1 0,-1-2 0,0 0 0,0-1 0,-1 0 0,0-1 0,-1 0 1,0-1-1,12-18 0,59-96 48,-83 155-310,-4 0 274,-1-1 0,-1 0 0,-2 0 0,-18 45 0,-2 9 71,20-55-3,2 1 0,0 0 0,2 0 0,-2 52 0,6-79-91,1 1 0,-1 0 0,0 0 1,0-1-1,0 1 0,0 0 0,1-1 0,-1 1 1,0 0-1,1-1 0,-1 1 0,0-1 1,1 1-1,-1-1 0,1 1 0,-1 0 1,1-1-1,-1 0 0,1 1 0,-1-1 1,1 1-1,-1-1 0,1 0 0,0 1 1,-1-1-1,1 0 0,0 1 0,-1-1 1,1 0-1,0 0 0,-1 0 0,1 0 1,0 0-1,1 0 0,0 0-4,0 0 1,0 0-1,0 0 1,0 0-1,1 0 0,-1-1 1,0 1-1,0-1 0,0 0 1,0 0-1,0 0 1,2-1-1,2-3-52,-1 0 1,0 0-1,0 0 1,0-1 0,-1 1-1,0-1 1,0 0-1,0-1 1,3-8-1,25-66-1313,-23 50 626,-2 0 1,0-1 0,2-43-1,-5-96-2003,-4 159 2495,0-77-2154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1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4505,'0'0'3233,"15"45"-1105,-7-24-1895,203 599 6884,-136-407-5030,208 545 3658,-263-714-5731,9 28-1228,-30-86-2924,2-11 2354,1-3-103,-2-52-4623,0-11 758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2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493 774 6169,'0'0'6106,"-111"168"-4314,61-95-64,-3-1-775,-1-6-681,-3-9-272,7-9-953,-3-30-967,13-12-2593,15-6-1488</inkml:trace>
  <inkml:trace contextRef="#ctx0" brushRef="#br0" timeOffset="1">389 0 6793,'0'0'2417,"179"172"-2417,-108-100-928,-7-6-4201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2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16 10026,'0'0'2354,"-2"27"-734,-16 189 2889,13-168-3221,3-1 0,6 77 0,-3-118-1280,0 1 0,0-1 0,1 1 0,0-1 0,0 0 0,0 1 0,1-1 0,0 0 0,0-1 0,1 1-1,-1 0 1,1-1 0,0 0 0,1 0 0,-1 0 0,1 0 0,0-1 0,0 0 0,1 0 0,-1 0 0,1-1 0,0 0 0,0 0 0,0 0 0,0-1 0,0 0 0,1 0 0,-1 0 0,1-1 0,-1 0 0,1 0 0,-1-1 0,1 1 0,0-2 0,-1 1 0,1-1 0,-1 0 0,1 0 0,-1-1 0,1 0 0,-1 0 0,0 0 0,11-7 0,-1 0 42,-2-2 0,1 0 1,-1 0-1,-1-2 0,0 1 1,-1-2-1,14-20 0,-4 4-243,-3 0 0,28-59 0,-32 56-737,-2 0 0,-2-2 0,8-35 0,-13 40-2807,3-58 0,-8 46-1391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2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7482,'0'0'12093,"39"4"-10511,-7 0-1273,58 6 681,94-1-1,-47-10-253,-4-2-484,218 25-1,-349-22-312,53 12-755,-52-11 339,0 0-1,0 0 0,0 0 0,0 0 1,-1 1-1,1 0 0,0-1 0,-1 1 0,1 0 1,-1 0-1,0 1 0,0-1 0,1 0 1,1 4-1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3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 1 6721,'0'0'13009,"37"30"-12025,119 94-360,-70-58-165,-14-8-70,-53-35-366,-19-22-28,1 0-1,-1 0 1,0-1 0,1 1 0,-1 0 0,0 0-1,0 0 1,1 0 0,-1-1 0,0 1 0,0 0 0,0 0-1,0 0 1,0 0 0,0-1 0,-1 1 0,1 0-1,0 0 1,0 0 0,0 0 0,-1-1 0,1 1 0,0 0-1,-1 0 1,1-1 0,-1 1 0,1 0 0,-1-1-1,1 1 1,-1 0 0,0-1 0,1 1 0,-1-1 0,-1 2-1,-11 5-87,0-1 0,-1 0 0,0-1-1,-25 6 1,16-5-126,-149 45-2755,58-19-1760,43-12-1522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4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9266,'0'0'10194,"-1"29"-8947,-9 189-315,6-176-755,-2 24-104,3 1 1,7 87 0,-3-150-81,-1-1 1,1 1-1,-1-1 0,1 1 1,0-1-1,0 1 1,1-1-1,-1 0 0,1 1 1,0-1-1,0 0 1,0 0-1,0 0 0,0 0 1,0-1-1,1 1 1,-1-1-1,1 1 0,0-1 1,0 0-1,0 0 1,0 0-1,0 0 1,0-1-1,1 1 0,-1-1 1,6 2-1,-3-2 12,1-1 0,-1 1-1,0-1 1,1 0 0,-1 0-1,0-1 1,0 1 0,1-1-1,-1-1 1,0 1 0,0-1 0,0-1-1,0 1 1,0-1 0,9-5-1,4-6-54,0 0 0,-1-1 0,-1-1 0,0 0 0,-1-2 0,16-22-1,76-125-734,-72 101 466,-3-1 0,30-83 0,-54 118 1934,-12 64-1301,-1 0 1,-13 55-1,-2 3 140,11-24-7,3 1 0,4 106 0,1-172-460,0-1 1,0 0 0,0 0 0,1 1 0,-1-1 0,0 0 0,1 1 0,0-1 0,-1 0 0,1 0-1,0 0 1,0 0 0,0 0 0,1 0 0,-1 0 0,0 0 0,1 0 0,-1-1 0,1 1 0,3 2 0,-2-2-575,1-1 1,0 1-1,0-1 1,0 0-1,0 0 1,0 0-1,0 0 1,0-1-1,0 0 1,7 0-1,17 0-7276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4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12915,'0'0'11978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1 594 5265,'0'0'9054,"29"-1"-8098,-24 1-918,12 1 58,1-2-1,-1 0 1,0-1-1,0 0 1,0-1-1,0-1 1,-1-1 0,1-1-1,-1 0 1,0-1-1,-1 0 1,22-15 0,16-18-197,-1-3 0,-3-1 0,-2-3 0,-1-2 0,-3-2 0,-2-1 0,-3-3 0,33-61 0,-62 105 8,-9 19 23,0-4 40,-10 126 265,5-92-97,-26 427 1417,27 13-103,4-426-1242,0-23-193,-1-13-76,1-1 0,0 0 0,1 0 0,6 27 1,-5-38-136,0-11-1026,-28-449-7448,13 281 6644,-9-339-636,22 504 2780,1-1 1,-1 1-1,2-1 0,-1 1 1,2 0-1,-1-1 0,1 1 1,1 0-1,7-13 1,-9 18-26,1 1 0,-1 0 0,1 0 1,0 0-1,1 0 0,-1 1 0,1-1 1,0 1-1,0 0 0,0 0 0,0 0 1,0 1-1,0-1 0,1 1 0,-1 0 1,1 0-1,0 1 0,0-1 0,0 1 1,-1 0-1,10 0 0,-7 0 72,1 0 0,-1 1-1,1 0 1,-1 1 0,1 0-1,-1 0 1,1 0 0,-1 1 0,0 0-1,14 6 1,-18-6-39,1 0 0,-1 1 1,0 0-1,0-1 0,0 1 0,0 0 0,0 1 1,-1-1-1,1 0 0,-1 1 0,0-1 0,0 1 1,0 0-1,-1 0 0,1 0 0,-1 0 1,0 0-1,0 0 0,0 0 0,-1 0 0,1 8 1,0 0 145,-1 0 0,0 0 1,0 1-1,-1-1 0,-1 0 1,0 0-1,-1 0 0,0 0 1,-1 0-1,0 0 0,-1-1 1,0 0-1,-1 0 0,0 0 1,-1-1-1,-14 17 0,-122 130-537,118-131-854,20-20 407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8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885 106 5425,'0'0'8309,"-16"-18"-6181,-3-4-1212,-30-26 0,46 46-843,0 0 0,0 0 0,0 0-1,0 1 1,-1-1 0,1 1-1,0 0 1,-1 0 0,1 0 0,-1 0-1,1 0 1,-1 1 0,0 0-1,1 0 1,-1 0 0,1 0 0,-1 0-1,0 1 1,1 0 0,-1-1-1,1 1 1,0 0 0,-1 1 0,1-1-1,0 1 1,-1-1 0,-2 4-1,-4-1 56,-31 16 162,1 1 1,1 3-1,1 1 1,-43 36-1,24-12-66,-92 103 0,116-112-211,1 2 0,2 1 0,-41 76 0,57-90-45,2 0 0,0 0 1,2 1-1,1 0 0,1 1 1,2 0-1,-3 39 1,8-59-61,1 0 1,0 1 0,1-1 0,0 1 0,0-1 0,2 0-1,-1 0 1,5 12 0,-3-15-11,-1 0 0,1-1-1,1 1 1,0-1 0,0 0-1,0-1 1,1 1 0,0-1-1,0 0 1,0 0 0,8 4-1,11 6-231,0-1-1,2-1 0,0-2 1,0 0-1,46 12 1,-38-13 63,0 1 1,56 29-1,-85-37 239,0 0 1,-1 1 0,1 0-1,-1 0 1,0 0-1,0 0 1,0 1 0,-1 0-1,0-1 1,0 2-1,-1-1 1,1 0-1,-1 1 1,-1 0 0,1-1-1,-1 1 1,-1 0-1,1 0 1,-1 1-1,1 10 1,-2-3 9,1 0 0,-2 1 0,0-1 0,-1 0 0,0 0 0,-2 0 0,1-1 0,-12 27 0,4-16 76,-2 0 0,-1-1 1,-1-1-1,-31 38 0,-83 75 433,129-136-487,-5 5-7,0-1 0,1 2 0,-1-1 0,1 1 0,-6 10 0,9-15-37,1 1-1,-1 0 1,0-1-1,1 1 1,-1 0 0,1 0-1,0 0 1,-1-1-1,1 1 1,0 0-1,0 0 1,0 0-1,0-1 1,1 1-1,-1 0 1,0 0-1,1-1 1,-1 1 0,1 0-1,0 0 1,-1-1-1,1 1 1,0-1-1,0 1 1,0-1-1,0 1 1,0-1-1,2 2 1,16 15-411,29 21-1,-27-23 346,-1 1 1,21 23-1,-19-14 90,-2 2 0,-1 0 1,-1 1-1,-1 1 0,-2 0 1,-1 2-1,-1-1 0,11 48 1,0 20 129,18 157 1,-12 183 383,-28 15 378,-2-257-514,8-392-6633,-7 179 5363,4-94-4926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9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6121,'0'0'7722,"-60"183"-6786,42-104-344,7 8-192,0 3-320,8-2-80,3-4-64,0-9-616,0-12-528,0-12-544,0-14-1065,11-13-640,3-15 313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9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79 7538,'0'0'6433,"189"-24"-6089,-107 15-248,-4 0-96,-3 3-696,4-3-1577,-22 0-1975,-22-3-2802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0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0 158 4329,'0'0'5923,"31"-17"-4440,6-4-1109,-4 1-99,2 1 1,0 2-1,51-17 1,-63 27-101,1 1 0,0 0-1,41-3 1,-50 8-39,-1 1 1,1 0-1,-1 1 0,1 0 0,-1 1 0,1 1 0,19 6 0,-27-6-37,0 0 0,-1 0 0,1 0 0,-1 1 1,0 0-1,0 1 0,0-1 0,-1 1 0,1 0 0,-1 1 0,-1-1 0,1 1 0,-1 0 0,0 0 0,0 0 0,5 11 0,-5-7 103,0 1-1,-1-1 1,0 1-1,-1 0 1,0-1-1,-1 1 1,0 0-1,-1 0 1,0 0 0,-2 16-1,0-20-137,1 0 1,-2 0-1,1 0 0,-1 0 0,0 0 0,0-1 1,-1 0-1,0 0 0,0 0 0,-1 0 1,1 0-1,-12 9 0,-8 7 24,-43 29-1,39-30-75,-52 36-95,39-30-217,-63 56 0,88-62-102,19-12-217,14-5-110,15-3 741,-1-1 0,1-2-1,-1-1 1,0-1 0,38-10 0,168-61 273,74-19-4140,-228 75-1663,-13 4-1018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1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0 7426,'0'0'6881,"-43"202"-5545,32-142-704,4 1-431,4-4-201,3-12-505,0-9-999,32-36-5129,-4-21 2424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1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0 4297,'0'0'10542,"24"29"-10132,70 90-300,-91-115-109,0 0 1,-1 0-1,1 0 0,-1 0 0,0 1 0,2 6 0,-4-10-2,0 0 0,0 0 0,0 0 0,0 0 1,0 0-1,0 0 0,0 0 0,0 0 0,0 0 0,0 0 0,-1 0 0,1 0 0,0-1 0,-1 1 1,1 0-1,-1 0 0,1 0 0,-2 1 0,-10 11-141,0-1 0,-1 0 0,-1-1 0,0-1 1,-1 0-1,-27 14 0,6-3-317,-33 19-471,36-22 282,0 2 0,-35 27 0,68-47 616,-1 1 1,1-1-1,0 0 1,0 0-1,-1 0 1,1 0-1,0 1 1,0-1-1,-1 0 1,1 0 0,0 1-1,0-1 1,0 0-1,-1 0 1,1 1-1,0-1 1,0 0-1,0 0 1,0 1-1,0-1 1,-1 0-1,1 1 1,0-1-1,0 0 1,0 0 0,0 1-1,0-1 1,0 0-1,0 1 1,0-1-1,0 0 1,0 1-1,0-1 1,1 1-1,10 3-374,29-4 472,-31 0-125,308-6 714,-316 6-651,-1 0-1,1 0 1,-1 0-1,1 0 1,-1 0-1,1 0 1,-1 0-1,1 0 1,-1 0 0,1 0-1,-1 1 1,0-1-1,1 0 1,-1 0-1,1 0 1,-1 1-1,1-1 1,-1 0-1,0 1 1,1-1-1,-1 0 1,0 1 0,1-1-1,-1 0 1,0 1-1,1-1 1,-1 1-1,0-1 1,0 0-1,0 1 1,1-1-1,-1 1 1,0-1-1,0 1 1,0-1-1,0 1 1,0-1 0,0 1-1,0-1 1,0 1-1,0-1 1,0 1-1,-10 24 373,0-11-271,-1-1-1,-1-1 0,-25 22 0,9-9-149,-160 141-2334,99-92-1551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2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7994,'0'0'4079,"33"-3"-3268,107-10-343,-132 13-443,0-1 1,0 2-1,-1-1 0,1 1 1,0 0-1,0 1 0,0-1 1,0 2-1,-1-1 0,12 6 0,-15-5-22,1-1-1,-1 1 0,0 1 0,0-1 1,0 0-1,0 1 0,-1 0 0,1 0 1,-1 0-1,0 0 0,0 1 0,3 6 1,-2 1-25,0 0 0,-1 0 1,0 0-1,-1 0 0,0 0 1,-1 0-1,0 1 0,-1-1 1,-1 0-1,-2 19 1,-1-14 24,-1 1-1,0-1 1,-1 0 0,-1-1 0,-1 0 0,0 0 0,-1 0 0,-1-1 0,-11 14 0,-2 6 130,20-32-98,2-1 8,-1 1-1,1-1 1,-1 0 0,1 0-1,0 1 1,0-1 0,0 1-1,0-1 1,0 1 0,1 0-1,-1-1 1,0 5 0,1-6-34,1-1 0,-1 0 1,0 1-1,0-1 0,1 0 1,-1 1-1,0-1 0,1 0 1,-1 0-1,0 1 1,1-1-1,-1 0 0,0 0 1,1 1-1,-1-1 0,0 0 1,1 0-1,-1 0 0,1 0 1,-1 0-1,0 0 0,1 0 1,-1 0-1,1 0 0,-1 0 1,1 0-1,-1 0 0,0 0 1,2 0-1,16-1 20,-15 0-6,7-1-33,1 0 0,-1 0 0,0-2 1,0 1-1,-1-1 0,1 0 0,-1-1 1,0 0-1,0-1 0,0 0 0,10-10 0,189-167-3473,-117 90-541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3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8458,'0'0'4973,"35"14"-4261,108 45-359,-132-54-318,0 0 0,0 1 0,18 12-1,-26-15-57,0-1 1,0 1-1,0 0 0,0 0 0,-1 0 0,1 0 0,-1 0 0,0 1 0,4 6 0,-5-6-21,0 0-1,-1 0 1,1 0 0,-1 0-1,1 0 1,-1 0-1,-1 1 1,1-1-1,0 0 1,-1 0-1,0 0 1,0 0 0,0 0-1,-1 0 1,1 0-1,-1 0 1,0-1-1,0 1 1,-3 3 0,-11 18-121,-1-2 0,-1 0 0,-1-1 0,-22 20 0,-42 49-726,74-79 629,1-1 0,0 1 1,0 1-1,2-1 0,0 1 0,-7 19 0,12-28 105,-1 0 1,1 0 0,0 1-1,1-1 1,-1 0-1,1 1 1,0-1-1,0 1 1,0-1 0,0 0-1,1 1 1,1 3-1,-1-5 77,0-1-1,0 0 0,0 1 1,1-1-1,-1 0 0,1 0 1,-1 0-1,1 0 1,0 0-1,0 0 0,0 0 1,0-1-1,0 1 0,0-1 1,0 1-1,1-1 1,-1 0-1,1 0 0,3 1 1,14 4-248,37 7 1,-43-11 367,0 0-1,-1 2 1,1-1 0,-1 2 0,1 0 0,14 8 0,-24-11 119,-1 0 0,0 1 1,-1-1-1,1 1 0,0 0 1,-1 0-1,1 0 0,-1 0 1,0 0-1,0 0 0,0 0 1,-1 1-1,1-1 0,-1 1 1,1 0-1,-1-1 0,0 1 1,-1 0-1,1 0 0,-1-1 1,0 1-1,1 0 0,-2 0 1,1 0-1,0-1 0,-2 6 1,1-1-3,-1 0 1,-1 0 0,1 0-1,-1 0 1,0 0 0,-1-1 0,0 0-1,0 0 1,-1 0 0,0 0 0,-9 10-1,-16 11-2121,-65 47-1,37-39-4279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7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0 2873,'0'0'12868,"-8"36"-10016,0-1-2182,-41 215 2863,29-99-2219,6-1 0,10 252 0,4-399-1340,4 30-466,-4-32 434,1-1 1,-1 1-1,0 0 0,0-1 1,0 1-1,1-1 0,-1 1 1,0-1-1,1 1 1,-1-1-1,0 0 0,1 1 1,-1-1-1,1 1 0,-1-1 1,1 0-1,-1 1 1,1-1-1,-1 0 0,1 1 1,-1-1-1,1 0 1,-1 0-1,1 0 0,-1 1 1,1-1-1,0 0 0,-1 0 1,1 0-1,-1 0 1,1 0-1,-1 0 0,1 0 1,0 0-1,-1 0 0,1-1 1,-1 1-1,1 0 1,-1 0-1,1 0 0,-1-1 1,1 1-1,-1 0 0,1 0 1,-1-1-1,1 1 1,-1-1-1,1 1 0,-1 0 1,1-1-1,-1 1 0,0-1 1,1 1-1,-1-1 1,1 0-1,16-18-1850,-1-1 1,0-1-1,-1 0 0,12-24 1,22-46-6547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7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1100 2144,'0'0'15500,"192"-106"-13740,-56 25-584,17-18-263,15-10-137,3-8-328,-7 5-312,-14 7-136,-22 9-120,-17 11-808,-11 1-1433,-25 24-3272,-29 15-1777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290 129 5241,'0'0'9708,"-6"-20"-9542,-21-61-83,27 79-76,-1 1 0,1-1 0,-1 1-1,0-1 1,1 1 0,-1 0 0,0-1 0,0 1 0,0 0 0,0 0 0,0 0-1,0-1 1,0 1 0,0 0 0,-1 0 0,1 1 0,0-1 0,0 0 0,-1 0 0,1 1-1,-1-1 1,1 0 0,-1 1 0,1 0 0,-1-1 0,1 1 0,-1 0 0,1 0-1,-1 0 1,1 0 0,-1 0 0,1 0 0,-1 0 0,1 0 0,-1 1 0,-2 0-1,-3 0 49,3 0-39,-1 0 0,1 1 0,-1-1-1,1 1 1,-1 0 0,1 0 0,0 1 0,0-1-1,0 1 1,0 0 0,1 0 0,-1 0-1,1 0 1,-5 7 0,-4 5 67,1 1 1,-12 21-1,15-23-38,-4 5 80,1 1 0,1 0-1,1 1 1,0 0 0,2 0-1,0 1 1,2 0-1,0 0 1,2 0 0,-2 25-1,5-44-115,0-1-1,0 0 0,0 0 0,0 0 0,0 1 1,0-1-1,1 0 0,-1 0 0,1 0 0,-1 0 0,1 1 1,0-1-1,0 0 0,0 0 0,0-1 0,0 1 1,3 3-1,-2-4-14,0 1 0,1-1 1,-1 0-1,0-1 1,1 1-1,-1 0 0,1-1 1,0 1-1,-1-1 0,1 0 1,-1 0-1,1 0 0,-1 0 1,4 0-1,1-1-3,-1 0 0,1-1 0,0 1 0,-1-1 0,0-1-1,1 1 1,-1-1 0,0 0 0,0 0 0,0-1 0,-1 0 0,1 0 0,-1 0 0,0-1-1,6-6 1,9-11-144,-1-1 1,19-32-1,-23 33-60,77-125-1639,-78 124 1574,-14 21 254,1 1 1,0-1 0,0 0 0,0 1-1,0-1 1,0 1 0,0 0-1,0-1 1,1 1 0,-1 0-1,0-1 1,1 1 0,-1 0 0,1 0-1,-1 0 1,3 0 0,-3 1 15,-1 0 0,1 0 0,0 0 0,-1 0 0,1 1 0,-1-1 0,1 0 0,0 0 0,-1 1 0,1-1 0,-1 0 0,1 1 0,-1-1 0,1 1 0,-1-1 0,1 1 0,-1-1 0,0 1 0,1-1 0,-1 1 0,0-1 0,1 1 0,-1 0 0,0-1 0,0 1 0,1-1 0,-1 1 0,0 1 0,3 9 42,-1 0 0,0 0 0,0 18 1,-2-23 42,3 42 392,-2-14 57,1 1 0,2 0 0,15 58 0,-19-92-546,0 0 0,0 0 0,0 0 0,1 0 1,-1 0-1,0 0 0,1 0 0,-1 0 0,1 0 0,-1-1 0,1 1 0,-1 0 0,1 0 1,0-1-1,-1 1 0,1 0 0,0 0 0,0-1 0,-1 1 0,1-1 0,0 1 1,0-1-1,0 1 0,0-1 0,0 0 0,0 1 0,0-1 0,-1 0 0,1 0 1,0 0-1,2 1 0,-1-2-68,0 0 0,1 0 1,-1 0-1,0 0 0,0 0 0,-1-1 1,1 1-1,0 0 0,0-1 1,-1 1-1,1-1 0,-1 0 0,1 0 1,-1 1-1,0-1 0,1 0 0,0-3 1,75-144-5537,-41 68 723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7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1 103 9210,'0'0'8749,"36"-9"-6993,15-4-1219,172-42 538,-173 46-986,1 1-1,98 0 1,-144 8-77,-1 0 1,1 0-1,0 0 0,-1 1 1,1-1-1,-1 1 1,1 1-1,-1-1 1,1 0-1,-1 1 1,0 0-1,1 0 1,4 4-1,-6-3 29,0-1-1,-1 1 1,1 0-1,-1 1 1,0-1 0,0 0-1,0 1 1,0-1-1,0 1 1,-1-1-1,0 1 1,0 0 0,0 0-1,0-1 1,0 1-1,-1 4 1,2 11 122,-1-1 1,-1 0-1,-1 1 1,0-1-1,-2 0 1,0 0-1,-1 0 1,0 0-1,-10 23 1,-10 12-171,-46 82 1,48-96-85,-65 126-2253,33-56-5053,31-61-1057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8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9090,'0'0'9159,"34"20"-6645,107 66-870,-115-72-1389,0 2 0,-2 0 0,0 2 0,31 29 0,-51-42-311,1 0 0,-1 0 0,-1 1-1,1-1 1,-1 1 0,1 0 0,-2 0-1,1 0 1,-1 1 0,0-1 0,0 1-1,-1-1 1,1 1 0,-2-1-1,1 1 1,-1 0 0,0 0 0,0-1-1,0 1 1,-1 0 0,-1-1 0,1 1-1,-1-1 1,0 1 0,0-1 0,-1 0-1,1 0 1,-1 0 0,-1 0 0,1 0-1,-5 5 1,-25 26-736,-39 37 1,37-40 297,-39 49 1,69-75 485,-1 0-1,1-1 1,1 2 0,0-1-1,-5 12 1,9-19 16,-1 0 1,0 1 0,1-1-1,-1 1 1,1-1-1,-1 1 1,1-1-1,0 1 1,0 0 0,0-1-1,0 1 1,0-1-1,0 1 1,0-1-1,0 1 1,1 0 0,-1-1-1,0 1 1,1-1-1,-1 0 1,1 1-1,0-1 1,0 1 0,-1-1-1,1 0 1,0 1-1,0-1 1,0 0-1,0 0 1,0 0 0,1 0-1,-1 0 1,0 0-1,0 0 1,1 0-1,-1 0 1,1-1 0,1 2-1,18 2 113,0-1-1,0-1 1,0-1 0,0 0-1,0-2 1,35-5-1,-16 0-37,74-23 0,6-1-549,4 11-1803,-38 11-2474,-4 7-3080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8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8330,'0'0'12121,"26"23"-10202,270 269 1609,-92-60-2243,124 133-759,-318-354-514,1 0 0,0-1 0,1-1 0,0 0 0,15 9 0,-19-14-12,0-1-1,1 0 1,-1 0-1,1 0 0,-1-1 1,1 0-1,0-1 1,0 0-1,15 0 0,-16-1-333,0-1-1,0 1 0,-1-1 1,12-3-1,4-7-4217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19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479 1 1032,'0'0'20183,"3"21"-18787,45 221 1975,-24-125-2143,18 96 217,15 222 1,-56-363-1149,-7-74 268,-11-9-368,1-2 1,0 0-1,0-1 1,-22-26-1,2 3-195,-168-156-1416,162 159-771,0 1 1,-3 3-1,-56-31 0,27 25-7051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0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0 288,'0'0'11505,"29"12"-10453,96 37-409,-116-46-591,-1 1 1,1 0-1,-1 0 0,0 1 0,0 0 1,0 0-1,0 1 0,-1 0 0,0 0 0,8 10 1,-13-13-56,0 0 0,0 0 1,0 1-1,-1-1 1,0 1-1,0-1 0,0 1 1,0-1-1,0 1 1,0 0-1,-1-1 1,0 1-1,0 0 0,0 0 1,0-1-1,-1 1 1,1 0-1,-1-1 0,0 1 1,0-1-1,-2 6 1,0-4-22,1 0 0,-1 0 0,0 0 0,0-1 1,0 1-1,-1-1 0,1 0 0,-1 0 0,0 0 0,-5 3 1,-48 32-162,51-35 166,-17 11-29,1-2 0,-2-1-1,-44 18 1,122-31-695,17-7 712,82-3-35,-135 10 102,-13 1-40,-1-1-1,0 1 0,0 0 1,0 0-1,0 1 1,1 0-1,4 1 0,-8-2 40,0 1 0,0 0 0,0-1 0,0 1 0,0 0 0,0 0-1,0 0 1,0 0 0,0 0 0,0 0 0,-1 0 0,1 0 0,0 0 0,-1 0-1,1 0 1,-1 0 0,1 0 0,-1 1 0,1-1 0,-1 0 0,0 0 0,0 1-1,0-1 1,1 0 0,-1 0 0,0 1 0,-1 1 0,1 0 49,-1 0-1,0-1 1,1 1 0,-1 0-1,0-1 1,0 1 0,-1-1 0,1 1-1,0-1 1,-1 0 0,0 1-1,1-1 1,-1 0 0,0 0 0,0 0-1,0 0 1,0-1 0,-1 1-1,1 0 1,0-1 0,-1 0 0,-3 2-1,-10 5 88,-1-1 0,-23 8 0,21-9-129,-30 11-1323,0-3-1,-59 11 1,50-18-3180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1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5 171 7962,'0'0'12376,"-2"9"-10653,1-8-1660,1 1 0,-1 0 0,1-1 1,0 1-1,0 0 0,-1 0 0,1-1 0,0 1 1,1 0-1,-1-1 0,0 1 0,1 2 1,-1-3-37,1 0 0,-1-1 0,1 1 0,-1 0 0,1-1 0,-1 1 0,1-1 0,-1 1 1,1-1-1,-1 1 0,1-1 0,0 1 0,-1-1 0,1 0 0,0 1 0,-1-1 0,1 0 0,0 1 1,0-1-1,-1 0 0,1 0 0,1 0 0,8 0 150,0 0 0,1-2-1,-1 1 1,0-1 0,14-5 0,139-35 1188,87-12-70,35 10-346,342-8 0,309 42-278,522 83-224,-575-18-398,-575-48-864,-179-7-6910,-72 0 355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2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4449,'0'3'16313,"0"-1"-16190,0-1 1,0 1-1,0 0 1,1 0-1,-1-1 1,0 1-1,1 0 1,-1-1-1,1 1 0,-1 0 1,2 1-1,38 68 3112,30 47-694,-57-100-2347,0 0-1,2-1 1,0-1-1,21 19 0,-8-17-102,-23-15-162,0-1 1,-1 1-1,1 0 0,-1 1 0,1-1 0,-1 1 0,0 0 0,3 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3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6313,'0'0'13202,"16"15"-11028,-1 0-1697,16 14 898,58 42 1,205 114 2872,-108-73-2564,162 70 193,-287-153-1836,-51-25-41,-6-3 0,0 1 0,-1 0 0,1 0 0,0 0 0,-1 0 0,1 1 0,-1-1 0,4 5 0,-6-4-60,-5-8-501,-49-61-7168,25 20-1997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23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11 1944,'-10'-10'20968,"8"16"-20596,1 1 0,0-1 0,1 0 0,-1 1 0,1-1 0,1 1 0,0 8 0,1 14 496,-3 87 1166,-1 1-911,5 0 0,18 119 0,-15-205-1405,1 0 1,2-1-1,14 37 0,23 30-5223,-15-39-4403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8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24 4449,'0'0'8546,"-21"-23"759,21 22-9254,0 14 325,0 37 952,8 71 1,-5-102-1250,1 1 0,1-1-1,1 1 1,0-2 0,2 1 0,0-1 0,12 20 867,-20-46-861,-1 4-234,1 0-1,-1 0 0,0 0 1,0 0-1,0 0 1,-1 0-1,1 0 1,-1 1-1,0-1 0,-3-3 1,-28-39-2510,16 23 1053,7 9 714,7 9 659,0 0 0,-1 0 0,1 0 0,-1 0 0,-9-7 0,13 36 686,0-15-283,1-1-1,1 1 0,-1-1 1,1 0-1,1 0 1,0 1-1,6 12 0,33 55 744,-31-58-860,-10-16-398,0 0 0,0 0 0,-1 1 0,1-1 1,-1 0-1,1 0 0,-1 0 0,0 1 1,0-1-1,0 0 0,0 4 0,-1 3-2687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22693,'0'0'2176,"0"0"-858,0 0-330,0 0-118,0 0-206,0 0-303,0 0-225,0 0-69,0 0 9,-12 22 1560,-41 166-1197,-74 99 9,112-256-403,8-18-32,1 0 0,0 1-1,1 0 1,1 0-1,0 1 1,1-1 0,1 1-1,0-1 1,1 3-13,-9 20-676,5-31-1537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6217,'0'0'9594,"211"45"-9034,-151-45-319,1 0-241,-7-6-72,-12-3-569,-13 0-1719,-18-9-1313,-8 3-24,-3-6-1616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9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2833,'0'0'10050,"8"10"-8577,-8-9-1450,4 5 241,1 1-1,-1-1 0,1-1 1,1 1-1,-1-1 1,1 1-1,0-2 0,0 1 1,1-1-1,-1 0 0,14 6 1,111 39 3123,-56-22-1574,87 44-1,-138-59-2477,55 28 1438,-52-30-5190,0-3-5184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39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13 168,'-7'-4'22146,"-14"-4"-20283,20 8-1788,0 0-1,1 0 0,-1 0 1,0 0-1,1 0 0,-1 1 1,1-1-1,-1 0 0,0 0 0,1 1 1,-1-1-1,1 0 0,-1 1 1,1-1-1,-1 0 0,1 1 1,-1-1-1,1 1 0,-1-1 0,1 1 1,0-1-1,-1 2 0,-2 4 299,1 1-1,0-1 0,0 1 1,1 0-1,0 0 0,0 11 1,-11 165 3483,11 97-3542,2-141-210,0-103-468,2 0 1,1 0-1,11 45 1,0-21-3182,4 0-3432,-1-8-5572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3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10 5625,'0'0'5589,"40"-2"-4023,133-4-283,-129 4-579,66 7 1,-96-3-604,0 1-1,-1 0 1,1 1 0,-1 0 0,0 1 0,17 10 0,-26-14-94,-1 1 0,0 0 0,1 0 0,-1 0 1,0 0-1,0 1 0,-1-1 0,1 1 0,0 0 0,-1-1 0,0 1 0,0 1 0,0-1 0,0 0 0,0 0 0,0 1 1,-1-1-1,2 6 0,-2-3-6,0-1 0,-1 1 1,0-1-1,0 1 0,0-1 1,-1 1-1,0-1 0,0 0 1,0 1-1,0-1 0,-4 7 1,-4 8-35,-1-1 1,0 0-1,-2-1 1,0 0 0,-18 19-1,-76 80-161,-133 113 0,120-120 195,118-109 0,-33 35-3,33-34 3,0-1 0,0 0 0,0 1 0,0-1 0,0 1-1,0-1 1,0 1 0,1-1 0,-1 1 0,0 0 0,1-1 0,-1 1 0,1 0 0,0-1-1,-1 1 1,1 0 0,0 0 0,0-1 0,0 1 0,0 0 0,1 0 0,-1-1-1,1 4 1,0-4 0,0 0-1,-1 0 0,1-1 0,0 1 0,0 0 1,0-1-1,0 1 0,0-1 0,-1 1 0,1-1 1,0 1-1,0-1 0,0 0 0,0 1 1,0-1-1,0 0 0,0 0 0,2 0 0,21 4 27,0-2-1,1-1 1,-1-1-1,0-1 0,42-8 1,-5-3-7,64-22 0,-104 27-21,-7 2-3,1 1 1,-1 0-1,1 0 0,0 2 1,0 0-1,25 0 0,-39 2 4,0 0-1,-1 0 0,1 0 1,0 0-1,-1 0 1,1 0-1,0 0 0,-1 0 1,1 1-1,0-1 0,-1 0 1,1 1-1,0-1 0,-1 0 1,1 1-1,-1-1 0,1 1 1,-1-1-1,1 1 1,-1-1-1,1 1 0,-1-1 1,0 1-1,1-1 0,-1 1 1,0 0-1,1 0 0,0 21 1,-1-13 1,-1 2 1,0 0 0,0 1 0,-1-2 0,-1 1 0,0 0 0,0 0 0,-1-1 0,-5 11 0,-50 81 14,28-54-15,8-9-43,-29 51 84,47-79-133,0 0 0,1 0 0,0 0 0,1 1 0,0-1 1,-2 19-1,5-28 69,0-1 1,1 1 0,-1 0 0,0-1 0,0 1-1,1 0 1,-1-1 0,1 1 0,-1 0 0,1-1 0,0 1-1,0-1 1,0 1 0,0-1 0,0 0 0,0 1-1,0-1 1,0 0 0,0 0 0,1 0 0,-1 0-1,0 0 1,1 0 0,-1 0 0,1 0 0,-1 0 0,1 0-1,-1-1 1,1 1 0,0-1 0,-1 1 0,1-1-1,0 0 1,-1 0 0,4 0 0,9 2 16,1-1 0,0-1 0,20-2 0,-8 1-35,2 1 38,-9-1 3,1 1 1,0 1 0,0 1-1,25 5 1,-40-5 0,-1-1-1,0 1 1,0 0 0,0 0-1,0 0 1,0 1 0,-1-1 0,1 1-1,-1 1 1,0-1 0,0 1 0,0-1-1,0 1 1,0 0 0,-1 0-1,0 1 1,1-1 0,-2 1 0,1 0-1,-1-1 1,3 8 0,0 5 18,-1 0-1,-1 0 1,0 0 0,-2 1 0,0-1 0,0 0 0,-2 1-1,0-1 1,-1 0 0,-1 0 0,-1 0 0,0 0 0,-1 0-1,-12 26 1,8-25-6,0 0-1,-2 0 1,-24 31 0,31-43-104,-1-1 0,0 0 0,-1 0 1,1 0-1,-1 0 0,0-1 0,0 0 0,0 0 1,-1-1-1,1 0 0,-1 0 0,0 0 0,0-1 1,-10 2-1,7-2-277,0-1 0,1 0-1,-1-1 1,0 0 0,0-1 0,0 0 0,0-1 0,0 0-1,1 0 1,-12-5 0,8 2 80,0-1 0,1-1 0,0 0 0,1-1 0,-1 0 0,-16-17 0,-27-27 185,2-1-1,3-3 1,-60-89 0,107 142 193,1 0 1,0-1-1,0 1 1,0-1 0,0 1-1,0-1 1,1 1-1,0-1 1,0 0 0,0 0-1,0 0 1,0-5-1,1 9-82,0 0 0,0 0 0,0-1 0,0 1-1,0 0 1,0 0 0,0-1 0,0 1 0,0 0-1,0 0 1,0-1 0,0 1 0,0 0-1,0 0 1,0-1 0,0 1 0,0 0 0,1 0-1,-1 0 1,0-1 0,0 1 0,0 0 0,0 0-1,0 0 1,1-1 0,-1 1 0,0 0 0,0 0-1,0 0 1,1 0 0,-1 0 0,0 0 0,0 0-1,1-1 1,-1 1 0,0 0 0,0 0-1,1 0 1,-1 0 0,0 0 0,0 0 0,1 0-1,-1 0 1,15-1 192,0 0 0,0 0 1,0 2-1,0 0 0,0 0 0,0 2 0,-1-1 0,22 9 1,-8-1 227,-1 1 1,0 1-1,39 25 1,-63-35-502,0 0-1,-1 0 1,1 0 0,0-1-1,0 1 1,0-1 0,0 0-1,0 0 1,0 0 0,0 0-1,0 0 1,0-1 0,0 1-1,1-1 1,-1 0 0,0 0-1,0 0 1,1 0 0,-1-1-1,0 1 1,0-1 0,0 0-1,0 0 1,0 0 0,0 0-1,0-1 1,0 1 0,0-1-1,0 1 1,-1-1 0,1 0-1,-1 0 1,4-4 0,31-39-2914,1-15-1208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3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1 6193,'0'0'4103,"-8"28"-2498,4-15-1428,-69 194 1579,39-124-1519,-45 117 29,68-166-349,2 0 1,1 0-1,-7 68 1,14-95-49,1 1 0,0-1-1,0 1 1,0 0 0,1-1 0,0 1 0,3 9-1,-2-14 65,-1 0-1,0-1 1,1 1-1,0-1 1,-1 1-1,1-1 0,0 0 1,0 1-1,1-1 1,-1 0-1,0-1 1,1 1-1,-1 0 0,1-1 1,-1 1-1,1-1 1,0 0-1,0 1 1,0-2-1,3 2 0,19 3-194,-1-1 0,0-1-1,1-1 1,47-3 0,-25 0 181,13 0 52,-24-1 99,53 6 0,-87-3-38,1-1 0,0 0 0,-1 1 0,1 0 0,-1-1 0,1 1 0,-1 0 0,1 1 0,-1-1 0,1 0 0,-1 1 0,0-1 0,0 1 1,0-1-1,0 1 0,0 0 0,0 0 0,0 0 0,-1 0 0,1 1 0,-1-1 0,1 0 0,-1 1 0,0-1 0,0 0 0,1 5 0,1 4 96,-1 1 0,-1-1 0,0 0 1,0 1-1,-1 11 0,0-13-56,-1 10 35,-1-1 1,0 1 0,-2-1-1,0 0 1,-1 0 0,-1 0 0,0-1-1,-10 19 1,-8 9-13,-54 78-1,72-108-232,13-8-345,25-8-508,-20 0 954,27-1-441,-11 0 152,37 4-1,-62-3 320,-1 1 0,0-1 0,0 0-1,0 1 1,0 0 0,0-1 0,0 1 0,0 0 0,0 0 0,0 0 0,-1 0 0,1 0 0,0 1 0,-1-1-1,1 1 1,-1-1 0,1 1 0,-1-1 0,1 1 0,-1 0 0,1 2 0,0 0 17,-1 0 1,1 0 0,-1 0-1,0 0 1,-1 0 0,1 0-1,-1 0 1,0 0 0,1 0-1,-2 7 1,-1 0 86,0-1 1,0 1-1,-1 0 0,0-1 0,-1 1 0,0-1 1,-9 15-1,-2-1-19,-2 0 0,0-1 0,-2-1-1,-1-1 1,0-1 0,-1-1 0,-1 0 0,-49 30 0,63-45-369,1 0-1,-1 0 1,0-1-1,-1 0 1,1-1-1,-1 0 1,1 0-1,-1 0 1,1-1-1,-1-1 1,0 1-1,1-1 1,-1-1-1,0 0 1,1 0-1,-1-1 1,0 0-1,1 0 1,0-1-1,0 0 1,0 0-1,0-1 1,0 0-1,1-1 1,-12-8-1,2-3 113,0-1 1,1 0-1,1-2 0,1 0 0,1 0 1,-15-29-1,21 36 344,2 0 0,0-1 0,0 1-1,1-1 1,1 0 0,0 0 0,1 0 0,0-1 0,1 1 0,1 0 0,0-1 0,4-24-1,-2 31-64,0 0 0,1 0-1,1 0 1,-1 1 0,1-1-1,0 1 1,0 0 0,0 0-1,1 1 1,0-1 0,1 1-1,-1 0 1,1 0 0,0 1-1,0 0 1,0 0 0,0 0-1,14-5 1,-8 4 79,0-1 0,0 2 1,1 0-1,-1 0 0,1 1 1,0 1-1,0 0 0,0 1 0,24 0 1,-36 1-141,0 1 1,0-1 0,0 0 0,0 1 0,1-1 0,-1 0-1,0 1 1,0 0 0,0-1 0,0 1 0,0 0 0,0-1-1,0 1 1,0 0 0,0 0 0,-1 0 0,1 0-1,0 0 1,0 0 0,-1 0 0,1 0 0,0 2 0,1 1 28,-1 0 1,0 0 0,1 0 0,-2 0 0,1 1-1,0 6 1,-1 6 102,0-1 1,-5 25-1,3-30-119,-1-1 1,-1 1-1,0-1 1,0 0-1,-1 0 1,-7 11-1,-10 24-774,28-60-6,1 0 0,1 1 1,15-20-1,-21 30 574,43-62-3245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4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6017,'0'0'7207,"9"28"-6813,27 94-262,-32-104-135,-1 0 1,0-1 0,-2 1-1,0 1 1,-1-1 0,0 0-1,-2 0 1,0 0 0,-9 33-1,11-51 3,-51 179-1826,51-178 1795,0 0 0,0 0 0,0-1 0,1 1 0,-1 0 0,0 0 0,0-1 0,1 1 0,-1 0 0,1-1 0,-1 1 0,0-1 0,1 1 0,-1 0 0,1-1 0,-1 1 0,1-1 0,0 1 0,-1-1 0,1 1 0,-1-1 0,1 0 0,0 1 0,0-1 0,-1 0 0,1 0 0,0 1 0,-1-1 0,1 0 0,0 0 0,0 0 0,-1 0 0,1 0 0,0 0 0,0 0 0,-1 0 0,1 0 0,1 0 0,39-2 14,-33 2-85,101-16 9,-79 10 102,1 1-1,38-1 1,-68 6 1,0 0 1,0 0-1,0 0 1,0 1-1,0-1 0,0 0 1,0 0-1,0 1 1,0-1-1,0 0 0,0 1 1,0-1-1,-1 1 1,1-1-1,0 1 0,0-1 1,0 1-1,-1 0 1,1-1-1,0 1 0,-1 0 1,1 0-1,0-1 1,-1 1-1,1 0 1,-1 0-1,1 2 0,0 0 5,0 0-1,-1 0 1,1 0-1,-1 1 1,0-1-1,1 0 1,-2 0-1,0 7 0,0 0 1,-1 0-1,-1 0 0,0 0 0,0 0 0,-6 10 1,-126 204-138,135-224 107,-1 1 0,1-1 0,0 0 1,-1 0-1,1 1 0,0-1 0,-1 0 0,1 1 0,0-1 1,0 1-1,0-1 0,-1 0 0,1 1 0,0-1 0,0 1 1,0-1-1,0 0 0,0 1 0,0-1 0,0 1 0,0-1 1,0 1-1,0-1 0,0 0 0,0 1 0,0-1 0,0 1 1,0-1-1,0 0 0,1 1 0,-1-1 0,0 1 0,0-1 1,0 0-1,1 1 0,-1-1 0,0 0 0,0 1 0,1-1 1,-1 0-1,0 1 0,1-1 0,-1 0 0,0 0 0,1 1 1,-1-1-1,0 0 0,1 0 0,-1 0 0,1 1 0,26 1-527,-15-2 679,-8 1-134,15 1-3,0 0-1,-1 2 0,1 0 0,28 11 0,-42-13 11,-1 0 1,1 1 0,-1-1 0,1 1-1,-1 0 1,0 0 0,0 0-1,0 1 1,-1-1 0,1 1 0,-1 0-1,0 0 1,0 0 0,0 0-1,-1 1 1,1-1 0,-1 1 0,0 0-1,0-1 1,-1 1 0,0 0-1,2 8 1,-1 4 144,-1-1-1,-1 1 1,0 0-1,-1 0 1,-1 0-1,0-1 1,-2 1-1,1-1 1,-8 18-1,-8 13 628,-41 74-1,-11 27-404,70-146-595,0 1 0,0 0 0,0-1 0,1 1 0,-1 0 0,1 0 0,-1-1 0,1 1 0,0 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5.0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0 343 4849,'0'0'7387,"34"-9"-5873,400-127 2480,-277 76-2887,-35 12-146,136-34-1,-215 75-1168,-25 6-2543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5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1984,'0'0'15673,"-15"32"-13881,13-29-1745,-28 64 1085,-39 127-1,-63 187 469,63-197-1342,61-163-255,1 0 1,0 0-1,2 1 1,0-1-1,2 1 1,-2 28-1,5-49-6,0 1 0,0-1 0,1 1-1,-1-1 1,0 1 0,1-1 0,-1 1 0,1-1 0,-1 0-1,1 1 1,0-1 0,-1 0 0,1 1 0,0-1 0,0 0-1,0 0 1,0 0 0,0 0 0,0 0 0,0 0-1,1 0 1,-1 0 0,0 0 0,0-1 0,1 1 0,-1 0-1,1-1 1,-1 1 0,0-1 0,1 0 0,-1 1 0,1-1-1,1 0 1,7 1 18,1 0-1,-1-1 0,20-1 0,-22 0 6,10-1 62,-1-2-1,0 1 1,0-2-1,0 0 0,-1-2 1,1 1-1,-2-2 0,24-14 1,13-11 43,47-42 0,-65 48-204,-1 0-1,57-64 1,-81 81-233,-1 0 1,0-1-1,-1 0 1,-1-1-1,1 1 1,-2-1-1,0 0 1,0-1-1,-1 1 1,0-1-1,-1 0 1,-1 0-1,2-26 1,-4 36 214,0 1 0,0-1 0,-1 0 1,1 0-1,-1 0 0,1 1 1,-1-1-1,0 0 0,0 0 1,0 1-1,0-1 0,-1 1 0,1-1 1,-1 1-1,1 0 0,-1-1 1,0 1-1,0 0 0,0 0 1,0 0-1,0 1 0,-5-4 0,2 3 83,1 0 0,-1 0 0,1 0 1,-1 1-1,0-1 0,0 1 0,0 0 0,0 1 0,0 0 0,0-1 0,0 1 0,-8 2 0,11-2 46,-1 1 1,1-1-1,-1 1 0,1 0 1,0 0-1,0 0 1,-1 0-1,1 1 1,0-1-1,0 1 0,0-1 1,0 1-1,0-1 1,1 1-1,-1 0 0,1 0 1,-1 0-1,1 0 1,-1 0-1,1 0 1,-1 4-1,-3 5 229,1 0 0,0 0-1,-3 15 1,6-23-185,-7 47 796,2 1-1,2-1 1,2 1-1,5 53 1,-1-5 41,-1 7-248,-4 164 159,-1-215-1002,-2-1 0,-24 100-1,29-150-43,0 0-1,0-1 1,0 1-1,0-1 1,-1 0-1,0 1 1,1-1 0,-1 0-1,0 0 1,-1 0-1,-2 4 1,4-7 129,1 0 0,-1 1 0,1-1 0,-1 0 0,1 0 0,-1 1 0,1-1 0,-1 0 0,1 0 0,-1 0 0,1 0 0,-1 0 0,1 0 0,-1 0 0,1 0 0,-1 0 0,0 0 0,1 0 1,-1 0-1,1 0 0,-1 0 0,1 0 0,-1-1 0,1 1 0,-1 0 0,1 0 0,-1-1 0,-1-1-135,0 1 0,0-1-1,0 0 1,1 0 0,-1 0 0,1 0-1,-1 0 1,1 0 0,-2-5 0,-70-168-4461,9 16 5309,53 138-67,8 15-44,0 1 0,0-1 0,0 1 0,1-1-1,0 0 1,0 0 0,0 0 0,1 0 0,-1-7 0,2 12-481,0 1 0,0 0-1,0-1 1,0 1 0,1 0-1,-1-1 1,0 1 0,0 0-1,0-1 1,0 1 0,0 0-1,0 0 1,0-1 0,1 1 0,-1 0-1,0-1 1,0 1 0,0 0-1,1 0 1,-1-1 0,0 1-1,0 0 1,0 0 0,1 0-1,-1 0 1,0-1 0,1 1 0,-1 0-1,0 0 1,0 0 0,1 0-1,-1 0 1,0 0 0,1 0-1,-1 0 1,0 0 0,1 0-1,42-11 370,0 3 0,53-5 0,-12 3-282,-28 3-173,-31 5-797,1-2 0,-1 0 0,29-10 0,-52 13 498,1 0 0,-1 1 1,0-1-1,0 0 0,0-1 0,0 1 1,0 0-1,0-1 0,3-1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6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1 6897,'0'0'8569,"18"17"-7381,-4-3-837,-4-5-123,0 0 0,-1 0 0,0 1 0,-1 0-1,0 1 1,-1 0 0,0 0 0,0 0 0,-1 1 0,8 24 0,4 42 792,11 97-1,-19-97-1086,31 112 0,-36-170-352,-1 1 0,0-1 0,-2 1 1,1 36-1,-3-52 332,-1 0 1,1 0-1,-1 0 1,0 0-1,0 0 1,-1 0-1,1 0 1,-1-1-1,0 1 1,0-1-1,-1 1 1,1-1-1,-1 0 1,-5 6-1,1-3 38,0 0 0,0 0 0,-1-1 0,0 0 0,0 0-1,0-1 1,-10 4 0,-6 2 101,0-2-1,0 0 0,-1-2 1,-47 8-1,34-11 1043,-57-1 0,93-3-976,-1 0 625,9 0-295,400-1 3617,670 5-1554,-1055-4-2827,136-4-3030,-138 2 1811,1-1 1,-1 0 0,0-2 0,-1 0-1,34-15 1,26-25-7239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7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177 1 8930,'0'0'6073,"39"5"-3242,128 22-511,-156-25-2162,-1-1-1,1 2 1,0 0 0,-1 0 0,0 1 0,0 0 0,0 1 0,0 0 0,-1 1-1,1 0 1,10 9 0,-14-10-107,-1-2-59,0 1 0,-1 1 0,1-1 0,-1 1 0,0 0-1,0-1 1,0 2 0,-1-1 0,0 0 0,0 1 0,0 0 0,-1-1-1,1 1 1,-1 0 0,-1 0 0,1 0 0,-1 1 0,0-1-1,-1 0 1,1 0 0,-1 1 0,-1-1 0,1 0 0,-1 1 0,0-1-1,0 0 1,-1 0 0,0 0 0,0 0 0,0 0 0,-1 0-1,0-1 1,0 1 0,-7 9 0,-1-4-752,0 0 0,-1 0-1,0-1 1,-1-1 0,0 0 0,-1 0 0,0-2-1,0 0 1,0 0 0,-1-1 0,-20 5 0,7-4-1532,0-1 0,-43 3 1,-13-6 682,79-2 1743,1-1 0,0 0 0,0 1 0,0 0 1,0 0-1,0 0 0,0 1 0,0-1 1,0 1-1,1 0 0,-1 0 0,0 0 0,1 1 1,0-1-1,0 1 0,-1 0 0,1 0 0,1 0 1,-1 0-1,0 0 0,1 1 0,0-1 1,0 1-1,0 0 0,0-1 0,-1 6 0,-5 12 964,2-1-1,0 1 1,-5 41-1,8-40-549,-33 374 8230,35 6-6143,2-215-3168,1-179-932,3-16 491,52-179-5409,26-74 2514,34-8 1775,-101 239 2305,1 0 1,2 2 0,0 0 0,2 1 0,1 2-1,41-39 1,-53 56 143,1 1-1,-1 0 0,1 0 0,0 1 1,1 1-1,-1 0 0,1 1 1,0 0-1,0 0 0,1 1 0,-1 1 1,1 0-1,-1 1 0,1 1 1,-1-1-1,1 2 0,12 1 1,-17 0-139,0-1 1,0 1 0,0 0-1,0 1 1,0 0 0,-1 0-1,0 1 1,1 0 0,-1 0-1,-1 1 1,1-1 0,-1 2-1,1-1 1,-2 1 0,1-1-1,0 2 1,-1-1 0,-1 1-1,7 10 1,-2-3-77,-2 1 0,1 0-1,-2 1 1,0-1 0,-1 1 0,-1 0 0,0 0 0,2 30-1,-4-23-170,-1-1 0,-1 1 0,-1 0 1,-1 0-1,-1 0 0,0-1 0,-2 0 0,-1 1 0,-1-2 0,-1 1 0,-1-1 0,-13 25 0,6-19-768,-1 0 0,-1-1 0,-2-1 0,-22 23 0,34-40 309,0 0 0,-1 0 0,0-1 0,0 0 1,0-1-1,-1 0 0,0 0 0,0-1 0,-1 0 0,1-1 0,-1 0 0,0-1 0,0 0 0,-16 2 0,23-5 416,0 0-1,0 0 1,0 0 0,1-1 0,-1 1 0,0-1-1,0 0 1,1 0 0,-1-1 0,1 1-1,-1-1 1,1 1 0,-1-1 0,1 0-1,0 0 1,0-1 0,0 1 0,0-1-1,0 1 1,1-1 0,-1 0 0,1 0 0,0 0-1,0 0 1,0 0 0,0-1 0,0 1-1,1-1 1,-1 1 0,1-1 0,-1-4-1,-3-10 95,2 0 0,0 0 0,0-1 0,2 1 0,1-21-1,-1 28 70,2 0 0,0 1-1,0-1 1,1 0 0,0 1-1,0 0 1,8-18-1,-7 22 65,0-1 0,1 1 0,0 0 0,1 0 0,-1 0 0,1 0-1,0 1 1,0 0 0,1 0 0,0 0 0,12-7 0,-9 7 73,0 0 0,0 1 1,1 0-1,-1 1 1,1 0-1,0 1 1,0-1-1,0 2 0,0 0 1,0 0-1,1 1 1,16 1-1,-26-1-223,0 1 1,0-1-1,0 1 0,1-1 1,-1 1-1,0-1 1,0 1-1,0 0 0,0 0 1,0 0-1,0-1 0,0 1 1,0 0-1,-1 0 1,1 0-1,0 0 0,0 1 1,-1-1-1,1 0 0,-1 0 1,1 0-1,-1 0 0,1 1 1,-1-1-1,0 0 1,0 0-1,1 1 0,-1-1 1,0 0-1,0 1 0,0-1 1,-1 0-1,1 0 1,0 1-1,-1 1 0,1 2-84,-1 0-1,0 0 0,0 1 1,0-1-1,-1 0 0,0 0 1,0 0-1,-4 6 0,-2 0-313,-2 0 0,1 0 0,-1-1 0,-1-1 0,0 1 0,-18 10-1,-3 1-484,-43 19 0,52-29 717,-2-1-1,1-2 1,-46 11-1,48-15 1043,1-1-1,-37 0 1380,64-3-1293,20-2-658,0-2 0,0-1 0,0-1 0,34-12 0,5-1-185,-42 13-171,16-4-1043,58-22-1,-96 32 936,1-1-1,-1 0 1,0 1 0,1-1-1,-1 0 1,0 0 0,1 0-1,-1 1 1,0-1 0,0-1 0,0 1-1,0 0 1,0 0 0,0 0-1,0 0 1,0-1 0,0 1-1,0-2 1,0-28-4549,-4 13 1753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7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1 2841,'0'0'8281,"-7"174"-5944,7-87 23,0 7 41,0-4-697,0 3-896,0-5-552,0-1-256,0-3-240,-14-11-1448,-25-7-2009,3-21-1016,0-21 112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4313,'0'0'6809,"-43"187"-4192,36-112-209,4 0-775,3 3-809,0-2-504,0-4-112,0-6-208,7-6-176,7-15-664,4-15-1449,3-17-439,15-26-1329,-4-29 1392,-3-15-1728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7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7338,'0'0'10280,"33"33"-8566,110 110-454,-25-42-164,-101-90-1019,-2 2-1,1 0 1,-1 0 0,-1 2 0,-1 0 0,0 0 0,-1 1 0,16 27-1,-21-28-76,0 1 0,0 0-1,-2 0 1,0 1 0,-1 0-1,0 0 1,-2 0-1,0 0 1,-1 0 0,0 0-1,-2 1 1,0-1-1,-5 28 1,3-36-85,-1 0 1,0 0-1,0-1 0,-1 1 0,0-1 0,0 0 1,-1-1-1,0 1 0,0-1 0,-1 0 1,1 0-1,-2-1 0,1 0 0,-1-1 1,-8 6-1,-6 2-106,-1-1 0,0-1 1,0 0-1,-34 8 0,27-10 460,-1-1-1,0-2 0,-37 3 1,570 20 2732,956 29-126,-1091-74-3962,-124-26-4825,-118 7-2709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7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12147,'0'0'5497,"89"186"-5745,-86-135-3969,-3-9-3145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48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10186,'0'0'8970,"149"42"-20908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1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 7426,'0'0'17002,"0"-6"-15951,1-4-426,0 24-96,5 49 364,-3-21-328,8 426 1630,-12-358-2375,1-100-110,2 16-475,5-23-614,7-10-1414,28-36-4625,8-22-2017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2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1 831 9882,'0'0'14563,"296"-147"-13587,-154 63-319,5-10-385,-5-5-176,-13 3-96,-15 11-184,-22 13-1065,1 3-1679,-21 21-4746,-22 12-2376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2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74 1984,'0'0'16745,"36"-12"-14963,126-36-216,-145 44-1376,0 1 0,1 0 1,-1 1-1,1 1 0,33 2 1,-41 0-146,1 1 0,-1 0 0,0 1 0,0 0 0,0 1 0,0-1 0,-1 2 0,13 7 0,-16-7-16,0-1 0,0 1 0,-1 0 0,0 1 0,0-1 1,0 1-1,0 0 0,-1 0 0,0 0 0,-1 1 0,1 0 0,-1-1 1,-1 1-1,1 0 0,-1 0 0,0 1 0,-1-1 0,0 0 0,1 12 1,-1-2-50,-1 0 1,0 0-1,-2 0 1,0 0-1,0 0 1,-2 0-1,-8 24 0,-1-10-156,-1-1 0,-2 0 0,-29 41 0,22-36-140,-31 65-1,53-98 308,0 1 1,0-1-1,0 1 0,0 0 1,0-1-1,1 1 0,-1 0 1,1 5-1,0-7 8,0 0 0,0-1 0,0 1 0,0 0 0,1 0-1,-1-1 1,0 1 0,1 0 0,-1 0 0,0-1 0,1 1 0,-1 0 0,1-1-1,-1 1 1,1-1 0,-1 1 0,1 0 0,-1-1 0,1 1 0,-1-1 0,2 1 0,3 0 5,-1 1 1,1-1-1,-1 0 1,1-1-1,0 1 1,-1-1-1,1 0 1,7 0-1,2-1 11,11 1-1,0-2 0,-1-1 0,0 0 0,25-8 0,99-38-1807,-131 43 1364,221-78-9944,-141 53 5497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2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3081,'0'0'18825,"34"24"-17686,4 2-947,17 12 25,-2 2 1,53 52-1,-21-7 418,-4 4 0,-3 3 1,92 145-1,-149-202-1299,17 39-1,-38-73 454,0 0-1,1 0 1,-1-1 0,1 1-1,-1 0 1,0-1-1,1 1 1,0 0-1,-1-1 1,1 1-1,-1-1 1,1 1-1,0-1 1,-1 1-1,1-1 1,0 1 0,1-1-1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3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10074,'0'0'7407,"29"27"-5178,93 83-856,-110-99-1185,-1-1 0,-1 1 0,0 1 0,-1 0 0,0 0 0,12 23 0,-18-30-175,-1 1-1,0-1 0,-1 1 1,1 0-1,-1 0 1,0-1-1,-1 1 1,0 0-1,1 0 1,-2 0-1,1 0 1,-1 0-1,0 0 1,-2 8-1,1-7-76,-1-1 0,0 0 0,0 0 0,0 0 0,0 0 0,-1 0 0,0-1 0,-1 1 0,-8 8 0,-54 43-649,35-32 390,20-15 225,0 0 48,0 0 0,0 0 1,2 2-1,-17 19 0,27-30 52,-1 1-1,0-1 1,0 0-1,1 1 1,-1-1-1,1 1 1,-1-1-1,1 1 1,0-1-1,0 1 1,-1-1 0,1 3-1,0 0 108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2:54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3486 263 0,'-11'0'0,"-54"0"0,1 2 0,-77 14 0,-99 39 0,-83 41 0,148-40 0,-136 41 0,1-25 0,201-59 0,-162-2 0,-55-7 0,67 6 0,-52-24 0,277 12 0,-27-6 0,-113-29 0,24 4 0,101 23 0,-49-17 0,95 24 0,9 1 0,17-1 0,199 1 0,-9-4 0,87-7 0,471-64 0,-395 18 0,61 28 0,-26 3 0,-276 7 0,59-4 0,-176 24 0,138-6 0,-130 8 0,1 0 0,-1 2 0,43 10 0,-38-5 0,0 0 0,0-2 0,1-2 0,32 2 0,-63-7 0,-1 1 0,1 0 0,-1 0 0,0-1 0,1 1 0,-1-1 0,1 1 0,-1 0 0,0-1 0,1 1 0,-1-1 0,0 1 0,1-1 0,-1 1 0,0-1 0,0 1 0,1-1 0,-1 1 0,0-1 0,0 1 0,0-1 0,0 0 0,0 1 0,0-1 0,0 1 0,0-1 0,0 0 0,1-24 0,-1 16 0,0 4 0,1 1 0,0-1 0,0 1 0,0-1 0,1 1 0,-1 0 0,1-1 0,0 1 0,0 0 0,1 0 0,-1 1 0,1-1 0,3-4 0,-5 9 0,-1 0 0,1-1 0,-1 1 0,1 0 0,-1-1 0,0 1 0,1 0 0,-1 0 0,0-1 0,0 1 0,1 0 0,-1 0 0,0 0 0,0-1 0,0 1 0,0 0 0,0 0 0,0 0 0,0-1 0,-1 2 0,1-2 0,1-13 0,0-1 0,0 1 0,2-1 0,-1 1 0,2-1 0,0 1 0,6-13 0,-9 22 0,1-1 0,0 1 0,0 0 0,0 0 0,0 0 0,1 0 0,0 1 0,-1-1 0,1 1 0,1 0 0,-1-1 0,0 1 0,1 1 0,0-1 0,0 0 0,-1 1 0,1 0 0,1 0 0,-1 0 0,0 1 0,0-1 0,1 1 0,-1 0 0,1 0 0,30 0 15441,-31-6-13430,-2 4-1719,-1 0 0,1 0 0,0 1 0,0-1 0,0 1 0,0-1 0,0 1 0,0 0 0,1 0 0,-1 0 0,1 0 0,-1 0 1,1 0-1,0 1 0,0 0 0,0-1 0,0 1 0,0 0 0,0 0 0,0 1 0,0-1 0,0 1 0,1-1 0,-1 1 0,0 0 0,6 1 0,5-1 86,0 2-1,0 0 1,0 0-1,0 1 1,-1 1-1,1 1 1,-1 0-1,18 9 1,11 9 0,43 31-1,-84-54-371,19 14 39,0 0 1,-1 1 0,19 20 0,-34-31-35,0-1 1,-1 1 0,1 0-1,-1 0 1,0 0 0,0 1-1,0-1 1,-1 1 0,0-1 0,0 1-1,0 0 1,0 0 0,-1 0-1,0 0 1,0 0 0,0 0-1,0 0 1,-1 0 0,0 1-1,0-1 1,-2 9 0,1-11-5,-1 0 1,0 0 0,1 0-1,-1 0 1,-1 0-1,1-1 1,0 1 0,-1-1-1,1 1 1,-1-1-1,0 0 1,0 0-1,1 0 1,-1 0 0,-1-1-1,1 1 1,0-1-1,-7 2 1,0 1-4,-22 10-289,0-2 1,-1-2-1,-60 12 1,60-17-1879,-63 1 1,12-6-5879,8 0-4746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1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1422 132 2993,'0'0'5490,"-24"-24"-4094,-7-7-809,-42-32-1,71 62-550,0-1 1,0 1-1,-1-1 1,1 1-1,0 0 1,-1 0-1,1 0 1,-1 0-1,1 0 1,-1 1-1,1-1 1,-6 0-1,6 2-3,0-1-1,1 0 1,-1 1 0,0 0-1,0-1 1,0 1 0,0 0-1,1 0 1,-1 0 0,0 0-1,1 0 1,-3 2 0,-28 24 706,-48 53 1,46-45-360,19-19-247,-418 443 1909,33 30-1414,359-430-569,2 1-1,2 2 1,-38 90 0,66-126-29,0-1 1,1 2 0,2-1 0,-6 52 0,10-59-30,2 1 1,0-1-1,1 0 0,1 0 1,0 0-1,2 0 1,9 30-1,-1-19-1,2-1 0,1 0-1,1-1 1,1 0 0,2-1 0,1-2-1,37 39 1,181 150 3,-189-174-1,12 10 14,-3 3 0,53 62 1,-93-94-13,-1 0 0,-1 2 1,-1 0-1,-1 0 0,-1 1 0,-2 1 1,0 0-1,-1 1 0,10 44 1,-13-26 0,-1 0 1,-2 0-1,-2 0 1,-2 1-1,-9 71 1,-1-56 13,-2-1 1,-3 0-1,-34 84 0,6-42 27,-61 105 0,-70 87 27,73-126-51,81-135-6,-49 93 24,62-108-36,0 0-1,1 1 0,1 0 0,0 0 1,-3 31-1,5-24-4,2 0 0,2 36 1,0-53-4,0 0 1,0 0-1,1 0 1,0-1-1,0 1 1,1-1-1,0 1 1,0-1-1,1 0 1,0 0-1,0-1 1,5 7-1,0-4-22,1 0 1,-1-1-1,2 0 0,-1-1 1,1 0-1,0-1 0,0 0 0,1-1 1,-1 0-1,1 0 0,1-2 1,14 4-1,23 3-64,87 4 0,-106-11 85,-3-1-10,10 0-5,0 2 0,0 1 0,63 18 1,-91-20 19,-1 1 1,1-1 0,-1 2-1,0-1 1,0 1 0,-1 1-1,1 0 1,-1 0 0,0 0-1,-1 1 1,1 0 0,-2 1-1,1-1 1,-1 2 0,0-1-1,0 0 1,-1 1 0,0 0-1,3 10 1,0 4 84,-2-1 1,0 1-1,-2 0 0,4 44 1,-8 100 373,-1-119-382,-25 362 511,2-84-35,13 730 1999,13-675-1743,31 1657 2028,-27-1858-2847,58 355 1,-61-520-71,1 8-36,1 0 0,1-1 0,11 28 0,-14-45-137,-1 0 0,1 1 0,0-1 0,1 0-1,-1 0 1,1-1 0,0 1 0,0-1 0,0 0 0,1 0-1,-1 0 1,1 0 0,0-1 0,0 0 0,0 0 0,11 4-1,36 6-5335,-7-11-984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5017,'0'0'5460,"0"36"-3276,0 10-1403,-4 170 2747,-5-91-1244,-7 181-968,32-325-3049,38-80-404,-40 69 1105,1 1 0,32-45 0,-44 71 988,1 0-1,-1-1 0,0 1 1,1 0-1,0 0 1,-1 1-1,1-1 0,0 1 1,5-2-1,-7 3 35,0 0-1,0 1 1,-1-1-1,1 0 1,1 1-1,-1-1 1,0 1-1,0 0 1,0 0 0,0 0-1,0 0 1,0 0-1,0 0 1,0 1-1,0-1 1,0 1-1,0-1 1,0 1-1,0 0 1,0-1-1,0 1 1,3 2-1,-1 1 63,0 0-1,0 1 0,-1-1 0,1 1 0,-1 0 1,0-1-1,0 1 0,3 8 0,17 50 1031,-20-53-868,51 180 2041,-53-185-2319,0-1 0,1 0 0,-1 0 0,1 0 1,0 0-1,0-1 0,5 7 0,-5-8-280,-1-1 0,1 0 0,-1 1 0,1-1 0,-1 0 0,1 0 0,0 0 0,-1 0 0,1 0 0,0-1 0,0 1 0,2 0 1,7 0-5867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2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846 54 3841,'0'0'12575,"-4"-11"-10659,3 5-1585,-11-25 654,12 31-962,-1 0 0,1-1 1,0 1-1,-1-1 0,1 1 1,0 0-1,-1-1 0,1 1 1,-1 0-1,1-1 0,-1 1 1,1 0-1,-1 0 0,1-1 1,-1 1-1,1 0 0,-1 0 1,1 0-1,-1 0 0,1 0 1,-1 0-1,0 0 0,0 0 22,-1 1-1,1-1 1,0 0-1,0 1 1,0 0-1,0-1 0,0 1 1,0 0-1,0-1 1,0 1-1,0 0 1,0 0-1,0 0 1,-1 2-1,-340 399 1530,171-204-1805,5 5-1621,73-63-2399,88-131 3403,0 1-1,0-1 1,-4 16 0,5 6-4762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2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1480,'0'0'8954,"-28"247"-7089,6-136 455,4-5-447,11-10-929,7-12-640,0-11-304,0-13-856,0-24-1609,7-36-1640,-3-24 1721,0-27-1209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2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0 663 4073,'0'0'9658,"250"-127"-7778,-161 100-583,4 0-697,-4 9-560,-14 6-40,-15 6-1273,-20 6-1511,-23 0-2009</inkml:trace>
  <inkml:trace contextRef="#ctx0" brushRef="#br0" timeOffset="1">514 1 7482,'0'0'3672,"-29"159"-1799,26-74 583,3 8-367,-4 6-489,4 7-776,-4-1-368,1-3-440,-1-5-16,4-13-216,0 0-1392,11-24-2041,10-24-2328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3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500 1 8610,'0'0'9730,"-204"226"-8354,140-139-928,4 3-344,3 3-104,7-2-56,10-13-848,15-12-1680,25-36-569,0-15-1776,22-15 864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3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309 1 5353,'0'0'8689,"-7"32"-6565,2-6-1754,2-3-141,-2-1-1,0 0 1,-1 0 0,-2-1 0,0 0 0,-1 0 0,-22 37 0,-71 83 466,-10 16-518,104-141-247,11-12-321,9-9-351,40-30-1648,-1-3-1,77-75 1,-27 24-685,-86 75 2917,6-4-182,37-24 0,-53 38 526,1 1 0,0-1 0,0 2 0,0-1 0,0 1 1,1-1-1,-1 2 0,1-1 0,-1 1 0,1 0 0,13 0 0,-18 1-16,0 1 0,0 0 1,0-1-1,-1 1 1,1 0-1,0 0 1,0 1-1,0-1 0,-1 0 1,1 0-1,-1 1 1,1-1-1,-1 1 1,1 0-1,-1-1 0,0 1 1,0 0-1,0 0 1,0 0-1,0-1 1,0 1-1,0 0 0,-1 0 1,1 0-1,-1 1 1,1 2-1,3 12 675,-2 0 0,2 22 0,-2-21-121,-1-6-326,0 3-149,0 0 0,2-1 0,-1 1 0,2-1 0,0 0 0,11 27-1,-14-40-344,0 0-1,-1 0 1,1 0-1,0 0 0,0 0 1,0 0-1,0 0 1,0 0-1,0 0 1,0-1-1,0 1 0,0-1 1,0 1-1,0 0 1,1-1-1,-1 0 0,0 1 1,0-1-1,0 0 1,1 1-1,-1-1 0,0 0 1,1 0-1,-1 0 1,0 0-1,0 0 0,1-1 1,0 1-1,1-1-456,1 0-1,-1 0 1,0 0-1,0 0 1,0-1-1,0 1 1,-1-1-1,1 0 1,4-4-1,19-24-5646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4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0 6729,'0'0'10808,"7"28"-9394,-5-18-1300,18 73 1801,15 151 1,-30 30 129,-8-196-1699,-21 128 0,-73 189-209,33-146-1855,48-157-457,12-36-5052,5-158-1231,1 22 3722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4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83 121 7522,'0'0'3434,"-13"30"-1614,-38 100-193,47-119-1445,1 0 0,0 0-1,0 0 1,1 0 0,0 1-1,1-1 1,1 23 0,0-16-53,0-11-108,0-1 1,0 1-1,1-1 0,0 1 1,0-1-1,0 1 0,1-1 1,0 0-1,1 0 0,-1 0 1,1 0-1,0 0 0,5 6 1,-5-9-9,0 0 0,0 0 0,0 0 0,0 0 1,1-1-1,-1 0 0,1 1 0,-1-1 0,1 0 0,0-1 0,0 1 1,0-1-1,0 0 0,0 0 0,0 0 0,0 0 0,1-1 1,-1 0-1,0 1 0,0-2 0,7 0 0,-4 0 62,0 0-1,1 0 1,-1-1 0,0-1-1,0 1 1,-1-1 0,1 0-1,11-7 1,49-40 224,-41 29-271,166-148-1177,-18-14-4186,-99 95 279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5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246 43 6177,'0'0'10219,"26"0"-9927,155 0-817,-169 0-300,1-1-1,0-1 1,0 1-1,15-6 0,-15 3-1286,1-1 0,-1 0-1,20-11 1,-31 15 1768,-3 5 1082,-4 16-64,0-1 0,-2 0 1,0-1-1,-1 1 0,-12 19 1,-6 16 413,-37 93 707,-105 213-2226,165-356 360,-5 11-188,0-1-1,-2 0 0,-12 15 1,20-27 224,1 1 0,-1-1 0,0 0 0,-1 0 1,1 0-1,0 0 0,-1-1 0,1 1 0,-1 0 0,1-1 1,-1 0-1,0 0 0,1 1 0,-1-2 0,0 1 0,0 0 1,0 0-1,0-1 0,0 0 0,0 0 0,0 1 0,1-2 1,-1 1-1,0 0 0,-3-1 0,4 0 12,0 0 1,0 0-1,0 0 0,0 0 1,1-1-1,-1 1 0,0 0 0,1-1 1,-1 1-1,1-1 0,0 0 1,-1 1-1,1-1 0,0 0 0,0 0 1,0 0-1,0 0 0,1 0 1,-1 0-1,0 0 0,1 0 0,-1-4 1,-1-6-62,1 0 1,1-23-1,0 22 18,0 1 15,-1-8 9,2 0 0,5-36 0,-4 49 109,0 0-1,0 0 0,0 0 0,1 0 0,0 1 0,0-1 0,1 1 0,0 0 0,0 0 0,1 0 0,7-7 0,-5 6 196,0 0-1,1 1 1,0 0-1,1 0 1,-1 1-1,1 0 1,0 1-1,0 0 1,0 0-1,1 1 1,17-4-1,1 3 572,1 0 1,51 2-1,-76 2-799,-1 0 0,1 0 0,-1 0 0,1 0 0,-1 1 1,1-1-1,-1 1 0,1 0 0,-1 0 0,1 0 0,-1 1 0,0-1 1,0 1-1,0 0 0,0 0 0,0 0 0,4 4 0,-4-3-44,-1 1-1,0 0 1,0-1-1,0 1 0,0 0 1,-1 0-1,1 0 1,-1 0-1,0 0 1,-1 1-1,1-1 0,-1 0 1,1 0-1,-2 8 1,1-3-36,-1 1 0,-1-1 1,0 0-1,0 0 0,-1 0 0,0 0 1,0 0-1,-1 0 0,0-1 0,0 1 1,-1-1-1,-9 11 0,-9 9-327,-50 49 0,54-59 244,-328 274-20,339-287 421,7-4-193,0-1-1,-1 1 1,1 0-1,0-1 1,0 1-1,0 0 1,0 0-1,0 0 1,0 0-1,0 0 1,0 0-1,0 0 1,1 0 0,-1 0-1,0 1 1,1-1-1,-1 0 1,0 2-1,8-2 580,5-2-462,0 0 1,0-1-1,0-1 1,0 0 0,0 0-1,0-1 1,15-8-1,85-49 454,-74 40-581,83-51 37,54-29-243,-174 101 121,-1 0 0,0-1-1,0 1 1,1 0 0,-1-1 0,0 1 0,1 0-1,-1-1 1,1 1 0,-1 0 0,0 0 0,1 0-1,-1-1 1,1 1 0,-1 0 0,0 0 0,1 0-1,-1 0 1,1 0 0,-1 0 0,1 0-1,-1 0 1,1 0 0,-1 0 0,0 0 0,1 0-1,-1 0 1,1 0 0,-1 0 0,1 0 0,-1 1-1,0-1 1,1 0 0,-1 0 0,1 0 0,-1 1-1,0-1 1,1 0 0,-1 1 0,0-1 0,1 0-1,-1 1 1,0-1 0,1 1 0,-3 23-796,1-19 865,-9 34-110,-28 74 0,7-27 259,-12 67 387,6 2 0,-22 217 0,66-415-1673,2 0 1,2 1-1,31-80 0,-7 42-1274,49-81 0,-80 153 2367,9-14-156,0 0-1,28-34 0,-38 52 301,1 0 1,-1 0-1,1 1 0,-1-1 1,1 1-1,0 0 0,0 0 0,1 0 1,-1 0-1,1 1 0,-1 0 1,1 0-1,0 0 0,0 0 1,0 1-1,0 0 0,0 0 0,0 0 1,9 0-1,-11 2 35,0-1 0,0 1 0,-1 0 0,1 0 0,-1 0 1,1 0-1,-1 1 0,1-1 0,-1 1 0,0-1 0,0 1 0,0 0 0,0 0 0,0-1 0,0 2 0,0-1 0,-1 0 0,1 0 0,-1 1 1,1-1-1,-1 0 0,2 5 0,2 6 540,-1 1 1,0-1-1,3 18 1,-6-25-454,4 27 735,-1 0-1,-1 52 1,-3-7-366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714 1 0,'-1'8'0,"0"-1"0,0 1 0,0 0 0,-1-1 0,0 0 0,-1 1 0,0-1 0,0 0 0,0 0 0,-1 0 0,-7 9 0,-7 8 0,-35 36 0,41-47 0,-3 4 0,7-8 0,-1 1 0,0-1 0,0-1 0,-11 8 0,19-17 0,1 1 0,-1-1 0,1 0 0,-1 0 0,1 0 0,-1 0 0,1 0 0,0 0 0,0-1 0,-1 1 0,1 0 0,0 0 0,0 0 0,0 0 0,0 0 0,0-2 0,0 3 0,0 0 0,-1-18 0,-7 30 0,5-5 0,-3 4 0,-1 0 0,-1 0 0,0 0 0,0-1 0,-1-1 0,-13 13 0,-3 3 0,22-22 0,-2 2 0,1 0 0,-1 0 0,0 0 0,0-1 0,0 0 0,-1 0 0,1 0 0,-1-1 0,0 0 0,0 0 0,-1 0 0,1-1 0,-7 2 0,-180 38 0,161-35 0,25-5 0,-6 0 0,0 2 0,-21 8 0,31-11 0,1-1 0,0 1 0,0 0 0,0 0 0,0 0 0,1 1 0,-1-1 0,0 0 0,0 1 0,1-1 0,-1 1 0,1-1 0,-1 1 0,1 0 0,0 0 0,-1 0 0,1 0 0,0 0 0,0 0 0,0 0 0,1 0 0,-1 0 0,0 0 0,1 3 0,0 47 0,6-56 0,0 1 0,1 0 0,-1 1 0,29-10 14755,-32 29-13399,6 42 345,1 79 1,-8-27-872,-1 30-1376,-5-50-5577,0-78 1002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6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1 142 7530,'0'0'7226,"19"7"-7108,62 22-163,-74-27-108,-1 0 1,0 1 0,-1-1 0,1 1 0,0 1-1,-1-1 1,0 1 0,1 0 0,-2 0 0,1 1-1,0-1 1,-1 1 0,6 8 0,-8-9-57,0 1 0,0 0 0,-1-1 0,1 1 0,-1 0-1,0 0 1,-1 0 0,1 0 0,-1 0 0,0 0 0,0-1 0,0 1 0,-1 0 0,0 0 0,-1 6 0,-1 2 911,16-40-255,141-193-2199,-96 136-1669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0 240,'0'0'20068,"-7"33"-23404,-14-21-3450,-4 0-1984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6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7946,'0'0'8790,"10"6"-8880,-6-4-34,1 1 0,-1 0 0,0 0 0,0 0 0,0 1 0,0-1 0,-1 1 0,0 0 0,1 0 0,-1 0 0,-1 1 0,1-1 0,-1 1 0,1-1 0,-1 1 0,0 0 0,-1 0 0,3 9 0,1 32-887,-1-1 1,-5 77 0,0-75 611,-13 174-223,0 28 821,15-249-160,-1 0 1,0 0-1,1 0 0,-1 0 1,1 0-1,-1 0 0,0 0 1,1 0-1,-1 0 0,1-1 1,-1 1-1,0 0 1,1 0-1,-1 0 0,0 0 1,1 0-1,-1-1 0,0 1 1,1 0-1,-1 0 0,0-1 1,1 1-1,-1 0 1,0-1-1,0 1 0,1 0 1,-1 0-1,0-1 0,0 1 1,0-1-1,0 1 0,1 0 1,-1-1-1,0 1 1,0 0-1,0-1 0,10-31 518,12-63 0,-3 10-879,31-73-2371,-31 101 1386,18-63-2233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7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1 232,'0'0'14617,"-3"21"-14169,-16 139 221,12-22-66,7-136-619,0-1 0,0 0 0,0 1 1,0-1-1,0 1 0,0-1 0,0 1 0,0-1 0,1 1 1,-1-1-1,1 0 0,-1 1 0,1-1 0,-1 0 0,1 1 1,0-1-1,-1 0 0,1 0 0,0 0 0,0 1 0,2 0 1,0-1-61,-1 0 0,1 0 0,-1 0 1,1-1-1,0 1 0,-1-1 0,1 0 1,0 0-1,-1 0 0,5-1 0,0 0-105,-1 0 1,1 0-1,-1-1 0,0 0 0,1 0 0,-1 0 0,0-1 0,0 0 1,-1 0-1,1-1 0,8-7 0,9-8-761,27-29 0,-18 16 227,11-10 52,56-47 467,-98 88 245,0 0 0,1 0 0,-1 0 0,0 0 0,1 0 0,-1 0 0,1 1 0,-1-1 0,1 0 0,0 1 0,-1-1 0,3 1-1,-3 0-18,-1 0-1,1 0 0,-1 0 0,0 0 0,1 0 0,-1 0 0,1 1 0,-1-1 0,0 0 0,1 0 1,-1 0-1,1 1 0,-1-1 0,0 0 0,1 1 0,-1-1 0,0 0 0,0 1 0,1-1 0,-1 0 1,0 1-1,0-1 0,1 0 0,-1 1 0,0-1 0,0 1 0,0-1 0,0 0 0,0 1 0,1 5 123,-1 0 1,1 0-1,-2 0 0,1 0 0,-2 9 0,1-12-184,-3 16 78,-2 0 0,0 0 0,-1 0 0,-1-1 0,-1 0 0,-1-1 0,-11 17 0,-9 16-38,2-2 5,15-25-154,0 0 1,-13 32-1,26-55 96,0 0-1,0 0 1,0 0-1,1 0 1,-1 0-1,0-1 1,0 1 0,1 0-1,-1 0 1,0 0-1,0 0 1,1 0-1,-1 0 1,0 0 0,1 0-1,-1 0 1,0 0-1,0 0 1,1 0 0,-1 1-1,0-1 1,0 0-1,0 0 1,1 0-1,-1 0 1,0 0 0,0 0-1,1 1 1,-1-1-1,0 0 1,0 0-1,0 0 1,1 0 0,-1 1-1,0-1 1,0 0-1,0 0 1,0 0 0,0 1-1,0-1 1,1 0-1,-1 0 1,0 1-1,0-1 1,0 0 0,0 0-1,0 1 1,0-1-1,0 0 1,0 0-1,0 1 1,0-1 0,0 0-1,0 1 1,0-1-1,0 0 1,-1 0 0,1 0-1,0 1 1,0-1-1,0 0 1,0 0-1,0 1 1,0-1 0,-1 0-1,1 0 1,0 0-1,0 1 1,18-11 113,-17 9-196,19-13 84,-16 11 116,0-1 0,0 1 0,1 0 0,-1 0 0,1 1 0,0-1-1,-1 1 1,1 0 0,0 1 0,1-1 0,8-1 0,-14 4-23,1-1 0,-1 1 0,1-1 0,-1 1 1,1-1-1,-1 1 0,1 0 0,-1-1 0,0 1 0,1-1 0,-1 1 1,0 0-1,0 0 0,0-1 0,1 1 0,-1 0 0,0-1 0,0 1 1,0 0-1,0 0 0,0-1 0,0 1 0,0 0 0,0 0 1,-1-1-1,1 1 0,0 0 0,0 5 234,-1 9 115,-1 0 0,0-1 0,0 1 1,-2 0-1,0-1 0,-10 26 0,-47 82 805,53-107-1072,-232 411 405,235-417-673,0 0-378,-1 0-1,0 0 1,-11 13 0,17-22 415,0-1 1,-1 1-1,1 0 1,0 0-1,-1 0 1,1-1-1,0 1 1,0 0-1,-1 0 1,1 0-1,0-1 1,0 1-1,0 0 1,-1-1-1,1 1 1,0 0-1,0-1 0,0 1 1,0 0-1,0-1 1,-1 1-1,1 0 1,0-1-1,0 1 1,0 0-1,0-1 1,0 1-1,0 0 1,0-1-1,0 1 1,0 0-1,0-1 1,1 1-1,-1-1 1,-1-17-1789,1-23-2727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7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6577,'0'0'6042,"-3"222"-4338,-8-140-160,4 2-223,7-6-249,0-9-40,0-11 72,28-16-167,12-12-289,9-18-384,16-12-136,6-9-24,4-36-104,0-16-368,-7-8-680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07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0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0,'-3'8'0,"1"1"0,0-1 0,1 1 0,-1-1 0,2 1 0,-1-1 0,1 1 0,0 0 0,2 8 0,0 18 0,-2-11 0,-1-15 0,0 0 0,1 1 0,1-1 0,-1 0 0,1 1 0,1-1 0,0 0 0,4 11 0,1-12 0,-6-7 0,1 0 0,-1 1 0,1-1 0,-1 1 0,0 0 0,0-1 0,0 1 0,0 0 0,0 0 0,1 3 0,12 47 0,-3 1 0,7 77 0,-6 26 0,6 52 0,-2-123 0,4-1 0,33 91 0,81 171 0,-21-97 0,-74-174 0,30 67 0,-56-107 0,-2 1 0,9 50 0,-17-73 0,1 8 0,1 1 0,2-1 0,8 22 0,-13-38 0,1 0 0,0 0 0,0 0 0,0 0 0,0 0 0,1-1 0,0 1 0,0-1 0,0 0 0,0 0 0,1 0 0,-1-1 0,1 0 0,9 5 0,11 1 0,-20-8 0,-1 0 0,0 1 0,1-1 0,-1 1 0,0 0 0,0 0 0,5 4 0,24 30 0,-10-10 0,-1-10 0,-20-15 0,0 0 0,0 0 0,0 0 0,0 1 0,0-1 0,0 1 0,-1-1 0,1 1 0,2 3 0,-1 2 0,0 0 0,0 1 0,0-1 0,1 12 0,4 9 0,2 8 0,2 0 0,2-1 0,1-1 0,1 0 0,2-1 0,1-1 0,2-1 0,1 0 0,2-2 0,0-1 0,43 38 0,-27-34 0,1-1 0,88 49 0,102 26 0,-177-84 0,-1 2 0,-1 2 0,-2 3 0,88 65 0,-40-6 0,-88-78 0,0 1 0,-1 0 0,0 0 0,-1 1 0,-1 0 0,11 23 0,-14-22 0,-1 0 0,0 0 0,-1 1 0,0-1 0,0 23 0,-2-23 0,32 257 0,-16-164 0,-12-80 0,0 0 0,15 47 0,36 48 0,-39-74 0,-2 1 0,-2 0 0,7 67 0,-13-75 0,6 19 0,-12-58 0,1 0 0,-1 0 0,0 1 0,1-1 0,0 0 0,-1 0 0,1 0 0,0 0 0,-1 0 0,1-1 0,0 1 0,0 0 0,0 0 0,0 0 0,0-1 0,0 1 0,0 0 0,1 0 0,7 7 0,-1 23 0,-8-28 0,0-5 0,0-19 0,0-101 0,0 118 0,0 1 0,0-1 0,-1 1 0,1-1 0,-1 1 0,0-1 0,0 1 0,0-1 0,0 1 0,-1 0 0,1 0 0,-1-1 0,0 1 0,0 0 0,0 1 0,0-1 0,-1 0 0,1 1 0,-1-1 0,1 1 0,-1 0 0,0-1 0,-5-2 0,-9-7 0,12 8 0,0 0 0,-1 1 0,1-1 0,-1 2 0,0-1 0,0 1 0,0-1 0,0 2 0,0-1 0,-1 1 0,1 0 0,-11-1 0,11 2 0,1 0 0,0 0 0,0 0 0,-1 1 0,1 0 0,0 0 0,0 0 0,0 1 0,0-1 0,0 1 0,0 0 0,0 1 0,1-1 0,-1 1 0,-5 5 0,7-5 0,-1 1 0,1 0 0,1 0 0,-1 0 0,0 1 0,1-1 0,0 1 0,0-1 0,1 1 0,-3 6 0,-8 54 0,8-42 0,-6 26 0,10-49 0,0-1 0,0 1 0,0 0 0,0 0 0,0 0 0,0 0 0,0 0 0,1 0 0,-1 0 0,0 0 0,0 0 0,0 0 0,0-1 0,0 1 0,1 0 0,-1 0 0,0 0 0,0 0 0,0 0 0,0 0 0,0 0 0,1 0 0,-1 0 0,0 0 0,0 0 0,0 0 0,0 1 0,0-1 0,1 0 0,-1 0 0,0 0 0,0 0 0,0 0 0,0 0 0,0 0 0,0 0 0,1 0 0,-1 0 0,0 0 0,0 1 0,0-1 0,0 0 0,0 0 0,0 0 0,0 0 0,0 0 0,0 1 0,0-1 0,0 0 0,1 0 0,-1 0 0,0 0 0,0 0 0,0 1 0,0-1 0,0 0 0,0 0 0,14-14 0,-6-5 0,0 0 0,-1 0 0,-1-1 0,4-23 0,3-8 0,-8 33 0,20-64 0,-22 74 0,0 0 0,0 1 0,1-1 0,0 1 0,1 0 0,0 0 0,7-9 0,23-9 0,-20 0 0,-12 20 0,0 0 0,0-1 0,0 1 0,1 1 0,0-1 0,0 1 0,0-1 0,5-3 0,-8 5 0,0 0 0,0 1 0,-1-1 0,1 0 0,-1 1 0,0-1 0,0 0 0,0 0 0,0 1 0,0-1 0,0 0 0,-1 0 0,0 1 0,1-1 0,-3-4 0,-1-1 0,0 0 0,0 1 0,-1-1 0,0 1 0,-1 0 0,0 0 0,-10-10 0,12 13 0,0 1 0,0-1 0,-1 1 0,1 0 0,-1 0 0,0 0 0,1 1 0,-1-1 0,0 1 0,-1 0 0,1 1 0,0-1 0,-1 1 0,-7-1 0,13 2 0,-1 1 0,1-1 0,-1 1 0,1-1 0,-1 1 0,1-1 0,0 1 0,-1-1 0,1 1 0,0-1 0,-1 1 0,1-1 0,0 1 0,0-1 0,-1 1 0,1 0 0,0-1 0,0 1 0,0-1 0,0 1 0,0 0 0,0-1 0,0 1 0,0-1 0,0 1 0,0 0 0,0-1 0,0 1 0,1 0 0,-1 0 0,0 0 0,1 2 0,0 0 0,0 0 0,0 0 0,0 0 0,0 0 0,1 0 0,-1 0 0,1 0 0,0 0 0,0 0 0,0-1 0,0 1 0,4 2 0,38 32 0,-27-25 0,53 37 0,-55-42 0,-2 2 0,1 0 0,-1 0 0,-1 1 0,1 1 0,-2 0 0,0 1 0,0 0 0,13 20 0,-21-26 0,-1 0 0,0 0 0,0 0 0,0 0 0,-1 1 0,1-1 0,-2 1 0,1-1 0,-1 1 0,0-1 0,0 1 0,-2 10 0,2-16 0,0-1 0,0 0 0,-1 1 0,1-1 0,0 1 0,0-1 0,0 0 0,0 1 0,-1-1 0,1 0 0,0 0 0,0 1 0,0-1 0,-1 0 0,1 1 0,0-1 0,-1 0 0,1 0 0,0 0 0,-1 1 0,1-1 0,0 0 0,-1 0 0,1 0 0,0 0 0,-1 0 0,1 1 0,0-1 0,-1 0 0,1 0 0,-1 0 0,1 0 0,0 0 0,-1 0 0,1 0 0,0 0 0,-1-1 0,1 1 0,-1 0 0,1 0 0,0 0 0,-1 0 0,1 0 0,0-1 0,-1 1 0,1 0 0,0 0 0,0 0 0,-1-1 0,1 1 0,0 0 0,-1-1 0,1 1 0,0 0 0,0 0 0,0-1 0,-1 1 0,1 0 0,0-1 0,0 1 0,0-1 0,0 1 0,0 0 0,0-1 0,0-1 0,0 0 0,0 0 0,0 0 0,1 0 0,-1 0 0,1 0 0,0 0 0,-1 0 0,1 0 0,0 1 0,0-1 0,0 0 0,0 1 0,1-1 0,-1 0 0,0 1 0,1-1 0,-1 1 0,3-2 0,1 0 0,0-1 0,0 2 0,0-1 0,1 0 0,-1 1 0,11-3 0,1 1 0,1 1 0,0 1 0,30-1 0,-25 2 0,23 2 0,-44-1 0,1 0 0,-1 1 0,0 0 0,0-1 0,0 1 0,1 0 0,-1 0 0,0 0 0,0 0 0,0 1 0,-1-1 0,1 0 0,0 1 0,0 0 0,-1-1 0,1 1 0,0 2 0,2 3 0,0 0 0,-1 1 0,0-1 0,0 1 0,-1 0 0,0-1 0,0 1 0,-1 0 0,0 0 0,-1 1 0,0-1 0,0 0 0,-2 14 0,1-18 0,0 1 0,0-1 0,0 1 0,0-1 0,-1 1 0,0-1 0,0 0 0,0 0 0,-1 0 0,1 0 0,-1 0 0,0-1 0,0 1 0,0-1 0,0 0 0,-1 1 0,1-2 0,-1 1 0,0 0 0,0-1 0,0 1 0,0-1 0,-1-1 0,-6 4 0,-12 2 0,0 0 0,-1-1 0,-36 3 0,31-4 0,10-2 0,1-1 0,-1-1 0,-27 0 0,6-2 0,24 0 0,0 1 0,1 1 0,-1 0 0,0 1 0,0 1 0,1 0 0,-1 1 0,1 1 0,0 0 0,0 1 0,-17 10 0,14-3 0,16-11 0,-1 1 0,1-1 0,-1 0 0,0 0 0,0 0 0,0 0 0,0-1 0,-1 0 0,1 1 0,0-1 0,-1 0 0,1 0 0,-1-1 0,-3 1 0,7-1 0,0 0 0,-1 1 0,1-1 0,0 0 0,-1 0 0,1 0 0,0 0 0,0 0 0,-1 0 0,1 1 0,0-1 0,0 0 0,0 0 0,-1 0 0,1 1 0,0-1 0,0 0 0,0 0 0,-1 1 0,1-1 0,0 0 0,0 0 0,0 1 0,0-1 0,0 0 0,0 1 0,0-1 0,0 0 0,0 0 0,0 1 0,0-1 0,0 0 0,0 1 0,0-1 0,0 0 0,0 0 0,0 1 0,0-1 0,0 0 0,0 1 0,0-1 0,0 0 0,1 0 0,-1 1 0,0-1 0,0 0 0,0 0 0,0 0 0,1 1 0,6 11 0,-4-9 0,1-1 0,0 0 0,0 0 0,0 0 0,0-1 0,0 1 0,0-1 0,1 0 0,-1 0 0,0-1 0,1 1 0,-1-1 0,0 0 0,1 0 0,-1 0 0,1-1 0,-1 0 0,0 0 0,0 0 0,1 0 0,-1 0 0,0-1 0,0 0 0,0 0 0,0 0 0,5-5 0,14-15 0,1 1 0,1 0 0,1 2 0,0 1 0,1 1 0,46-20 0,-68 35 0,1 1 0,0 0 0,-1 0 0,1 1 0,0-1 0,0 1 0,7 1 0,6 0 0,-19-1 0,1 1 0,-1-1 0,0 1 0,1 0 0,-1-1 0,0 1 0,1-1 0,-1 1 0,0-1 0,0 1 0,0 0 0,0-1 0,1 1 0,-1 0 0,0-1 0,0 1 0,0 0 0,0-1 0,0 1 0,-1 0 0,1-1 0,0 1 0,0-1 0,0 1 0,-1 0 0,1 0 0,-2 2 0,0-1 0,0 0 0,0 0 0,0-1 0,0 1 0,0 0 0,0-1 0,-1 1 0,1-1 0,0 0 0,-1 0 0,1 0 0,-1 0 0,1 0 0,-6 1 0,-42 4 0,49-6 0,0 0 0,0 0 0,0-1 0,-1 1 0,1 0 0,0-1 0,0 1 0,0-1 0,0 1 0,0-1 0,0 1 0,0-1 0,0 0 0,0 1 0,0-1 0,0 0 0,1 0 0,-1 0 0,0 0 0,0 0 0,1 0 0,-1 0 0,1 0 0,-1 0 0,1 0 0,-1 0 0,1 0 0,0 0 0,-1 0 0,1-1 0,0 1 0,0-2 0,-1-47 0,2 34 0,0 7 0,1 1 0,0-1 0,0 0 0,1 1 0,0 0 0,1-1 0,0 1 0,0 0 0,1 1 0,0-1 0,0 1 0,0 0 0,1 0 0,0 1 0,1 0 0,-1 0 0,1 0 0,1 1 0,10-7 0,-17 12 0,-1 0 0,0-1 0,1 1 0,-1 0 0,1 0 0,-1 0 0,1 0 0,-1-1 0,1 1 0,0 0 0,-1 0 0,1 0 0,-1 0 0,1 0 0,-1 0 0,1 0 0,-1 0 0,1 1 0,-1-1 0,1 0 0,-1 0 0,1 0 0,-1 0 0,1 1 0,-1-1 0,1 0 0,-1 1 0,0-1 0,1 0 0,-1 1 0,1-1 0,-1 0 0,0 1 0,1-1 0,-1 1 0,0-1 0,0 0 0,1 1 0,-1-1 0,0 1 0,0-1 0,0 1 0,0-1 0,1 1 0,-1-1 0,0 1 0,0 0 0,0-1 0,0 1 0,0 0 0,0 1 0,0-1 0,0 0 0,0 0 0,0 0 0,-1 0 0,1 0 0,0 0 0,-1 0 0,1 0 0,0 0 0,-1 0 0,1 0 0,-1 0 0,1 0 0,-1 0 0,0 0 0,0 0 0,1-1 0,-1 1 0,0 0 0,0 0 0,0-1 0,-1 2 0,-13 2 0,1-1 0,-1-1 0,0 0 0,0-1 0,0 0 0,0-1 0,-21-3 0,-12 1 0,42 1 0,5 1 0,-1-1 0,1 1 0,-1 0 0,0 0 0,1 0 0,-1 0 0,1 0 0,-1 0 0,1 0 0,-1 0 0,0 0 0,1 1 0,-1-1 0,-2 2 0,4-2 0,0 0 0,1 0 0,-1 0 0,0 0 0,0 0 0,0 0 0,0 0 0,1 0 0,-1 0 0,0 0 0,0 1 0,0-1 0,0 0 0,0 0 0,1 0 0,-1 0 0,0 0 0,0 0 0,0 1 0,0-1 0,0 0 0,0 0 0,0 0 0,0 0 0,0 0 0,1 1 0,-1-1 0,0 0 0,0 0 0,0 0 0,0 1 0,0-1 0,0 0 0,0 0 0,0 0 0,0 0 0,0 1 0,0-1 0,0 0 0,-1 0 0,1 0 0,0 0 0,0 1 0,0-1 0,0 0 0,0 0 0,0 0 0,0 0 0,0 0 0,0 1 0,-1-1 0,1 0 0,0 0 0,0 0 0,0 0 0,0 0 0,0 0 0,0 0 0,-1 0 0,1 0 0,0 1 0,0-1 0,9 1 0,-8 10 0,-1-8 0,11-2 0,-4-2 0,-7 2 0,0-1 0,1 0 0,-1 1 0,0-1 0,1 0 0,-1 1 0,0-1 0,0 1 0,0-1 0,1 0 0,-1 1 0,0-1 0,0 1 0,0-1 0,0 0 0,0 1 0,0-1 0,0 1 0,0-1 0,0 1 0,0-1 0,0 1 0,0-1 0,0 0 0,0 1 0,0-1 0,0 1 0,0-1 0,0 1 0,-1-1 0,1 0 0,0 1 0,0-1 0,0 1 0,-1-1 0,1 0 0,0 1 0,-1-1 0,1 0 0,0 0 0,-1 1 0,1-1 0,0 0 0,-1 0 0,1 1 0,-1-1 0,1 0 0,0 0 0,-2 0 0,0 0 0,0 0 0,-1 0 0,1 0 0,-1-1 0,1 1 0,-1-1 0,1 0 0,0 0 0,-1 0 0,1 0 0,0 0 0,0 0 0,0-1 0,0 1 0,0-1 0,0 1 0,0-1 0,-1-2 0,-6-3 0,7-3 0,2 9 0,0 1 0,0-1 0,0 1 0,0-1 0,0 1 0,0-1 0,0 1 0,0 0 0,0-1 0,0 1 0,0-1 0,0 1 0,0-1 0,0 1 0,0-1 0,0 1 0,-1 0 0,1-1 0,0 1 0,0-1 0,-1 1 0,1 0 0,-1-1 0,0-1 0,-1-1 0,1 1 0,0-1 0,-1 1 0,1-1 0,0 0 0,0 1 0,1-1 0,-1 0 0,1 0 0,-1 0 0,1 1 0,0-1 0,0 0 0,0 0 0,0 0 0,2-5 0,-2-6 0,0 13-2,0 1 0,0 0-1,0 0 1,0-1-1,0 1 1,0 0-1,0-1 0,0 1 1,0 0-1,0 0 1,0-1-1,1 1 1,-1 0-1,0 0 1,0-1-1,0 1 0,0 0 1,0 0-1,0-1 1,1 1-1,-1 0 1,0 0-1,0 0 0,0-1 1,1 1-1,-1 0 1,0 0-1,0 0 1,0 0-1,1 0 0,-1 0 1,0-1-1,0 1 1,1 0-1,-1 0 1,0 0-1,1 0 1,-1 0-1,0 0 0,0 0 1,1 0-1,-1 0 1,0 0-1,0 0 1,1 0-1,-1 0 0,0 0 1,0 0-1,1 0 1,-1 1-1,0-1 1,0 0-1,1 0 0,-1 0 1,0 0-1,0 0 1,1 1-1,-1-1 1,19 26 16929,-17-16-13732,0 2-5141,4-1 4216,-1-3-1899,-1 0 0,0 1 0,0-1 0,-1 1 0,0 0 0,0 0 0,-1 0-1,-1 0 1,2 10 0,-2-9-451,0 0 1,1 0-1,1 0 0,0 0 1,0-1-1,1 1 0,5 9 1,-7-16-149,0-1 1,0 0 0,0 1 0,0-1-1,1 0 1,-1-1 0,1 1 0,0 0-1,-1-1 1,1 1 0,0-1-1,0 0 1,0 0 0,0 0 0,0 0-1,0-1 1,0 1 0,0-1 0,0 0-1,0 1 1,6-2 0,1 0-859,0 0 0,0 0 0,-1-1 1,1 0-1,17-7 0,-12 2-875,-1 0 0,18-13-1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0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475 1 352,'0'0'22673,"-17"31"-21386,-63 102-547,63-108-669,-1 0 0,-1-2 0,-1-1 0,-1 0 0,-1-1 0,-1-2 0,-40 28 0,32-24-54,-102 66 149,123-81-553,11-3 99,23-1-53,41-9 166,-30-1 170,38-14-1,-49 13-401,0 0 0,1 2 0,0 0 0,35-1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2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59 4897,'0'0'13040,"0"31"-11177,-1 204 1915,-19 37 958,6-116-3812,13-138-2514,5-34-2724,2-16 1888,56-206-11187,-5-4 8654,-51 215 4893,-3 8 453,0 1 0,2 0-1,0 0 1,1 0 0,1 1-1,1-1 1,17-28 0,-22 43-147,0-1 0,0 1 0,0 0 0,0 0 0,1 0 0,-1 1 0,1-1 1,0 1-1,-1 0 0,1 0 0,0 0 0,0 0 0,1 1 0,-1-1 0,6 0 0,4 0 538,1 1 0,-1 0 0,20 2 0,-7-1 12,-15 0-424,1 1-1,0 1 1,-1 0 0,1 0 0,-1 1 0,1 1 0,-1 0 0,0 1-1,11 6 1,-17-8-171,0 0 0,0 1 0,0 0-1,-1 0 1,0 0 0,1 1 0,-1 0-1,-1 0 1,1 0 0,-1 1 0,0-1-1,0 1 1,-1 0 0,0 0 0,0 0-1,0 1 1,-1-1 0,3 11 0,-3-3 42,0 0 1,-1 0 0,-1 0 0,0 1-1,-1-1 1,-1 0 0,0 0 0,0 0 0,-2 0-1,0 0 1,0-1 0,-2 1 0,1-1-1,-2-1 1,-9 17 0,-10 9-201,-2-1 0,-1-1 0,-47 44 1,75-78-55,-111 102-1407,101-94 851,0-2 1,-1 0 0,0 0-1,0-1 1,-1 0 0,0-1-1,0-1 1,-20 6-1,30-11 324,0 1 0,1-1 0,-1 1-1,1-1 1,-1 0 0,0 0 0,1 0-1,-1 0 1,0-1 0,1 1-1,-1-1 1,-4-1 0,5 1 66,1 0 0,0 1 0,-1-1 0,1 0 0,0 0 0,0 0 0,0 0 0,0-1 1,0 1-1,0 0 0,0 0 0,0-1 0,0 1 0,1 0 0,-1-1 0,0-2 0,-1-4-443,1 0 0,0-1 0,0 1 0,1-1 0,0 1 0,2-14-1,-1 2 162,1 3 342,1 0 1,1 0-1,0 0 0,1 1 0,0 0 1,2 0-1,0 0 0,16-26 0,-12 24 477,0 1 0,1 1 0,1 0 0,1 1 0,0 0 0,1 1 0,19-14 0,-31 26-144,0-1-1,0 1 1,1 0-1,-1 0 1,1 0-1,-1 0 1,1 1-1,0-1 1,-1 1-1,1 0 1,0 0-1,0 1 1,0-1-1,0 1 1,0-1 0,0 1-1,5 1 1,-8 0-133,0 0 0,0 0 0,-1 0 0,1 0 0,0 0 1,0 0-1,-1 0 0,1 1 0,0-1 0,-1 0 0,1 0 0,-1 0 1,0 1-1,1-1 0,-1 0 0,0 1 0,0-1 0,0 0 1,0 1-1,0-1 0,0 0 0,0 1 0,0-1 0,-1 0 0,0 3 1,1 2 215,-1 1-160,0 0 1,-1 0-1,0 1 0,0-1 1,0-1-1,-1 1 1,0 0-1,0-1 1,-1 1-1,0-1 0,-4 7 1,-11 9 216,-29 32 1,22-28-157,-16 15-8,30-31-173,0 1 0,1 1 0,0 0 0,1 1 0,-11 17 0,21-30-44,0 1-1,0-1 1,0 0 0,0 1-1,0-1 1,0 1-1,0-1 1,0 1-1,0-1 1,0 0-1,0 1 1,0-1 0,0 1-1,0-1 1,1 0-1,-1 1 1,0-1-1,0 0 1,1 1-1,-1-1 1,0 0 0,0 1-1,1-1 1,-1 0-1,0 0 1,1 1-1,-1-1 1,0 0-1,1 0 1,-1 1 0,0-1-1,1 0 1,-1 0-1,1 0 1,-1 0-1,0 0 1,1 0-1,-1 0 1,1 0 0,-1 1-1,0-1 1,1-1-1,-1 1 1,1 0-1,-1 0 1,1 0-1,-1 0 1,1 0 0,29-1 99,-24 1-157,15-2 141,-1-1 1,1-1-1,32-11 1,-35 9-816,1 1-1,0 1 1,1 0 0,28-1 0,-32 5-3758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2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1 337 7386,'0'0'7457,"207"-60"-5376,-79 12-545,22-3-264,3-3-296,-6 6-303,-12 11-281,-21 10-216,-21 15-176,-25 12-232,-25 0-1529,-29 9-2320,-14 15-2528,0-5 952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2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4681,'0'0'12737,"-12"32"-11560,-36 108-711,40-114-666,2 1 0,1-1 0,-2 40 0,6-49-1233,-1 0 0,-1 0 0,-8 31 0,6-38-1073,3-19 1568,3-18 707,1 18 255,1 1 0,0-1 0,0 1 0,1-1 0,0 1 0,0 1 1,1-1-1,0 0 0,0 1 0,1 0 0,0 0 0,0 1 0,13-10 0,-4 3 187,2 0 1,0 2-1,0 0 0,1 1 0,20-8 0,4 4 371,-22 8-1044,-17 4-1031,-28 4-4431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2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0 5865,'0'0'1654,"-13"28"301,-1 0-1380,-10 18 1026,-34 96 0,46-102-873,-13 84 1,18-27-3943,6-128 2957,1 14 197,0 0 0,0-1 1,6-30-1,-4 42 62,-1 1 1,1 0 0,0-1 0,0 1 0,0 0-1,1 0 1,0 0 0,0 1 0,0-1 0,1 1-1,-1-1 1,1 1 0,0 0 0,0 1-1,1-1 1,5-4 0,-1 4 99,0-1-1,0 1 0,0 1 1,1-1-1,-1 2 1,1-1-1,0 1 1,0 1-1,12-1 1,16 1 1356,40 4 0,-66-2-1011,19 3 870,-1 2 0,1 1 0,-1 1-1,0 2 1,36 16 0,-27-10-658,1-1-1,49 10 1,-62-20-773,1-1 0,-1-1 0,1-2 0,-1 0 0,1-2 0,28-5 1,110-28-2865,9-24-3430,-25-9-435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7874,'0'0'6209,"62"0"-4517,-51 0-1588,857-12 4681,582-99-2015,-1444 110-2848,145-12-52,-85 12-2832,-91 9-3530,1-1-198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4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0 1872,'0'0'16983,"23"2"-16000,75 10-553,-93-11-424,-1 0-1,0 0 1,1 1-1,-1-1 1,0 1-1,0 0 1,0 0-1,0 0 1,0 0-1,-1 1 1,1 0-1,-1 0 1,1 0-1,-1 0 1,0 0-1,0 1 0,-1-1 1,1 1-1,-1 0 1,0-1-1,0 1 1,0 0-1,0 1 1,0-1-1,-1 0 1,0 0-1,1 9 1,-1-3-12,0 0 1,-1-1-1,0 1 1,-1 0-1,0 0 1,-1-1 0,0 1-1,0-1 1,-1 0-1,-6 15 1,-1-4-23,-1-1 1,-1 0-1,-27 32 1,-53 49-182,84-92 173,-160 149-1297,115-110 650,45-40 584,-8 11-201,26-17-1891,145-1 2828,-154 0-611,1 0 0,-1 0 0,1 0 0,-1 0 0,0 1 0,1-1 0,-1 0 0,0 0-1,0 1 1,1-1 0,-1 1 0,0-1 0,0 1 0,1 0 0,-1-1 0,0 1 0,0 0 0,0 0 0,0 0 0,0 0 0,0 0-1,0 0 1,-1 0 0,1 0 0,0 0 0,0 0 0,-1 0 0,1 1 0,-1-1 0,1 0 0,0 2 0,0 4-5,0-1 0,-1 1 0,1-1 0,-2 1 0,0 9 0,0 6-6,0-11-59,0 1 0,0-1 0,-1 0 1,-1 0-1,0 0 0,0-1 0,-1 1 0,-6 11 0,-9 13-121,-22 33-1,-4 5 185,43-70-22,0 0 0,1 0 1,-1 0-1,1 0 0,0 1 0,0-1 0,0 0 0,0 1 0,0-1 0,1 4 1,0-6-5,0 0 1,1 0 0,-1 0 0,0 0 0,1 0 0,-1 0-1,1-1 1,-1 1 0,1 0 0,0 0 0,-1 0 0,1-1-1,0 1 1,-1 0 0,1-1 0,0 1 0,0-1 0,0 1-1,-1-1 1,1 1 0,0-1 0,0 1 0,0-1 0,0 0 0,0 0-1,0 1 1,0-1 0,0 0 0,0 0 0,0 0 0,0 0-1,0 0 1,0 0 0,0 0 0,1-1 0,33 1-10,-1-1 0,0-1 1,0-2-1,49-13 0,-61 10 17,1 1 0,-1 1 0,1 1 0,33-1 0,-55 5 8,0 0-1,-1 0 1,1 0-1,0 1 1,-1-1-1,1 0 1,-1 0-1,1 1 1,0-1-1,-1 1 1,1-1-1,-1 0 1,1 1-1,-1-1 1,0 1-1,1-1 1,-1 1-1,1-1 1,-1 1-1,0-1 1,1 1-1,-1 0 1,0-1-1,0 1 1,1-1-1,-1 1 1,0 0-1,0-1 1,0 1-1,0 0 1,0-1-1,0 2 1,0 29 362,-1-20-246,0 14-30,-1 0 0,-1-1 1,-1 1-1,-14 41 1,0-12-511,-26 50 0,35-85-231,0 0-1,-2-1 0,-23 32 0,30-44 302,-1-1-1,0 0 1,0 0-1,0 0 1,-1 0-1,1-1 1,-1 0-1,0 0 1,-1-1-1,1 0 1,0 0-1,-1 0 1,0-1-1,-12 3 1,-25-1-2649,2-3-145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4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0 379 7594,'0'0'5182,"37"-5"-4654,116-17-426,-96 17-113,-55 5-48,0 0 0,1 0-1,-1 0 1,0 0 0,0 1-1,1-1 1,-1 1 0,0-1 0,0 1-1,4 2 1,-5-3 25,0 1 0,-1 0 0,1-1 0,-1 1 0,1 0 0,0-1 0,-1 1-1,1 0 1,-1 0 0,0-1 0,1 1 0,-1 0 0,0 0 0,1 0 0,-1 0 0,0-1 0,0 1 0,0 0 0,0 0 0,0 2 0,-3 28-167,0-23 261,-1 1 1,1-1 0,-1 0 0,0-1 0,-1 1 0,0-1-1,0 0 1,0 0 0,-1 0 0,0-1 0,-1 0 0,-10 8-1,-6 8 372,-54 46 2338,75-68-1752,4-6-1154,-1 4 197,9-21-428,1 1-1,1 1 0,1 0 1,20-25-1,18-28-1392,113-188-5268,-98 145 4125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4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 4097,'0'0'13545,"-3"32"-12044,-11 109-578,12-127-860,-1 0 0,-1-1 0,0 1-1,0-1 1,-2 0 0,1 0 0,-10 13 0,0 2-28,9-15-130,-7 13 58,-18 50 1,28-66-591,1 0 0,0 1 0,0-1 0,0 21 0,2-31 585,1 1-1,-1 0 1,0 0 0,1 0-1,-1 0 1,0-1 0,1 1-1,-1 0 1,1 0 0,0-1-1,-1 1 1,1 0 0,0-1-1,-1 1 1,1-1 0,0 1-1,-1-1 1,1 1 0,0-1-1,0 0 1,0 1 0,0-1-1,-1 0 1,1 1 0,0-1-1,2 0 1,29 5-40,-25-4-7,9 1 71,8 0-18,0 2 0,0 0 0,0 2 0,35 12 0,-54-15 40,1-1-1,0 1 0,0 0 1,-1 1-1,0-1 1,0 1-1,0 0 1,0 1-1,0-1 1,-1 1-1,0 0 1,0 0-1,0 0 1,-1 0-1,0 1 0,0 0 1,0-1-1,0 1 1,-1 0-1,0 0 1,-1 0-1,3 11 1,-2 4 201,-1 0 1,0 1-1,-2-1 1,0 1-1,-2-1 1,0 0-1,-1 0 0,-8 24 1,-11 20 640,-36 74-1,12-31-388,25-49-365,12-31-356,-23 47 1,33-74 225,0-1 0,0 1 0,0-1 0,-1 1 0,1-1 0,0 1 0,0-1 1,-1 1-1,1-1 0,0 1 0,-1-1 0,1 0 0,0 1 0,-1-1 0,1 1 0,-1-1 0,1 0 1,-1 1-1,1-1 0,0 0 0,-1 0 0,1 1 0,-1-1 0,0 0 0,1 0 0,-1 0 0,1 0 1,-1 0-1,1 1 0,-1-1 0,1 0 0,-1 0 0,1 0 0,-1-1 0,0 1 0,0 0 0,0-1-19,-1 0-1,1 0 0,0-1 0,-1 1 1,1 0-1,0-1 0,0 1 1,0-1-1,0 1 0,0-1 0,0-1 1,-18-39-225,1 0 1,3-1 0,1 0-1,3-2 1,1 1-1,2-1 1,2-1 0,0-54-1,6 94 188,0 0 0,1-1 0,-1 1 0,1 0 0,0-1 0,4-10 0,-4 15 44,0 0 0,-1 1 0,1-1 0,0 1 0,0 0 0,0-1 1,0 1-1,1 0 0,-1-1 0,0 1 0,1 0 0,-1 0 0,0 0 0,1 0 0,-1 0 1,1 0-1,-1 1 0,1-1 0,0 1 0,-1-1 0,1 1 0,0-1 0,-1 1 1,1 0-1,0 0 0,0 0 0,2 0 0,-4 0 36,1 1 1,0 0-1,0-1 1,0 1-1,-1 0 0,1 0 1,0 0-1,-1-1 1,1 1-1,0 0 0,-1 0 1,0 0-1,1 0 1,-1 0-1,1 0 0,-1 0 1,0 0-1,0 0 1,0 0-1,1 0 0,-1 1 1,0-1-1,0 0 1,-1 0-1,1 0 0,0 0 1,-1 1-1,-1 34 104,0-26 31,-1-1 0,0 1-1,0-1 1,-1 0 0,0 0-1,0 0 1,-1-1 0,-12 15-1,10-12 272,0 1-1,0 0 0,-9 21 1,15-32-377,1-1 1,0 1-1,0-1 1,0 0-1,-1 1 1,1-1-1,0 0 1,0 1-1,0-1 1,0 1-1,0-1 1,0 1-1,0-1 1,0 0-1,0 1 1,0-1-1,0 1 1,0-1-1,0 1 1,0-1-1,0 0 1,0 1-1,1-1 1,-1 1-1,0-1 1,0 0-1,0 1 1,1-1-1,-1 0 1,0 1-1,1-1 1,-1 0-1,0 1 1,0-1-1,1 0 1,0 1 0,18-2 76,19-15-225,-2-10-771,-1-1 0,42-42 0,-36 31-500,37-33-3102,-11 4-1658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5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853 0 5857,'0'0'15756,"-217"223"-14292,135-133-880,-11 10-376,-7 8-192,-7 0-16,4-2-328,13-13-1176,30-30-1265,74-75-6921,47-48 4057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6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1 417 5825,'0'0'6040,"10"29"-2635,-4-15-2893,4 10 409,-2 1 0,0 0 0,-2 0 0,0 1 0,-2 0 0,2 46 0,-14 306 2355,6-303-3748,1-22-1763,1-36-395,12-35-1817,-4 3 3567,-2-1 0,1 0 0,-2-1 0,5-21 0,80-342-3081,21-75 2182,-104 429 1698,2 1-1,1 0 1,1 0-1,15-24 1,-21 41 234,-1 1-1,1-1 1,0 1-1,1 1 1,0-1-1,0 1 1,0 0-1,1 0 1,0 1 0,0 0-1,0 0 1,1 1-1,0-1 1,-1 2-1,14-5 1,-19 7-27,-1 0-1,1 1 1,0-1 0,0 1-1,0-1 1,-1 1 0,1 0 0,0 0-1,0 0 1,0 0 0,0 0-1,0 0 1,-1 0 0,1 0-1,0 1 1,0-1 0,0 1-1,-1 0 1,1-1 0,0 1 0,-1 0-1,1 0 1,-1 0 0,1 0-1,-1 0 1,1 0 0,-1 1-1,1-1 1,-1 0 0,0 1 0,0-1-1,0 1 1,0-1 0,0 1-1,0 0 1,0 1 0,2 6 337,-1 0 0,-1 0-1,0 0 1,0 0 0,-1 0 0,0 11 0,-1-5-96,0 14 265,-3 0 0,0 0 1,-2-1-1,-1 0 0,-13 36 0,-8 30-323,26-79-1414,12-36-738,-2 1 1934,142-253-1012,-146 265 975,2 1 1,-1-1 0,1 1-1,0 0 1,1 1 0,-1 0-1,1 0 1,1 0 0,9-6-1,-11 9 40,-1 1 0,1 0-1,0 0 1,0 0 0,0 1 0,0-1-1,0 1 1,0 1 0,1-1 0,-1 1-1,0 0 1,0 1 0,0-1-1,9 3 1,-10-2-46,-1 0 0,0 0 0,0 1-1,0-1 1,0 1 0,0 0 0,0 0 0,-1 1-1,1-1 1,-1 1 0,1-1 0,-1 1 0,0 0-1,0 0 1,4 6 0,-3-3 5,-1 0 0,1 0 0,-1 1 0,-1-1 1,1 1-1,-1-1 0,0 1 0,-1 0 0,2 7 0,-2 0-7,0-1 0,-1 0 0,-1 1 0,0-1 0,0 0 0,-1 0 0,-1 1 0,0-1 1,-10 24-1,-1-10-8,-2 0 1,0-2 0,-1 0 0,-39 42 0,-93 81 627,138-138-596,53-49-727,26-21 298,-61 55 343,0 0-1,1 0 0,0 0 1,0 1-1,0 0 0,1 1 1,12-4-1,-19 6 15,-1 1-1,1-1 1,0 1 0,0 0 0,0-1 0,0 1-1,-1 0 1,1 0 0,0 0 0,0 0 0,0 1 0,0-1-1,0 0 1,-1 1 0,1 0 0,0-1 0,0 1-1,-1 0 1,1 0 0,0 0 0,-1 0 0,1 0-1,-1 0 1,1 0 0,-1 0 0,0 1 0,0-1-1,1 1 1,-1-1 0,0 1 0,0-1 0,0 1-1,0-1 1,-1 1 0,1 0 0,0 0 0,-1-1-1,1 4 1,2 8 36,-2-1-1,1 1 1,-2-1-1,-1 24 1,1-13 19,-1 58 30,-3 0 0,-16 95 0,7-103 135,3 1 0,1 83 1,8-156-209,1 0 1,0-1 0,0 1-1,0-1 1,0 1-1,0 0 1,0-1 0,0 1-1,0-1 1,0 1-1,1 0 1,-1-1 0,0 1-1,0-1 1,0 1-1,1-1 1,-1 1 0,0-1-1,1 1 1,-1-1 0,0 1-1,1-1 1,-1 1-1,1-1 1,-1 0 0,1 1-1,-1-1 1,1 0-1,-1 1 1,1-1 0,-1 0-1,1 1 1,-1-1-1,1 0 1,-1 0 0,1 0-1,0 0 1,21-5 278,-14 0-190,0-1 1,0 0 0,0 0-1,-1 0 1,0-1-1,0 0 1,-1-1 0,0 1-1,0-1 1,6-13-1,-6 13-43,86-144-1180,79-177 0,-153 293 418,61-128-4586,-12 15-1653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6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9906,'0'0'7711,"41"-1"-6551,132-6-764,-106 4-292,-23 1-19,53 4 0,-95-2-66,1 1 1,-1-1-1,1 1 0,0-1 1,-1 1-1,1 0 1,-1 0-1,0 0 0,1 0 1,-1 0-1,0 1 1,1-1-1,-1 1 0,0-1 1,0 1-1,0 0 1,-1 0-1,1 0 0,0 0 1,-1 0-1,1 0 1,-1 0-1,0 1 0,1-1 1,-1 0-1,0 1 1,-1-1-1,1 1 0,0 0 1,-1-1-1,1 1 1,-1-1-1,0 1 0,0 2 1,0 4 112,0 0 0,0-1 0,-1 1 0,-1 0 1,1-1-1,-1 1 0,-1-1 0,0 0 0,-6 13 0,-12 16 72,-3-1-1,-48 58 0,24-33-211,7-9-140,-1 2-1033,1 1 0,-55 102 1,93-153 511,-5 17-1298,7-8-4967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7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 2377,'0'0'5953,"5"31"-2882,-3-17-2655,7 33 953,-2 1-1,-3-1 1,-2 66 0,-14-8-28,-4-2 1,-37 123 0,9-41-1569,36-138 101,-2 1-2742,8-48 1995,1-6 44,0-32-491,3-2 721,1-1 1,2 1-1,13-48 1,40-117-338,-15 80 578,-35 109 454,-1-1 1,2 2 0,0-1 0,1 1 0,13-16 0,-20 28 3,0 0 0,0 0 0,0 0 0,0 0 0,0 1 0,0-1 0,1 1 0,-1 0 0,1 0 0,0 0 0,0 1 0,-1-1 0,1 1 0,0 0 0,0 0 0,0 0 0,0 1 0,1-1 0,-1 1 0,0 0 0,0 0 0,0 1 0,0-1 0,0 1 0,0 0 0,0 0 0,0 0 0,7 3 0,-2 1 18,1 0 1,-1 0-1,1 1 0,-2 0 1,1 1-1,-1 0 0,0 0 0,0 1 1,10 14-1,41 64-3283,-40-53-1390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7.9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273 1 13267,'0'0'3638,"10"29"-2100,0 2-1153,3 7-101,-1 0 0,-2 0 0,8 58 0,-13-38-484,-3 0 0,-2 0 0,-13 104 1,4-107-2426,-33 106 1,42-162 2448,0 1 132,0 0-1,0 0 1,0 0 0,0 0 0,0 0 0,-1 0 0,1 0 0,0 0-1,0 0 1,0 0 0,0 0 0,0 0 0,0 0 0,0 0 0,0 0 0,0 0-1,0 0 1,0 0 0,0 0 0,0 0 0,-1 0 0,1 0 0,0 0-1,0 0 1,0 0 0,0 0 0,0 0 0,0 0 0,0 0 0,0 1-354,0-1 354,0 0 0,0 0 0,0 0 0,0 0 0,0 0-1,-1 0 1,1 0 0,-1-12-830,2-25-208,2 5 641,2 1 0,2 0 0,20-59 1,-6 36 386,36-67 1,-44 97 332,1 0 1,1 1-1,1 1 1,33-37-1,-42 52-68,0 0 0,1 0 0,0 1 0,0 0 0,0 0 0,1 1 0,-1 0 0,1 1 0,0-1 0,1 2 0,-1-1 0,1 2 0,0-1 0,-1 1 0,1 0 0,11 0 0,-20 2-133,0 1-1,0-1 1,0 0 0,0 0 0,0 0 0,0 1 0,0-1-1,0 0 1,0 1 0,0-1 0,0 1 0,0-1 0,0 1-1,-1 0 1,1-1 0,0 1 0,0 0 0,-1 0-1,1-1 1,0 1 0,-1 0 0,1 0 0,-1 0 0,1 0-1,-1 0 1,1 0 0,-1 0 0,0 0 0,1 0 0,-1 0-1,0 0 1,0 0 0,0 0 0,0 0 0,0 0 0,0 0-1,0 2 1,0 3 259,-1 1-1,0 0 1,0-1 0,0 1-1,-3 7 1,-1-1 63,0 0 1,-2 0-1,1 0 1,-1-1-1,-12 15 1,-51 58 602,34-43-671,-25 28-45,-27 36-97,83-100-238,4-4-12,0-1-1,-1 1 1,1 0 0,0 0-1,0-1 1,0 1 0,0 0-1,0 0 1,0 0 0,1 0-1,-1 0 1,1 0 0,-1 0-1,1 4 1,4-5-1063,12-2 879,0-1-1,-1 0 1,20-6 0,-22 4 316,0 1 0,0 0 0,0 1 0,1 1 0,-1 0 0,20 2 0,-32-1-25,0 1 1,0 0 0,0-1-1,-1 1 1,1 0 0,0 0-1,-1 0 1,1 0 0,-1 0-1,1 0 1,-1 0 0,1 0 0,-1 0-1,1 0 1,-1 0 0,0 0-1,0 0 1,0 0 0,1 0-1,-1 0 1,0 0 0,0 0 0,0 0-1,-1 0 1,1 2 0,-4 31 717,1-24-678,-1-1 1,0 1-1,0-1 0,-1 1 0,-1-2 0,1 1 1,-1 0-1,-1-1 0,-12 12 0,-1 4-73,-11 12-42,18-23-212,1 1 1,0 1-1,1 0 0,0 1 1,-14 29-1,24-43 161,1 0-1,-1 0 0,0 0 1,1 1-1,0-1 1,-1 0-1,1 0 1,0 0-1,0 0 0,0 1 1,0-1-1,1 0 1,-1 0-1,0 0 1,1 0-1,0 0 0,-1 0 1,1 0-1,0 0 1,0 0-1,2 4 0,2-1 125,0 0 0,0 0 0,0 0 0,0-1-1,9 6 1,-8-6 73,0 0 0,0 1-1,0 0 1,9 11 0,-10-9 27,-1 1 0,1 0 0,-2 0 0,1 0 0,-1 1 1,0-1-1,-1 1 0,3 16 0,-4-21-131,0 1 0,-1 0 0,0-1 0,0 1 0,0-1 0,0 1 0,-1 0 0,1-1 0,-1 1 0,0-1 0,-1 0 0,1 1 0,-1-1 0,0 0 0,0 0-1,0 0 1,-1 0 0,1 0 0,-5 5 0,-4 0-14,-1-1 0,0 0-1,0 0 1,0-1 0,-1-1-1,0 0 1,-1-1 0,1 0 0,-15 2-1,-16 3 123,-70 7 1,-53-6 1966,236 0-940,-1 3-1,122 42 1,68 16 1520,-210-64-2706,2-2-1,-1-3 1,1-2 0,-1-1-1,1-3 1,-1-2 0,0-3-1,85-23 1,18-24-4023,-17-9-4697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8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11274,'0'0'11147,"61"78"-11107,-44-48-40,5-6-1713,10-12-2351,-4-8-1346,-3-4 57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9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562 1 5409,'0'0'13704,"-9"28"-11731,-33 91-970,39-110-963,-2-1 0,1 0 0,-1 1 0,0-2 0,0 1 0,-1-1 0,0 1 0,-1-2 0,1 1 0,-9 5 0,-3 4-88,-5 6-961,-1-1 0,-42 27 0,58-42 281,-1-1-1,1 0 1,-1-1 0,-1 0-1,1 0 1,-1-1-1,1 0 1,-1-1-1,0 0 1,0 0 0,0-1-1,-13-1 1,22 0 648,-1 0 1,1 0-1,-1 0 1,1-1-1,-1 1 0,1 0 1,-1-1-1,1 0 1,-1 1-1,1-1 1,0 0-1,-1 0 1,1 1-1,0-1 0,0 0 1,0 0-1,0 0 1,-1-1-1,1 1 1,1 0-1,-1 0 0,0-1 1,0 1-1,0 0 1,1-1-1,-1 1 1,1 0-1,-1-3 1,-10-15 65,10 17 219,-1 8 1521,3 113 2510,-5 172 1536,1-257-5298,-3 0 1,-1-1-1,-17 53 0,-47 91 296,55-138-721,16-45-88,1-1 0,0 0-1,0 1 1,0-1 0,4-8-1,21-41-245,2 2-1,2 1 0,2 2 1,41-49-1,-51 72 279,1 1 0,1 1-1,1 1 1,2 1 0,54-38 0,-63 50 2,1 2 0,1 0 0,-1 0 1,2 2-1,-1 1 0,1 0 0,0 2 0,0 0 1,1 1-1,35-1 0,-42 4 33,-1 0 31,-1 1 0,1 0 0,0 1 0,0 1 0,19 4 1,-30-5-46,0 0 0,0 0-1,0 0 1,0 0 0,-1 1 0,1-1 0,0 1 0,-1 0 0,1 0 0,-1 0 0,0 0 0,0 0 0,0 0 0,0 1 0,0-1 0,0 1 0,-1 0 0,1-1 0,-1 1 0,1 0-1,-1 0 1,0 0 0,0 0 0,-1 0 0,1 0 0,-1 0 0,1 0 0,-1 0 0,0 0 0,0 4 0,-1-1-21,1 1 1,-1-1 0,-1 1-1,1-1 1,-1 0-1,0 1 1,-1-1 0,0 0-1,0 0 1,0 0-1,0-1 1,-1 1-1,-7 7 1,-7 8-148,-2-1 0,-21 17 0,24-22 26,-27 24-404,-2-2 0,-2-2-1,-1-2 1,-1-3 0,-2-1 0,-75 29 0,115-54 292,-1 0 0,1-1 0,-1 0 1,0-1-1,0-1 0,-13 0 0,24-1 176,1 0 0,0 1 1,-1-1-1,1 0 0,0 0 0,-1-1 0,1 1 1,0 0-1,-1 0 0,1-1 0,0 1 0,0-1 1,-1 1-1,1-1 0,0 1 0,0-1 0,0 0 1,0 0-1,0 1 0,0-1 0,0 0 1,0 0-1,0 0 0,-1-2 0,1 0-61,0 0-1,0-1 1,0 1-1,1 0 1,-1-1 0,1 1-1,0 0 1,0-5-1,0 3 64,1-1 29,0 0 1,0 0-1,0 0 1,1 0-1,-1 0 0,1 0 1,1 1-1,-1-1 1,1 1-1,0-1 0,0 1 1,1 0-1,0 0 1,7-7-1,9-8 223,0 0 0,25-15 0,-3 0 589,-4 0-397,-14 13-74,0 0 1,1 2-1,47-29 0,-70 47-238,0 1 0,1 0 0,-1 0 0,0 0 0,0 0 0,0 0 0,1 0 0,-1 1 0,0-1 0,1 1 0,-1 0 0,1-1 0,-1 1 0,0 0 0,1 1-1,4-1 1,-6 1 15,0 0 0,0 0 0,0 0 0,0 0 0,0 0 0,0 1 0,0-1 0,0 0 0,0 0-1,0 1 1,0-1 0,-1 0 0,1 1 0,-1-1 0,1 1 0,-1-1 0,1 1 0,-1-1 0,0 1 0,0-1-1,0 1 1,0-1 0,0 1 0,0-1 0,0 3 0,-7 189 6569,-1 10-3791,8-153-2497,5 357 1665,26 8-1194,-20-274-827,-11-140-57,0 0 0,0 1-1,-1-1 1,1 0-1,0 1 1,0-1 0,-1 0-1,1 0 1,-1 1-1,1-1 1,-1 0 0,0 0-1,1 0 1,-1 0 0,0 0-1,0 1 1,0-1-1,1-1 1,-1 1 0,0 0-1,-1 0 1,1 0 0,0 0-1,0-1 1,0 1-1,0-1 1,0 1 0,-1-1-1,1 1 1,0-1-1,-1 1 1,1-1 0,0 0-1,-1 0 1,1 0 0,0 0-1,-1 0 1,1 0-1,0 0 1,-2-1 0,-5 1-387,0-2 0,1 1-1,-1-1 1,0 0 0,1 0 0,-13-6 0,-60-39-4097,-7-13-3931,8-2-1396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8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 7426,'0'0'19932,"-121"-9"-22341,103 6-4368,0-3-4578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1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11114,'0'0'8058,"264"15"-5425,-122-15-1393,15-18-712,-3-9-304,-8-3-224,-14 9-600,14 3-2545,-35 9-3704,-29 9-1073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20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13387,'0'0'14083,"111"3"-24653,-93-3-1385</inkml:trace>
  <inkml:trace contextRef="#ctx0" brushRef="#br0" timeOffset="1">147 338 10202,'0'0'1601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20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1 660 6889,'0'0'8141,"36"0"-5103,258 0 1742,265-27-764,-35 0-4128,-52 26-270,-380 5 424,-1 4 1,149 32 0,-131-21 391,2-5 1,-1-4-1,184-9 0,-124-14-47,270-56 0,20-36-71,14-4-145,-2 34-263,-386 66 53,-1 3-1,100 7 1,-171 1 52,-1 0 0,0 1 1,0 1-1,0 0 0,0 0 0,-1 1 0,0 1 0,0 0 0,0 1 0,-1 0 0,0 1 0,12 10 0,23 15 616,-40-29-539,1 0 0,-1 0-1,1 0 1,0-1 0,0 0 0,0 0-1,0-1 1,0 0 0,1 0 0,-1-1-1,1 0 1,8 0 0,21 0-13,-1-3 1,0-1-1,1-2 0,-2-1 1,1-2-1,36-13 0,419-148-1265,-174 40-3319,-147 55-3503,-82 31-4021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5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5 3921,'-10'-4'22048,"10"4"-21989,-19 412 5683,12-176-4805,-17 262-982,25-465-2788,23-94-12938,4-2 3601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6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10786,'0'0'14603,"26"28"-13598,307 320 2558,660 742-992,-1017-1120-7605,2-2 0,-36-65 0,38 61 404,-20-36-4653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6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654 1 9058,'0'0'5745,"11"39"-2700,6 20-1679,43 172 3470,-41-126-3140,-5-1 0,1 209 0,-15-310-1652,0-1 0,0 1 0,0-1 0,0 1 0,0-1 0,0 1 0,-1-1 0,1 0 0,-1 1-1,0-1 1,0 1 0,0-1 0,0 0 0,0 0 0,0 1 0,0-1 0,-1 0 0,1 0 0,-3 2 0,1-2 40,-1-1 1,1 1-1,-1-1 0,0 1 1,0-1-1,1 0 0,-1-1 1,0 1-1,0-1 1,0 1-1,-7-2 0,-23 2 35,0-1 0,0-2 0,1-2 0,-1 0 0,-44-14 0,-8-7-373,-89-23-276,141 40-594,-1 2 0,0 2 0,-37-1 0,34 7-4288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7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0 12795,'0'0'12933,"30"27"-11973,100 81-513,-113-95-368,0-1 0,33 17 1,-44-27-74,-1 1-1,1 0 1,-1 1 0,1-1 0,-1 1 0,0 0 0,0 0 0,-1 1 0,1-1 0,3 7 0,-5-8-21,-1 1-1,0 0 1,0 0 0,0 0 0,0 0-1,-1 0 1,1 0 0,-1 0 0,0 0 0,-1 1-1,1-1 1,-1 0 0,1 1 0,-1-1-1,-1 1 1,1-1 0,-1 0 0,1 1-1,-1-1 1,0 0 0,-1 0 0,1 0 0,-1 1-1,0-2 1,0 1 0,0 0 0,-5 6-1,-6 8-160,0-2-1,-1 0 1,-1-1-1,-21 18 1,30-28 123,-132 108-1388,31-28 768,100-80 670,6-4 10,0 0 1,0-1-1,-1 1 0,1 0 1,0 0-1,0 0 0,0 0 1,0 0-1,0 1 0,0-1 1,0 0-1,0 0 0,1 1 1,-1-1-1,0 0 0,1 1 1,-1-1-1,0 2 0,7 0 170,40 0 164,0-3 0,0-2 0,64-10 0,137-36 228,-115 14-1366,-90 20-2274,-2-2-3686,-9 1-3721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7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881 1 8562,'0'0'17318,"-25"35"-16272,5-6-771,-150 226 1929,-144 252-168,110-166-4089,193-321 1359,-1 2-479,-2 0 0,-17 21 0,25-36-367,0-1 1,0 0-1,0 0 0,-1 0 0,-13 7 1,-9-1-6596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7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 5857,'0'0'14478,"-3"33"-11448,0-11-2623,-26 214 1983,9-103-654,-3 195 0,22-323-1655,1 1 0,0-1 1,1 1-1,-1 0 0,1-1 0,0 1 0,0-1 0,4 8 0,-4-11-48,0 0 0,1 0 1,-1-1-1,1 1 0,0 0 1,-1-1-1,1 1 0,0-1 0,0 0 1,0 0-1,0 0 0,0 0 1,0 0-1,0 0 0,1 0 0,-1-1 1,0 1-1,0-1 0,1 0 0,-1 1 1,0-1-1,4-1 0,6 1 25,0 0 0,0-2 0,0 1-1,-1-2 1,1 1 0,0-2 0,-1 1-1,0-2 1,0 1 0,0-2 0,-1 1-1,0-1 1,12-9 0,17-15-137,66-65 1,-92 82 40,74-76-2343,77-103 1,-16-8-9439,-84 106 529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38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0 10170,'0'0'13590,"24"6"-12882,80 20-440,-92-23-228,-1-1 1,0 2-1,0 0 1,-1 0-1,21 11 1,-29-13-64,-1-1 0,1 1 0,0-1 0,0 1 0,-1 0 0,1 0 0,-1 0 0,0 0 1,0 0-1,0 0 0,1 0 0,-2 0 0,1 1 0,0-1 0,0 0 0,-1 1 0,1-1 0,-1 0 1,0 1-1,0-1 0,0 0 0,0 1 0,0-1 0,0 1 0,-1-1 0,1 0 0,-1 0 0,-1 4 1,0 2-52,-1-1 0,0 0 0,0 1 0,-1-1 0,0-1 0,0 1 0,-9 10 0,-42 42-200,21-25 127,-6 9 21,16-19 17,1 1 0,-36 52 0,56-74 81,1 1 0,0-1 1,0 0-1,1 1 0,-1 0 0,1-1 0,0 1 1,0 0-1,0-1 0,0 1 0,0 7 1,2-10 11,-1 0 1,0 0 0,1 1 0,-1-1-1,1 0 1,-1 0 0,1 0 0,0 1 0,-1-1-1,1 0 1,0 0 0,0 0 0,0 0-1,0 0 1,0-1 0,0 1 0,0 0 0,0 0-1,0-1 1,0 1 0,1 0 0,-1-1-1,0 1 1,0-1 0,0 0 0,1 1 0,-1-1-1,0 0 1,1 0 0,-1 0 0,0 0-1,1 0 1,1 0 0,37 2-45,0-2 1,1-1-1,-1-2 0,55-12 0,-69 9 15,1 0 0,0 2-1,0 1 1,1 1 0,-1 1-1,31 3 1,-56-1 112,-1-1-1,1 1 1,-1 0 0,1-1 0,0 1 0,-1 0-1,1 0 1,-1 0 0,0 0 0,1 0 0,-1 0-1,0 0 1,0 1 0,0-1 0,0 0 0,0 1-1,0-1 1,0 1 0,0-1 0,0 1 0,-1-1-1,1 1 1,-1 0 0,1-1 0,-1 1 0,1 0-1,-1-1 1,0 1 0,0 0 0,0 0-1,0-1 1,0 1 0,-1 0 0,1 1 0,-1 4 188,0-1 0,0 0 0,0 1 1,-1-1-1,0 0 0,0 0 0,-1 0 1,1 0-1,-5 5 0,-14 16 63,-2-1-1,0-1 1,-47 37 0,29-25-491,4-3-396,-22 20-1802,20-20-1987,-13 5-8664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 3209,'0'0'6905,"-11"-5"-5235,-33-13-310,43 18-1260,1-1-1,-1 1 1,0 0-1,1-1 1,-1 1-1,0 0 1,0-1-1,1 1 1,-1 0-1,0 0 1,1 0-1,-1 0 1,0 0 0,0 0-1,0 0 1,1 0-1,-1 0 1,0 0-1,0 0 1,1 0-1,-1 0 1,0 1-1,1-1 1,-1 0-1,0 0 1,-1 2-1,2 13 843,1-6-1015,-3 172 592,-7 0 1,-57 317 0,61-474-1143,-4 15-210,7-13-6367,2-31 2998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3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0 9786,'0'0'10778,"-54"154"-8225,30-61-961,-1 12-319,0 4-481,7-4-408,0-3-120,7-5-264,1-4-80,6-6-912,4-9-1065,0-20-1840,18-22-3064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3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12051,'0'0'7641,"181"0"-4512,-74 0-1641,18 0-936,11 0-48,-1 0 1,1 0-281,-11 3-224,-15 6 0,-21-3-144,-17 3-1249,-22 3-1639,-29-3-3018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4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11250,'0'0'10975,"35"14"-9127,215 81-526,-224-86-1265,1 1 0,-2 1 1,1 1-1,-1 2 0,25 17 1,-48-29-59,1 0 1,0 0-1,0 1 0,-1-1 1,1 1-1,-1-1 0,0 1 1,0 0-1,0 0 0,0 0 1,0 0-1,0 0 1,-1 0-1,0 0 0,0 1 1,0-1-1,0 0 0,0 1 1,0-1-1,-1 1 0,0-1 1,0 1-1,0-1 1,0 1-1,0-1 0,-1 1 1,1-1-1,-1 1 0,0-1 1,0 0-1,0 1 0,-1-1 1,1 0-1,-1 0 0,0 0 1,0 0-1,0 0 1,-4 4-1,-7 9 54,-2-1 0,0-1 1,-1 0-1,0-1 0,-20 12 0,32-22-40,-232 145-333,70-69-3091,117-61-1596,29-15-2747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5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2401,'-7'3'26708,"76"22"-26720,-9-6 15,-2 4-1,0 1 1,77 46 0,-132-68-23,0 0 1,-1 0 0,1 0-1,-1 0 1,1 0 0,-1 0-1,0 1 1,0-1 0,0 1-1,0-1 1,-1 1 0,1 0-1,-1-1 1,1 1 0,-1 0-1,0 0 1,0 0-1,0 1 1,0-1 0,-1 0-1,0 0 1,1 0 0,-1 0-1,0 1 1,0-1 0,-1 0-1,1 0 1,-1 0 0,1 0-1,-1 0 1,0 0 0,0 0-1,0 0 1,-1 0 0,1 0-1,-1 0 1,0 0 0,0-1-1,0 1 1,0-1 0,-4 5-1,-11 10 94,-1 0 0,0-1 0,-1-1 0,-26 17-1,-89 43 617,-6 4-432,139-78-309,0-1 1,0 1-1,0 0 1,0-1-1,0 1 1,0 0 0,0 0-1,1 0 1,-1 0-1,0 0 1,0 0-1,1 0 1,-1 0 0,1 0-1,-1 0 1,1 0-1,-1 0 1,1 0-1,0 0 1,-1 2 0,1-3 10,1 1 0,-1 0 0,0-1 0,0 1 0,1 0 0,-1-1 0,0 1 0,1-1 0,-1 1 0,0 0 0,1-1 0,-1 1 0,1-1 0,-1 1 0,1-1 0,-1 0 0,1 1 0,-1-1 0,1 1 0,0-1 0,-1 0 0,1 0 0,-1 1 0,1-1 0,0 0 0,-1 0 0,1 0 0,0 0 0,0 0 0,-1 1 0,1-1 0,0-1-1,0 1 1,126 3 194,-95-5-135,0 3 1,1 0-1,-1 2 1,60 13-1,-87-14-16,83 28 96,-81-27-103,0 0 0,0 0 1,-1 1-1,1 0 1,-1 0-1,0 0 0,0 1 1,-1 0-1,1 0 0,4 7 1,-8-8 12,0 0 0,-1 1 0,1-1 1,-1 0-1,0 1 0,0-1 0,-1 0 1,1 1-1,-1-1 0,0 1 1,0-1-1,-1 1 0,1-1 0,-1 1 1,0-1-1,0 0 0,0 1 0,-1-1 1,0 0-1,-3 7 0,-9 7 54,-1-1 0,0 0-1,-1-1 1,-1-1 0,0 0 0,-21 12-1,7-3 19,-140 97-483,124-90-2624,1 1-3660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6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10362,'0'0'8410,"275"-12"-7130,-175-3-768,-8 0-496,-17 3-16,-14 6 0,-32 6-1960,-15 0-2265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33 231 3473,'0'0'8176,"-5"29"-6211,-16 88-309,15-70-18,6-38 202,3-22-620,19-31-1008,35-54 0,-17 33-566,-25 38 92,46-73-1571,-55 92 1624,0 0 0,1 0 0,0 0 0,0 1 0,0 0 0,1 1 0,0-1 0,16-8 0,-22 13 184,0 1-1,1 0 1,-1-1-1,1 1 1,0 0-1,-1 0 1,1 1-1,0-1 1,-1 0-1,1 1 1,0 0-1,-1 0 1,1 0-1,0 0 1,0 0-1,0 0 1,-1 1-1,1-1 1,0 1-1,-1 0 1,1 0-1,0 0 1,-1 0-1,1 0 1,-1 0-1,0 1 1,1-1-1,-1 1 1,0 0-1,0 0 1,0-1-1,0 1 1,0 1-1,-1-1 1,1 0-1,2 5 1,2 5 51,0 0 1,-2 1-1,1 0 1,-1 0-1,-1 0 1,2 16 0,2 30 221,0 82 1,4 37-366,-7-163-206,-1-20-364,1-35-632,2-145-4167,-5 89 2193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6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5561,'0'0'5785,"139"211"-3744,-67-94 671,3 13-407,-4 8-585,0 3-535,-10-2-225,-15-16-496,-13-17-376,-19-19-88,-11-21-72,-3-12-920,0-20-1841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7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489 624 6793,'0'0'9354,"-125"217"-6345,58-112-1489,-8 7-1520,3-10-888,5-24-2889,17-33-1792,18-36 640</inkml:trace>
  <inkml:trace contextRef="#ctx0" brushRef="#br0" timeOffset="1">268 1 896,'0'0'8442,"246"199"-8442,-178-109-112,-7-9-3865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7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4313,'0'0'15426,"27"21"-14490,83 69-288,-107-88-614,0 1 1,-1 0-1,1 0 0,-1 0 0,1 0 1,-1 0-1,0 0 0,0 1 0,-1-1 1,1 1-1,0-1 0,-1 1 0,1 4 1,-2-5-10,0 0-1,0 0 1,0-1 0,0 1 0,-1 0 0,1 0 0,-1 0 0,0-1-1,1 1 1,-3 3 0,1-1 2,-1 3-25,-1 0-1,-1 0 1,1 0-1,-1-1 1,-1 0-1,1 0 1,-1 0-1,0-1 1,-9 7-1,-67 50-325,70-55 224,-24 18-88,34-25 97,22 3 43,22 5 51,-1 2 0,0 2-1,-1 2 1,75 39 0,-108-50-3,0-1 1,0 2 0,-1-1 0,0 1 0,1 0 0,-2 0 0,1 1-1,-1 0 1,1 0 0,-2 0 0,9 13 0,-11-15 29,-1 0 1,1 0 0,-1 1 0,0-1-1,0 0 1,0 1 0,0-1-1,-1 1 1,0 0 0,0-1-1,0 1 1,0-1 0,-1 1-1,0-1 1,0 1 0,0-1 0,0 0-1,-1 1 1,1-1 0,-1 0-1,-1 0 1,-3 7 0,-5 3 46,1 0 1,-2 0 0,0-1 0,0-1-1,-22 17 1,-79 51-180,79-57 19,-36 21-2335,77-68-5932,21-15 1613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7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9386,'0'0'15037,"38"6"-13049,122 18-437,-134-20-921,1-2 0,49-1 1,-46-2-370,161-14 438,20 0-620,-184 15-147,-2-1 47,0 1 0,44 7 1,-62-5-97,-1-1 1,1 1 0,-1-1-1,0 2 1,0-1-1,0 1 1,0 0 0,0 0-1,-1 0 1,0 1-1,1 0 1,-1 0 0,0 1-1,-1-1 1,9 11 0,-11-11-518,0 0 1,0 1 0,0-1-1,0 1 1,-1-1-1,1 1 1,-1 0 0,0 0-1,0 5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5601,'0'0'8082,"86"0"-7802,-11 0-64,14-4-24,7-2-184,8-3 80,10-3-88,53-12-392,-31 3-2241,-18-6-2728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8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0 7578,'0'0'19181,"33"24"-19049,109 75-173,-48-46-377,-76-44 59,-1 0 1,31 23-1,-43-28 288,0 1 1,0 0 0,-1 0 0,1 0 0,-1 0-1,-1 1 1,1-1 0,-1 1 0,0 0 0,0 0-1,4 13 1,-5-11 61,0 1 0,0-1 0,-1 1 0,0 0 0,-1-1 0,0 1 0,0 0 0,-1 0-1,0 0 1,0-1 0,-1 1 0,0-1 0,-1 1 0,1-1 0,-2 0 0,1 0 0,-1 0 0,-1 0 0,1-1 0,-11 14 0,-5 1 24,-1 0 0,-1-1 1,-1-1-1,-41 28 1,28-23 26,-52 29 1,74-47-714,1-1 1,-2 0-1,1 0 0,0-2 1,-1 0-1,0 0 1,-21 1-1,22-4-5766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8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0 14987,'0'0'10178,"0"163"-6905,0-64-832,4 43-553,-4 41-1888,0-5 0,0-19 0,-11-17 0,-25-4-208,4-14-4505,0-25-7970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9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0 193 11346,'0'0'6762,"207"6"-4402,-111-6-983,11-21-889,0-6-328,-3-6-160,-19 3-1529,-17-6-2151,-22 8-2138,-24 4-1375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9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365 1 7394,'0'0'7601,"-40"171"-4704,23-98-1081,-5 5-1128,-10 3-688,-7 3-1344,-36 13-2209,4-19-1728,3-21-536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9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1 352 4689,'0'0'10010,"224"-12"-9010,-103-6-536,8-9-312,3-9-152,0-9-664,18-37-1584,-33 13-3081,-31 6-1081</inkml:trace>
  <inkml:trace contextRef="#ctx0" brushRef="#br0" timeOffset="1">1049 18 3417,'0'0'7529,"-239"187"-5304,129-97-89,-1 0-383,11-2-1657,11-4-96,18 9-1913,21-24-1071,25-23-2426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0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36 5993,'0'0'4191,"0"30"-2400,0 99-446,1-107-1073,-2-1 0,-1 1 0,-8 38 1,7-48-305,-1-1 1,0 0 0,-1 0 0,0-1-1,-1 1 1,-11 15 0,16-24-6,0-1 0,-1 0 0,1 1 0,-1-1 0,1 0 0,-1 1 0,1-1 0,-1 0-1,1 0 1,-1 0 0,-2 0 0,3-1 15,1 1-1,-1-1 1,1 0 0,-1 0-1,1 0 1,-1 0-1,1 0 1,-1 0-1,0 0 1,1 0-1,-1 0 1,1 0-1,-1 0 1,1 0 0,-1 0-1,1 0 1,-1-1-1,1 1 1,-1 0-1,1 0 1,-1-1-1,1 1 1,-1 0-1,1-1 1,-1 1 0,1 0-1,-1-1 1,1 1-1,0-1 1,-1 1-1,1-1 1,0 1-1,0-1 1,-1 1-1,1-1 1,0 1 0,0-1-1,-1 1 1,1-1-1,0 1 1,0-1-1,0 1 1,0-1-1,-2-13-390,1 1 1,1 0-1,1-19 0,0-1-27,-1 22 326,-1-2-45,1 0 0,1 1 0,0-1 0,1 1 0,0-1 0,0 1 0,2 0 0,-1 0 1,2 0-1,-1 1 0,2-1 0,6-10 0,-5 12 124,0 0 0,0 0 0,1 1 0,1 0 0,0 1 0,0-1-1,0 2 1,1 0 0,1 0 0,-1 0 0,1 1 0,0 1 0,0 0 0,0 1 0,1 0 0,0 0 0,-1 1 0,1 1 0,1 0 0,-1 0 0,0 2 0,0-1 0,0 2 0,14 1 0,-18 0 255,0 0 0,0 1 1,-1 0-1,0 0 0,1 1 1,-1 0-1,-1 0 1,1 0-1,0 1 0,-1 0 1,0 0-1,0 1 0,-1 0 1,0 0-1,0 0 0,0 1 1,0 0-1,-1-1 0,-1 1 1,5 11-1,0 0 192,-1 0 0,-1 1-1,0 0 1,-2 1 0,0-1 0,-1 1 0,0 22-1,-2-28-344,-1 0 0,0 0-1,-1-1 1,-1 1 0,0-1-1,-7 23 1,7-31-93,0-1 0,0 1-1,0-1 1,0 0 0,-1 0 0,0 0 0,0 0 0,0 0 0,0-1-1,-1 1 1,0-1 0,1 0 0,-1 0 0,0 0 0,0-1 0,-1 1-1,1-1 1,-1 0 0,1 0 0,-1 0 0,1-1 0,-8 1 0,6 0-46,0-1 0,0 0 0,0 0 1,-1 0-1,1-1 0,0 0 0,0-1 1,-1 1-1,1-1 0,0 0 0,0-1 0,0 0 1,0 0-1,0 0 0,-10-5 0,11 3 19,-1 0-1,1 0 1,0-1-1,0 0 1,1 0-1,-1 0 1,1 0-1,0-1 1,0 0-1,1 0 1,0 0-1,0 0 1,0 0-1,-2-10 1,1 5-38,1-1 0,0 0 0,1 1 0,1-1 0,-1 0 0,2 0 0,0 0 1,0 0-1,1 0 0,3-14 0,-3 22 68,0-1 0,0 1 0,1-1 0,-1 1-1,1-1 1,0 1 0,1 0 0,-1 0 0,1 0 0,-1 0 0,1 1 0,0-1 0,1 1-1,-1-1 1,0 1 0,1 0 0,0 1 0,0-1 0,0 1 0,0-1 0,0 1 0,0 0-1,1 1 1,-1-1 0,1 1 0,-1 0 0,1 0 0,4-1 0,-7 2 43,1-1-1,-1 1 1,0 0 0,0-1 0,0 1 0,1 0-1,-1 0 1,0 0 0,0 1 0,0-1-1,1 0 1,-1 1 0,0 0 0,0-1 0,0 1-1,0 0 1,0 0 0,0 0 0,0 0-1,0 1 1,0-1 0,2 2 0,-2 2 70,0-1-1,0 1 1,0 0 0,0 0 0,-1 0 0,0 0 0,0 0-1,0 0 1,-1 0 0,1 10 0,2 51 89,-3-64-180,0 1 0,1 0 1,-1 0-1,1 0 0,0 0 1,0 0-1,0-1 1,0 1-1,1 3 0,-1-6-43,-1 1-1,1 0 0,-1 0 1,1-1-1,0 1 0,-1 0 1,1 0-1,0-1 0,0 1 0,0-1 1,-1 1-1,1-1 0,0 1 1,0-1-1,0 0 0,0 1 1,0-1-1,1 1 0,1-1-204,-1-1 0,0 1 0,1 0 0,-1-1 0,1 1 1,-1-1-1,1 0 0,-1 1 0,0-1 0,0 0 0,1-1 0,-1 1 0,0 0 0,0-1 0,3-2 0,20-23-3317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0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7306,'0'2'6461,"31"9"-6254,95 36-118,-122-46-86,-1 0-1,0 1 1,1 0-1,-1 0 1,0 0 0,0 0-1,0 0 1,0 1-1,0 0 1,0-1 0,3 6-1,-5-7 1,0 1 0,-1 0 0,1 0 0,0 0 0,-1-1 0,1 1 0,-1 0 0,0 0 0,0 0 0,0 0-1,0 0 1,0 3 0,0 5 20,1-1 2,-1 0-1,0 0 1,0 0-1,0 1 1,-1-1-1,-1 0 1,0 0 0,0-1-1,-1 1 1,1 0-1,-2-1 1,0 1 0,-5 9-1,1-5-46,1-3-5,0 0 0,1 0 1,0 1-1,1 0 0,0 0 0,0 0 1,2 0-1,-1 1 0,1 0 1,1 0-1,-1 16 0,3-27-30,0 1-1,1-1 0,-1 0 1,1 0-1,0 1 1,-1-1-1,1 0 0,0 0 1,0 0-1,0 0 0,0 0 1,0 0-1,0 0 0,0 0 1,0 0-1,0 0 1,0 0-1,1-1 0,-1 1 1,0-1-1,1 1 0,-1-1 1,0 1-1,1-1 1,-1 0-1,0 1 0,3-1 1,48 6-307,-42-5 308,-5 0 52,1 0 0,-1 0 0,0 0 0,1 1 0,-1 0 0,0 0 1,0 0-1,0 1 0,9 5 0,13 8 35,-25-15 25,0 0 1,0 1-1,0-1 1,0 0 0,0 1-1,-1-1 1,1 1-1,-1 0 1,1 0 0,-1-1-1,1 1 1,-1 0 0,0 0-1,0 0 1,0 0-1,0 0 1,0 1 0,-1-1-1,1 0 1,-1 0-1,1 0 1,-1 1 0,0-1-1,0 0 1,0 1-1,0-1 1,-1 4 0,1-2-17,-1 0 1,0-1 0,0 1 0,0-1 0,0 1-1,-1-1 1,1 1 0,-1-1 0,0 0 0,0 0-1,0 0 1,0 0 0,-1 0 0,1 0 0,-6 4-1,-2-1-368,0 0 0,0-1-1,0 0 1,-1 0-1,0-1 1,0-1-1,0 0 1,0 0-1,0-1 1,-1 0-1,1-1 1,-1 0 0,-17-2-1,24 0 140,1 1 0,-1-1 0,1 0 0,0 0 0,-1 0 1,1-1-1,0 1 0,0-1 0,0 0 0,0 0 0,0-1 0,0 1 0,1-1 0,-1 0 0,1 0 0,0 0 0,0 0 0,-5-7 0,-2-5-428,0 0-1,1-1 0,-9-23 0,13 29 275,-25-61-2055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0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3929,'0'0'9706,"50"201"-7130,-50-107-143,0 8-737,0 3-799,0-2-897,0-16-393,0-18-2087,7-42-1289,11-24-2072,0-3-16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1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 13539,'0'0'7421,"43"3"-6434,143 9-584,-44-11-219,-109-2-146,51 6 0,-81-5-36,-1 0 0,1 1 0,0-1-1,-1 1 1,1-1 0,0 1 0,-1 0 0,1 0-1,-1 1 1,0-1 0,1 0 0,-1 1-1,0-1 1,0 1 0,0 0 0,0 0 0,0 0-1,0 0 1,0 0 0,0 0 0,-1 0 0,0 0-1,1 1 1,-1-1 0,0 1 0,0-1 0,0 1-1,0-1 1,0 1 0,0 5 0,-1-1 37,1 0 0,-2 0 0,1 0 0,-1 0 1,0-1-1,0 1 0,-1 0 0,0 0 0,0-1 0,0 1 0,-6 9 1,-4 4 109,-1 0 0,-1-1 1,0 0-1,-2-1 0,-22 21 1,-98 77 151,117-101-278,-65 51-411,-110 64 1,193-130 381,-3 4-294,0-2 1,-1 1-1,1-1 1,-1 1-1,0-1 1,1 0-1,-1-1 1,0 1-1,0-1 1,-9 1-1,14-2 240,-1 0-1,1 0 0,0 0 1,0 0-1,0 0 0,-1 0 1,1 0-1,0 0 0,0 0 1,-1 0-1,1 0 0,0 0 0,0-1 1,0 1-1,-1 0 0,1 0 1,0 0-1,0 0 0,0 0 1,0 0-1,-1-1 0,1 1 1,0 0-1,0 0 0,0 0 1,0 0-1,0-1 0,-1 1 1,1 0-1,0 0 0,0 0 1,0-1-1,0 1 0,0 0 1,0 0-1,0-1 0,0 1 0,0 0 1,0 0-1,0 0 0,0-1 1,0 1-1,0 0 0,0 0 1,0-1-1,0 1 0,0 0 1,0 0-1,0 0 0,1-1 1,-1 1-1,0 0 0,0 0 1,0 0-1,0-1 0,0 1 1,1 0-1,2-12-1195,0 1 0,1-1 1,1 1-1,0 0 0,0 0 0,1 1 1,14-20-1,26-31-2530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1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3993,'0'0'3053,"2"29"261,3 210 2553,-4-162-3510,-3 103 735,0-147-3827,-1 0 0,-2 0 0,-12 40 0,11-60-1738,0-15-245,5 1 2438,0-1 0,0 0-1,1 0 1,-1 1 0,1-1-1,-1 0 1,1 0 0,0 0 0,0-4-1,0 4 185,-3-55-1928,7-91 0,-2 131 2067,0 1 1,1 0-1,1 0 0,0 0 1,2 0-1,-1 0 0,2 1 1,0 0-1,1 1 1,14-22-1,-19 32 215,0 0 1,1 0-1,-1 0 1,1 1-1,0-1 0,0 1 1,0 0-1,1 0 1,-1 0-1,1 1 1,0 0-1,-1 0 0,1 0 1,0 0-1,0 0 1,0 1-1,0 0 0,1 0 1,-1 1-1,6-1 1,-4 2 26,1 0 0,-1 0 0,1 1 0,-1 0 0,1 0-1,-1 1 1,0-1 0,0 2 0,0-1 0,-1 1 0,1 0 0,11 9 0,-11-7-442,0-1 0,0 0 0,1-1 0,0 0 0,15 6 0,-13-6-915,1-2 0,0 1 0,0-1 1,13 0-1,16-1-4368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5201,'0'0'6799,"-6"39"-5592,-1-4-888,-4 32 464,2 0 1,0 69 0,9 558 4338,3-282-4950,-3-399-239,-1-9-35,1-1 0,0 1 0,0-1 1,0 1-1,1-1 0,-1 1 0,1-1 0,1 5 0,1-6-459,2-8-232,7-15-1338,0 0-1,11-28 1,4-16-4115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1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83 11626,'0'0'9266,"-10"22"-8597,-27 70-1035,36-90 343,1 0 1,-1 0-1,0 0 0,1 0 0,-1 0 0,1 0 0,-1 0 1,1 0-1,0 1 0,0-1 0,0 0 0,0 0 0,0 0 1,1 0-1,-1 0 0,0 0 0,1 0 0,0 0 1,-1 0-1,1 0 0,0 0 0,0 0 0,0-1 0,0 1 1,1 0-1,-1 0 0,0-1 0,1 1 0,-1-1 0,1 0 1,0 1-1,-1-1 0,1 0 0,0 0 0,2 1 0,3 1-42,-1-1 0,1 0-1,0 0 1,0-1-1,0 0 1,0 0 0,8-1-1,-14 0 66,13 1-23,1-1 0,-1-1 0,0-1 0,1 0 0,-1 0 0,0-2 1,-1 1-1,1-2 0,0 0 0,-1 0 0,0-2 0,-1 1 0,18-13 1,130-103-4280,-47 33 2497,-113 89 1852,1-1 1,-1 1-1,0 0 1,0 0-1,0-1 1,1 1-1,-1 0 0,0 0 1,0 0-1,1-1 1,-1 1-1,0 0 1,0 0-1,1 0 1,-1 0-1,0 0 0,1 0 1,-1-1-1,0 1 1,1 0-1,-1 0 1,0 0-1,0 0 0,1 0 1,-1 0-1,0 0 1,1 0-1,-1 1 1,0-1-1,1 0 1,-1 0-1,0 0 0,0 0 1,1 0-1,-1 0 1,0 0-1,1 1 1,-1-1-1,0 0 1,0 0-1,0 0 0,1 1 1,-1-1-1,0 0 1,0 0-1,0 1 1,1-1-1,-1 0 1,0 1-1,0-1 0,0 0 1,0 0-1,0 1 1,0-1-1,0 0 1,0 1-1,0-1 1,1 1-1,-2 23 1775,1-18-1526,0 10-224,-1 0 0,0 0 1,-1-1-1,0 1 0,-8 23 0,7-30-1275,-1 0 0,0 1 0,-1-2 0,0 1 0,-12 16-1,-4-2-4533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2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0 2497,'0'0'6948,"-18"33"-4678,-52 113-270,64-133-1692,1 1 0,1 0 0,0 0 0,1 0 1,1 0-1,0 0 0,0 1 0,2-1 0,1 20 0,0-2 249,-12 479 3141,10-480-3739,1-40-574,9-55-1200,7 11 349,2 2 0,31-61 1,-25 57 414,15-33-543,3 2 1,70-106-1,-105 183 1873,0 0 0,1 0 0,0 0 0,0 1 0,1 0 0,15-10-1,-22 17-132,1-1-1,-1 1 0,1-1 0,0 1 0,0 0 0,0 0 0,0 0 1,0 1-1,0-1 0,0 1 0,0-1 0,5 1 0,-5 0-44,-1 1 1,0-1-1,0 1 0,0 0 0,0 0 1,0 0-1,-1 0 0,1 0 0,0 0 1,0 0-1,0 0 0,-1 1 0,1-1 1,-1 1-1,1-1 0,-1 1 0,0 0 1,0-1-1,1 1 0,0 3 0,2 3 207,-1-1-1,0 1 1,0 0-1,-1 0 1,0 0-1,0 0 1,0 12-1,1 63 1482,-4-60-1391,0 0-341,-1 0 0,-1 0 1,-1-1-1,-1 1 0,-1-1 1,-1 0-1,0 0 0,-2-1 1,-1 0-1,-1-1 1,0 0-1,-2 0 0,0-1 1,-1-1-1,-1 0 0,0-1 1,-2-1-1,-29 24 0,41-37-192,0 0 0,-1 0-1,1 0 1,-1-1 0,1 1-1,-13 2 1,16-5 53,0 1 0,0-1 0,0 1 0,-1-1 0,1 0 0,0 0 0,0 0-1,-1 0 1,1-1 0,0 1 0,0 0 0,0-1 0,0 0 0,-1 1 0,1-1 0,0 0 0,0 0-1,0 0 1,1 0 0,-1-1 0,0 1 0,-2-3 0,-1-2-48,2 0 0,-1 0 0,0 0 0,1-1 0,0 1 0,1-1 0,0 0 0,0 0 0,0 0 0,1 0 0,-1-11 0,-1-17-124,2-36 1,1 46 120,-1-5 63,0 17 42,0-1 0,2 0 0,1-18 1,-2 29 46,1 0 0,-1 1-1,1-1 1,0 1 0,0-1 0,-1 1 0,2-1 0,-1 1 0,0 0 0,0-1-1,1 1 1,-1 0 0,1 0 0,0 0 0,0 0 0,0 0 0,0 0 0,0 1-1,0-1 1,0 0 0,0 1 0,5-2 0,55-16 273,-44 15-504,0-1 1,-1-1-1,28-13 0,-11 0-2502,42-33 0,-29 16-1220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2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83 5225,'0'4'332,"0"18"6408,29-44-3728,83-65 1163,-186 150-3314,39-32-1626,-1-1 1,-73 46 0,102-73 163,1 0-1,-1 1 1,0-2 0,0 1-1,0-1 1,0 0 0,0-1-1,-12 2 1,17-3 436,1-1 0,0 1 0,0 0 0,0 0 0,0-1 0,-1 1-1,1 0 1,0-1 0,0 1 0,0-1 0,0 0 0,0 1 0,0-1 0,0 0 0,0 1 0,1-1 0,-1 0 0,0 0 0,0 0-1,0 0 1,1 0 0,-1 0 0,1 0 0,-1 0 0,1 0 0,-1 0 0,1 0 0,-1 0 0,1 0 0,0-1 0,0 1 0,0 0-1,-1 0 1,1-2 0,-1-53-1960,2 38 1397,-1-38-904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2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1 3049,'0'2'6592,"4"94"-3644,-2-80-2823,-2 0-1,-1 28 1,0-33-58,-1 1 0,-1-1 1,0 0-1,0 0 0,-1-1 0,0 1 1,-1-1-1,0 0 0,-1 0 0,-9 13 1,-4 6 4,2 1-125,2 0 0,-16 42 0,25-55-295,1 1-1,0 0 1,2 1-1,0-1 1,-1 36-1,4-54 298,0 1 1,0 0-1,-1 0 0,1-1 1,0 1-1,0 0 0,0 0 1,0 0-1,0-1 0,0 1 1,0 0-1,1 0 0,-1-1 1,0 1-1,0 0 0,0 0 1,1-1-1,-1 1 0,0 0 1,1-1-1,-1 1 0,1 0 1,-1-1-1,1 1 0,-1 0 1,1-1-1,-1 1 0,1-1 1,0 1-1,-1-1 0,1 0 1,0 1-1,-1-1 0,1 1 1,0-1-1,0 0 0,-1 0 1,1 0-1,0 1 0,0-1 1,-1 0-1,1 0 0,0 0 1,0 0-1,-1 0 0,1 0 1,0 0-1,0 0 0,0-1 1,-1 1-1,2-1 0,7 1 260,19 0-34,-16-1-103,1 1 1,0 0-1,0 1 1,-1 1-1,1 0 0,22 6 1,-7 2-340,-11-5-152,0 1 0,29 15-1,-36-10 810,-9-10-416,-1-1-1,0 1 1,0-1 0,0 0-1,0 1 1,1-1 0,-1 0 0,0 1-1,1-1 1,-1 0 0,0 1-1,0-1 1,1 0 0,-1 1-1,0-1 1,1 0 0,-1 0 0,1 0-1,-1 1 1,0-1 0,1 0-1,-1 0 1,1 0 0,-1 0 0,1 0-1,-1 0 1,1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3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1 4049,'0'0'8366,"-39"16"-7805,-123 51-488,121-49-190,22-9-105,-36 10-1,50-18-129,-1 0-1,1 0 1,0-1-1,0 0 1,0 0-1,-1 0 0,1 0 1,0-1-1,-9-2 1,13 2 210,-1 0 0,0 1-1,1-1 1,0 0 0,-1 0 0,1 0 0,0 0-1,-1 0 1,1 0 0,0-1 0,0 1 0,0 0 0,0 0-1,0-1 1,0 1 0,0-1 0,0 1 0,1-1-1,-1 1 1,1-1 0,-1 0 0,1 1 0,-1-3 0,-4-44-210,5 34 258,-6-10 6481,7 41-1493,4 2-4978,0-4 965,2 0 1,0 0 0,0 0 0,19 25-1,-12-22-528,0 0 1,1-2-1,0 1 0,2-2 1,31 24-1,-40-33-380,1-1 0,0 0 0,0 0 1,0-1-1,0 0 0,1-1 0,-1 0 0,1 0 0,0-1 1,0-1-1,0 1 0,18-1 0,-16-2-264,1-1 1,-1 0-1,0-1 0,0 0 1,-1-1-1,1 0 0,-1-1 1,0 0-1,0-1 0,0 0 1,9-7-1,218-159-5596,-129 88-441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3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11042,'0'0'10891,"129"169"-12628,-129-130-2208,0-9-2776,-18-9-657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3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5409,'0'0'6626,"31"-2"-6384,98-8-142,-123 9-96,-1 0 0,1 1 1,-1-1-1,1 1 0,-1 1 0,1-1 0,-1 1 0,1 0 0,8 3 0,-13-3 12,0 0-1,0 0 1,0 0-1,0 0 1,-1 0-1,1 0 1,0 1 0,-1-1-1,1 0 1,-1 0-1,1 1 1,-1-1-1,0 0 1,0 1-1,1-1 1,-1 0-1,0 1 1,0-1-1,0 0 1,0 1 0,-1-1-1,1 0 1,-1 2-1,1 11 217,-1 2 246,0 0 0,-1-1 1,-1 1-1,-1-1 0,0 1 1,-1-1-1,-10 23 0,-61 100 2553,28-55-1884,36-62-1001,7-13-175,1-1 0,-1 1 0,2 0-1,-1 0 1,1 0 0,0 1 0,0-1 0,1 1 0,1 0 0,-2 9-1,8-19-939,8-8 734,-1 0 0,0-1 0,-1 0 0,0-1 0,-1 0-1,0 0 1,0-1 0,13-24 0,-14 22 219,-1 1-1,2 0 1,0 0-1,0 1 1,1 1-1,1 0 1,0 0-1,0 1 1,16-9-1,-23 16 31,0 1-1,0 0 0,0 0 0,0 1 0,0-1 1,0 1-1,1 0 0,8 0 0,-13 1-14,1 0 0,-1 0 0,1 0 0,-1 0 0,1 1 0,-1-1 0,0 0 0,1 1 0,-1-1 0,1 1 0,-1-1 0,0 1 0,1 0 0,-1-1 0,0 1 0,0 0 0,0 0 0,1 0 0,-1 0 0,0 0 0,0 0 0,-1 1 1,1-1-1,0 0 0,0 0 0,0 1 0,-1-1 0,1 0 0,-1 1 0,1-1 0,-1 0 0,1 1 0,-1 2 0,2 12-141,-1 0 0,0-1-1,-2 1 1,0 0 0,0-1 0,-2 1 0,0 0 0,-5 14 0,-7 14-67,-29 59 0,37-88 468,0 0 0,0 1 0,2 0-1,0 0 1,0 0 0,-2 27-1,7-42-205,0 0 0,0 0-1,0 0 1,0-1-1,0 1 1,0 0-1,0 0 1,0 0-1,0 0 1,1-1 0,-1 1-1,0 0 1,1 0-1,-1-1 1,0 1-1,1 0 1,-1 0-1,1-1 1,-1 1-1,1 0 1,-1-1 0,1 1-1,0-1 1,-1 1-1,1-1 1,0 1-1,-1-1 1,1 1-1,0-1 1,0 0 0,0 1-1,-1-1 1,1 0-1,0 0 1,0 0-1,0 0 1,-1 1-1,1-1 1,0 0 0,2-1-1,2 1 68,-1 0-1,1-1 1,0 0 0,0 0 0,-1 0-1,8-3 1,3-5 29,0 0 0,-1 0 0,0-2 0,-1 0 0,0 0 0,-1-1 0,19-24 0,112-148-322,-58 55-3098,-28 39-4246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1 2393,'-4'0'12449,"4"0"-12314,-1 0 0,0-1 0,0 1 0,0 0 0,1 1 0,-1-1 0,0 0 0,0 0 0,0 0 0,1 0 0,-1 1 0,0-1 0,0 0 0,0 1 0,1-1 0,-1 0 0,0 1 0,1-1 0,-1 1 0,0-1 0,1 1-1,-1 0 1,0 0 0,-4 24 2475,3-12-2558,-48 246 4824,25-149-4870,-12 148 0,36-249-554,-1 31-620,6-23-1818,33-6-10966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42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278 104 6729,'0'0'4567,"32"-17"-4018,111-51-325,-135 64-209,1 1-1,-1 0 0,1 1 1,-1 0-1,1 0 0,0 1 1,0 0-1,0 0 0,0 1 1,0 0-1,0 1 0,0 0 1,0 0-1,11 4 0,-15-3 19,0 0 0,-1 1-1,1-1 1,-1 1 0,1 0 0,-1 0 0,0 1-1,0-1 1,-1 1 0,1 0 0,-1 0-1,1 0 1,-1 0 0,0 1 0,-1-1-1,1 1 1,-1 0 0,0 0 0,0-1-1,2 10 1,-1-1 125,-1 0 0,0 0-1,0 1 1,-1-1 0,-1 0 0,0 1-1,-1-1 1,-1 1 0,-4 21 0,0-16 108,0 0 1,-1 0 0,-1-1 0,-1 0-1,-21 33 1,9-22 135,-1-1 0,-1-1 0,-2-1 0,0-1 0,-2-2 0,-1 0 0,-31 19-1,33-26-16,-1-1-1,-1-1 0,-48 18 0,57-26-280,0 0 1,-1-2-1,1 0 0,-1-1 1,0-1-1,-32-1 1,50 0-106,0-1-1,0 0 1,0 0 0,0 0 0,0-1 0,0 1 0,0 0 0,0-1 0,0 1 0,0-1 0,1 0 0,-1 0 0,0 0 0,0 0 0,1 0 0,-1 0-1,0 0 1,1 0 0,-1-1 0,1 1 0,-1 0 0,-1-4 0,1 0-22,1 1-1,0-1 1,0 0-1,0 0 1,0 0-1,1 0 1,0 0-1,1-7 1,-1-2-60,1 0 0,1 0 1,1 0-1,0 0 0,0 0 1,2 1-1,0 0 0,0-1 1,1 2-1,10-18 0,10-8-452,56-67-1,-41 58 203,76-67-1,-96 96 290,0 1 0,2 1-1,0 1 1,1 1 0,50-22 0,-72 35 44,3-1-16,-1 0 0,0 1 1,1-1-1,-1 1 0,0 0 1,1 1-1,0-1 0,7 1 1,-12 0 6,1 0 0,0 0-1,0 0 1,-1 1 0,1-1 0,0 0 0,0 1 0,-1-1 0,1 0 0,0 1 0,-1-1 0,1 1 0,-1-1 0,1 1 0,-1-1 0,1 1 0,-1 0 0,1-1 0,-1 1 0,1 0 0,-1-1-1,1 2 1,-1 1-24,1-1 0,-1 1-1,1 0 1,-1-1 0,0 1-1,0 0 1,0 0 0,0-1-1,-1 5 1,-3 18-1049,-1 0 1,-2-1-1,0 0 0,-2 0 0,-19 37 0,-27 30-6419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9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4 2128,'0'0'12399,"19"0"-11869,-4 1-467,142-2 286,-106-2-303,-50 3-207,-5 4-68,-178 162 279,33-34 49,148-132-108,0 1 0,0-1 0,1 1 0,-1 0 0,1-1 0,-1 1 0,0 0 0,1-1 0,-1 1 0,1 0 0,0 0 0,-1-1 0,1 1 0,0 0 0,-1 0 0,1 0 0,0 0 0,0-1 1,-1 3-1,2-3-16,-1 1 1,0-1 0,1 0-1,-1 1 1,0-1 0,1 0 0,-1 1-1,0-1 1,1 0 0,-1 1-1,1-1 1,-1 0 0,1 0 0,-1 1-1,1-1 1,-1 0 0,0 0-1,1 0 1,-1 0 0,1 0 0,-1 0-1,1 0 1,-1 0 0,2 0-1,36-4-508,-37 4 554,73-19-75,-54 12 82,0 2-1,1 0 0,-1 1 0,36-1 1,-55 5-6,0 0-1,0 0 1,0 0 0,0 0 0,0 0 0,0 0 0,0 1 0,0-1-1,0 0 1,0 1 0,0-1 0,0 1 0,0-1 0,0 1 0,0 0 0,0-1-1,-1 1 1,1 0 0,0-1 0,0 1 0,-1 0 0,1 0 0,0 0-1,-1 0 1,1 0 0,-1 0 0,1 1 0,0 1 28,0 0 0,0 1-1,-1-1 1,1 0 0,-1 1 0,0-1 0,0 1 0,-1 6-1,0 0 25,-1-1 0,0 1 0,0 0 0,-1-1 0,-8 16 0,-4-1-208,-2-1 0,0 0 0,-1-2 0,-38 35 0,9-9-1794,73-50-1947,-12-2 3820,0 1 1,0 1 0,18-3-1,-29 6 128,1 0-1,-1-1 0,1 1 0,-1 1 1,1-1-1,-1 0 0,1 1 1,-1 0-1,1 0 0,-1 0 1,0 0-1,1 0 0,-1 1 0,0-1 1,0 1-1,0 0 0,0 0 1,5 5-1,-3-1 82,0 0 1,0 1-1,0-1 0,-1 1 1,0 0-1,-1 1 0,1-1 1,-2 1-1,1-1 0,-1 1 1,2 11-1,0 5 6,-2 1 0,0 35 0,-2-56-238,-1 0-1,1 0 1,-1 0-1,0 0 1,0 0-1,0 0 0,-1-1 1,1 1-1,-1-1 1,0 1-1,0-1 1,0 1-1,0-1 0,-1 0 1,1 0-1,-1 0 1,0 0-1,0-1 1,0 1-1,0-1 0,0 0 1,-1 0-1,1 0 1,-1 0-1,1 0 1,-1-1-1,-5 2 1,-8 3-865,-2-2 1,1 1 0,0-2 0,-26 1 0,-8-2-1916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6961,'0'0'8938,"-175"193"-7777,133-130-545,-1 9-344,-3 3-272,-1 1-16,1 2-1032,-8 15-1321,15-18-1808,3-14-1608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9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61 296,'0'0'7124,"31"1"-6492,101 2-364,-117-2-286,0-2-1,0 0 0,19-4 0,4 1-1391,-38 4 1398,0 0 0,0 0 1,0 0-1,0 0 0,0 0 0,0 0 1,1 0-1,-1 0 0,0 0 1,0 0-1,0 0 0,0 0 0,0 0 1,0 0-1,0 0 0,0 0 0,0 0 1,0 0-1,1 0 0,-1 0 1,0 0-1,0 0 0,0 0 0,0 1 1,0-1-1,0 0 0,0 0 0,0 0 1,0 0-1,0 0 0,0 0 0,0 0 1,0 0-1,0 0 0,0 0 1,0 0-1,0 1 0,0-1 0,0 0 1,0 0-1,0 0 0,0 0 0,0 0 1,0 0-1,0 0 0,0 0 1,0 0-1,0 1 0,0-1 0,0 0 1,0 0-1,0 0 0,0 0 0,0 0 1,0 0-1,0 0 0,0 0 1,0 0-1,0 0 0,0 0 0,0 1 1,0-1-1,-1 0 0,1 0 0,0 0 1,0 0-1,0 0 0,-2 4-14,0 1 0,0-1 0,0 0 1,-1 0-1,1 0 0,-1 0 0,0-1 0,0 1 0,-6 5 0,-40 30 326,23-19-17,-14 12 257,-71 63 2232,120-105-2957,17-16-685,-1-1-1,-1-1 1,31-50 0,11-42-1664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3:59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0 712,'0'0'9125,"4"24"-8036,0-8-888,-1-6-112,-1 1 0,0-1 0,-1 1 0,1 15-1,-2-22-49,-1 1 0,1 0 0,-1-1-1,0 1 1,0 0 0,-1-1-1,1 1 1,-1-1 0,0 0-1,0 0 1,0 1 0,-1-1 0,0-1-1,1 1 1,-8 6 0,-94 89 525,89-77-842,14-21 233,1-1-1,0 1 1,0-1-1,0 1 1,0 0-1,0-1 1,0 1-1,0-1 1,0 1-1,0 0 0,0-1 1,0 1-1,1-1 1,-1 1-1,0 0 1,0-1-1,1 1 1,-1-1-1,0 1 1,0-1-1,1 1 1,-1-1-1,1 1 1,-1-1-1,0 1 1,1-1-1,-1 0 1,1 1-1,-1-1 0,1 0 1,-1 1-1,1-1 1,0 0-1,-1 1 1,1-1-1,-1 0 1,1 0-1,0 0 1,-1 0-1,1 0 1,-1 0-1,2 0 1,32 7-711,-21-5 625,-1 1-1,1 0 1,-1 0-1,14 7 1,-23-9 130,0 1 0,1 0 0,-1 0 1,0 0-1,0 0 0,-1 0 0,1 1 1,0-1-1,-1 1 0,1 0 0,-1-1 0,0 1 1,0 0-1,0 1 0,-1-1 0,1 0 1,0 0-1,-1 1 0,1 5 0,1 2 111,-1 0 0,-1 0-1,0 1 1,-1-1 0,0 1-1,-1-1 1,0 0 0,0 1-1,-4 11 1,-3 2-32,0-1-1,-22 43 1,26-59-164,1-3-110,0 0-1,1 1 1,0-1-1,0 1 1,0-1-1,0 1 1,-1 11-1,25-15-1655,-20-3 1881,0 1 0,1 0 0,-1 0 1,0 0-1,1 0 0,-1 1 0,0-1 1,0 1-1,1-1 0,-1 1 0,0 0 0,0 0 1,0 0-1,0 0 0,0 0 0,0 0 0,2 2 1,-2 0 94,-1-1 0,1 1 1,-1 0-1,0 0 1,0 0-1,0 0 0,0 0 1,0 0-1,-1 0 1,0 0-1,1 0 1,-1 5-1,1 9 216,0 5-75,0-1 0,-1 1 0,-4 24 0,3-40-297,0 0 0,0 0-1,-1 0 1,0 0 0,0 0 0,-1 0-1,0 0 1,0-1 0,0 1 0,0-1-1,-1 0 1,0 0 0,0 0 0,0-1-1,-7 6 1,0-3-163,1 0-1,-2-1 0,1 0 1,0-1-1,-1-1 1,0 0-1,0 0 1,0-1-1,-1 0 0,1-1 1,-1-1-1,1 0 1,-17-1-1,26 0 169,-1 0 0,0 0 0,0-1-1,1 1 1,-1-1 0,0 0 0,1 0-1,-1 0 1,1-1 0,-1 1 0,1-1 0,0 0-1,-1 0 1,1 0 0,0 0 0,-4-4 0,4 2-14,-1 0 1,1 0 0,0-1 0,0 1 0,1-1 0,-1 0 0,1 0-1,0 0 1,0 0 0,-1-7 0,-1-10-206,1 0-1,1-1 1,1 1-1,3-32 1,-2 43 87,1 6 164,-1 1 1,1-1-1,0 1 1,0 0-1,0-1 0,0 1 1,1 0-1,0-1 0,-1 1 1,2 0-1,-1 0 1,0 0-1,4-3 0,-5 6 74,0 0 0,1-1 0,-1 1 0,1 0 0,-1 0 0,1 0 0,-1 0 0,1 0 0,0 1 0,-1-1 0,1 0 0,0 1 0,0-1 0,-1 1 0,1 0 0,0-1 0,0 1 0,0 0 0,-1 0 0,1 0 0,0 0 0,0 1 0,0-1 0,-1 0 0,1 1 0,0 0 0,0-1 0,-1 1 0,1 0 0,0 0 0,-1-1 0,1 1 0,-1 1 0,1-1 0,-1 0 0,2 2 0,8 6 332,-9-6-357,1-1 1,0 1 0,0-1-1,1 0 1,-1 0-1,0 0 1,1 0-1,-1 0 1,1-1-1,-1 0 1,6 2 0,16-1-355,0 0-1,41-4 1,-6-3-2055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00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2296,'0'0'13695,"9"9"-13521,6 3-159,-3-3-45,0 1 0,-1 0 1,18 21-1,-28-28 23,1-1 0,-1 1 0,0-1 0,1 1 0,-1 0 0,-1 0 0,1 0-1,0 0 1,-1-1 0,1 1 0,-1 0 0,0 0 0,0 0 0,0 0 0,0 0 0,-1 0 0,1 0 0,-1 0 0,0 0 0,0 0 0,0-1 0,0 1 0,0 0 0,-1-1 0,1 1 0,-1-1 0,-3 5 0,-5 6 92,0-1 1,-1 0 0,-23 19-1,22-21-37,-208 173-404,213-176 65,6-6 185,0 0 1,0 0 0,0 0 0,0 0 0,0 0 0,-1-1 0,1 1 0,0 0-1,0-1 1,-1 1 0,1 0 0,0-1 0,-1 1 0,-1-1 0,8-6-2367,-1 3 2428,0 0 0,0 0-1,0 0 1,0 1 0,0 0-1,0-1 1,1 1 0,-1 1-1,1-1 1,0 1 0,5-2-1,9 1 333,-1 0 0,20 0 0,-22 2-259,0-1-1,0 0 0,-1-1 1,19-5-1,-5-3-1499,-1-1 1,32-19-1,-12 3-3156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00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0 1480,'0'0'8948,"0"3"-8594,0 47 646,-3 131 3560,0-143-3108,-2 0 1,-16 67-1,6-54-634,-23 98 39,39-169-4418,-1 10 2880,0 0 0,1 0-1,1 0 1,3-15 0,42-103-3877,-26 73 2033,12-33-1470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01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474 194 1000,'164'-153'3662,"-128"120"-708,-32 32-2015,0 0 0,0 1 0,0-1 0,0 1 0,0 0-1,7 1 1,26 7 2327,34 25-1839,-42-18-920,-13-8-465,-1 1 0,1 1 0,-1 1 0,-1 0 0,15 13 0,-23-17-29,0 0 0,-1 0 0,1 0 0,-1 1 0,-1 0 0,1 0 0,-1 0 0,-1 1 0,1-1 0,-1 1 0,-1 0 0,1 0 0,1 9 0,-1 1 131,-1 0 0,0 0 0,-1 0 1,-1 1-1,-1-1 0,-1 0 0,0 0 1,-1 0-1,-1-1 0,-1 1 0,-11 27 1,-59 95 77,64-124-796,0 0-1,-1-1 1,0 0 0,-1-1-1,-1 0 1,-17 13-1,29-25 240,0-1-1,-1 1 1,1-1 0,0 1-1,-1-1 1,1 0-1,-1 0 1,1 0-1,-1 0 1,0 0-1,1-1 1,-1 1-1,0-1 1,1 1-1,-1-1 1,-3 0-1,4-1 85,0 1 0,0-1-1,0 0 1,0 0 0,0 0-1,0 0 1,0 0 0,0 0-1,0 0 1,0-1 0,0 1-1,1-1 1,-1 1 0,1-1-1,-3-3 1,-3-6-344,1-1 1,0 1-1,1-1 1,0 0-1,-4-20 0,2 9 543,2 9-44,-7-18 413,1-1 1,2-1-1,1 0 1,2 0-1,-3-54 1,9 84-287,0 0 1,0 1 0,0-1-1,1 0 1,0 1 0,0-1 0,0 0-1,0 1 1,0-1 0,1 1-1,-1 0 1,1 0 0,0-1-1,0 1 1,0 0 0,1 0 0,-1 1-1,6-5 1,-5 4 109,2 0-1,-1 0 1,0 1 0,0 0 0,1 0-1,-1 0 1,1 1 0,0-1 0,0 1-1,-1 0 1,1 0 0,0 1-1,9-1 1,-13 10 1397,-1-4-1424,-1 0-1,0 1 1,-1-1 0,1 0 0,-1 0-1,0 0 1,0 0 0,-1-1 0,1 1-1,-1-1 1,0 1 0,0-1 0,-1 0-1,-4 4 1,3-1-40,-1 0 0,1 0 0,1 0 0,-1 0 0,-3 9 0,8-16-48,0 0 1,0 1 0,0-1-1,-1 0 1,1 1 0,0-1 0,0 0-1,0 1 1,0-1 0,0 0-1,0 1 1,0-1 0,0 0-1,0 1 1,0-1 0,0 0-1,0 1 1,1-1 0,-1 0 0,0 1-1,0-1 1,0 0 0,0 1-1,0-1 1,1 0 0,-1 0-1,0 1 1,0-1 0,0 0 0,1 0-1,-1 1 1,0-1 0,1 0-1,-1 0 1,1 1 0,16 2 249,19-7-278,-27 1-255,0-1 0,0 1 0,0-2 0,-1 1 0,0-1 0,0 0 0,0-1 0,13-12 0,-13 11-337,0-1-1,0 0 1,-1 0-1,0-1 1,-1 0 0,1-1-1,-2 1 1,1-1 0,-2 0-1,1-1 1,-1 1-1,4-18 1,-7 19 401,0 1 0,0-1 0,-1 0 0,0 0 1,0 0-1,-1 0 0,-1 1 0,1-1 0,-1 0 0,-1 1 0,-5-14 0,5 15 458,-1 1-1,0-1 0,-1 1 0,1 0 1,-1 0-1,0 1 0,0 0 1,-1-1-1,0 2 0,0-1 1,0 1-1,0 0 0,-13-6 1,15 8 13,0 0 1,0 0-1,-1 1 1,1-1-1,-1 1 1,0 0-1,1 1 1,-1-1-1,0 1 1,1 0-1,-1 0 0,0 0 1,-5 1-1,7 0-89,0 0 0,0 0 0,0 0 0,0 0 0,0 1 0,0-1 0,0 1 0,1 0 0,-1 0 0,0 0 0,1 0 0,0 0 0,-1 0 0,1 1 0,0-1 0,0 1 0,0-1 0,-2 7 0,-4 7 510,2 0-1,0 1 1,1 0-1,0 0 1,2 0 0,-3 30-1,3 111 1651,4-45-2143,-2-105-303,0 0 0,0 0 0,-1-1 0,0 1 0,0 0 0,0-1 0,-1 1 0,-1-1 0,1 0 0,-6 8-1,3-6-446,0-2-1,0 1 0,-1-1 0,1 0 1,-2 0-1,1-1 0,-1 0 0,-9 5 0,10-6-22,0-1 0,0 0 0,-1-1 0,1 0 0,-1 0 0,0-1 0,0 1 0,0-2-1,0 1 1,0-1 0,-1-1 0,1 1 0,0-1 0,0-1 0,-1 1 0,1-2 0,0 1-1,0-1 1,0 0 0,0 0 0,-14-8 0,-3-6 493,1 0 0,1-2 0,-36-36 1,23 21 803,-77-75 1858,72 66 1155,25 26-398,47 50-2055,-1 2-1,29 43 0,46 89 1920,-89-142-2720,-3-4-94,2 0 0,0-1-1,1-1 1,1-1 0,27 25-1,-34-35-312,2-1-1,-1 0 0,1 0 1,0-1-1,1-1 1,-1 0-1,1-1 0,1 0 1,-1-1-1,1 0 0,21 2 1,-3-2-149,0-1 0,0-2 0,0-1 0,0-1 0,0-2 0,-1-1 0,37-10 0,-31 2-1086,35-17 0,39-24-5546,-32 10-2272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2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297 144 6345,'0'0'10916,"-9"-20"-10317,-31-63 9,39 81-559,-1-1 0,0 0 0,0 0-1,0 1 1,0-1 0,0 1 0,0 0 0,-1-1 0,1 1 0,-1 0-1,1 1 1,-1-1 0,0 0 0,0 1 0,0-1 0,0 1 0,0 0-1,0 0 1,0 0 0,0 1 0,-1-1 0,1 1 0,0-1 0,0 1 0,-1 0-1,1 1 1,0-1 0,-5 1 0,-7 0 206,8-1-178,0 1 0,1 0 0,-1 0-1,0 1 1,0 0 0,1 0 0,-1 0-1,1 1 1,0 0 0,0 0 0,0 1 0,0 0-1,0 0 1,1 0 0,0 0 0,-1 1-1,-6 9 1,9-10-56,-1 0 0,1 1-1,0-1 1,0 1 0,1 0 0,-1 0 0,1 0-1,0 0 1,1 0 0,-1 1 0,1-1-1,0 0 1,0 1 0,1-1 0,-1 1 0,1-1-1,1 1 1,-1-1 0,1 1 0,0-1-1,0 0 1,0 1 0,3 6 0,-1-8-20,-1 1 0,1-1 0,0 0 0,0 0 0,1 0 0,-1 0 0,1-1 0,0 1 0,-1-1 0,2 0 0,-1 0 0,0-1 0,1 1 0,-1-1 0,9 3 0,8 3-1,1-1 0,26 5 0,-48-12 0,163 22-198,-124-19 71,-1 2 0,1 1 0,-1 2-1,64 21 1,-97-27 126,-1 0-1,1 1 0,-1-1 1,0 1-1,0 0 0,0 0 1,0 0-1,0 0 0,0 1 1,-1-1-1,0 1 0,0 0 1,0 0-1,0 0 0,-1 1 1,1-1-1,-1 1 0,0-1 1,2 9-1,-3-7 7,0 0 1,0 0 0,-1 0-1,0 0 1,0 0-1,0 0 1,-1-1-1,0 1 1,0 0 0,0 0-1,-1 0 1,0-1-1,0 1 1,-1-1-1,1 0 1,-6 9 0,0-3-18,-1 1 1,0-1-1,0-1 1,-1 0-1,-1 0 1,0-1 0,0 0-1,-1-1 1,0 0-1,0-1 1,-1 0-1,1-1 1,-26 8 0,37-13-62,0-1 1,-1 0 0,1 1 0,0-1 0,0 0 0,0 0-1,0 1 1,-1-1 0,1 0 0,0 0 0,0 0 0,0 0-1,-1-1 1,1 1 0,0 0 0,0 0 0,0-1-1,0 1 1,0-1 0,0 1 0,-1-1 0,1 1 0,0-1-1,0 0 1,1 0 0,-1 1 0,0-1 0,0 0 0,0 0-1,0 0 1,1 0 0,-1 0 0,0 0 0,1 0 0,-1-2-1,-1-2-741,1-1-1,0 0 0,1 1 0,-1-1 1,1 0-1,1-8 0,-1-3-1147,0-47-5702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2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5 6433,'0'0'12734,"-32"-2"-12365,-106-1 263,134 4-566,-1-1-1,0 0 0,1 1 1,-1 0-1,0 0 0,1 0 0,-1 1 1,1 0-1,0-1 0,0 1 1,0 1-1,0-1 0,0 1 1,0 0-1,0-1 0,1 2 1,-1-1-1,1 0 0,0 1 0,0-1 1,0 1-1,-4 8 0,-2 1 239,1-2-40,0 1 0,1 1 1,1-1-1,0 1 0,1 1 0,0-1 1,1 1-1,0-1 0,1 1 0,0 0 0,2 0 1,0 1-1,0-1 0,1 0 0,1 0 0,3 18 1,-3-25-223,1-1 0,1 1 1,-1-1-1,1 1 0,0-1 0,1 0 1,-1 0-1,1-1 0,0 1 1,1-1-1,0 0 0,-1 0 1,1 0-1,1-1 0,-1 1 0,1-1 1,0-1-1,0 1 0,9 3 1,1 1-52,1-1 0,0-1 0,1-1 0,-1 0 0,1-2 1,23 3-1,-22-5-347,0 0-1,0-1 1,0-1 0,0-1-1,-1-1 1,1 0 0,0-2-1,26-9 1,-20 4-2436,-1-1 0,44-27 0,14-21-8338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0 226 4593,'0'0'16686,"10"2"-14799,12 3-1218,-1 0 0,0 1 0,0 2 0,0 0 0,-1 1 0,22 13 0,-18-4-162,-1 1 1,-1 1-1,-1 1 1,34 43-1,59 104 1473,-21-28-1579,-91-137-401,4 6 0,1-1 0,0 0 0,0 0 0,9 7 0,-14-13 0,-1-1 0,1 0 0,-1 0 0,1 0 0,-1 0 0,1 0 0,0 0 0,-1 0 0,1 0 0,0-1 0,0 1 0,0-1 0,0 1 0,0-1 0,-1 0 0,1 1 0,0-1 0,0 0 0,0 0 0,0-1 0,0 1 0,0 0 0,0-1 0,0 1 0,-1-1 0,1 0 0,0 1 0,0-1 0,-1 0 0,3-1 0,2-5 0,0 0 0,0 0 0,-1 0 0,0-1 0,0 0 0,-1 0 0,0 0 0,0 0 0,4-15 0,1 1 0,114-339-390,-91 237-3102,-6 3-4749,-13 42-4417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9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7 277 4777,'-5'1'20099,"4"31"-17767,2 18-4861,0-23 3805,5 36-1210,2 0-1,3-1 1,3 0 0,2-1 0,37 87 0,-45-128-69,1-1 0,1-1 0,21 31 0,-28-44-10,0-1-1,1 0 1,0 1 0,0-2 0,0 1 0,0 0-1,0-1 1,1 0 0,-1 0 0,1 0-1,0-1 1,0 1 0,0-1 0,0 0 0,0 0-1,1-1 1,-1 0 0,0 0 0,8 0 0,-9-1 11,-1 0 1,0-1-1,1 1 1,-1-1-1,0 0 1,1 0-1,-1 0 1,0-1-1,0 1 1,0-1-1,0 0 1,0 0-1,0 0 1,-1 0-1,1 0 1,-1 0-1,1-1 1,3-4-1,3-5 6,-1-1-1,0 0 0,6-14 0,-7 13-2,23-48-445,-3-2 0,-3-1 1,-3-1-1,-3-1 0,-2 0 0,-4-2 0,-3 1 1,2-120-1,-11 9 178,0 177 594,0 9-198,0 19-62,7 218 1515,-3-204-1283,1 0 1,2 0 0,2-1 0,16 44 0,-20-70-236,36 84 189,-38-89-268,2-1 1,-1 1 0,1-1 0,0 0 0,0 0 0,1-1-1,0 1 1,0-1 0,10 7 0,-14-12-84,0 1 0,0-1 1,1 0-1,-1 0 0,0 0 1,1 0-1,-1-1 0,0 1 1,1-1-1,-1 1 0,1-1 1,-1 0-1,1 0 0,-1 0 1,1 0-1,-1 0 0,1-1 1,-1 1-1,1-1 0,-1 0 1,0 0-1,1 1 0,3-4 1,2 0-495,-1-1 1,0 0 0,-1 0-1,1-1 1,6-7-1,35-47-6152,-2-10-2321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9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1 7394,'0'0'8307,"-18"30"-7642,-56 101 237,68-119-667,0 0 1,1 0 0,1 0 0,0 1 0,0 0-1,1 0 1,1 0 0,0 0 0,1 0 0,0 0-1,2 17 1,-1-6 119,0-18-271,0 1 0,0-1-1,1 0 1,0 0 0,0 0-1,0 1 1,1-1 0,0 0-1,0 0 1,0-1 0,4 7-1,-4-9-68,1 0 0,-1 0-1,1 0 1,0 0-1,0-1 1,0 1 0,0-1-1,1 0 1,-1 0-1,1 0 1,-1 0 0,1-1-1,-1 1 1,1-1 0,0 0-1,0 0 1,0-1-1,6 1 1,3 1-298,0 0 1,0-1-1,1-1 1,-1 0-1,0-1 1,0-1-1,0 0 0,0 0 1,0-1-1,-1-1 1,1 0-1,-1-1 1,0 0-1,0-1 0,0-1 1,16-11-1,25-27-4082,-14 5-2047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3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15923,'0'0'9024,"0"0"-6162,0 0-1928,0 0-137,0 0-93,-8-1-208,-1 0-691,-13-3 1372,41 2-349,-2 1-819,0 1 1,0 0-1,0 2 1,0-1-1,-1 2 1,1 0-1,-1 2 1,0-1-1,0 2 1,0 0-1,0 1 1,-1 0-1,-1 1 1,1 1-1,-1 0 0,-1 1 1,8 7-10,-17-12 1,0 1 0,-1-1 1,0 1-1,0 0 0,0 0 0,-1 0 1,1 0-1,-1 0 0,-1 1 0,1-1 1,-1 1-1,-1-1 0,1 1 0,-1-1 1,0 1-1,-1 4-1,-1-5 2,-1 0 0,1 0 0,-2 0 0,1 0 0,0 0 0,-1-1 0,0 1 0,-1-1 0,1 0 0,-1-1 0,0 1 0,0-1 1,0 0-1,-1 0 0,0 0 0,1-1 0,-7 3-2,-11 9-2,-218 162-178,238-175 175,0 0 0,0 1-1,0-1 1,0 1 0,0 0-1,0 0 1,1 0 0,-1 0-1,1 1 1,0-1 0,0 1-1,0-1 1,1 1 0,-1 0-1,1-1 1,0 1 0,0 0-1,0 0 1,0 0 0,1 0-1,0 0 1,0 0 0,0 0-1,0 0 1,1 1 5,2-2 1,0-1 0,0 0 0,0 0 0,0 0 0,1 0 0,-1 0 0,0-1 0,1 1 0,0-1 0,-1 0 0,1 0 0,0-1 0,0 1 0,0-1-1,-1 1 1,1-1 0,0-1 0,0 1 0,2-1-1,2 2 5,61 0 22,0-2 1,-1-4-1,10-3-27,-70 7-59,0-1 0,0 0 0,-1 0 0,1 0-1,-1-1 1,0 0 0,0-1 0,0 1 0,0-1-1,0-1 1,-1 1 0,0-1 0,0 0 0,0 0 0,-1-1-1,4-3 60,8-24-1787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5449,'0'0'7987,"-3"28"-7341,1 3-526,0-9-69,0 1 0,-1-1 0,-1 0 0,-1 0 0,-14 34 0,-2-6-48,-3-1 0,-42 63-1,12-21-20,52-87 4,0-1-1,1 0 1,-1 0 0,1 0 0,0 1-1,0-1 1,0 1 0,0-1 0,0 6 0,1-8-2,0 0 1,1 0-1,-1 0 1,0 0 0,0 0-1,1 0 1,-1 0 0,1 0-1,-1 0 1,0 0-1,1 0 1,0-1 0,-1 1-1,1 0 1,0 0 0,-1 0-1,1-1 1,0 1 0,0 0-1,-1-1 1,1 1-1,0 0 1,0-1 0,0 0-1,0 1 1,0-1 0,0 1-1,0-1 1,0 0-1,0 0 1,0 1 0,0-1-1,0 0 1,2 0 0,26 3 25,0-1 1,0-1 0,0-2 0,0-1 0,1-1 0,-2-1 0,41-12-1,-43 8-368,0-1-1,-1-1 1,27-15-1,-33 14-668,0-1 0,-1-1-1,0 0 1,18-19 0,-5-1-3114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9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0 277 6681,'0'0'10195,"204"-21"-8587,-119 0-264,5-3-224,2-6-559,1-6-313,-11 0-248,-7-1-432,-18 4-1585,-21 9-2104,-15 9-1936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3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 5457,'0'0'6183,"17"28"-5120,0-1-841,-1-2 7,0 1-1,-2 0 1,-1 1-1,-1 1 1,12 43-1,99 562 2727,-87-402-2400,-34-218-527,20 97 275,-18-97-67,0 0-1,1 0 1,0 0 0,1-1-1,11 19 1,-16-30-218,-1 0 0,0-1 0,1 1 0,-1 0 0,1 0 0,-1 0 0,1-1 0,-1 1 0,1 0 0,0-1 0,-1 1 0,1-1 0,0 1 0,-1 0 0,1-1 0,0 0 0,0 1 0,0-1 0,-1 1 0,1-1 0,0 0 0,0 0 1,0 1-1,0-1 0,0 0 0,0 0 0,-1 0 0,1 0 0,0 0 0,0 0 0,0 0 0,0 0 0,0-1 0,0 1 0,0 0 0,-1 0 0,1-1 0,0 1 0,0 0 0,0-1 0,-1 1 0,1-1 0,0 1 0,0-1 0,-1 0 0,1 1 0,-1-1 0,1 0 0,0 1 0,-1-1 0,1-1 0,8-12 250,-1-1 0,13-29-1,120-301 1063,-43 104-1171,85-202-1132,-173 417 184,-1 0 0,-2 0 0,9-53 0,-13 45-1844,0-35-1,-3 31-3092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3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0 218 9410,'0'0'7650,"236"-36"-6306,-140-1-792,4 1-392,-11 3-160,-11 0-1560,-17 9-4193,-29 6-5234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4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8762,'0'0'3929,"-4"27"-1462,2-12-2026,-17 186 3411,15 93-1840,4-293-2007,0 31 180,6 51 0,-4-73-175,0-1-1,0 1 0,1-1 1,0 1-1,0-1 1,1 0-1,1-1 1,-1 1-1,11 13 1,-14-20-9,1 1-1,0-1 1,0 0 0,0 0 0,0 0 0,0 0 0,1 0 0,-1 0 0,1 0 0,-1-1-1,1 1 1,-1-1 0,1 0 0,0 0 0,0 0 0,0 0 0,0 0 0,0-1-1,0 1 1,0-1 0,0 0 0,0 0 0,0 0 0,0 0 0,0 0 0,-1-1 0,1 1-1,0-1 1,0 0 0,0 0 0,0 0 0,4-2 0,1-2 11,1 0 0,-1-1 0,-1 0 0,1 0 0,-1-1 0,0 0 0,-1 0 0,1 0 0,5-10 0,24-39-225,-2-1 0,36-83 0,39-131-1907,-101 251 1934,4-11-63,-3 9 207,0-1-1,-2 0 0,8-38 0,-29 171 2999,6-53-2440,2 0 1,2 71-1,4-116-484,1 0 0,-1-1-1,2 1 1,0-1 0,0 0-1,1 1 1,1-1 0,5 13-1,-6-19-94,-1 0 1,1 0-1,0 0 0,0-1 0,1 1 0,0-1 0,-1 0 0,1 0 0,1-1 0,-1 1 0,1-1 0,-1 0 0,1 0 0,0 0 0,0-1 0,0 1 1,0-1-1,0 0 0,8 1 0,-7-2-327,0 0 0,-1-1 0,1 1 0,0-1 0,0 0 0,-1-1 1,11-1-1,-9 0-415,-1 1 1,0-1 0,0-1-1,0 1 1,0-1-1,0 0 1,5-4 0,34-32-7658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4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0 4817,'0'0'10690,"-29"169"-10690,11-109-400,0-9-1640,0-14-3673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28 160 3849,'0'0'14287,"-5"30"-11979,-1-3-1838,1-4-156,1 0 0,1 0 0,0 1 1,2-1-1,1 1 0,4 35 0,0-31-13,1 1 0,1-2 0,2 1 0,0-1-1,2 0 1,1 0 0,25 41 0,-35-65-286,1 0 0,0 0 0,0 0 0,1-1 0,-1 1 0,1-1 0,-1 1 0,1-1 0,0 0 0,-1 0 0,1 0 0,0 0 0,0-1 0,1 1 0,2 0-1,-3-1 0,-1-1-1,1 0 0,-1 0 1,1 0-1,0 0 0,-1 0 1,1 0-1,-1 0 0,1-1 1,-1 0-1,1 1 0,-1-1 1,1 0-1,-1 0 0,5-3 1,1-2 20,0 0 1,0-1-1,-1 0 1,0 0-1,0-1 1,-1 0-1,1 0 0,7-15 1,13-25-189,-2-1 1,-2-1-1,-2-1 0,17-62 1,-25 62-1721,-2-1 0,6-66 1,-14 24-5362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6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0 3185,'0'0'17102,"-32"16"-16590,-5 3-398,-57 39 0,87-52-97,0 0-1,1 0 1,0 0 0,1 1-1,-1 0 1,1 0 0,1 1-1,-1-1 1,1 1-1,1 0 1,-1 0 0,1 1-1,1-1 1,-1 1 0,2-1-1,-1 1 1,0 14-1,-1-3 1,-4 27-10,2 0 0,3 1 0,1-1 0,7 56 0,-4-89-14,0 0 1,1 0-1,1-1 1,0 0 0,1 0-1,1 0 1,0 0-1,0-1 1,1 0-1,16 21 1,-19-28-130,1 0 0,-1 0 1,1 0-1,0 0 0,0-1 1,1 0-1,-1 0 0,1-1 1,0 1-1,0-1 0,0 0 1,1-1-1,-1 1 0,1-1 1,-1-1-1,1 1 0,0-1 1,0 0-1,-1-1 0,1 0 1,0 0-1,0 0 0,10-2 1,-11 0-304,0 1 1,0-1-1,0 0 1,0-1-1,0 1 1,-1-1 0,8-5-1,28-28-5054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6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1 326 5729,'0'0'10659,"228"21"-9475,-135-39-664,0-18-208,-4-7-312,-7-5-112,7-27-2289,-21 9-2880,-18 6-1120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6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9362,'0'0'2683,"0"28"-221,0-9-1945,0 41 2028,12 94 0,-3-92-1914,3 0 1,2-1 0,3-1-1,3 0 1,42 87 0,-59-140-597,1 0-1,0 0 1,1-1 0,-1 0 0,1 0 0,1 0-1,-1 0 1,12 8 0,-14-12-23,-1 0-1,1-1 1,0 1 0,0-1-1,0 0 1,0 0 0,0 0-1,0 0 1,0 0-1,0-1 1,0 0 0,0 1-1,0-1 1,0 0 0,0 0-1,0-1 1,1 1-1,-1-1 1,0 1 0,0-1-1,0 0 1,0 0 0,0-1-1,5-2 1,2-4 33,0-1 0,0 0 0,-1-1 0,0 0 0,-1 0 0,0-1 0,0 0 0,7-16 0,-10 19-42,130-240-2289,-63 75-5593,-44 89 834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7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5657,'0'0'11621,"0"11"-10812,-1 64 1300,0 26-619,21 188 0,-19-283-1493,0 0 1,1 0 0,-1 0 0,1 0-1,0 0 1,0-1 0,1 1-1,0-1 1,5 8 0,-6-11-13,-1 0 0,1 0 0,0 0 1,0-1-1,1 1 0,-1 0 0,0-1 0,0 0 0,1 0 1,-1 0-1,1 0 0,-1 0 0,1 0 0,-1 0 0,1-1 1,-1 1-1,1-1 0,0 0 0,-1 0 0,1 0 0,-1 0 1,1 0-1,4-2 0,-1 1-33,0-1 0,-1 0 1,1 0-1,-1 0 0,0-1 0,0 0 0,0 0 1,0 0-1,0 0 0,-1-1 0,1 0 0,7-8 1,3-7-328,25-37 0,-26 36 107,98-169-2428,1-1 17,-106 181 2580,-6 7 91,0-1 0,0 1 0,1 0 0,-1 0 0,1 0 0,0 0 0,-1 1 0,1-1 0,0 0 0,0 1 0,0-1-1,0 1 1,3-2 0,-5 3 8,1 0 0,-1 0 0,0 0-1,0 0 1,1 0 0,-1 0-1,0 0 1,0 0 0,0 0 0,1 0-1,-1 0 1,0 1 0,0-1 0,0 0-1,1 0 1,-1 0 0,0 0 0,0 0-1,0 0 1,1 1 0,-1-1 0,0 0-1,0 0 1,0 0 0,0 0 0,0 1-1,1-1 1,-1 0 0,0 0 0,0 0-1,0 1 1,0-1 0,0 0-1,0 0 1,0 0 0,0 1 0,0-1-1,0 0 1,0 0 0,0 1 0,0-1-1,2 15 303,-2-14-215,0 121 2818,2 29-920,-2-147-1972,0-1-1,1 1 1,-1-1 0,1 0-1,0 1 1,0-1 0,0 0-1,0 0 1,1 0 0,-1 0-1,1 0 1,0 0-1,0 0 1,0 0 0,3 2-1,-3-3-105,0-1-1,0 1 0,0-1 0,1 0 0,-1 0 0,1 0 0,-1 0 0,0 0 0,1-1 0,0 1 0,-1-1 0,1 1 1,-1-1-1,1 0 0,-1 0 0,1 0 0,0 0 0,-1-1 0,1 1 0,-1-1 0,1 0 0,2-1 0,5-1-657,0-2-1,-1 1 0,1-2 1,-1 1-1,-1-1 0,1 0 0,-1-1 1,14-13-1,18-25-5211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6241,'0'0'4409,"-114"214"-3136,79-136-601,2 3-672,8-2-8,15-4-1321,3-21-1839,7-24-2081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8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1 105 2913,'0'0'17379,"228"-3"-16955,-149-18-280,-4-3-144,-4 3-240,-14 6-1168,-3 3-1593,-19 6-1528,-13 3-1016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8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8994,'0'0'9226,"196"70"-9226,-185-52 0,-11 12-208,0 9 208,-29 12 0,-17 12-224,-4 7-1088,7-13-1897,18-27-4177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8.6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91 5441,'0'0'9785,"1"31"-7378,0-1-1887,0 18 204,3-1 0,10 50-1,-7-53-127,-1-5-114,2 0 0,21 62 0,-29-99-466,1 0 0,0 0 1,-1 0-1,1-1 0,0 1 0,0 0 0,0 0 0,0-1 1,1 1-1,-1-1 0,0 1 0,1-1 0,-1 1 0,1-1 0,-1 0 1,1 0-1,2 2 0,-2-3-7,-1 0 1,0 0-1,0 0 0,1 0 1,-1 0-1,0 0 0,0 0 1,1 0-1,-1 0 1,0 0-1,0-1 0,0 1 1,0-1-1,1 1 0,-1-1 1,0 1-1,0-1 0,0 1 1,0-1-1,2-1 1,3-5 46,0 1 1,0-1-1,0 0 0,-1 0 1,0-1-1,5-10 1,96-203-189,-90 180-814,-2 0 0,-2-2-1,11-68 1,-20 38-5778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9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4073,'0'0'8986,"-1"16"-8355,0 8-334,0 7 252,0-14 3323,1-37-7921,0-6-3501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19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0 913 6977,'0'0'16960,"2"-28"-16245,-1 17-668,4-42 127,2 1-1,14-53 0,11-21-97,-6-2 1,16-238-1,-42 360-73,0 1-1,1 0 1,0 0 0,0 0-1,2-9 1,-3 14-6,0 0-1,0-1 1,0 1 0,0 0 0,1 0 0,-1 0-1,0 0 1,0-1 0,0 1 0,0 0 0,0 0-1,0 0 1,0 0 0,1 0 0,-1-1 0,0 1-1,0 0 1,0 0 0,0 0 0,1 0 0,-1 0-1,0 0 1,0 0 0,0 0 0,1 0 0,-1 0-1,0 0 1,0 0 0,0 0 0,0 0 0,1 0-1,-1 0 1,0 0 0,0 0 0,0 0 0,1 0-1,-1 0 1,0 0 0,0 0 0,0 0 0,0 0-1,1 0 1,-1 0 0,0 0 0,0 1-1,0-1 1,1 0 0,11 21-190,73 204 728,-12-28 1072,55 119 1220,-127-316-2937,-1 0 1,0 1-1,1-1 0,-1 0 0,0 1 0,1-1 0,-1 1 0,0-1 0,0 1 0,1-1 0,-1 1 0,0-1 0,0 1 0,0-1 0,0 1 0,0-1 0,0 1 0,0-1 1,0 1-1,0-1 0,0 1 0,0-1 0,0 1 0,0-1 0,0 1 0,0-1 0,0 1 0,-1-1 0,1 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0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8402,'0'0'4254,"0"27"-1612,0 16-1610,1 120 1883,2-112-2364,2 1 0,2-1 0,2 0 0,23 74-1,-30-121-502,-1 0 0,1 0 0,0 0-1,1-1 1,-1 1 0,0 0-1,1-1 1,0 0 0,0 0 0,6 6-1,-8-8-32,1 0 0,-1 0-1,1 0 1,-1-1 0,1 1-1,0 0 1,-1-1 0,1 1-1,0-1 1,-1 1 0,1-1 0,0 0-1,0 1 1,-1-1 0,1 0-1,0 0 1,0-1 0,-1 1-1,1 0 1,0-1 0,-1 1-1,1-1 1,0 1 0,-1-1-1,1 0 1,0 1 0,-1-1 0,1 0-1,1-2 1,6-6 44,-2 0 1,1 0-1,-1-1 0,-1 0 1,0 0-1,0-1 0,7-18 0,-11 25-57,18-42-155,-2 0-1,-2-1 1,-3-1-1,11-62 1,-13 29-965,1-150 1,-12 219-2362,0 30-2144,0 16-2345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0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0 211 7050,'0'0'12546,"246"-72"-12338,-181 48-208,-12-1-16,-10 4-1040,-7-9-1016,-11 9-873,-15 3-2464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1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8738,'0'0'5585,"31"7"-5105,100 24-309,-66-20-132,-60-11-36,-1 0-1,1 1 1,-1 0-1,1 0 1,-1 0-1,1 0 1,-1 1-1,0-1 1,0 1-1,0 0 1,5 4-1,-7-4 37,0-1 0,-1 1 0,1 0 0,-1 0 0,1 0-1,-1 0 1,0 0 0,0 0 0,0 0 0,0 0 0,0 1 0,-1-1 0,1 0-1,-1 1 1,1-1 0,-1 0 0,0 1 0,0-1 0,0 4 0,0 0 204,0 0 1,-1 0 0,0 0 0,0 0-1,-1 0 1,1 0 0,-3 6-1,-7 7 35,0 0 0,-1-1 0,-19 23 0,-10 14-639,7-3-1540,2-2-4005,12-23-2151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21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19 5545,'0'0'6820,"0"32"-4152,0 208 2189,-1-138-2842,5 161-87,-3-257-1916,-1-1 0,1 0-1,0 1 1,1-1 0,2 8 0,-4-13-11,0 1 0,0-1 0,1 1 0,-1-1 0,0 1 0,1-1 0,-1 1 0,0-1 0,1 1 0,-1-1 0,1 0 0,-1 1 0,1-1 0,-1 1 0,1-1 0,-1 0 0,1 0 0,-1 1 0,1-1 0,-1 0 0,1 0 0,-1 0 0,2 1 0,-1-1 2,0-1 0,0 1 0,0 0 0,0-1 0,0 1 0,0-1 0,-1 1 1,1-1-1,0 1 0,0-1 0,0 0 0,0 1 0,-1-1 0,1 0 0,0 0 0,0 0 0,-1 1 0,1-3 0,8-11 59,0 0-1,-2-1 0,8-18 1,0-1-82,115-268-3911,-20 47-1413,-108 249 5335,-2 5 22,1 0-1,-1 0 1,0 0 0,1 0 0,-1 0-1,0 0 1,1 0 0,0 0 0,-1 0-1,1 0 1,0 0 0,-1 0 0,1 0-1,0 1 1,0-1 0,-1 0-1,1 0 1,2 0 0,-2 1 24,0 1 1,-1 0 0,1 0-1,-1 0 1,1 0-1,0 0 1,-1 0 0,0 0-1,1 0 1,-1 0-1,0 0 1,1 0-1,-1 0 1,0 0 0,0 0-1,0 0 1,0 0-1,0 0 1,0 0-1,0 2 1,0 1 102,3 91 2139,7 99 927,-7-168-2779,1 0-1,2-1 0,0 0 1,2 0-1,14 33 0,-18-51-357,-1 1-1,2-1 0,-1 0 0,1 0 0,0 0 1,6 6-1,-9-11-73,0 0 0,0 0 1,1 0-1,-1-1 0,1 1 0,-1-1 1,1 1-1,0-1 0,-1 0 0,1 0 0,0 0 1,0 0-1,0 0 0,0-1 0,0 1 1,-1-1-1,1 0 0,0 0 0,0 0 1,5-1-1,-3 0-191,1 0 1,-1-1 0,0 0-1,1 0 1,-1 0-1,0-1 1,0 0-1,7-5 1,-4 2-838,0-1 1,0 0-1,-1 0 1,7-10-1,30-46-10084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41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270 185 2849,'0'0'1823,"-25"-10"-1721,-75-35 16,98 44-109,0 0 0,0 0 0,0 0 1,0 0-1,0-1 0,0 1 0,0 0 1,1-1-1,-1 0 0,1 1 1,-1-1-1,1 0 0,0 0 0,-3-3 1,4 4 5,0-1 1,0 1 0,-1 0-1,1-1 1,0 1 0,0 0-1,0-1 1,0 1 0,0 0-1,1-1 1,-1 1 0,0 0-1,1-2 1,1-5 147,-2-39 1749,-1 18 8804,-5 49-10151,-1 0-1,-14 26 1,-4 13-212,15-29-328,2 0 0,1 0 0,1 1-1,-1 32 1,1 124-184,6-185 160,0 9-30,0-1 1,1 0-1,0 1 1,1-1-1,0 0 1,1 0 0,3 11-1,-3-15-16,0 1 0,1-1 0,0-1 0,-1 1 0,2 0 0,-1-1 0,1 0 1,0 0-1,0 0 0,0 0 0,10 5 0,34 13-23,9 4 83,-56-25-13,1-1 1,-1 1 0,1 0 0,-1 0-1,0 0 1,0 0 0,0 0 0,0 0-1,0 1 1,0-1 0,-1 1-1,1-1 1,-1 1 0,0-1 0,0 1-1,0 0 1,1 3 0,0 5-51,-2 1 0,1 0 0,-1 0 0,-1-1 0,0 1 0,-1 0 0,0-1 0,-1 1 0,0-1 0,-1 0 0,0 0 1,0 0-1,-9 13 0,-9 14 66,-2-1-1,-32 39 1,42-58-12,-8 10 286,-31 32 1,52-60-293,1 0 0,0 1 0,-1-1 0,1 0 0,-1 0 0,1 1 0,0-1 0,-1 0 0,1 0 0,0 1 0,-1-1 0,1 1 0,0-1 0,0 0 0,-1 1-1,1-1 1,0 0 0,0 1 0,0-1 0,-1 1 0,1-1 0,0 1 0,0-1 0,0 1 0,0-1 0,0 0 0,0 1 0,0-1 0,0 1 0,0-1 0,0 1 0,0-1 0,0 1 0,1-1 0,-1 0 0,0 1 0,0-1 0,0 1 0,0-1 0,1 1 0,-1-1-1,0 0 1,0 1 0,1-1 0,-1 0 0,1 1 0,21 6-559,-16-6 708,126 18-380,-92-16 103,0 3 0,45 11 0,-80-15 126,1-1-1,-1 1 1,0 0-1,0 0 1,0 1-1,0-1 1,0 1-1,0 0 0,-1 0 1,0 1-1,1-1 1,-1 1-1,-1 0 1,1 0-1,0 1 1,-1-1-1,0 1 1,0 0-1,-1-1 1,1 1-1,-1 0 1,0 1-1,0-1 0,0 0 1,-1 1-1,0-1 1,0 1-1,-1-1 1,1 11-1,0 139 1815,0 7-488,0-154-1315,0 1 1,0-1 0,1 0 0,-1 0 0,6 10 0,-6-15-28,0 0 0,0 0 1,1 0-1,0-1 0,-1 1 1,1-1-1,0 1 0,0-1 1,1 1-1,-1-1 0,0 0 1,1 0-1,-1 0 0,1-1 1,0 1-1,-1 0 0,5 1 1,7 0-796,0-1 0,1 0 0,-1-1 0,27 0 0,-38-1 517,44 0-5427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4425,'0'0'6041,"18"211"-4800,-18-130-241,0 1-120,0-10-96,4-15-536,-1-15-248,1-21-120,7-21-736,-4-9-1113,-7-27-3128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46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7914,'0'0'6828,"-2"33"-5643,-6 143 348,16 86 330,55 438 1051,3 48-1058,7 515-1206,-69-1207-907,-2-41-590,0 0 1,-2 0-1,-2 24 0,2-38 803,0-1 1,0 0-1,0 0 0,0 0 1,0 0-1,0 1 0,0-1 1,0 0-1,0 0 0,0 0 1,0 0-1,0 0 0,0 1 0,0-1 1,0 0-1,0 0 0,0 0 1,0 0-1,-1 0 0,1 0 1,0 0-1,0 1 0,0-1 0,0 0 1,0 0-1,0 0 0,-1 0 1,1 0-1,0 0 0,0 0 1,0 0-1,0 0 0,0 0 0,-1 0 1,1 0-1,0 0 0,0 0 1,0 0-1,0 0 0,-1 0 1,1 0-1,0 0 0,0 0 0,0 0 1,0 0-1,0 0 0,-1 0 1,1 0-1,0 0 0,0 0 1,0 0-1,0-1 0,0 1 0,0 0 1,-1 0-1,1 0 0,0 0 1,0 0-1,0-1 0,-24-15-3420,-13-26-2723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47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249 760 7466,'0'0'8363,"1"0"-8165,7 9 106,2 9 72,-2 2 0,0-1 0,-2 1-1,0 1 1,-1-1 0,4 36-1,1 142 491,-10 85-672,2 105-179,8-207-69,-6-151-53,1 0 1,1-1 0,16 48-1,-17-66 40,0 1-1,0-1 1,2 0 0,-1 0-1,1-1 1,1 0-1,0 0 1,0-1 0,1 0-1,0 0 1,0-1-1,1 0 1,0-1-1,1 0 1,-1-1 0,1 0-1,1 0 1,-1-1-1,15 4 1,8 0-37,0-2 0,0 0 1,0-3-1,0-1 0,63-2 0,-45-2 97,-1-3-1,0-1 1,0-3-1,-1-2 1,0-3-1,-1-1 1,91-40-1,-93 29 11,-1-2 0,-2-2-1,0-1 1,-3-3 0,47-46 0,-35 24 21,-2-2 1,-3-2 0,49-80 0,-42 50-38,65-143 0,-93 168-26,-2-1 0,-3-2 0,17-90-1,-28 100 31,-3 0-1,-3 0 0,-3-103 0,-4 132 2,-1 0 1,-2 0-1,0 1 1,-2 0-1,-1 0 1,-1 0-1,-1 1 1,-2 0-1,-25-41 1,17 37-1,-2 2 0,-1 1 1,-1 0-1,-2 2 1,0 1-1,-2 1 0,0 1 1,-2 2-1,0 1 0,-1 1 1,-65-27-1,38 24 54,0 2-1,-2 3 0,0 2 0,0 3 1,-2 3-1,-71-1 0,78 8 21,-1 2-1,1 3 1,0 2-1,0 2 1,0 3-1,1 2 1,1 2-1,-69 30 1,67-20 2,1 2 0,1 2 0,2 3 0,1 2 1,2 2-1,-58 56 0,82-69-67,1 2-1,2 0 1,0 2-1,2 0 1,1 1-1,1 1 1,1 0 0,2 1-1,1 1 1,1 0-1,2 1 1,1 0-1,-5 34 1,9-22-646,2-1 0,2 1 0,2 0 0,2-1 0,2 1 1,18 78-1,25 18-5488,-47-136 5922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1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3593,'0'0'10090,"36"174"-8706,-18-119-328,0-4-271,0 0-449,3 0-208,-3 0-128,3 0-216,4 22-1369,-3-13-1239,-8-15-2425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2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1093 6169,'0'10'4345,"30"-11"-2731,-6 1-1285,12-1 88,0-1 0,-1-1-1,0-2 1,39-11-1,207-84 739,-6-25-959,59-25-141,-294 133-54,-24 9-1,1 1 0,0 0 0,0 1 0,1 1 0,0 0 0,0 2 0,28-3 0,7 14 0,-41-5-1,0 0 0,26 0-1,-24-4 0,-1 0 0,1-1 0,-1-1 0,1 0 0,16-6 0,72-33-6,-42 16 8,222-82-432,558-134-1,-17 70-977,-734 156 875,1 4 0,174 0 0,-218 10 840,-29 1 11,-1 0 0,1 1 0,0 1 0,20 3 0,-35-3-196,-1-1-1,1 1 0,0-1 0,0 1 1,0 0-1,0 0 0,-1 0 0,1 0 0,0 0 1,-1 1-1,1-1 0,-1 0 0,1 1 1,-1-1-1,0 1 0,1-1 0,-1 1 1,0 0-1,0 0 0,0-1 0,0 1 1,-1 0-1,1 0 0,0 0 0,-1 0 1,1 2-1,0 6 643,0-1 0,-1 0 0,0 0 0,-2 15 1,1-15-581,-37 257 3209,35-225-3579,1-2-16,-9 43 0,-6-26-2636,14-49 1753,0-1 1,0 1-1,-1-1 1,0 0-1,-8 9 0,-12 3-6055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2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0 555 1944,'0'0'2286,"8"23"-2354,23 69 282,-19-66 3074,-6-24-1369,-1-3-729,13 5 787,0 0-1,1-1 1,21 0-1,110-8 2137,-77-4-2763,135-33 1,-110 19-961,67-14 30,1114-258 376,-209 61-2260,-879 202-2033,-68 12-3187,-34 7-2233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4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20 4497,'0'0'10328,"-5"-5"-9040,3 4-1081,-13-11 388,15 12-577,0 0 0,0-1 0,-1 1-1,1 0 1,0 0 0,0 0 0,-1 0 0,1 0 0,0 0 0,0-1 0,-1 1 0,1 0 0,0 0 0,0 0 0,-1 0 0,1 0-1,0 0 1,0 0 0,-1 0 0,1 0 0,0 0 0,-1 0 0,1 0 0,0 1 0,0-1 0,-1 0 0,1 0 0,0 0 0,0 0-1,-1 0 1,1 0 0,0 1 0,0-1 0,0 0 0,-1 0 0,1 0 0,0 1 0,0-1 0,0 0 0,-1 0 0,1 0 0,0 1-1,0-1 1,0 0 0,0 0 0,0 1 0,0-1 0,0 0 0,0 1 0,0-1 0,0 0 0,0 0 0,0 1 0,0-1 0,0 0-1,0 0 1,0 1 0,0-1 0,0 0 0,0 1 0,0-1 0,0 0 0,0 0 0,1 1 0,2 19 458,0-1 0,2 0 1,0 0-1,2 0 0,14 30 0,-1 0 277,94 266 2240,12 29-1980,-123-333-952,-1-4-840,-2-23-1339,0-110-9425,-3 57 5123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5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0 775 8858,'0'1'10059,"43"2"-7717,-9 1-1936,-8-1-186,-1-1-1,0-1 1,1-1 0,-1-1 0,1-1 0,-1-1 0,0-2 0,0 0 0,35-14 0,29-15 382,243-87 203,-238 92-791,158-28 0,85 13-3,52-9 282,675-177 115,-899 190-395,-96 23-42,-1 0-158,1 2 1,93-7-1,547-44-1651,-691 63 1983,-7 1 122,-1 1 1,1 0 0,0 0 0,0 1-1,12 1 1,-23 8-163,2 24 234,2 0-1,16 64 1,-7-41-238,-1-6 98,-2-4-1905,-4-16-4658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35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0 527 8754,'0'0'3761,"314"-45"-1521,-96 12 705,67-18-577,22-12-1071,-8-7 231,-31 1 56,-79 18-976,-43 15-328,-49 12-264,-26 6-16,-11 3-16,-17 3-456,-28-9-1736,-15 2-1609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48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7362,'0'0'6414,"37"16"-4608,445 194 2802,-178-74-2937,200 87-927,-456-203-857,103 41-1100,-126-53-114,-1-1 0,2 0 0,-1-2 0,27 1 0,-50-5 1053,1-1-1,0 0 0,-1 1 0,1-1 0,-1-1 1,1 1-1,-1 0 0,1-1 0,-1 1 0,1-1 0,-1 0 1,1 1-1,-1-1 0,0-1 0,0 1 0,1 0 1,-1 0-1,0-1 0,0 1 0,0-1 0,0 0 0,0 0 1,-1 1-1,1-1 0,-1 0 0,1-1 0,-1 1 1,3-4-1,12-37-4872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4:48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1192 1 10482,'0'0'5233,"-289"199"-2936,125-55-401,-25 61-888,-4 54-1008,18 21-2088,61-67-1761,46-59-2776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3665,'0'0'10135,"13"8"-9411,10 6-402,-1 1-1,0 0 0,-1 2 0,-1 1 0,-1 0 0,-1 2 0,30 39 0,-40-46-245,-1 1 1,0-1-1,-1 1 0,-1 1 1,0-1-1,-1 1 1,3 19-1,-4-6-79,0-1 0,-3 1 0,-1 31 0,-1-47-73,1 0 0,-1 1 0,-1-1 0,0 0 0,-1 0 0,-1-1 0,1 1 0,-2-1 1,1 0-1,-12 16 0,1-7-109,-1 1 1,0-2-1,-1 0 1,-25 18-1,55-36-648,506-1 667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8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1088,'0'0'14803,"231"-36"-14803,-74 3-1624,-25 6-3073,-18 3-1824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8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0 184 8698,'0'0'3257,"232"-36"-2097,-150 9-976,14-1-184,15-2-1448,60 3-2265,-25 6 80,-17 6 144</inkml:trace>
  <inkml:trace contextRef="#ctx0" brushRef="#br0" timeOffset="1">1370 33 1352,'0'0'7378,"189"103"-6370,-125-91-520,11-12-264,18 0-224,17 0-1256,8-27-1681,28-16 1,-28 10-297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8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0 296,'0'0'15891,"199"66"-15586,-141-60-305,16-6-2273,-9 0-3464,-12-21-2201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9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6753,'0'0'10347,"0"183"-11228,0-144-1623,0-12-1305,7-6 1025,0-8 1167,-4-7 401,1 3 1216,-4-3 48,0 0 768,0-3 24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0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0 173 6017,'0'0'5480,"41"-5"-4498,-34 4-938,362-31 1569,1108 17 2005,-968 17-2211,-125-1-643,465-3 168,-6-34-711,-484 4-329,241-15-2065,-559 44 1461,-30 2 29,1 0 0,0 1 1,-1 0-1,1 0 1,-1 1-1,21 5 1,-30-5 177,1 0 0,-1 0 0,1 0 1,-1 0-1,0 0 0,0 1 0,0-1 0,1 1 0,-1 0 0,2 2 1,3 12-7002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6.0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16 384,'0'0'11779,"-79"-15"-10891,72 21-368,-3 18-264,-1 15-200,7 42-56,4-8-1848,0-4-3266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6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0 2088,'0'0'6418,"-42"181"-6210,42-148-208,25 6-448,7-9-1297,-7-6-1287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6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 3785,'0'0'2182,"-6"34"-513,-3 9-1146,-3 13 693,-9 110 1,17-84-686,3 0 1,4 0-1,3-1 1,21 99-1,13-11-622,20 93-653,-48-194 642,7 129 1,-19-116 104,8 115 10,-5-187-31,-2-9 3,-1 0 1,0 0-1,1 0 1,-1 0 0,0 0-1,1 0 1,-1 0-1,0 0 1,1 0 0,-1 0-1,0 0 1,1 0-1,-1-1 1,0 1 0,1 0-1,-1 0 1,0 0 0,1 0-1,-1 0 1,0-1-1,0 1 1,1 0 0,-1 0-1,0-1 1,0 1-1,1 0 1,-1 0 0,0-1-1,0 1 1,0 0-1,0-1 1,0 1 0,1 0-1,-1-1 1,0 1-1,0 0 1,0-1 0,0 1-1,0 0 1,0-1-1,13-26-2779,13-46-1,-7 3-3234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7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7610,'0'0'8385,"221"-12"-7728,-124 12-409,-1 0-248,-7 0-649,22 6-1487,-26 15-1873,-17 3-344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7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1 175 5265,'0'0'5489,"30"-7"-4407,102-25-643,111-15-1349,-100 21-993,-19 3-514,0 5 0,189-4 0,-285 22 2443,0 2 0,0 0-1,32 7 1,-44-5 222,-1 1 1,0 0-1,0 1 1,0 0-1,0 2 0,23 15 1,29 25 1199,-31-21-160,48 26 0,-69-45-1027,1 0 0,0-2 1,0 0-1,0 0 0,0-2 1,31 5-1,0-5-1,0-2 0,1-2 1,87-11-1,-48-4-1412,95-29 0,-39 2-2746</inkml:trace>
  <inkml:trace contextRef="#ctx0" brushRef="#br0" timeOffset="1">3510 178 4857,'0'0'1352,"257"69"-1352,-168-51-304,-7-9-3072</inkml:trace>
  <inkml:trace contextRef="#ctx0" brushRef="#br0" timeOffset="2">4809 304 7322,'0'0'5641,"260"0"-6153,-178 0-2977,-18 0-1232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6665,'0'0'6234,"204"-6"-5722,-122-6-336,3 0-176,22-3-88,-21 0-2049,-18 0-2448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7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0 872,'0'0'7348,"2"11"-7358,2 7-352,0 0 0,1 0 1,9 20-1,-10-26 348,0-1 0,-1 0 0,0 1 0,-1-1 0,0 1 0,0 12 0,-3 78 1094,0-44-111,-21 690 5159,-88 368-1797,99-1039-4128,-18 126-230,-2 240-1,31-375-133,0-14-1079,0-17-4044,0-61 1151,0-11-1345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9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7914,'0'0'3953,"29"172"-3953,-4-100-1113,-4 9-1799,0 37-121,-3-19-1760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09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4897,'0'0'904,"0"153"264,0-68-151,0-7 183,0-3-400,0 0-800,0 1-512,0 17-1656,-3-21-1585,-12-9 568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19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1 367 976,'0'0'180,"1"-31"-26,10-105 228,-10 120-128,1 0-1,1 0 1,1 0-1,0 0 1,1 1-1,1 0 1,0 0-1,1 0 1,1 1 0,9-14-1,-7 10 2189,-10 23-2395,0-1 0,1 1 1,-1-1-1,1 1 0,0-1 0,0 1 0,0-1 1,1 0-1,0 0 0,3 8 0,3 7 94,216 879 2898,-74 83-341,2 14-281,-65-509-141,-66-363-1857,-18-104-328,0-4 50,0 1-1,-1 21 0,-2-36 57,1-26-313,7-43-1029,47-256-6730,-26 139 2855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0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1 376 4449,'0'0'1627,"42"-3"-847,-5 1-579,239-25 1001,-120 11-359,245 9 0,-35 2-124,144-46-113,6-31-211,122-15-184,468 16-108,0 76-110,-408 64-4,-7 59-10,-661-112 20,37 7-1545,104 36 0,-141-39-2268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0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 4145,'0'0'1771,"0"25"-1054,0 386 1309,0-328-1727,10 1374 4294,-7-251-999,-7-1118-3461,-31 166-1,32-236-308,-2 0-1,0 0 1,-1 0-1,-1-1 0,-9 20 1,10-28-437,0 1 0,0-1 1,-1 0-1,0-1 0,-16 16 1,17-19-408,0-1 1,-1 0-1,1 0 1,-10 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1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1620 7578,'0'0'4913,"-21"-195"-3825,28 65-200,36-44-544,21-49-200,-3-12-144,-8 12-488,-14 22-504,-17 71-1449,-8 22-2352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2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806 0 64,'0'0'8954,"-185"226"-7594,63-66-120,1-4-631,7-17-609,21-25-48,22-30-1665,14-15-439,14-20-1001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5321,'0'0'4761,"185"168"-4289,-149-132-472,-11-8-992,-11-13-2929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2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810 0 6297,'0'0'7973,"-14"12"-7405,-27 25-243,1 2-1,2 1 1,-55 78 0,91-115-349,0 1 1,0-1-1,0 0 0,0 1 1,1-1-1,-1 1 1,1 0-1,-1 6 0,2-9-5,0 0 1,0 0-1,0 0 0,0 0 0,0 0 0,1-1 0,-1 1 0,0 0 1,1 0-1,-1 0 0,0 0 0,1 0 0,-1 0 0,1-1 0,-1 1 1,1 0-1,0 0 0,-1-1 0,1 1 0,0 0 0,0-1 0,-1 1 0,1-1 1,0 1-1,0-1 0,0 1 0,0-1 0,-1 1 0,1-1 0,0 0 1,0 0-1,0 1 0,0-1 0,0 0 0,0 0 0,0 0 0,0 0 1,0 0-1,1 0 0,121 0-552,-82-2 556,66 6 0,-105-4 28,0 1 1,0-1-1,-1 1 1,1-1-1,0 1 1,0 0-1,-1-1 0,1 1 1,-1 0-1,1 0 1,-1 0-1,1 1 1,-1-1-1,1 0 0,-1 0 1,0 1-1,0-1 1,0 1-1,0-1 1,0 1-1,0-1 0,0 1 1,0 0-1,0 0 1,-1-1-1,1 1 1,-1 0-1,0 0 0,1-1 1,-1 1-1,0 0 1,0 0-1,0 0 1,0 0-1,0 0 0,-1 3 1,0 3 62,-1 0 0,0 1-1,0-1 1,0 0 0,-1 0 0,0-1 0,-8 14-1,-3 1 46,-1-1 0,-2 0 0,-28 28 0,-66 53-8,101-93-120,-44 38-435,-3-2 0,-91 56 0,126-88-55,-1-1 1,0-1 0,-1 0-1,0-2 1,-1-1 0,1-1 0,-2-1-1,1-1 1,-1-1 0,-37 0-1,56-4 162,1 0 0,-1-1 0,1 0 0,0 0-1,-1-1 1,-10-3 0,10 1-108,0 0-1,1 0 1,0 0-1,-10-9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9554,'0'0'4894,"27"9"-4658,83 30-200,-107-37-38,1-1-1,-1 0 0,0 1 1,0 0-1,0-1 0,0 1 1,0 0-1,0 1 0,0-1 0,-1 0 1,1 1-1,-1 0 0,0-1 1,3 5-1,-4-4-10,0 0-1,0 0 1,0 0-1,-1-1 1,1 1 0,-1 0-1,0 0 1,0 0-1,0 0 1,-1 5 0,1 5-74,-1-1-19,-1 0 1,0 0 0,0 0-1,-1-1 1,-1 1-1,0-1 1,-1 0-1,-9 18 1,7-17-14,2-1-1,-1 1 1,2 1 0,0-1 0,0 0-1,1 1 1,-2 16 0,5-26 69,0 0 0,1 1 0,-1-1 0,1 0 0,-1 0 0,1 0 0,0 0 0,0 0 0,1 0 0,-1 0 0,0 0 1,1-1-1,0 1 0,0 0 0,0-1 0,0 1 0,0-1 0,0 0 0,0 0 0,1 0 0,-1 0 0,1 0 0,0 0 0,-1-1 0,1 1 1,0-1-1,0 0 0,0 0 0,6 2 0,10 2-6,1 0 1,0-1-1,34 1 1,-31-3 134,-5 0-39,0 0-13,-1 0 0,1 0-1,-1 2 1,29 9 0,-44-12-7,0 0 0,0 0 0,0-1 1,0 1-1,-1 0 0,1 1 0,0-1 1,-1 0-1,1 0 0,0 1 0,-1-1 1,0 1-1,1-1 0,-1 1 0,0 0 1,0-1-1,0 1 0,0 0 0,0 0 1,0 0-1,0 0 0,-1 0 0,1 0 1,-1 0-1,0 0 0,1 0 0,-1 0 1,0 0-1,0 0 0,0 0 0,0 0 0,-1 0 1,1 0-1,0 0 0,-1 0 0,0 0 1,1 0-1,-1 0 0,0 0 0,0 0 1,0 0-1,0-1 0,-2 3 0,-3 5 273,0 1-1,-1-1 0,0 0 1,-1-1-1,0 0 0,-13 10 0,-98 66 1454,73-54-1538,-51 43 0,76-49-1567,15-9-2923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3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16 264,'0'0'5849,"217"-16"-4904,-138 16 79,10 0-176,-3 4-336,-1 11-336,-3 3-176,-14 3-64,-15 0-840,-17-6-1577,-29-6-1512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3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1 247 1304,'0'0'5826,"228"-21"-5146,-146 0-248,-7-3-192,-7 0-152,-18 3-88,-18-12-600,-18 6-1057,-14 0-1247</inkml:trace>
  <inkml:trace contextRef="#ctx0" brushRef="#br0" timeOffset="1">350 0 208,'0'0'6161,"0"205"-4752,11-127-233,7 4-304,-4-1-152,-3 3-304,-8-5-72,-3-10-184,0-12-160,-3-18-304,-11-18-840,-1-24-512,5-30-9,-1-18-1791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3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37 3041,'0'0'1039,"-15"27"-621,-46 88-28,43-76-227,15-23-144,3-13-41,0-3 9,1 0 0,-1 0-1,0 0 1,1 0 0,-1 1 0,0-1 0,0 0 0,1 0 0,-1 0 0,0 0-1,1 0 1,-1 0 0,0 0 0,1 0 0,-1 0 0,0 0 0,1 0 0,-1 0 0,0 0-1,1 0 1,-1 0 0,0 0 0,0 0 0,1 0 0,-1 0 0,0 0 0,1-1 0,-1 1-1,0 0 1,0 0 0,1 0 0,-1 0 0,0-1 0,0 1 0,1 0 0,22-14-147,38-29 0,19-12 524,-51 41-189,0 0 1,1 2 0,0 2-1,1 0 1,0 2 0,1 2 0,41-4-1,-61 9-204,-2 0-57,0 0-1,0 0 1,0-1-1,0-1 0,-1 1 1,1-1-1,17-9 1,-17-1-2345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3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0 5049,'0'0'5741,"-5"31"-5053,-18 102-443,20-124-287,0-1 1,0 1-1,-1-1 1,0 0-1,-1 0 1,1 0-1,-2 0 1,1-1-1,-1 0 1,0 0-1,-9 8 1,-4 4-410,-9 11-464,16-18 34,0 1 0,1 0 0,-13 20 0,23-32 785,1 0 0,-1 0 0,1 0 1,0 0-1,0 0 0,-1 1 1,1-1-1,0 0 0,0 0 0,0 0 1,0 0-1,0 0 0,0 0 0,0 0 1,1 0-1,-1 0 0,0 0 0,1 0 1,-1 0-1,0 0 0,1 0 0,0 1 1,18 24 701,-2-3 40,-9-1-113,0 1 0,-1 0 0,-1 0 0,-1 1 0,2 33 0,-1 122-11,-6-142-773,3-42-816,15-28-447,3-18-926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4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386 1 304,'0'0'6055,"13"21"-5555,39 68-229,-50-86-253,0 0 1,0 1 0,0-1 0,-1 0 0,1 1 0,-1-1 0,0 1 0,0 0 0,-1-1-1,1 1 1,-1 0 0,0 0 0,0-1 0,0 8 0,-2 4 51,1 22 52,0-21-63,1 0 1,0 0-1,4 29 0,-3-43-62,-1-1 0,1 1 1,0-1-1,-1 1 0,1-1 0,0 1 1,0-1-1,0 0 0,0 1 1,0-1-1,0 0 0,0 0 0,1 1 1,-1-1-1,0 0 0,1 0 1,-1-1-1,1 1 0,-1 0 0,1 0 1,-1-1-1,1 1 0,-1-1 1,1 1-1,2-1 0,47 3-125,-39-3 100,144 0-1536,-182 9-881,-20 9 975</inkml:trace>
  <inkml:trace contextRef="#ctx0" brushRef="#br0" timeOffset="1">1 811 3417,'0'0'4569,"182"-3"-2937,-68-27-592,11-10-480,3-5-304,-7-3-128,-24 9-128,-26 3 0,-25 9-1776,-35-12 224,-11 9-417,0-1-2256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4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0 352,'0'0'8106,"7"154"-6562,7-85-32,-3 9-207,-4 13-297,-7 5-320,0 9-152,0 1-400,-10-4-136,-1-6-904,11-2-872,0-25-2113,0-30-1064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814 0 7050,'0'0'5417,"25"157"-4649,-47-106-264,-31 6-96,-29 6-184,-22 1-96,-21-1-128,-3-6-712,7-12-712,17-21-449,40-27-287,32-30 375,28-21-1095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5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1 480,'0'0'4489,"214"48"-3073,-139 0 105,4 6-105,-5 7 32,-9 5-447,-15 0-417,-18 6-184,-18-2-200,-14-4-128,-4-3-72,-35-9-552,-14-9-425,-1-15-1047,4-30-801,15-15 449,17-30-1721</inkml:trace>
  <inkml:trace contextRef="#ctx0" brushRef="#br0" timeOffset="1">378 320 240,'0'0'7618,"-125"205"-6818,86-160-360,7-12-440,18-18-328,14-21-888,21-30-545,15-15-2032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5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1 112 1232,'0'0'4773,"17"27"-3746,52 84-227,-66-107-737,0 1-1,-1 0 1,0 0-1,0 0 1,0 1-1,0-1 1,1 11-1,-3-15-46,0 0 0,0 0 0,0 0 0,0-1 0,0 1-1,1 0 1,-1 0 0,0 0 0,0 0 0,1 0 0,-1 0 0,1-1-1,-1 1 1,1 0 0,-1 0 0,2 0 0,-2-1-27,1 0-1,0 0 1,-1-1 0,1 1 0,-1 0 0,1-1-1,-1 1 1,1 0 0,-1-1 0,1 1 0,-1-1-1,1 1 1,-1-1 0,1 1 0,-1-1-1,0 1 1,1-1 0,-1 1 0,0-1 0,0 1-1,1-1 1,-1 0 0,0 1 0,0-1 0,0 1-1,1-2 1,23-66-1104,-14 38 900,0 1 0,2 0 0,1 1 1,2 0-1,18-27 0,-30 52 249,-1 0 1,1 0 0,-1 0-1,1 1 1,0-1 0,0 1 0,0 0-1,1 0 1,-1 0 0,1 0 0,-1 0-1,1 1 1,-1 0 0,1-1-1,0 1 1,-1 1 0,1-1 0,0 0-1,0 1 1,0 0 0,0 0 0,-1 0-1,1 1 1,6 0 0,-7 0 16,0 0 1,0 0 0,0 0-1,-1 0 1,1 1 0,0-1 0,0 1-1,-1 0 1,1 0 0,-1 0-1,0 0 1,1 0 0,-1 0 0,0 1-1,0-1 1,0 1 0,-1-1-1,1 1 1,-1 0 0,1 0-1,-1-1 1,0 1 0,0 0 0,0 0-1,-1 0 1,1 1 0,-1-1-1,1 0 1,-1 6 0,0-6-85,0 0 1,0 0 0,0-1-1,-1 1 1,1 0 0,-1 0-1,0 0 1,1-1-1,-1 1 1,0 0 0,-1-1-1,1 1 1,0-1 0,-1 1-1,0-1 1,-2 4 0,-2-1-180,0 0 1,-1-1-1,1 1 1,-15 6 0,18-10 171,-36 17-1330,5-5-686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5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1 280,'0'0'4946,"13"28"-3664,0 0-929,-1-4-33,-1 2 0,-1-1 0,0 2 0,-3-1 1,8 41-1,-8 3 1112,-5 121 0,-3-158-1185,-3 18 82,-2 0-1,-3 0 0,-2-1 0,-21 61 1,3-10-26,34-113-216,0 0 1,0 0-1,1 1 1,1 0-1,0 0 1,14-16-1,-2 3-592,45-40-1,-55 56 290,0 1 0,0 0-1,1 1 1,0 0 0,0 1 0,0 0 0,1 0 0,18-5 0,-10 6-116,0 1 1,0 0 0,1 1 0,22 1 0,-40 1 254,0 0 0,0 0-1,0 0 1,1 0 0,-1 0 0,0 0 0,0 0-1,0 1 1,0-1 0,-1 1 0,1 0 0,0-1-1,0 1 1,0 0 0,0 0 0,-1 0 0,1 0-1,0 1 1,-1-1 0,1 0 0,-1 1 0,1-1-1,-1 1 1,0-1 0,0 1 0,1 0 0,-1-1-1,0 1 1,-1 0 0,1 0 0,0 0 0,0 0-1,-1 0 1,1 0 0,-1 3 0,5 14-2909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7866,'0'0'5817,"197"-33"-5673,-98 15-128,12-3-16,7 3-312,46 0-1889,-25 6-1775,-28 3-1162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6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7138,'0'0'4514,"28"29"-4390,81 92-131,-105-116-11,0 0 0,0 0 0,0 0 0,-1 1 0,0 0 0,4 8 0,-7-13-2,1 1 0,-1-1 0,0 1 0,0-1 0,0 1 0,1 0 0,-2-1 0,1 1 0,0-1 0,0 1 0,0-1 1,-1 1-1,0 1 0,-1 6-150,1-5 123,-1 0-1,1 0 0,-1 0 0,0 0 0,0 0 0,0-1 0,-1 1 0,1-1 0,-1 0 1,0 0-1,0 0 0,0 0 0,0 0 0,-1 0 0,1-1 0,-1 0 0,1 0 1,-9 4-1,-4 1 126,0 0 1,0 0 0,-21 4 0,28-8 482,10-2-241,21 0-170,42-7-168,-22 1 51,20-4-41,65 1-1,-125 7 5,0 1 0,0 0 0,0 0 0,0 0-1,0 0 1,0 1 0,0-1 0,-1 0 0,1 1 0,0 0 0,0-1 0,0 1-1,0 0 1,-1 0 0,1 0 0,3 2 0,-4-1-7,0 0 1,0 0-1,0 0 1,0 0-1,-1 0 1,1 0-1,-1 0 1,1 0-1,-1 1 1,0-1-1,1 0 1,-1 0-1,0 1 1,-1 1-1,1 3 22,-1-1 0,1 0 0,-2 1-1,1-1 1,-1 0 0,1 0 0,-2 0 0,1 0-1,-1 0 1,0 0 0,-5 6 0,-4 6 78,-1-2 0,-17 17 0,-8 10 92,38-43-195,0 0 0,0 0 0,-1 0 1,1 1-1,0-1 0,0 0 0,0 0 1,0 0-1,-1 0 0,1 1 1,0-1-1,0 0 0,0 0 0,0 0 1,0 1-1,0-1 0,0 0 1,0 0-1,-1 0 0,1 1 0,0-1 1,0 0-1,0 0 0,0 1 0,0-1 1,0 0-1,0 0 0,0 0 1,0 1-1,1-1 0,-1 0 0,0 0 1,0 1-1,0-1 0,0 0 0,0 0 1,0 0-1,0 1 0,0-1 1,1 0-1,-1 0 0,0 0 0,0 1 1,13-1-376,17-6 24,-7-1 110,-8 2 66,-1 0 1,1 2 0,1 0 0,-1 0 0,16 0 0,-30 3 186,0 0 1,-1 1 0,1-1 0,0 0-1,0 0 1,0 0 0,0 1-1,0-1 1,-1 0 0,1 1 0,0-1-1,0 1 1,-1-1 0,1 1 0,0-1-1,-1 1 1,1-1 0,0 1 0,-1 0-1,1-1 1,-1 1 0,1 0-1,-1-1 1,1 1 0,-1 1 0,7 27 27,-11 33 205,1-50-144,-1 0 0,0 0 0,0 0 0,-1 0-1,-1 0 1,0-1 0,0 0 0,-13 15 0,8-11 169,2 1-1,-1 0 1,-6 18-1,16-34-244,-1 0 0,1 0 1,0 1-1,0-1 0,0 0 0,0 0 0,0 0 0,0 1 0,-1-1 1,1 0-1,0 0 0,0 0 0,0 1 0,0-1 0,0 0 1,0 0-1,0 1 0,0-1 0,0 0 0,0 0 0,0 1 1,0-1-1,0 0 0,0 0 0,0 1 0,0-1 0,0 0 0,1 0 1,-1 0-1,0 1 0,0-1 0,0 0 0,0 0 0,0 0 1,0 1-1,1-1 0,-1 0 0,0 0 0,0 0 0,12-1 262,-10 0-272,19-6 93,0 0 0,0-2 0,-1-1-1,26-16 1,-16 9-180,7-4-982,0-2 1,-2-1-1,48-42 1,-47 29-2502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6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1 406 7017,'0'0'2972,"40"0"-1600,32 1-681,322-5 2007,-33-14-1071,579-63 1522,-170 12-1186,319-9-1117,-1067 76-868,137-15-802,-153 16 506,0-1 0,1 1 0,-1-1 0,0-1-1,0 1 1,0-1 0,-1 0 0,1 0 0,8-7 0,-10 7-208,0-1 0,-1 1 0,1-1 0,-1 0 0,0 0 0,0-1 0,0 1 0,0-1 0,-1 1-1,0-1 1,0 0 0,2-6 0,-3 3-631,1 1-1,-1 0 0,-1-1 1,0-9-1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7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1 368,'0'0'6656,"-5"28"-4869,-1 0-1328,-1 9 211,1 0 0,2 0-1,0 50 1,4 522 5205,0 95-2868,0-678-3060,1 1-1,1-1 1,1 0 0,9 35-1,-12-59-14,1 1 0,0-1-1,0 0 1,0 1-1,1-1 1,-1 0 0,0 1-1,1-1 1,-1 0-1,3 2 1,-3-3 3,0-1 0,-1 1 0,1-1 0,0 1 0,0-1 0,-1 0 0,1 1 0,0-1 0,0 0 0,0 0 0,-1 1 0,1-1 0,0 0 0,0 0 0,0 0 0,0 0 1,0 0-1,-1 0 0,1 0 0,0 0 0,0-1 0,0 1 0,0 0 0,-1 0 0,1-1 0,0 1 0,0 0 0,-1-1 0,1 1 0,0-1 0,-1 1 0,1-1 0,0 0 0,-1 1 0,2-2 0,6-9-439,1 0-1,-2 0 1,1-1 0,-2 0 0,1-1-1,-2 1 1,5-15 0,-7 20 298,98-272-6384,-63 133 3204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7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0 223 1960,'0'0'6731,"42"-19"-5419,-30 13-1202,38-17 297,1 1 0,0 3 0,2 2 0,0 3 0,67-10 0,117-3 1008,668-22 2438,17 47-2009,-845 2-1824,673 36 135,-689-26-418,71 22 0,14 3-870,-112-33 803,4 0-2074,-52 4-8647,0-6 6701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28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1448,'0'0'1490,"7"15"-1401,20 46-69,-22-51-515,-4-8 1272,1 0 0,-1 0 0,0 0 0,0 1 0,0-1 0,0 0 0,0 1 0,0-1 0,-1 1 0,1-1 0,-1 1 0,0-1 0,0 5 0,0 3-1464,1 3 1008,1 1 1,1-1-1,-1 1 1,9 21 0,5 27 873,38 465 5249,-24-183-5222,-29-335-1215,46 362 1027,-26-249-735,36 120 0,-54-229-857,-7-20-1269,-4-7-401,-17-23-5943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0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1 325 7714,'0'0'8986,"235"-57"-7226,-124 9-1008,7-9-544,-8 5-208,-14 7-16,-24 15-432,-19 12-1608,-21 6-1265,-17 6-1488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1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347 1 3305,'0'0'4091,"-9"28"-2525,-98 309 3326,25-121-3433,-42 128-945,122-338-508,-3 6 2,1 1 0,0 0 1,1-1-1,1 2 0,0-1 0,1 0 1,0 0-1,1 1 0,2 15 0,-2-28-3,0 0-1,0 0 0,0 0 0,1 0 0,-1 0 0,1-1 0,-1 1 0,0 0 1,1 0-1,0 0 0,-1-1 0,1 1 0,-1 0 0,1-1 0,0 1 1,-1-1-1,1 1 0,0 0 0,0-1 0,-1 0 0,1 1 0,0-1 1,0 1-1,1-1 0,24 2 18,-16-3-13,1 1 10,-1-1 0,0 0 1,0-1-1,1 0 0,-1-1 0,-1 0 0,1 0 0,14-8 0,-7 2 7,0-1 1,0-1-1,28-25 0,-7-1-58,-1-1 1,42-59 0,-42 47-563,34-59 1,-56 82 199,-1 0 0,-2-1 0,0-1 0,8-34 0,-16 48 282,-2-1-1,1-1 1,-2 1-1,0 0 1,-3-30-1,2 45 141,0 0 0,0 0 0,0 1 0,0-1 0,0 0 0,-1 0 0,1 0 0,0 1 0,-1-1 0,1 0 0,0 0 0,-1 1 0,1-1 0,-1 0 0,1 1 0,-1-1 0,0 0 0,1 1 0,-1-1 0,0 1 0,1-1 0,-1 1 0,0-1 0,0 1 0,1 0 0,-1-1 0,0 1 0,0 0 0,0 0 0,1-1 1,-1 1-1,0 0 0,0 0 0,0 0 0,0 0 0,1 0 0,-1 0 0,0 0 0,0 0 0,0 1 0,0-1 0,1 0 0,-1 0 0,0 1 0,0-1 0,0 1 0,1-1 0,-1 0 0,0 1 0,1-1 0,-1 1 0,0 0 0,1-1 0,-2 2 0,-1 4 44,0 1 1,1 0 0,0 0-1,0 0 1,0 0 0,1 0 0,0 0-1,0 0 1,1 1 0,0 13-1,0-12 1,-2 71 542,3 1 1,4-1-1,23 124 1,-6-108-516,29 143 58,-42-178-135,5 120 0,-14-177-20,0-1 0,0 0 0,0 0 0,0 1 1,0-1-1,-1 0 0,0 1 0,1-1 0,-1 0 1,-2 4-1,1-5 0,1-1 0,0 0 0,0 0 0,-1 0 0,1 0 0,-1 0 0,1-1 1,0 1-1,-1 0 0,0-1 0,1 1 0,-1-1 0,1 1 0,-1-1 0,0 0 0,1 0 0,-1 1 0,0-1 1,1-1-1,-4 1 0,-2-1-54,0 0-1,0 0 1,1 0 0,-1-1 0,0 0 0,1-1 0,-1 0 0,1 1-1,0-2 1,0 1 0,0-1 0,0 0 0,1 0 0,0-1 0,0 1-1,0-1 1,0-1 0,1 1 0,-1 0 0,1-1 0,-4-8-1,4 6-1,-1 1-1,1-1 0,1 0 1,0 0-1,0 0 0,0-1 0,1 1 1,1-1-1,-1 1 0,1-1 0,1 0 1,0 1-1,0-1 0,0 0 1,1 1-1,0-1 0,4-11 0,-2 13 31,0 1 0,1-1-1,0 1 1,0 0 0,0 0-1,1 1 1,-1-1 0,2 1-1,-1 0 1,0 0 0,1 1-1,10-7 1,12-6 10,46-20-1,-51 26-4,83-37-456,-8 3-5354,-80 35 1412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1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306 1 4465,'0'0'7422,"25"28"-6540,84 92-172,-96-106-625,-1 1 0,-1-1 0,-1 2 0,0-1 0,0 2 0,-2-1 0,0 1 0,-1 0 0,-1 1 0,6 24 0,-7-8-111,-2 0 0,-1 0 0,-5 64 0,3-96 24,-1 15-89,-1-1-1,0 0 0,-1 0 0,-1 0 0,-1-1 0,0 1 0,-1-1 1,-1 0-1,-8 14 0,3-10-28,-1 0 1,-1-1-1,0 0 1,-1-1-1,-32 27 1,8-14 85,-1-2 0,-1-2 1,-2-1-1,0-3 0,-64 24 1,34-21 854,70-26-100,12-5-702,20-10 117,0 2 0,0 2 0,2 0 0,-1 2 0,1 1 0,39-5 0,-9 5 525,0 3 1,91 2-1,-104 7 166,1 1 0,77 19 0,91 36 1102,-18-3-1040,-106-35-797,1-4-1,1-4 0,0-4 0,126-4 1,-188-6-183,0-1 1,-1-2-1,62-16 1,-46 3-456,-1-2 1,53-28-1,95-64-3757,-18 1-2317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2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 0 9402,'0'0'6709,"36"14"-4804,120 45-584,-126-49-1055,0-2-1,35 5 0,-53-12-241,0 1 1,0 1 0,0 0 0,0 1-1,-1 0 1,22 11 0,-31-13-31,0-1 0,-1 0 0,1 1 1,-1-1-1,0 1 0,1-1 1,-1 1-1,0-1 0,0 1 0,0 0 1,0 0-1,0 0 0,0 0 0,-1 0 1,1-1-1,-1 1 0,1 0 0,-1 1 1,0-1-1,0 0 0,0 0 0,0 0 1,0 0-1,0 0 0,0 0 1,-2 3-1,1 2-83,0-1 1,-1 0 0,0 0-1,-1 0 1,0 0 0,0 0-1,-6 9 1,-8 8-480,-2-2-1,0 0 0,-1-1 1,-24 18-1,-98 65-1780,6-21 1224,74-46 874,54-31 236,0 0 0,0 0 0,1 1 0,-1 0 0,-8 10 0,13-13 16,0 1 1,1-1 0,-1 1 0,1 0 0,0 0-1,0 0 1,1 0 0,-1 1 0,1-1 0,0 0-1,0 1 1,0-1 0,0 6 0,-1 34 370,1 0 0,2 0 0,2 0 0,16 80 0,-13-99-310,48 231 2038,-35-127-2743,-12-3-3386,-4-171 2434,1 0 0,3 1 0,21-75 1,-25 107 1375,30-113-2039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2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11 3393,'0'0'4018,"30"-3"-2808,100-4 40,-124 7-1146,0 1 0,0-1 0,0 1 0,0 1 0,-1-1 0,1 1 0,0 0 0,-1 0 0,1 1 0,-1-1 0,0 1 0,0 1 0,0-1 0,0 1 0,0-1 0,-1 1 0,0 1 0,0-1 0,6 8 0,-3-4 61,7 9 261,-1 0 0,-1 1 0,-1 0 1,0 1-1,-1 0 0,-2 1 0,1 0 0,-2 0 0,-1 0 0,7 41 1,-5 7 651,-2 0 0,-4 73 0,-2-112-1068,0-16-77,0 0 0,-1 1 0,-1-1 0,0 0 0,-1 0 0,0 0 1,-7 17-1,9-26-199,-1 0 0,0 0 0,0-1 0,-1 1 0,1-1 0,-1 1 0,1-1 1,-1 0-1,0 0 0,0 0 0,0-1 0,-1 1 0,1-1 0,-1 1 0,1-1 0,-1 0 1,0-1-1,0 1 0,0 0 0,0-1 0,0 0 0,0 0 0,0-1 0,0 1 1,-1-1-1,1 1 0,-6-2 0,4 1-161,0-1-1,0 0 1,1 0 0,-1 0 0,0-1 0,1 0-1,-1 0 1,1 0 0,0-1 0,0 0 0,0 0-1,-7-5 1,-3-5-106,1 0 0,-19-23-1,16 17 146,-158-185-1461,141 159 2648,-31-55 1,64 98-727,-17-39 1464,17 40-1473,1 0 1,-1 0-1,1 0 0,0 0 1,0 0-1,-1 0 1,1 0-1,0 0 0,0 0 1,0 0-1,0 0 1,0 0-1,0 0 0,0 0 1,1 0-1,-1 0 0,0 0 1,1 0-1,-1 0 1,0 0-1,1 0 0,-1 1 1,1-1-1,-1 0 0,1 0 1,0 0-1,-1 1 1,1-1-1,0 0 0,0 0 1,-1 1-1,1-1 1,0 1-1,0-1 0,0 1 1,0-1-1,1 0 0,17-3 440,1 1-1,-1 0 1,1 1-1,37 2 0,-41 0-356,-14 0-139,-1-1 1,1 1-1,0 0 0,-1 0 1,1 0-1,0 1 1,-1-1-1,1 0 1,0 1-1,-1-1 1,1 1-1,-1-1 1,1 1-1,-1 0 0,1 0 1,-1 0-1,1-1 1,-1 1-1,0 1 1,1-1-1,-1 0 1,0 0-1,0 0 1,0 1-1,0-1 0,0 0 1,0 1-1,0-1 1,1 3-1,-1 3-10,0-1 0,0 0 0,-1 1-1,0-1 1,0 1 0,-2 10 0,1-1-16,-1 0-109,-1 1 0,0-1 0,-2 1 0,0-1 0,-1 0 0,0-1 0,-14 24 0,-68 101-790,79-128 913,-2 1 50,9-11 85,0 0 0,0-1-1,1 1 1,-1 0 0,1 0-1,-1 0 1,1 0-1,0 1 1,-1-1 0,1 0-1,-1 5 1,6-7 317,5-1-330,0 0-1,0-1 1,-1 0-1,1 0 1,-1-1-1,1 0 1,-1-1-1,12-7 1,65-42 381,-82 51-496,16-11 38,0-1 0,31-30-1,-45 39-244,0 0 0,-1 0-1,0-1 1,0 1-1,0-1 1,-1 0 0,0 0-1,0-1 1,0 1 0,-1 0-1,0-1 1,0 0 0,1-13-1,-1-24-3240,-2 6-255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8530,'0'0'6113,"-2"27"-5019,1-9-945,0 1-58,0 0 0,1 0 0,1 0 0,0 0 1,2-1-1,0 1 0,1 0 0,11 29 0,82 151 473,-63-137-462,-4 1 0,34 98 0,-62-156-82,7 39-173,-9-43 155,0 0 0,0 0-1,0 0 1,0 1-1,0-1 1,0 0-1,0 0 1,0 0-1,-1 0 1,1 0-1,0 1 1,-1-1-1,1 0 1,-1 0 0,1 0-1,-1 0 1,1 0-1,-1 0 1,0 0-1,0 0 1,1-1-1,-1 1 1,0 0-1,0 0 1,0-1-1,0 1 1,0 0 0,0-1-1,0 1 1,0-1-1,0 1 1,0-1-1,-2 1 1,-23 2-167,0 0 0,-53-2 0,43-1-291,21 0-17,0-1 0,-1 0-1,1-1 1,0 0 0,0-1 0,0-1 0,0-1 0,1 0 0,0 0-1,0-2 1,0 0 0,0 0 0,-13-12 0,-29-25-3583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3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0 224,'0'0'8962,"3"235"-7370,12-118-247,-1 7-265,-3-1-528,-1-8-552,-3-10-24,-3-15-896,-4-18-1017,-14-23-1495,-18-28-585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330 1 5929,'0'0'5856,"23"34"-5352,68 113-208,-86-140-280,-1 1 0,0 0 0,-1 0-1,0 0 1,0 0 0,-1 0 0,0 1-1,0-1 1,-1 1 0,0 0 0,0-1 0,-1 1-1,-1 13 1,0 5-2,1-19 0,0 19-54,0 1 1,-2-1-1,-10 52 1,10-70-10,-1-1 0,0 0 0,0 0 0,-1 0 0,1 0 0,-2-1 0,1 1 0,-1-1 0,-1 0 0,1-1 0,-1 1 0,0-1 0,0 0 0,-1-1 0,0 1 0,-13 7 0,5-5 27,0-1 0,0-1 0,0 0 0,-1-1 0,-27 5 0,-83 6 133,33-6 422,71-4-9,19 2-260,12 4-212,9-1-33,-1-1-1,2-1 1,20 8 0,-11-5 43,379 149 3386,-330-137-2514,0-4 0,2-3-1,124 10 1,-100-22-925,0-4-1,-1-4 1,156-26 0,-170 12-2391,0-4 1,100-39 0,-36-5-6251,-152 65 8627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4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6633,'0'0'8023,"27"17"-6945,83 50-158,-76-44 3965,-29-17-2700,-2-3-2187,0 1-1,0-1 1,-1 1 0,1 0 0,-1 0 0,0 0 0,0 0 0,0 1 0,0-1 0,-1 0-1,0 1 1,0-1 0,0 1 0,0 0 0,-1 8 0,1 3 12,-2 0 1,0 0-1,-5 26 1,1-20 8,-1 0 1,-1-1-1,-1 0 1,-19 34-1,-52 77 1,66-112-16,-165 248-180,167-252 81,8-14 54,1 1 0,0-1 0,0 1 1,1 0-1,-1 0 0,0 0 0,1 0 1,0 0-1,0 0 0,0 0 0,0 0 0,0 0 1,1 1-1,-1 3 0,2-4-355,7-6-63,18-9 298,0-1 0,0-1-1,-1-1 1,-1-2 0,30-25-1,0 1 113,64-48-26,-21 14 84,146-86 1,-231 154 19,-9 6-10,-1-1 0,1 0-1,0 1 1,0 0 0,-1-1 0,1 1 0,0 0-1,0 1 1,0-1 0,0 0 0,6 1 0,-9 0-15,0 0 0,0 0 0,0 0 0,0 0 0,1 0 0,-1 0 0,0 0 0,0 0 0,0 0 0,0 0 0,0 0 0,1 0 0,-1 1 0,0-1 0,0 0 0,0 0 0,0 0 0,0 0 0,0 0 0,0 0 0,0 1 0,0-1 0,1 0 0,-1 0 0,0 0 0,0 0 0,0 1 0,0-1 0,0 0 0,0 0 0,0 0 0,0 0 0,0 1 0,0-1 0,0 0 0,0 0 0,0 0 1,0 0-1,0 0 0,0 1 0,0-1 0,-1 0 0,1 0 0,0 0 0,0 0 0,0 0 0,0 1 0,0-1 0,0 0 0,0 0 0,0 0 0,-1 0 0,1 0 0,0 0 0,0 1 0,-5 15 103,-1 0 0,0 1 0,-1-2 0,-1 1 0,0-1 0,-1-1 0,-22 28 0,1 0 0,-195 326 34,221-360-170,0 0 0,0 0 0,1 0 0,0 0 0,0 0 1,1 1-1,0 0 0,1-1 0,-1 12 0,2-19 6,0-1 0,0 1 0,0 0 0,0 0 0,0 0 0,0-1 0,0 1 0,0 0 0,0 0 0,1 0 0,-1-1 0,0 1 0,0 0 0,1 0 0,-1-1 0,1 1 0,-1 0 0,1-1 0,-1 1 0,1 0 0,-1-1 1,1 1-1,-1-1 0,1 1 0,0-1 0,0 1 0,23 1-337,-12-2 226,9-1-23,0-1-1,-1-1 1,1-1 0,-1 0-1,0-2 1,25-9 0,119-61-544,-53 23 525,-87 41 176,0 2-1,1 0 1,0 2-1,1 1 1,0 1-1,50-5 0,-74 10 14,1 1-1,-1 0 1,1-1-1,-1 1 1,1 1-1,-1-1 0,1 0 1,-1 0-1,1 1 1,-1 0-1,1-1 0,-1 1 1,0 0-1,1 0 1,-1 0-1,0 1 1,0-1-1,0 0 0,0 1 1,0 0-1,0-1 1,0 1-1,3 3 0,-3 1 55,0-1-1,-1 1 0,1 0 1,-1 0-1,0 0 1,-1-1-1,1 1 0,-1 0 1,-1 8-1,0 9 72,-1 0-1,-2 0 1,0 0 0,-2-1 0,0 0-1,-1 0 1,-1 0 0,-19 34 0,-1-6-72,-2-1 0,-49 61 0,75-106-89,-12 17-156,-30 30 0,41-46-11,-1 0 1,0-1-1,0 1 1,0-1-1,0 0 0,-1-1 1,0 1-1,1-1 1,-1-1-1,-11 4 1,17-6 127,0 1 0,0-1-1,0 0 1,0 0 0,0 0 0,0 0 0,0 0 0,-1 0 0,1 0-1,0 0 1,0 0 0,0 0 0,0 0 0,0-1 0,0 1 0,0 0 0,0-1-1,0 1 1,0-1 0,0 1 0,0-1 0,1 0 0,-1 1 0,0-1-1,0 0 1,0 1 0,1-1 0,-1 0 0,0 0 0,1 0 0,-1 0 0,1 0-1,-2-1 1,-2-10-520,0 1 0,0-1 0,1 0 0,0 0 0,-1-14 0,-7-80-5109,3-15-2180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4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5569,'0'0'9034,"65"187"-7586,9-112-1448,-2-15-488,3-21-4713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4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0 976,'0'0'12499,"11"184"-10075,3-118-583,4-3-977,0 1-504,-7-7-360,-1-6-96,-3-9-1448,-7-12-937,4-21-103,3-21-233,0-33-392,0-12-551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5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1 3089,'0'0'5834,"21"26"-4437,62 85-221,-80-106-1117,0 0 0,0 1 0,0 0-1,-1-1 1,0 1 0,0 0 0,0 0 0,-1 0 0,0 0 0,0 0 0,0 0 0,-1 1 0,0-1 0,0 0-1,-3 12 1,1 1 31,2-11-79,-1-1 0,-1 1-1,0-1 1,0 1 0,0-1 0,-1 0 0,0 0 0,0 0-1,-1 0 1,0 0 0,-9 12 0,4-9-40,0 0 1,-1-1-1,0 1 0,-1-2 1,0 0-1,-16 10 1,5-6-45,0-2 0,0 0 1,-1-1-1,-1-1 1,1-1-1,-1-1 1,-28 3-1,51-9 72,-14 2-9,0-1-1,-25-1 1,40 0 2,0 0 0,-1 0-1,1 0 1,-1 0 0,1 0 0,0-1-1,-1 1 1,1 0 0,0 0 0,-1 0-1,1-1 1,0 1 0,-1 0 0,1 0-1,0-1 1,0 1 0,-1 0 0,1-1-1,0 1 1,0 0 0,-1-1-1,1 1 1,0 0 0,0-1 0,0 1-1,0-1 1,0 1 0,0 0 0,0-1-1,-1 1 1,1-1 0,0 1 0,0 0-1,0-1 1,0 1 0,1-1 0,-1 1-1,0 0 1,0-1 0,5-14-295,-2 11 252,0 0 0,0 0 0,0 1 1,1-1-1,-1 1 0,1 0 0,0 0 1,0 0-1,0 0 0,0 1 0,6-3 1,57-21-101,-48 19 128,10-3 44,1 1 1,0 2 0,0 1-1,1 1 1,54-1-1,-84 6-9,-1 0-1,1 0 1,-1 0-1,1 0 1,-1 0-1,0 0 1,1 0-1,-1 0 1,1 1-1,-1-1 1,1 0 0,-1 0-1,0 0 1,1 0-1,-1 1 1,0-1-1,1 0 1,-1 0-1,0 1 1,1-1-1,-1 0 1,0 1-1,1-1 1,-1 0-1,0 1 1,0-1-1,1 1 1,-1-1-1,0 0 1,0 1-1,0-1 1,0 1-1,0-1 1,0 0-1,1 1 1,-1-1 0,0 1-1,0-1 1,0 1-1,0-1 1,-1 1-1,-5 18 508,-4-7-402,-1-1-1,-1 0 1,0 0-1,0-1 1,-1-1-1,-23 14 1,10-6-83,18-12-32,5-4-2,0 1 0,0-1 0,0 1-1,1 0 1,-1 0 0,1 0-1,-1 0 1,1 0 0,-3 4 0,5-5-74,2-1-114,11-1 85,-11 1 33,1 0-1,-1 0 1,1 0 0,-1 0 0,1 0 0,-1 1-1,1-1 1,-1 1 0,1-1 0,3 2 0,-5-1-88,0 1 0,0-1 0,0 0 0,0 0 0,0 0 0,0 1 0,-1-1 0,1 0 0,0 1 0,-1-1 0,1 1 0,-1-1 0,1 1 0,-1-1 0,0 1 0,0-1 0,0 1 0,0-1 0,0 1 0,0-1 0,0 3 0,0 17-3015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5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0 404 6441,'0'0'6722,"232"15"-4778,-111-60-631,15-19-537,-1-5-224,-10 0-352,-18 9-112,-21 11-88,-26 16-152,-20 12-1208,-19 12-873,-74 15-8865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6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98 127 1000,'0'0'7670,"-15"34"-6226,-48 110 99,59-134-1347,1 0-1,0 0 1,0 1 0,1-1-1,0 0 1,1 1 0,0 0-1,0-1 1,2 15 0,0 0 177,-1 115 569,0-139-951,0 0 1,0 0-1,0 0 1,0 0 0,0 0-1,0 0 1,0 0-1,0 0 1,1 0 0,-1 0-1,0 0 1,1 0-1,-1 0 1,0 0 0,1 0-1,0 0 1,-1 0-1,1 0 1,-1 0 0,1-1-1,0 1 1,0 0-1,-1 0 1,1-1 0,0 1-1,0-1 1,1 2-1,0-2-11,0 0-1,0 0 1,-1 1-1,1-1 1,0 0-1,0-1 1,0 1-1,-1 0 1,1-1-1,0 1 1,-1-1-1,1 1 1,0-1-1,-1 0 1,1 1-1,0-1 1,1-1-1,13-10 10,-1-1 0,0 0-1,-1-1 1,24-32-1,-19 24 11,174-211-154,-19-18 2565,-172 248-1315,-3 10-399,-2 8-610,-1 0-1,-1 0 1,0 0 0,-1 0-1,-1-1 1,0 1 0,-10 13-1,-8 16 77,-4 14-55,-138 287 100,162-333-208,3-10-3,1 1-1,0-1 1,0 1 0,0-1-1,1 1 1,-1-1-1,0 1 1,1 0 0,0 4-1,14-26-464,134-212-345,-95 146 788,-41 72 84,-11 13-56,-1 0 0,0 0 0,0 0-1,1 0 1,-1 0 0,0 0 0,0 0-1,0 0 1,1 0 0,-1 0 0,0 1 0,0-1-1,0 0 1,1 0 0,-1 0 0,0 0-1,0 1 1,0-1 0,0 0 0,1 0-1,-1 0 1,0 1 0,0-1 0,0 0 0,0 0-1,0 0 1,0 1 0,0-1 0,0 0-1,0 0 1,0 1 0,0-1 0,0 0 0,0 0-1,0 1 1,0-1 0,0 0 0,-1 38 88,0-29-90,-6 36 123,-1 0 1,-23 72-1,8-36-105,16-57-15,-47 202 28,45-175-27,1 0-1,0 77 1,15-144 545,40-71-179,5 2 0,101-128 0,-149 209-518,-1 0 0,1 0 1,0 0-1,0 0 0,0 0 0,1 1 0,8-6 1,-10 8-652,1 0 1,-1-1-1,0 1 1,1 1-1,-1-1 1,1 0-1,0 1 1,5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6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7634,'0'0'18396,"39"-18"-25654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5:56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11883,'0'0'7001</inkml:trace>
  <inkml:trace contextRef="#ctx0" brushRef="#br0" timeOffset="1">22 524 11258,'0'0'7466,"47"159"-11427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8314,'0'0'7161,"253"-27"-7161,-178 15-2984,-11-9-5522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17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43 5513,'-4'0'11108,"8"0"-10417,428 1 6038,221 7-5411,-156 9-1013,170 2 81,430-44 230,101-19-436,-284 32 56,-452 6-344,-461 6-123,-7 0-2051,-61 3-7496,18 0 1128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20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 3241,'0'0'7695,"5"6"-7105,107 142 827,-12-14-388,-86-115-874,1-1-1,1-1 1,1-1 0,0 0-1,29 19 1,-41-32-108,0 0 1,0 0 0,0-1 0,0 1 0,0-1 0,0-1 0,1 1-1,-1-1 1,1 0 0,-1 0 0,1 0 0,-1-1 0,1 0 0,-1 0-1,1 0 1,0-1 0,-1 0 0,1 0 0,-1 0 0,0-1 0,1 1-1,-1-1 1,0-1 0,0 1 0,0-1 0,0 0 0,-1 0 0,9-7-1,113-98 153,106-80 96,-203 168-279,0 2 1,1 2-1,1 0 1,1 2-1,0 1 0,56-14 1,-67 23-19,-1 0 1,1 1-1,-1 1 1,1 1-1,31 2 1,-45-1 0,1 1 0,-1 1 0,1-1 0,-1 1 0,0 0 0,0 1 0,0 0 0,0 0-1,0 1 1,-1-1 0,1 2 0,-1-1 0,0 1 0,0-1 0,-1 2 0,1-1 0,7 11 0,-3 1 21,0 0 1,-2 1-1,0 0 1,-1 0-1,0 0 1,-2 1-1,4 26 1,-1-12 281,12 34 1,-18-64-288,-1 1 0,1-1 0,-1 0 0,1 1 0,0-1 0,0 0 0,1 0 0,-1 0 0,0-1 0,1 1 0,0-1 0,0 1 0,0-1 0,0 0 0,0 0 0,0 0 0,0-1 0,0 1 0,1-1 1,-1 1-1,1-1 0,-1 0 0,1-1 0,0 1 0,-1 0 0,1-1 0,0 0 0,-1 0 0,1 0 0,0-1 0,-1 1 0,1-1 0,0 1 0,-1-1 0,1-1 0,-1 1 0,0 0 0,5-3 0,67-38 121,-5 2-56,-50 31-80,1 2 1,-1 0 0,1 1 0,0 2-1,1 0 1,-1 1 0,1 1-1,0 0 1,24 3 0,-35 0 0,1 0-1,-1 1 1,0 0 0,1 1-1,-1 0 1,0 0 0,0 2-1,-1-1 1,19 12 0,1 3 17,51 45 0,-54-40 3,56 35 0,-72-52-19,0-1 1,0-1-1,0 0 0,1-1 1,-1 0-1,1-1 0,0 0 0,0-1 1,17 2-1,-16-3 15,1-1 0,-1 0 1,0-1-1,0 0 0,0-1 0,0 0 0,0-1 1,-1 0-1,1-1 0,-1-1 0,0 0 0,0-1 1,21-13-1,15-17-88,-1-3 1,49-52-1,-61 55-239,1 2 0,2 1 0,2 1 0,44-26 0,-72 52 160,1 0 0,-1 1 0,1 0 0,0 1-1,0 0 1,0 1 0,17-2 0,-22 4 104,0 1 0,0-1 0,0 2 0,0-1 0,0 1-1,0 0 1,0 1 0,-1 0 0,1 0 0,0 0 0,-1 1 0,1 0 0,9 7 0,-1 2 36,-2 1 1,1 0 0,-2 2-1,0-1 1,0 2 0,-1-1-1,10 21 1,-4-9 43,38 43 1,-49-62 6,0-1 1,1-1-1,-1 1 0,1-1 1,1-1-1,-1 1 1,1-1-1,0-1 0,19 7 1,-14-7-11,1-1 0,-1 0 0,1-1 0,0-1 0,0 0 0,0-2 0,-1 1 0,1-2 0,0 1 0,-1-2 0,1 0 0,-1-1 0,0-1 0,19-8 0,13-9 111,-2-2 1,77-57 0,-79 52-124,0 0-29,2-3-46,2 2 0,64-31 0,-96 55 44,0 0 0,0 0 0,1 1 0,0 1-1,0 1 1,0 0 0,0 1 0,0 1 0,1 0 0,-1 1 0,0 0-1,1 1 1,15 4 0,-25-3-4,0 0-1,0 0 1,1 0 0,-1 1-1,-1 0 1,1 1-1,0-1 1,9 9 0,37 41 141,-45-44-264,1 0-1,0-1 1,0 1-1,0-2 0,1 1 1,1-1-1,-1-1 1,1 0-1,16 8 1,8-5-2971,-7-7-2578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8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3353,'0'0'13395,"-24"53"-11355,30 7-464,-1 15-503,3 11-561,-8 7-280,2 1-232,19 10-88,-2-22-2481,2-31-6625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9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1 924 6809,'0'0'13667,"223"-126"-12410,-63 22-561,32-33-376,-14 8-144,-41 23-112,-48 33-64,-34 26-288,3 1-1064,-6-17-2353,-7 10-2905,-27 13-703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9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92 7818,'0'0'7007,"32"-4"-5074,-13 2-1663,45-5 551,95-22 1,-138 24-762,27-8 40,0 2 1,0 3-1,69-4 0,-114 12-99,0-1-1,0 1 1,1 0-1,-1 1 1,0-1-1,0 1 1,0-1-1,0 1 1,-1 0 0,1 0-1,0 0 1,0 0-1,3 2 1,-4-1 2,-1 0 0,0 0 0,1 0 1,-1 0-1,0 0 0,0 0 0,0 0 0,0 0 1,-1 1-1,1-1 0,-1 0 0,1 0 0,-1 1 1,0-1-1,0 0 0,0 1 0,0 2 0,0 4 24,0 0 1,-1 0-1,0 0 0,-1 0 0,0 0 0,0 0 0,-6 13 0,-4 3 24,-17 28 0,15-27-27,-62 113-334,37-67-2011,2-3-4403,22-46-700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9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9234,'0'0'8364,"28"8"-6922,94 27-772,-36-6-340,-80-26-315,1 1 1,-1-1 0,0 1 0,0 0-1,0 0 1,-1 1 0,6 5 0,-7-5-27,0 0 1,-1 0 0,1 0-1,-1 1 1,0-1 0,-1 1-1,1-1 1,-1 1 0,-1 0-1,1 0 1,-1 0 0,0 0-1,0 1 1,0 6 0,0 3-160,-2 1 0,1 0 0,-2 0 0,-4 17 0,-3 0-264,-2-1-1,-1 0 1,-2-1-1,-18 31 1,13-25 150,-27 75 1,39-84 281,7-29 2,0 1 0,0-1 1,0 1-1,0-1 0,0 1 1,0-1-1,0 1 0,0-1 1,0 1-1,0-1 0,0 1 1,0-1-1,1 1 0,-1-1 1,0 0-1,0 1 0,0-1 1,1 1-1,-1-1 0,0 0 1,1 1-1,-1-1 0,0 1 1,1-1-1,-1 0 0,0 0 1,1 1-1,15 2 30,19-9 108,-14-1-94,-1-2 0,-1-1 0,0 0 0,31-23 0,-5 3-91,-24 17-291,1 1-1,32-13 0,-41 21-745,0 0 0,0 0-1,19-1 1,-3 3-4412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0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0 784,'0'0'9824,"4"20"-7653,32 234 4127,-38 485-652,-4-515-10067,3 3-7962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0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40,'0'0'11644,"5"19"-8674,75 236 5070,-71-229-7589,49 135 1609,-39-117-1362,35 64 1,-51-103-643,3 6 106,1-1-1,15 19 1,-20-27-114,0 0 0,0 0 0,0 0-1,1 0 1,-1 0 0,0 0 0,1-1 0,-1 0 0,1 1 0,0-1 0,0 0-1,-1 0 1,1 0 0,0 0 0,0-1 0,0 1 0,4-1 0,-6 0-16,1 0 1,-1 0 0,1 0 0,0 0 0,-1-1-1,1 1 1,-1 0 0,1-1 0,-1 1-1,0-1 1,1 0 0,-1 0 0,1 1 0,-1-1-1,0 0 1,0 0 0,1 0 0,0-2-1,4-4 69,0 0-1,0-1 1,-1 0-1,0 0 1,5-10-1,21-51 170,-21 43-213,99-249-2419,-78 182-2344,-4-1-4500,-12 34-644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1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71 9570,'0'0'5025,"23"-11"-3214,80-35-49,-96 43-1639,0 1-1,1-1 1,-1 1 0,0 1-1,1 0 1,-1 0 0,1 0-1,-1 1 1,1 0 0,-1 1 0,1-1-1,-1 1 1,9 3 0,-11-3-122,0 1 0,0-1 1,-1 1-1,1 0 0,0 1 1,-1-1-1,0 1 0,1 0 1,-1 0-1,0 1 0,-1-1 1,1 1-1,0-1 0,-1 1 1,0 1-1,0-1 0,0 0 1,-1 1-1,1-1 0,-1 1 1,0 0-1,0-1 0,-1 1 1,2 6-1,-1-1-79,0 0 1,-1 0-1,0 0 0,-1 0 1,0-1-1,0 1 0,-1 0 1,0 0-1,-1 0 0,0 0 1,-1-1-1,-3 10 0,-6 5 7,0-2 0,-2 1 0,0-2 0,-26 31 0,25-35 65,0 2-1,2-1 0,0 2 0,1 0 0,1 1 0,-10 25 1,20-43 1,0 1 1,0 0-1,0 0 1,0 0 0,0 0-1,1 0 1,0 0-1,0 0 1,0 0-1,0 0 1,1 0 0,-1 0-1,3 6 1,-2-7-6,1 0 0,0 0 0,-1-1 0,1 1 0,0 0 0,0-1 0,0 1 0,1-1 0,-1 0 0,0 0 0,1 0 0,0 0 0,-1 0 0,1-1 0,0 1 0,6 1 0,11 5-215,0-2 1,28 5 0,-25-6-18,36 12 0,-57-16 247,0 0 1,1 0-1,-1 0 0,0 0 0,0 0 0,1 0 0,-1 1 0,0-1 1,0 1-1,-1 0 0,1-1 0,0 1 0,0 0 0,-1 0 0,1 0 1,-1 0-1,0 1 0,0-1 0,0 0 0,0 0 0,0 1 0,0-1 1,0 1-1,-1-1 0,1 1 0,-1-1 0,0 1 0,0-1 0,0 1 0,0-1 1,-1 4-1,0 0 54,0 0 0,-1-1 0,0 1 0,0 0 0,0-1 0,-1 0 0,0 1 0,0-1 0,0 0 0,-1 0 0,1-1 0,-6 6 1,-5 3 89,0 0 0,-1-1 1,0 0-1,-1-2 1,0 1-1,-1-2 0,-19 8 1,24-12-178,0-1-1,0 0 1,0-1 0,-1 0 0,1-1 0,-1-1 0,0 0 0,0 0 0,1-1-1,-1-1 1,0 0 0,-16-4 0,5-3-976,-1-1-1,1 0 1,1-2-1,0-1 1,0-1 0,-33-25-1,-34-32-6627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1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1380 734 1760,'0'0'19111,"-27"-13"-17346,-87-49-737,100 53-866,0 0 0,1-1 0,1 0 0,-23-24 0,7 6 77,-38-30 173,-3 3 0,-116-70 0,-167-61-181,137 96-1,186 80-765,-1 1 0,0 1 1,0 2-1,0 1 1,-47-1-1,77 6 345,0 0 1,-1 0-1,1 0 0,-1 0 0,1 0 0,0 0 0,-1 0 1,1 0-1,0 0 0,-1 0 0,1 0 0,0 0 1,-1 0-1,1 0 0,-1 1 0,1-1 0,-3 11-6074,3 8-4206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2881,'0'0'9446,"2"18"-7727,1 8-1055,-1-1-1,-1 1 1,-1 0 0,-6 41 0,3-43-451,-78 466 2235,51-350-2028,-73 208 0,94-323-457,-15 39-223,2 2-1,-16 84 1,37-145 54,-1 16-1040,7-20-135,7-11-1022,25-33-1973,6-20-19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2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561 40 7962,'0'0'6450,"-23"-6"-5032,-75-18-340,86 21-882,-1 1 1,1 0-1,-1 0 1,1 2-1,-21 0 1,5 1 31,11-1-174,0 0 1,0 1 0,0 0-1,0 2 1,-24 6 0,10 1-41,-38 18 1,58-23-12,0 1 0,1 0 1,0 1-1,1 0 0,-1 0 0,-15 18 1,24-25-4,1 1 0,-1 0 0,1 0 1,-1-1-1,1 1 0,0 0 0,-1 0 1,1 0-1,0 0 0,0-1 0,0 1 1,0 0-1,-1 0 0,1 0 0,0 0 1,0 0-1,1 0 0,-1-1 0,0 1 1,0 0-1,0 0 0,1 1 0,9 19 12,-10-21-12,81 131 1950,152 185 1,-156-224-1895,-77-91-604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2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0 156 3465,'0'0'13917,"8"-4"-11536,17-4-1450,0 2 1,0 0 0,1 1-1,45-2 1,-26 3-313,331-25 2139,-49 5-2174,-4-22-1776,-268 35-859,-37 8-1141,0 0-3508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2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4041,'0'0'11674,"23"12"-9004,6 3-1908,116 61 1936,-40-14-1306,-85-49-1221,-1 1 1,0 1-1,18 20 0,-34-32-160,1 1-1,-1 0 0,0 0 0,0 0 0,0 0 1,0 0-1,-1 1 0,1-1 0,-1 1 0,0 0 0,-1 0 1,1 0-1,-1 0 0,0 0 0,0 0 0,-1 0 0,1 0 1,-1 0-1,0 0 0,-1 0 0,1 0 0,-1 0 1,0 0-1,0 0 0,-1 0 0,1 0 0,-1 0 0,0 0 1,-4 6-1,-3 2-3,-1-1 0,0 0 0,-1 0 0,-13 11 0,-53 39-182,52-42 15,-32 26-703,-2 1-1827,18-17-2402,22-20-2141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3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1392,'0'0'19164,"-6"10"-18661,-1 3-459,0-1 1,1 1-1,0 1 0,1-1 0,-5 23 1,0 4-5,2 1 0,3 0 0,0 0 1,2 45-1,4-80-39,-1 0 0,1-1 0,0 0 0,0 1 1,0-1-1,1 0 0,0 1 0,0-1 0,0 0 0,1 0 0,0 0 1,0-1-1,4 6 0,-2-5-1,0 1 0,1-1-1,-1-1 1,1 1 0,0-1 0,0 0 0,1 0 0,-1-1 0,12 4 0,-4-2 1,1-1 1,-1 0 0,1-1 0,0-1 0,17 1-1,-3-2-13,50-5 0,-59 1-67,1-1 1,-1 0-1,0-2 0,35-14 0,72-44-2039,-103 51 1220,-22 12 628,1 0 0,-1 0 0,0-1 0,0 1 0,0-1 0,0 1 0,0-1 0,0 0 0,0 0 0,3-4-1,-4 5-355,0-1 0,-1 0-1,1 0 1,-1 0 0,1 0 0,-1 0-1,1 0 1,-1 0 0,0-4-1,0-8-4231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3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1 1040,'0'0'10683,"-113"121"-7987,79-67 257,0 5-649,2 10-1488,6 6-816,3 30-728,4-19-3769,9-17-5745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3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2152,'0'0'3793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4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 7098,'0'0'13137,"29"0"-11114,-23 0-1908,232-11 2605,490-42-833,-722 53-2347,27-3-1706,-20-3-1940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4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10786,'0'0'7615,"28"13"-4841,-1 0-2182,2 1-138,0-1 0,0-2 1,1-1-1,45 9 0,11-4 35,-37-7 187,94 27 0,-137-33-658,-1 0 0,1 1 0,0-1 0,-1 1 0,9 6 0,-12-8-18,-1 0 0,1 1-1,-1-1 1,1 1 0,-1 0-1,0-1 1,0 1 0,0 0 0,0 0-1,0 0 1,0 0 0,0 0 0,-1 0-1,1 0 1,-1 0 0,1 0-1,-1 0 1,0 0 0,0 4 0,0-4-8,0 1 0,0 0 0,-1 0 0,1-1 0,-1 1 1,1 0-1,-1-1 0,0 1 0,0 0 0,0-1 0,-1 0 0,1 1 1,-2 1-1,-2 3-25,-1-1 1,0 0-1,-8 6 1,12-10 24,-274 202-4395,221-172 368,19-17-2224,15-13-1897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5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402 1 8418,'0'0'13965,"-12"19"-12064,-6 7-934,-15 33 0,30-52-800,0 1 1,1-1 0,0 0-1,0 1 1,1 0 0,0-1-1,0 1 1,1 0 0,0-1-1,0 1 1,2 11 0,0-1 69,-1-4-97,1-1 1,1 1-1,0-1 0,0 1 0,2-1 0,0-1 0,0 1 0,1 0 0,1-1 0,0-1 0,0 1 0,15 16 0,7 4 105,2-1 0,56 43 0,-22-20-264,-60-50 22,25 26 16,-28-28-18,0 1 0,-1-1-1,0 0 1,1 1 0,-1-1-1,0 1 1,0 0 0,0-1 0,-1 1-1,1-1 1,-1 1 0,1 0-1,-1 3 1,0-5 1,0 0 1,0 0-1,0 0 1,0 0 0,-1 1-1,1-1 1,0 0-1,0 0 1,-1 0-1,1 0 1,-1-1-1,1 1 1,-1 0-1,1 0 1,-1 0-1,0 0 1,1 0-1,-1-1 1,0 1-1,-1 1 1,-21 8 41,16-7-32,-50 15-194,-1-2 0,-1-4 0,-65 7 0,91-15-714,0-1 1,-52-2-1,73-2 160,0-1-1,0 0 1,0 0 0,-14-6 0,19 5-170,0 0 1,0 0-1,1-1 0,-1 0 1,1 0-1,0 0 0,-10-9 1,6 2-1751,0-1 0,-9-13-1,19 24 2560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5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87 5729,'0'0'11987,"165"-31"-8610,-73 20-825,10 2-431,1 2-1009,-4 3-1112,1-5-416,-29 2-4537,-24-2-9939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11602,'0'0'12942,"0"0"-9349,0 0-2879,0 0-168,0 0 27,0 0-99,-18-2-183,-56-3-130,56 4-16,18 1 7,0 0-25,0 0-39,0 0-29,0 0 6,18 6 144,-5-3-184,0 2-1,0-1 1,0 1-1,-1 1 0,0 0 1,0 1-1,-1 0 0,0 1 1,0 0-1,-1 0 0,0 1 1,0 1-1,-1 0 0,0 0 1,-1 1-1,0 0 0,-1 0 1,0 0-1,-1 1 0,0 0 1,-1 1-1,-1-1 1,1 1-1,-2 0 0,0 0 1,-1 0-1,0 3-24,-2-10 0,1-1-1,-1-1 1,1 1-1,-1 0 1,-1 0-1,1 0 0,-1-1 1,0 1-1,0 0 1,0-1-1,-1 1 0,1-1 1,-1 1-1,0-1 1,-1 0-1,1 0 0,-1 1 1,1-2-1,-3 4 1,-17 14-13,-1-1 0,0-1-1,-2-1 1,0-1 0,-1-2-1,0 0 1,-2-1 0,1-2-1,-2-1 1,1-1 0,-1-1-1,-1-2 1,-2 0 13,23-6-7,61-1-87,0 4-1,0 1 0,-1 3 0,23 7 95,-69-15 6,0 0-1,0 0 0,0 0 1,0 1-1,0 0 0,-1 0 1,1 0-1,0 1 0,0 0 1,-1-1-1,1 2 0,-1-1 1,1 0-1,-1 1 0,0 0 1,0 0-1,0 0 0,-1 1 1,1-1-1,-1 1 0,1 0 1,-1-1-1,-1 2 0,1-1 1,0 0-1,-1 0 0,0 1 1,0 0-1,0-1 0,-1 1 1,0 0-1,0 0 0,0-1 1,0 1-1,-1 0 0,0 5-4,-2-4 22,-1 0 0,0 0 0,-1 0 0,0-1 0,1 0 0,-2 1 0,1-2 1,-1 1-1,1 0 0,-1-1 0,-1 0 0,1 0 0,-1 0 0,1-1 0,-1 1 1,-5 1-24,1 0 12,-2 4-89,-1-1-1,0-1 1,0 0-1,-1-1 1,0 0-1,0-1 1,0 0-1,-1-1 1,0-1 0,0-1-1,0 0 78,-3-4-1354,7-9-1214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629 256 6753,'0'0'8068,"-14"-26"-7251,-46-85-454,57 103-349,-1 1 0,-1 1 0,0-1 0,0 1 0,0-1 0,0 1 0,-1 1 0,0-1 0,-1 1 0,1 0 0,-1 1 0,0-1 0,0 1 0,0 1 0,0-1 0,-1 1 0,0 1 0,-9-3 0,15 4-11,-17-4 5,1 0 1,-1 2-1,1 0 0,-1 1 0,0 1 0,0 0 1,0 2-1,0 0 0,-29 6 0,33-4-10,0 1 0,0 0 0,1 1 0,-1 1 0,1 0 0,0 1 0,1 1 0,0 0 0,0 1 0,1 0 0,0 1 0,-11 11 0,21-19 19,0 0 1,0 1-1,0-1 0,0 0 0,0 1 0,1-1 1,-1 1-1,1 0 0,0 0 0,0-1 0,0 1 1,0 0-1,0 0 0,1 0 0,-1 0 0,1 0 1,0 0-1,0 0 0,0 0 0,0 0 0,0 0 1,1 0-1,-1 0 0,1 0 0,0 0 0,0 0 1,0-1-1,0 1 0,1 0 0,-1 0 0,1-1 1,-1 1-1,1-1 0,0 0 0,0 1 1,0-1-1,0 0 0,1 0 0,3 2 0,17 9 59,2-1-1,-1-2 1,1-1-1,1 0 1,36 6-1,-23-5 10,44 11-20,92 27 49,-150-40-104,-1 1-1,0 2 1,0 0 0,38 27 0,-57-34-1,1 1 0,-1 0 0,1 0 0,-1 0 0,-1 1 0,1 0 0,-1 0 0,0 0 0,0 0 0,-1 1 0,0-1 0,4 14 0,-5-16 9,-1 1-1,0 0 1,0 0-1,0 0 0,-1 0 1,0 0-1,0 0 1,0 0-1,-1 0 0,1 0 1,-1 0-1,-1 0 1,1 0-1,0 0 0,-1-1 1,0 1-1,0-1 0,-1 1 1,-5 7-1,0-3 70,0 0 0,-1-1 0,0-1 0,-1 1 0,1-1 0,-2-1 0,1 0 0,0 0 0,-1-1 0,0 0 0,-1-1 0,-20 5-1,12-5 12,0 0-1,0-1 0,0 0 0,0-2 0,-1-1 0,-37-3 0,54 2-95,1 0 0,-1 0 0,0 0 0,0-1 0,0 1 0,1-1 1,-1 0-1,1 0 0,-1 0 0,1 0 0,0-1 0,0 1 0,0-1 0,0 0 0,0 0 0,1 0 0,-1 0 0,1 0 1,0-1-1,0 1 0,0-1 0,0 1 0,1-1 0,-1 0 0,1 0 0,-1-7 0,0 0-58,0 1-1,1-1 0,0 0 1,1 0-1,0 0 1,1 0-1,0 0 1,1 0-1,3-12 1,1 7-121,1 1 1,0 0 0,1-1 0,0 2 0,1 0 0,1 0 0,0 0 0,1 1-1,1 1 1,0 0 0,19-15 0,13-7-878,1 2-1,53-29 0,6 4-2229,-16 12-1963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6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0 4129,'0'0'6225,"-13"124"-4432,-8-42-73,-3 7 528,6-9-231,5-14-1113,10-10-616,3-12-288,0-8-1168,24-19-2001,-6-8-2344,-2-9-600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6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0 776 12411,'0'0'3977,"142"-53"-2009,-29-9 464,47-31-903,42-29-1041,11-7-200,-40 23-128,-47 33-144,-52 31-16,-1 4-1520,-12 7-3481,-19 4-3193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6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 7298,'0'0'9516,"24"0"-6694,-14 0-2557,176-9 1795,193-15 11,-378 24-2063,4-1 34,0 1-1,0 0 1,0 1-1,0-1 0,0 1 1,0 0-1,7 2 0,-11-2-36,1 0 0,-1 0 0,0 0-1,0 0 1,1 0 0,-1 0 0,0 1-1,0-1 1,0 0 0,0 1-1,-1-1 1,1 1 0,0-1 0,0 1-1,-1-1 1,1 1 0,-1-1 0,0 1-1,1-1 1,-1 1 0,0 0 0,0-1-1,0 1 1,0 0 0,0 2 0,-1 5 14,0-1 0,0 1 0,-1-1 0,0 1 0,0-1 0,-1 0 0,0 0 0,0 0 0,-5 8 0,-9 12-12,-21 29 1,7-12-96,15-20-754,-21 47 0,29-54-3166,-8 32-1,10-26-4101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7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12547,'0'0'3684,"26"0"-2761,88-1 824,-100 0-1507,-1 1 0,1 1-1,-1 0 1,1 1-1,-1 0 1,0 1-1,0 1 1,0 0-1,0 1 1,23 11 0,-32-14-240,0 0 1,1 0 0,-1 0 0,0 1 0,0 0-1,-1 0 1,1 0 0,0 0 0,-1 0-1,0 0 1,0 1 0,0 0 0,0 0 0,0 0-1,-1 0 1,0 0 0,0 0 0,0 1 0,0-1-1,-1 1 1,1-1 0,-1 1 0,0-1-1,-1 1 1,1 0 0,-1 0 0,0-1 0,0 1-1,0 0 1,-1-1 0,0 1 0,0 0 0,-2 5-1,-2 4-52,-1 1 0,-1-1 0,-1-1 0,0 0 0,0 0 0,-20 23 0,18-24 27,-46 59-34,-54 71 47,105-136 19,1 0 0,0 0-1,0 1 1,0-1 0,1 1-1,0 0 1,1 0 0,-1 0-1,-2 15 1,5-22-5,0 1 0,0 0 1,0 0-1,0 0 0,0 0 0,0 0 1,0 0-1,1 0 0,-1 0 0,0-1 1,0 1-1,1 0 0,-1 0 0,1 0 1,-1 0-1,1-1 0,-1 1 0,1 0 1,-1-1-1,1 1 0,0 0 0,-1-1 1,1 1-1,0 0 0,-1-1 1,1 1-1,0-1 0,0 0 0,0 1 1,0-1-1,-1 0 0,1 1 0,0-1 1,0 0-1,0 0 0,1 0 0,5 1 10,0 0 0,0-1 0,-1 0 0,8-1 0,-3 0-19,18-2-248,-1-2 0,0-1 0,0-1-1,32-12 1,36-10-2913,-32 16-658,-18 7-640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7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0 136,'0'0'17208,"-7"24"-15073,6-20-2032,-8 26 891,2 1 0,0 0 1,2 0-1,-1 61 0,13 350 2167,-1 8-1838,-4-177 4,-2-136-3421,1-69-2498,-1-1-3449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7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12331,'0'0'2579,"8"24"379,81 261 5352,-74-238-7611,30 94 692,-33-109-1065,2 0 0,21 35 0,-32-61-268,1 0-1,0 0 0,0 0 0,1-1 1,0 0-1,0 0 0,0 0 1,1-1-1,10 8 0,-13-11-35,0 1 0,0-1-1,0 0 1,0 0 0,0 0 0,0 0-1,0 0 1,0-1 0,1 1-1,-1-1 1,0 0 0,0 0 0,0 0-1,1 0 1,-1-1 0,0 0 0,0 1-1,0-1 1,0 0 0,0 0 0,0-1-1,0 1 1,0 0 0,3-3-1,1-1 6,0-1 0,-1 0 0,1-1 0,-1 1 0,0-1 0,-1 0-1,0-1 1,5-7 0,34-72-517,-35 70 245,3-11-1273,0-1 0,13-52 0,-7-15-9318,-14 40-1371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8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182 31 832,'0'0'21025,"26"-5"-19557,87-14-901,-93 16-497,-1 1 0,1 0 1,22 2-1,-35 1-54,-5-2-15,0 1 0,0 0 0,0 0-1,0 1 1,0-1 0,0 0 0,0 1 0,0-1-1,0 1 1,0-1 0,0 1 0,0 0 0,-1 0 0,1 0-1,0 0 1,-1 0 0,1 0 0,2 3 0,-3-1-11,1-1 0,-1 1 0,0 0 0,0-1 0,0 1 0,-1 0 0,1 0 0,-1 0 0,1 0 1,-1 0-1,0 0 0,0 4 0,-1 3-27,0 0 0,0-1 0,-1 1 0,0 0 0,-1-1 1,0 1-1,-1-1 0,0 0 0,-9 16 0,-6 5-294,-32 39-1,32-45 137,-2 1 6,15-18 146,0 0-1,0 0 0,0 0 1,1 1-1,-4 9 0,8-17 9,1 1 0,0-1 0,0 0 0,0 1 0,0-1 0,0 0 0,0 1 0,0-1-1,0 1 1,0-1 0,0 0 0,0 1 0,0-1 0,0 0 0,0 1 0,0-1 0,0 1 0,0-1 0,0 0 0,0 1 0,0-1 0,1 0-1,-1 1 1,0-1 0,0 0 0,0 1 0,1-1 0,-1 0 0,0 0 0,0 1 0,1-1 0,-1 0 0,0 0 0,1 1 0,-1-1-1,0 0 1,1 0 0,-1 0 0,0 0 0,1 1 0,-1-1 0,0 0 0,1 0 0,-1 0 0,1 0 0,-1 0 0,0 0 0,1 0 0,24 0-551,-18-1 444,36 0-521,-16 0 128,40 4 1,-65-2 553,0-1-1,0 0 1,0 1 0,0 0-1,0-1 1,-1 1 0,1 0 0,0 0-1,0 0 1,-1 0 0,1 0 0,-1 0-1,1 1 1,-1-1 0,1 1-1,-1-1 1,0 1 0,0-1 0,0 1-1,0-1 1,0 1 0,0 0-1,0 0 1,0 0 0,-1-1 0,1 1-1,-1 0 1,1 0 0,-1 2-1,1 1 192,-1 0-1,0-1 1,0 1-1,0-1 1,0 1-1,-1 0 1,0-1-1,0 1 1,0-1-1,0 0 1,-4 9-1,0-5-4,-1 0 1,1 0-1,-1-1 0,-1 1 0,1-1 0,-1-1 1,-1 0-1,-10 8 0,8-7-167,0 0 0,-1-1 0,1-1 0,-1 0 0,0 0 0,-18 4 0,22-7-142,-1 0 1,0 0-1,0-1 1,1 0-1,-1-1 1,0 0-1,0 0 1,0-1-1,0 0 1,0 0-1,0 0 1,-10-5-1,-5-6-1279,1 0 1,0-2-1,1-1 0,1 0 0,-27-27 1,-27-29-5246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8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1136,'0'0'16048,"9"9"-14697,125 97 2730,-14-10-2277,39 51-18,93 132 463,-12 15-690,-43-51-657,-154-192-645,62 57 1,-74-82-209,0-1 0,2-1 1,37 21-1,-60-40-65,-7-3-12,-1 0 1,1 0-1,0-1 0,0 1 0,0-1 0,0 0 1,0 0-1,1 0 0,-1 0 0,0 0 0,5 0 1,-8-1 13,0 0 0,1 0 1,-1 0-1,0 0 0,0 0 0,0 0 1,0 0-1,0 0 0,0 0 1,0 0-1,0 0 0,1 0 0,-1 0 1,0 0-1,0 0 0,0 0 1,0-1-1,0 1 0,0 0 0,0 0 1,0 0-1,0 0 0,1 0 1,-1 0-1,0 0 0,0 0 0,0 0 1,0 0-1,0 0 0,0 0 1,0-1-1,0 1 0,0 0 1,0 0-1,0 0 0,0 0 0,0 0 1,0 0-1,0 0 0,0 0 1,0-1-1,0 1 0,0 0 0,0 0 1,0 0-1,0 0 0,0 0 1,0 0-1,0 0 0,0 0 0,0-1 1,0 1-1,0 0 0,0 0 1,0 0-1,0 0 0,0 0 14,0-2-167,0 0 1,-1-1-1,1 1 0,-1 0 1,1 0-1,-1 0 0,0 0 1,1 0-1,-1 0 0,-2-3 0,-7-12-1991,-19-22-1,-23-25-5998,-4 1-1607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09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1075 0 3449,'0'0'18652,"-32"3"-17427,-201 17-50,84-5-550,-349 32-66,361-33-392,136-14-167,0 1-1,-1-1 1,1 0 0,0 0-1,0 0 1,-1 1 0,1-1-1,0 0 1,0 1-1,0-1 1,0 1 0,0 0-1,0-1 1,0 1 0,0 0-1,0 0 1,0-1 0,0 1-1,0 0 1,-1 2-1,2-1-4,-1 0-1,1-1 0,-1 1 1,1 0-1,0 0 1,0 0-1,0 0 0,0 0 1,0 0-1,1 0 0,-1 0 1,0 0-1,2 3 1,3 7 59,-1-1 1,2 1-1,0-1 1,0 0-1,8 10 1,-5-8 74,78 117 1055,6-5 1,5-3-1,166 157 1,-259-275-1959,14 16 930,-14-9-3301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0.2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0 123 3145,'0'0'14692,"12"0"-11966,305-18 3131,-240 11-5291,136-11 477,386-39-877,-593 57-590,20-5-519,-16-2-1491,-4-3-3348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225 207 4289,'0'0'7156,"29"2"-6624,97 9-112,-120-10-377,0 0 1,0 0-1,-1 1 0,1-1 0,-1 1 0,1 1 0,-1-1 0,0 1 1,0 0-1,0 0 0,0 0 0,0 1 0,-1 0 0,1 0 0,-1 0 1,0 0-1,-1 1 0,4 4 0,-1-1 26,1 0 19,-1 1 0,-1 0 1,0 0-1,0 0 0,0 1 1,-1 0-1,-1 0 0,0 0 1,0 0-1,-1 0 0,0 1 0,-1-1 1,0 1-1,-1-1 0,0 1 1,-2 14-1,1-19 6,-1-1-1,1 1 1,-1-1 0,-1 1-1,1-1 1,-1 0-1,0 0 1,0 0 0,0 0-1,-1-1 1,1 1-1,-1-1 1,0 0 0,-1 0-1,1-1 1,-1 1-1,1-1 1,-8 4 0,-6 3 158,0-1-1,0 0 1,0-2 0,-23 7 0,15-8-106,0 0 1,0-2-1,-1 0 0,1-2 1,-1-1-1,-33-3 0,54 1-119,1 1 0,-1-1-1,1 0 1,-1 0 0,1-1-1,-1 0 1,1 0 0,0 0-1,0 0 1,0-1 0,0 0-1,1 0 1,-1 0 0,1-1-1,-1 1 1,1-1 0,1 0-1,-1 0 1,0-1-1,-3-5 1,2 1-14,1 0 0,0-1 0,0 0 0,1 0 0,1 0-1,-1 0 1,1 0 0,1 0 0,0-1 0,1-10 0,0 2-58,1 1 1,0 0 0,2 0-1,0 0 1,1 0 0,1 0-1,0 1 1,2 0-1,0 0 1,15-25 0,-9 21-47,0 1 0,2 0 1,1 1-1,0 1 0,1 0 1,1 1-1,28-20 0,-37 30 72,-1 1 0,1 0 0,0 0 0,1 1 0,-1 0 0,1 0 0,0 1 0,0 1 0,0 0 0,1 0 0,-1 1 0,1 0-1,0 1 1,-1 0 0,1 1 0,16 1 0,-23 0 10,1 0 1,-1 1-1,1 0 0,-1-1 0,1 2 1,-1-1-1,0 0 0,0 1 0,0 0 1,-1-1-1,1 2 0,0-1 0,-1 0 1,0 1-1,0-1 0,0 1 0,0 0 1,-1 0-1,1 0 0,-1 1 0,0-1 1,-1 0-1,1 1 0,-1-1 0,2 6 1,2 11 13,-1 0 0,-1 1 0,-1 0 1,0 23-1,-1-24 58,-1 0-1,0-1 1,-2 1 0,0-1 0,-1 0 0,-2 1-1,0-1 1,0-1 0,-2 1 0,-1-1 0,-11 21-1,5-18 87,0 0-1,-1-2 1,-2 0 0,0 0-1,-1-2 1,-37 30-1,45-40-87,1-1 0,-1-1 0,-1 1 0,1-2 0,-1 0 0,0 0 1,0 0-1,-1-2 0,1 1 0,-1-2 0,0 1 0,0-2 0,0 1 0,0-2 0,0 1 0,-19-3 0,28 1-46,1 1-1,-1-1 0,1 0 1,-1 0-1,1 0 1,-1 0-1,1 0 1,0-1-1,-1 1 1,1-1-1,0 1 1,0-1-1,0 0 0,0 0 1,0 0-1,1 0 1,-1 0-1,0 0 1,1 0-1,0 0 1,-1-1-1,1 1 1,0-1-1,0 1 0,1-1 1,-2-2-1,0-7-1,0-1-1,1 1 0,0 0 1,1-18-1,0 13-36,2-6-55,0 0-1,1 1 0,1 0 1,1 0-1,1 0 0,1 0 1,1 1-1,16-29 0,-1 6-173,2 3 0,57-74 0,-77 109 228,-2 2 8,0-1-1,0 1 0,1-1 0,-1 1 0,1 0 0,0 0 0,0 1 0,1-1 0,-1 1 0,1 0 1,0 0-1,0 0 0,0 1 0,0 0 0,7-3 0,-11 5 8,0 0 1,0 0-1,-1 0 0,1 0 1,0 0-1,-1 1 0,1-1 1,0 0-1,0 0 0,-1 0 1,1 1-1,0-1 0,-1 0 1,1 1-1,-1-1 0,1 0 1,0 1-1,-1-1 0,1 1 1,-1-1-1,1 1 0,-1-1 1,1 1-1,-1-1 0,1 1 1,-1 0-1,0-1 0,1 1 1,-1 0-1,0-1 0,0 1 1,1 1-1,2 25-88,-3-21 58,1 4-59,1 111-779,-3-106-95,-1-1-1,0 1 1,0-1 0,-1 0 0,-1 0-1,-6 15 1,-11 12-5295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1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2457,'0'0'19850,"9"1"-18836,39 1-13,77 2 797,164 27 1,-272-27-1702,-9-4-29,0 1 1,0 1-1,0 0 1,0 0-1,-1 0 1,1 1-1,-1 0 1,0 1-1,8 4 1,-14-7-61,0-1 1,-1 1-1,1 0 1,0 0 0,-1 0-1,1 0 1,0 0-1,-1-1 1,0 1-1,1 0 1,-1 0-1,1 0 1,-1 0-1,0 0 1,0 0 0,1 0-1,-1 0 1,0 1-1,0-1 1,0 0-1,0 0 1,0 0-1,-1 0 1,1 0 0,0 0-1,0 0 1,-1 0-1,1 0 1,-2 2-1,1 0 6,-2 1 0,1 0 0,0-1 0,-1 1 0,0-1 1,-4 5-1,-21 16-144,-54 38 1,39-32-297,-56 40-2762,2-12-4487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3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213 0 4777,'0'0'7964,"-16"26"-6126,-7 9-1093,-72 120 1887,79-123-2349,1 0 0,-10 33 0,19-48-251,2 1-1,0-1 0,0 1 0,2 0 0,0 32 0,2-46-29,0 0 0,0 0 0,1 0 0,0 0 0,0 0-1,0-1 1,0 1 0,1 0 0,-1-1 0,1 1 0,0-1 0,0 1 0,0-1 0,1 0 0,-1 0 0,1 0-1,0 0 1,-1 0 0,1-1 0,1 1 0,-1-1 0,0 0 0,1 0 0,-1 0 0,1 0 0,-1 0-1,1-1 1,6 2 0,10 2 18,0-1 0,-1-1 0,1-1 0,30-1-1,-46 0-13,36-1-165,-1-2-1,1-1 1,-1-2-1,0-1 1,45-15 0,-56 12-816,0-1 0,47-25 0,-55 23-365,-1 0 0,0-1 1,-1-1-1,19-18 0,-2-9-4928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3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260 0 6521,'0'0'1689,"-34"124"511,5-17 73,-8 37 471,-10 38-1175,-3 1-1569,16-43-1185,5-45-6640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3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 9386,'0'0'11322,"200"42"-8569,-59-42-1249,1-6-904,-13-14-399,-14-5-65,-31 6-136,3 1-553,-3 0-1095,-16 9-1769,-26 3-3264,-21 3-713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4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3601,'0'0'15336,"24"22"-13309,81 69-848,-96-84-1100,1 0 1,0-1-1,0 0 0,1-1 0,-1 0 0,1 0 0,1-2 0,21 6 0,-7-2 8,18 5-1,-16-6 16,0 2 1,44 20 0,-69-27-104,-1 0 0,1 0 0,-1 1 0,0-1 0,0 1 0,0-1 0,0 1 0,0 0 0,0 0 1,0 0-1,0 0 0,-1 0 0,1 1 0,-1-1 0,0 0 0,1 1 0,-1-1 0,0 1 0,0-1 0,-1 1 0,1-1 1,0 1-1,-1 0 0,0-1 0,0 1 0,0 0 0,0-1 0,0 1 0,0 0 0,0-1 0,-1 1 0,0 0 1,1-1-1,-1 1 0,0-1 0,0 1 0,-2 2 0,-6 8-42,-2 1 0,0-1 0,0-1 0,-1 0 0,-25 19 0,24-19-79,-125 93-2880,42-46-5421,42-31-2217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4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8530,'0'0'10158,"-5"21"-8148,-1 8-1381,-2 33-1,8-57-553,0 1 0,0-1 0,1 1 0,0-1 0,0 1 0,0-1 0,0 0-1,1 0 1,0 0 0,0 0 0,1 0 0,-1 0 0,1 0 0,0 0 0,0-1 0,5 5 0,0 3 128,24 27 202,2 0 1,1-2 0,46 37-1,31 32-299,-109-103-105,-1 0 1,1-1-1,0 1 0,-1 0 1,0 0-1,0 1 0,0-1 1,0 0-1,0 1 0,-1-1 1,0 1-1,1 0 0,-1-1 1,0 1-1,-1 0 0,1 0 1,-1 7-1,0-9 9,0-1-1,0 1 1,-1 0 0,1 0 0,-1-1-1,1 1 1,-1-1 0,0 1-1,1 0 1,-1-1 0,0 1 0,0-1-1,0 0 1,0 1 0,0-1-1,-1 0 1,1 0 0,0 0-1,-1 1 1,1-1 0,-1-1 0,1 1-1,-1 0 1,-1 1 0,-6 1 18,0 1 0,0-1 1,-11 3-1,12-5-48,-11 4-253,-1-1 0,0-1 1,0-1-1,-28 0 0,37-2-697,-1-1 0,0 0 0,0-1-1,1-1 1,-1 0 0,1 0 0,0-1 0,-18-9 0,-21-18-6973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4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 9674,'0'0'7922,"176"-31"-6178,-126 27-1744,-3 2-736,-10 2-5217,-13 0-2817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5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1810 1 4937,'0'0'14394,"-6"3"-12320,-19 16-1003,0 1 0,2 2 0,-21 23 0,30-31-840,-367 407 2584,212-228-2274,-307 328 143,8-9-1474,427-465-72,18-19-1446,-1-2 1,-32 28 0,37-43-2332,18-10 4289,0-1 1,1 0 0,-1 1 0,0-1 0,1 0-1,-1 0 1,0 0 0,1 0 0,-1 1 0,0-1 0,1 0-1,-1 0 1,0 0 0,1 0 0,-1-1 0,0 1 0,1 0-1,-1 0 1,0 0 0,1-1 0,-2 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15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1 7530,'0'0'5082,"-16"24"-2365,5-8-2094,-105 167 4574,-41 108-2394,125-221-2477,3 1 0,-25 96-1,45-129-296,1 0-1,3 0 1,1 1-1,1 40 1,3-76-34,0 0 1,0 0-1,0 0 1,0 1-1,0-1 0,1 0 1,-1 0-1,1 0 0,0 0 1,0 0-1,0 0 1,0 0-1,1 0 0,-1 0 1,1 0-1,3 4 1,-2-6-3,0 1 0,0 0 0,-1-1 0,1 0 0,0 1 0,1-1 0,-1 0 0,0-1 0,0 1 0,0 0 0,1-1 1,-1 0-1,0 0 0,0 0 0,1 0 0,4-1 0,2 0-5,1-1-1,-1 0 1,1 0-1,-1-1 1,0-1-1,0 1 1,0-2-1,16-9 1,3-4-250,37-32 0,-33 24-88,205-162-3600,-84 59-1544,-42 34-2263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3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1544,'0'0'18676,"-14"172"-16963,10-76-721,-7 18-16,-3 10-248,0 2-208,-4 1-288,4-10-128,3-18-104,7-27-992,4-56-1888,25-16-4842,4-28-920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4449,'0'0'8723,"-34"34"-7532,-112 117 37,130-133-934,1 0 0,1 0-1,0 1 1,1 1-1,-15 33 1,13-23 26,0-4-203,2 2-1,0 0 1,2 0 0,1 1 0,2 0-1,1 0 1,1 1 0,1 0-1,-1 33 1,6-60-133,0-1-1,1 1 1,-1-1 0,0 1-1,1-1 1,-1 1 0,1-1-1,0 1 1,0-1 0,0 0-1,0 1 1,0-1 0,1 0-1,-1 0 1,1 0 0,-1 0-1,1 0 1,0 0 0,0 0-1,2 1 1,-1-1-27,1 1 0,0-1 0,0 0 0,1 0 0,-1-1 0,0 1 0,0-1 1,1 0-1,-1 0 0,9 0 0,-5 0-21,-1-1 0,0 0 0,1 0-1,-1-1 1,0 0 0,0-1 0,0 1 0,0-1 0,0-1 0,0 1 0,0-1 0,-1 0 0,1-1 0,8-5 0,-8 2 12,-1 0 1,0 0 0,0-1 0,-1 1-1,0-1 1,0 0 0,-1-1-1,0 1 1,0-1 0,-1 0 0,0 0-1,-1 0 1,0 0 0,0 0-1,-1 0 1,0-1 0,-1 1 0,0-1-1,-1-13 1,0 20 39,0 1 0,1 0-1,-1-1 1,0 1 0,0 0 0,0-1-1,-1 1 1,1 0 0,0 0-1,-1 0 1,0 0 0,1 0 0,-1 0-1,0 1 1,0-1 0,0 0 0,0 1-1,0 0 1,0-1 0,-1 1 0,1 0-1,0 0 1,-1 0 0,1 1-1,-1-1 1,1 0 0,-5 0 0,-1 0-150,1-1 1,-1 1-1,-1 1 1,1 0-1,0 0 1,0 0 0,-15 3-1,21-2 57,-1 0-1,1 0 0,0 0 1,0 0-1,-1 0 1,1 1-1,0-1 1,0 0-1,0 1 0,0 0 1,0-1-1,1 1 1,-1 0-1,0 0 1,1 0-1,0 0 0,-1 1 1,1-1-1,-2 4 1,0 2-504,0 1 0,1-1 1,0 1-1,-1 9 1,-2 25-2816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3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1093 2304,'0'0'20677,"42"-30"-19458,307-224 6,115-72-802,-74 53-714,-347 243-67,50-40-1149,-83 61 482,0-1 0,0-1 0,10-15 0,-2-5-3813,-15 9-1474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4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0 136 8730,'0'0'9663,"40"-7"-7521,3-1-1711,22-4 194,115-36-1,-134 33-539,-21 5-21,0 1 0,1 2-1,0 0 1,0 2 0,32-2-1,-57 7-62,-1 0 0,1 0-1,0 0 1,-1 0 0,1 0-1,-1 1 1,1-1 0,0 0-1,-1 0 1,1 1 0,-1-1-1,1 0 1,-1 1 0,1-1 0,-1 1-1,0-1 1,1 0 0,-1 1-1,1-1 1,-1 1 0,0-1-1,1 1 1,-1 0 0,0-1 0,0 1-1,1-1 1,-1 1 0,0-1-1,0 1 1,0 0 0,0-1-1,0 1 1,0-1 0,0 1-1,0 0 1,0-1 0,0 1 0,0-1-1,0 1 1,0 0 0,-1-1-1,1 1 1,0-1 0,0 1-1,-1 0 1,0 7 57,0 2 41,0 0 0,-1 0 1,0 0-1,-1-1 1,0 1-1,0-1 1,-6 11-1,-39 63 218,14-26-335,-53 125-1535,42-58-5401,31-67-995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4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7770,'0'0'7021,"34"8"-5043,110 29-632,-132-34-1227,0 2 1,0-1-1,0 2 1,-1-1-1,0 1 1,13 10-1,-18-11-86,0 0 0,-1 0 0,0 1 0,0 0 0,0 0 0,0 1 0,6 11 0,-7-10-21,-1 1 0,1-1-1,-1 1 1,-1-1 0,0 1 0,0 0 0,-1 0 0,0 0 0,0 0 0,-1 0 0,0 0 0,-1 0 0,0 0-1,0 0 1,-1 0 0,-3 12 0,-2-3-6,0 1 0,-1-1-1,-1 0 1,-1 0 0,0-1 0,-16 19-1,-66 72-1,-11 14 20,101-120-25,1 0 0,-1 0-1,1 0 1,0 1 0,0-1-1,-1 0 1,1 1 0,1-1-1,-1 1 1,0-1-1,1 1 1,-1 2 0,1-4-5,0 0 1,0 0 0,0 0-1,0 0 1,1-1 0,-1 1-1,0 0 1,1 0 0,-1-1-1,0 1 1,1 0-1,-1-1 1,1 1 0,-1 0-1,1-1 1,-1 1 0,1 0-1,0-1 1,-1 1 0,1-1-1,0 0 1,-1 1 0,1-1-1,1 1 1,5 1-23,0 0 1,0-1-1,0 0 1,0 0-1,0-1 1,13-1-1,-7 1 64,21-2-713,0-2 0,0-1-1,0-2 1,63-21 0,-23 6-2449,-1 3-2129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4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0 3961,'0'0'8535,"-1"41"-6017,9 348 2187,5 541 348,-41-463-3949,1-86-1357,26-315-3920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5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9826,'0'0'4961,"75"199"-2008,-40-118-33,5-3-807,-5-5-1121,1-13-600,-4-12-256,0-21-120,-7-21 0,4-6 0,3-48 200,0-30-216,0-19-912,4-8-1032,6-15-1833,-9 26-1728,-8 31-489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5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46 9210,'0'0'6811,"38"-8"-4935,124-24-564,-148 29-1182,-1 2-1,0 0 0,1 0 1,21 3-1,-29-1-98,-1 0-1,1 0 1,-1 1-1,1-1 1,-1 1 0,1 0-1,-1 1 1,0-1-1,7 5 1,-9-3-21,1-1 1,0 1 0,-1-1-1,0 1 1,0 0-1,0 1 1,0-1 0,-1 0-1,1 1 1,-1-1-1,0 1 1,-1 0 0,1 0-1,-1 0 1,0 0-1,0 0 1,0 0 0,-1 0-1,0 0 1,0 0-1,0 0 1,-1 6 0,-1-1-7,1-1 0,-2 1 0,1-1-1,-1 0 1,-1 1 0,1-2 0,-2 1 0,1 0 0,-1-1 0,0 0 0,-8 9 0,-11 13-153,-44 39-1,46-48 48,-37 36-246,19-21 173,-46 56-1,86-91 159,-1-1 0,0 1 0,1 0-1,-1 0 1,0 0 0,1 0-1,-1 0 1,1 0 0,-1 0 0,1 0-1,0 0 1,-1 0 0,1 0-1,0 0 1,0 0 0,0 1 0,0-2-22,0 1 1,0-1-1,0 1 0,1-1 1,-1 0-1,0 1 1,0-1-1,1 0 1,-1 1-1,0-1 1,0 0-1,1 0 1,-1 1-1,0-1 1,1 0-1,-1 0 1,1 1-1,-1-1 1,0 0-1,1 0 1,-1 0-1,0 0 1,1 0-1,-1 0 1,1 0-1,0 1 1,35-4-1191,-34 3 1294,31-8-721,0-1 1,-1-2 0,37-17-1,-45 17 441,1 1-1,-1 1 1,2 1-1,-1 1 0,1 1 1,0 1-1,31-1 0,-55 6 259,0 0-1,0 0 0,0 1 0,0-1 1,1 1-1,-1-1 0,0 1 0,0 0 1,0 0-1,0-1 0,0 1 0,0 1 1,-1-1-1,1 0 0,0 0 0,0 1 1,-1-1-1,1 1 0,-1-1 0,1 1 0,-1 0 1,0 0-1,0-1 0,0 1 0,0 0 1,0 0-1,0 0 0,0 0 0,-1 0 1,1 1-1,-1-1 0,1 0 0,-1 0 1,0 0-1,0 4 0,1 3 298,-1 0 1,-1 0-1,0 0 0,0 0 0,0 0 0,-1 0 0,-1 0 0,-3 9 1,-1-4 9,0 1 1,-1-1-1,-1-1 1,0 1-1,-1-1 1,-14 13-1,-6 5 30,-39 30-1,49-44-471,-1-1-1,0-1 0,-2-1 0,-42 20 1,57-31-156,0 1 1,-1-1-1,1-1 0,-1 0 1,0 0-1,0-1 0,1 0 1,-1 0-1,0-1 0,0 0 1,0-1-1,0 0 0,0 0 1,0-1-1,1 0 1,-1 0-1,-10-5 0,10 2-442,0 0 0,0-1 0,0 0 0,1 0 0,0-1 0,-9-10 0,-42-52-6054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6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1114 857 9634,'0'0'13706,"-37"-21"-12823,-122-76-575,139 82-300,0 0 0,1-2 0,0 0 1,2-1-1,-17-22 0,-7-7-8,-61-54-286,-5 5-1,-3 4 1,-182-114-1,290 205 240,-78-48-759,26 24-6222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6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807 0 10698,'0'0'6532,"-32"0"-4805,-204 0 537,174 3-2028,0 2 0,0 2 0,1 4 1,1 2-1,0 2 0,-80 33 0,138-48-254,0 1 0,0-1-1,1 1 1,-1 0 0,0-1-1,1 1 1,-1 0 0,1 0-1,-1 0 1,1 0 0,-1 0 0,1 0-1,0 1 1,-1-1 0,1 0-1,0 1 1,0-1 0,0 1-1,0-1 1,0 1 0,0 2-1,1-2-19,0 0 0,1 0 0,-1 0 0,1-1 0,0 1 0,-1 0 0,1 0 0,0-1 0,0 1 0,0-1 0,0 1 0,1-1 0,-1 1 0,0-1 0,1 1 0,-1-1 0,1 0 0,-1 0 0,1 0 0,3 2 0,442 372 2876,-432-361-2797,41 39-297,-24-16-5565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7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0 277 6753,'0'0'8940,"38"-4"-6995,-29 3-1818,297-45 2912,-137 10-1683,1 8 0,337-10 0,-192 38-1372,-312 0-100,1 0 1,0 0-1,0 0 1,-1-1-1,1 1 1,-1-1-1,1 0 0,0 0 1,-1 0-1,0 0 1,1-1-1,3-2 0,-4 2-128,-2 0 0,1 0 0,0 0-1,0 0 1,-1 0 0,1 0 0,-1-1-1,1 1 1,-1 0 0,0-1 0,0 0-1,0 1 1,0-1 0,-1 1 0,1-6-1,3-28-5517,-3 2-1480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7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10074,'0'0'10578,"37"24"-8465,122 80-926,-14-27-490,-122-66-663,1 0 0,-2 2-1,29 20 1,-48-31-33,0 1 0,0 0 0,0-1 0,0 1 0,-1 0 0,1 0 0,-1 1 0,4 5 0,-5-7-3,-1-1 0,1 1-1,-1 0 1,1-1-1,-1 1 1,0 0 0,1-1-1,-1 1 1,0 0 0,0-1-1,0 1 1,0 0 0,0-1-1,-1 1 1,1 0 0,0-1-1,-1 1 1,0 0 0,1-1-1,-1 1 1,0-1 0,0 1-1,1-1 1,-3 2 0,-6 7-28,-1 0 1,-1-1 0,1-1 0,-2 1-1,1-2 1,-19 10 0,-1 2-156,-215 138-3880,127-80-1471,24-16-1806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4057,'0'0'7169,"4"-5"-6527,-2 1-557,1 2 1,-1-1-1,1 0 0,0 0 1,0 1-1,0 0 0,0-1 1,0 1-1,0 0 0,1 1 1,-1-1-1,1 1 0,-1-1 1,1 1-1,0 0 1,-1 0-1,1 0 0,0 1 1,6-1-1,17-1 435,-1 2-1,0 0 1,0 1 0,0 2 0,0 1 0,0 1-1,36 11 1,83 41 364,-142-56-865,-1 0-1,0 0 0,0 1 1,0-1-1,0 1 1,0 0-1,-1-1 0,1 1 1,0 0-1,-1 0 1,1 0-1,-1 0 0,0 0 1,0 1-1,0-1 1,0 0-1,0 1 0,0-1 1,0 0-1,-1 1 0,1-1 1,-1 1-1,0-1 1,0 1-1,0-1 0,0 1 1,0-1-1,0 1 1,-1-1-1,1 0 0,-1 1 1,-1 2-1,-2 10 236,-1 0 1,-1 0-1,-14 25 0,15-31-199,-5 12-28,-1-1 0,-1-1 0,0 0 0,-2 0 0,0-1 1,-1-1-1,-1 0 0,0-2 0,-1 0 0,-1 0 0,-1-2 0,0 0 0,0-1 0,-22 10 0,33-19 13,-4 3 88,-1 0 0,0 0 0,0-1 0,0-1 0,-1-1 0,-20 4 0,32-7 113,18-1-306,54-6 443,70-3 382,-10 10 260,208 26 0,-170 1-1572,-164-26-809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8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10282,'0'0'11412,"-8"32"-9870,-48 198-642,47-190-882,1 0 0,3 1 0,1-1 0,2 1 0,3 44 0,0-79-32,0 0 1,0 1-1,1-1 1,0 0-1,0 0 1,1 0-1,-1 0 1,1-1-1,1 1 1,-1-1-1,1 1 0,0-1 1,0 0-1,0-1 1,1 1-1,0-1 1,0 0-1,0 0 1,0 0-1,0-1 1,1 1-1,0-2 1,0 1-1,0 0 1,6 1-1,11 3-46,0-1-1,0-1 1,1 0-1,0-2 1,33 0-1,-25-2-313,0-1 0,0-2-1,38-7 1,-54 6-243,1-1-1,-1-1 1,1-1 0,-2 0-1,1-1 1,-1-1-1,27-17 1,-25 12-1151,-1 0-1,0-1 1,0-1-1,20-26 1,-11 1-3162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8.3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1 5809,'0'0'6210,"-72"220"-4098,44-124-72,3 9-943,4 10-1097,10 38-945,4-26-2047,7-34-4218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8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0 115 8530,'0'0'11762,"47"0"-9548,-8 1-1802,302-16 1707,-70-21-1173,383-27-502,-598 62-622,96 0 327,-57 10-3266,-80-8 981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8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6641,'0'0'13815,"36"22"-12441,119 75-726,-1-17-291,-122-66-292,-1 2-1,47 32 1,-71-43-65,-1 0 0,0 0 0,0 1 0,-1 0 0,0 0 0,0 0 0,0 0 0,5 11 0,-8-14 0,0 0 0,-1 0 0,0 1 0,1-1 0,-1 0 0,0 1 0,-1-1 0,1 1 0,-1-1 0,0 1 0,1 0 0,-1-1 0,-1 1 0,1-1 0,-1 1 0,1-1 0,-1 1 0,0-1 0,0 1 0,0-1 0,-3 4 0,-3 2-29,0-1 1,-1 0-1,0 0 1,-1-1-1,0 0 1,0 0 0,0-1-1,-1 0 1,-12 5-1,20-10 11,-117 64-1265,-97 58-6521,166-91 1519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9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0 9754,'0'0'12248,"6"33"-10789,-1 2-1130,-2-11-141,1 0-1,1-1 0,1 0 1,1 0-1,1 0 0,17 32 0,22 34 592,41 87 302,-79-156-990,-2 1-1,-1 0 0,0 0 1,-1 0-1,-2 1 1,3 39-1,-7-57-99,1-1 0,-1 0 0,1 0 1,-1 0-1,0 0 0,0 0 0,0 0 0,-1 0 1,1 0-1,-1 0 0,0-1 0,1 1 0,-1 0 1,0-1-1,-1 0 0,1 1 0,0-1 0,-1 0 1,1 0-1,-1 0 0,0-1 0,1 1 0,-1-1 1,0 1-1,0-1 0,-4 1 0,-10 4-420,0-1 1,-1 0-1,-25 3 0,31-6 41,-7 1-609,0 0-1,-1 0 0,1-2 0,0-1 0,0 0 1,-1-1-1,1-2 0,0 1 0,0-2 1,-22-7-1,-25-20-4886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39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6121,'0'0'8146,"192"-43"-5793,-131 43 7,3 0-1032,-10 9-792,-8 22-432,-10 8-104,-29 45-1408,-7-9-3113,0 0-3456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0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2479 1 6865,'0'0'10525,"-5"28"-7985,-17 95-849,18-105-1385,-1 0 0,-1 0 0,0-1 1,-1 0-1,-1 0 0,-1-1 0,-19 28 0,13-19 47,-6 4-11,-1 0 1,-2-1 0,0-1 0,-2-2-1,-1 0 1,0-2 0,-2-1 0,-55 32 0,25-21-92,-1-4 1,-2-2-1,-118 35 1,116-46-186,-1-2 0,-113 7-1,-132-14 11,244-9-48,1-3 0,1-3 0,-1-3 0,-78-24 0,91 19-28,0-2 0,2-3 0,1-1-1,0-3 1,-66-46 0,83 47 10,1-2 1,1-1-1,1-1 0,2-1 0,1-2 0,1-1 0,2 0 1,1-2-1,1-1 0,-30-72 0,47 96-31,2 8-34,0-1-1,0 0 1,1 0-1,0 0 1,0-1-1,-1-6 1,51 76-12713,-27-28 5365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0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796 0 8010,'0'0'12261,"-31"6"-12029,-10 1-203,-138 29 65,165-33-90,-90 23 25,-1-5 0,-154 12-1,197-29-268,62 16-344,1-10 623,0-1-1,1 1 0,0 0 1,1 0-1,0-1 0,0 0 1,10 18-1,-1 1 133,139 344 4062,27 63-2329,-190-499-4613,-14-10-4900,-9-3-4851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1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 0 7578,'0'0'7739,"-9"41"-5117,-126 499 5140,119-458-7129,4 0 0,-1 86 0,11 164-311,4-174-691,-2-17-2320,0-141 2629,4 33-1663,3-22-1508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1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1015 10826,'0'0'13147,"267"-132"-12139,-113 36-472,13-13-287,8-8-113,-4 2-104,-7 7 96,-14 12-128,-21 15-192,-22 14-1153,-11 19-1743,-32 18-3506,-25 15-815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8 274 1416,'0'0'8862,"-1"5"-7013,-5 21 5899,14-27-7455,0-1 0,1 0 0,-1 0-1,0 0 1,0-1 0,-1 0 0,1 0 0,-1-1 0,1 0 0,10-9 0,15-6 138,14-5-127,2 3 0,1 1 0,0 3 0,1 2 0,1 2 0,0 2 0,103-6 0,432-49 847,-459 47-1096,250-4 1,-204 23 1699,-172 0-1594,-9 6 2959,7-4-3133,1-1 1,0 1-1,-1-1 1,1 1-1,0-1 1,0 1-1,0-1 1,0 0-1,0 0 1,1 1-1,-1-1 1,0 0-1,0 0 1,1 0-1,-1 0 1,1 0-1,-1-1 1,1 1-1,-1 0 1,4 0-1,43 17-321,-34-13 288,177 54 30,-37-13 5,-140-41 59,0 1 0,0 0 0,0 1 0,0 1 0,-1 0 0,21 17 0,-33-24 506,-27-1-265,-75 4-4761,32 3-3881,12-3-2555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1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10354,'0'0'11408,"43"1"-10795,-4 0-517,238-5 305,-111 0-367,-159 4-36,0 0 0,-1 0 0,1 1 0,0-1 0,0 2 0,-1-1 0,1 1 0,7 2 0,-12-2 2,0-1-1,1 1 1,-1 0-1,0-1 1,0 1-1,0 0 1,0 0-1,0 0 1,-1 0-1,1 1 1,0-1-1,-1 0 1,0 1-1,0-1 1,1 1-1,-1 0 1,-1-1-1,1 1 1,0 0-1,-1-1 1,1 1-1,-1 4 1,0 3 26,0 0 1,0 0-1,-1 0 1,0-1-1,-1 1 1,0 0-1,-1-1 0,0 1 1,-1-1-1,1 0 1,-2 0-1,-9 16 1,-8 9 78,-50 56-1,51-65-153,-114 144-1544,54-52-3952,38-47-1896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2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7362,'0'0'10625,"36"25"-9124,119 81-577,-67-52-223,-73-46-575,-1 1 1,1 1 0,-2 0-1,19 18 1,-28-24-121,0 0-1,0 0 1,-1 0 0,0 1 0,1 0-1,-2-1 1,1 1 0,0 1-1,-1-1 1,0 0 0,0 0 0,-1 1-1,0-1 1,1 1 0,-2-1-1,1 1 1,-1 0 0,0-1 0,0 1-1,0 0 1,-1-1 0,0 1-1,0-1 1,0 1 0,-1-1 0,0 1-1,0-1 1,-3 5 0,-6 11-33,-1 0 1,-1-1 0,-1 0 0,-32 35 0,-27 22-209,39-43 144,2 2 1,-31 43-1,61-75 78,-1 0 1,1 0-1,0 0 1,0 0-1,0 0 1,-2 9-1,4-12-6,0 0-1,0 0 1,-1 0 0,1 0 0,0 0-1,0 0 1,1 0 0,-1 0-1,0 0 1,0 0 0,0 0 0,1 0-1,-1 0 1,0 0 0,1 0-1,-1 0 1,1 0 0,-1 0 0,1 0-1,-1 0 1,1 0 0,0-1-1,0 1 1,-1 0 0,1-1 0,0 1-1,0 0 1,0-1 0,-1 1-1,1-1 1,0 1 0,0-1 0,0 0-1,0 1 1,0-1 0,2 1-1,11 1-176,1 0-1,0-1 1,29-1-1,-18 0 46,4-1-328,0-2 1,0 0 0,-1-2-1,44-12 1,109-49-6719,-180 65 7089,76-30-6121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3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1 3961,'0'0'10683,"-1"27"-8941,-6 341 2998,1-205-3565,-16 757 1761,22-216-3837,1-693 504,-1 0 1,-1-1 0,1 1-1,-2 0 1,0 0-1,0-1 1,-7 20 0,9-28 158,-1-1 0,0 1 0,0 0 0,0-1 0,0 1 0,-1 0 0,1-1 0,0 0 0,-1 1 0,1-1 0,-1 0 0,1 1 0,-1-1 0,1 0 0,-1 0 0,0 0 1,0-1-1,1 1 0,-1 0 0,0-1 0,0 1 0,0-1 0,-3 1 0,3-1-268,0 0 1,0 0 0,-1-1-1,1 1 1,0 0-1,0-1 1,0 0-1,0 1 1,0-1 0,0 0-1,0 0 1,0 0-1,-3-3 1,-20-22-6625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3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8658,'0'0'3670,"10"36"-1834,2 11-1001,-1-1 415,2-1 1,35 81 0,-30-85-665,1-1 1,2-1-1,2-1 1,33 43-1,-54-78-501,1 0 0,-1 0-1,1-1 1,0 1 0,-1-1-1,1 1 1,0-1 0,0 0-1,1 0 1,-1 0-1,0-1 1,1 1 0,-1-1-1,1 0 1,-1 0 0,1 0-1,0 0 1,-1-1 0,1 1-1,0-1 1,0 0 0,-1 0-1,1 0 1,0-1 0,4 0-1,-1-2-46,0 1-1,0-1 1,0-1-1,-1 1 0,0-1 1,0 0-1,0 0 1,0-1-1,0 0 0,-1 0 1,8-10-1,2-3-1090,21-32-1,-10 0-5171,-14 19-1686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3.9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40 8594,'0'0'8738,"34"-6"-6492,108-20-834,-121 22-1145,0 2 1,-1 1-1,23 0 1,-19 2-55,-19-1-190,-1 0 1,1 0 0,-1 0 0,1 0-1,-1 1 1,1 0 0,-1 0 0,0 0-1,1 1 1,7 3 0,-10-3-23,-1-1-1,1 1 1,0 0 0,-1-1 0,1 1 0,-1 0-1,0 0 1,0 0 0,1 0 0,-1 0 0,0 0-1,-1 1 1,1-1 0,0 0 0,-1 0 0,1 1-1,-1-1 1,0 0 0,0 1 0,0-1 0,0 5-1,0-2 4,-1 0-1,1 0 1,-1 0-1,-1 0 0,1 0 1,0-1-1,-1 1 1,0 0-1,0-1 0,-1 1 1,-5 7-1,-3 3 12,-26 26 0,12-15-4,5-4-11,-44 54-47,64-76-9,-1 1 0,0 0 0,0-1 0,1 1 0,-1 0-1,0 0 1,1 0 0,-1-1 0,1 1 0,-1 0 0,1 0 0,-1 0 0,1 0-1,0 0 1,0 0 0,-1 0 0,1 0 0,0 0 0,0 0 0,0 0-1,0 0 1,0 0 0,0 0 0,0 0 0,0 0 0,1 0 0,-1 0 0,0 0-1,1 0 1,-1 0 0,1 0 0,-1 0 0,1 0 0,-1 0 0,1 0 0,-1-1-1,1 1 1,0 0 0,-1 0 0,1-1 0,0 1 0,0 0 0,0-1 0,0 1-1,-1-1 1,1 1 0,2 0 0,5 2-72,1-1-1,-1 0 1,0 0-1,18 1 1,-7-1 26,0 2 44,11 0 13,-1 2 0,1 2 0,55 20 0,-79-25 69,0 0 0,0 0 0,0 0 0,0 1 0,0-1 0,-1 1 0,0 1 0,0-1 0,0 1 0,0 0 0,-1 0 0,1 0 0,-1 1 0,-1 0 0,1 0 0,-1 0 0,0 0 0,0 0 0,-1 0 0,0 1 0,0-1 0,0 1 0,1 10-1,-3-9 42,1 0-1,-1-1 1,0 1-1,0 0 1,-1-1-1,0 1 0,-1-1 1,1 1-1,-1-1 1,-1 1-1,0-1 0,0 0 1,0 0-1,-1 0 1,0-1-1,0 1 0,0-1 1,-1 0-1,0 0 1,0-1-1,-1 1 0,1-1 1,-1 0-1,-1-1 1,1 0-1,-9 5 1,-1 0-16,1-1 1,-1 0 0,-1-1 0,1-1-1,-1-1 1,-27 5 0,11-4-81,-2-3 0,-45 1-1,65-4-254,1-1 0,-1 0 0,1-1 0,-1-1 1,1 0-1,0-1 0,-20-8 0,21 6-641,-1-1 1,1-1 0,0 0 0,-12-10-1,-20-24-4895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4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1462 942 10314,'0'0'14114,"-24"-17"-13605,3 3-423,-23-16 172,-73-67 0,21 12-15,-195-131 1,-125-40-321,410 253 75,-371-198-63,367 196-233,0 1 0,-1 0 1,0 1-1,-17-4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4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839 16 3305,'0'0'11970,"-35"5"-9983,-118 16-772,69-13-620,-143-5 0,128-4-479,68 1-50,-52-6 1,70 4-103,1-1-1,-1 0 1,1-1 0,0-1-1,0 0 1,-21-12 0,16 10-35,17 8 67,0-1 1,-1 1-1,1 0 0,0-1 1,-1 1-1,1-1 0,0 1 0,0 0 1,0-1-1,0 1 0,0 0 1,0-1-1,0 1 0,0 0 1,0-1-1,0 1 0,0 0 0,0-1 1,0 1-1,0-1 0,0 1 1,1 0-1,-1-1 0,0 1 0,1-1 1,-1 1-1,0-1 0,1 1 1,-1 0-1,1 0 0,53 104 520,-11-25 199,265 572 3998,-294-610-5075,-12-23-6059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5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0 479 6185,'0'0'10098,"32"-25"-9325,13-9-430,0 1 0,2 3 0,2 2 0,94-40 0,18 10 404,3 7 0,2 8 0,175-24 0,-220 56-368,155 4 1,-225 7-405,44 6-1952,-104-36-9585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5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7402,'0'0'4841,"33"12"-2957,215 78 1457,-206-76-2803,-14-6-220,0 1-1,0 1 1,-1 2 0,0 1-1,-1 1 1,26 18 0,-49-29-279,1-1 0,-1 1 0,0 0 0,0 0 0,-1 0-1,1 0 1,0 0 0,-1 1 0,0-1 0,0 1 0,0-1 0,0 1 0,-1 0 0,1 0 0,-1 0 0,0 0 0,0 0 0,-1 0 0,1 0 0,-1 0 0,0 0 0,0 0 0,0 0 0,0 1 0,-1-1 0,-2 7 0,0-2 10,-1 0 0,0 0 0,0-1 0,-1 1 0,0-1 0,-1 0 0,0-1 0,0 1 0,0-1 0,-11 8 0,-165 134-891,54-63-4614,78-60-353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6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0 10098,'0'0'6220,"-22"27"-4561,-67 93-741,84-114-860,2 1 0,-1 0 0,1 0 0,0 0 0,0 1 0,1-1 0,0 1 0,0-1-1,1 1 1,0 0 0,0 0 0,1 0 0,0-1 0,1 11 0,0 6 125,-1-18-144,0 1-1,0-1 1,1 0 0,-1 0-1,2 0 1,-1 0 0,1 0 0,0 0-1,0 0 1,0 0 0,1 0-1,0-1 1,7 10 0,-4-9-21,-1 0 1,2 0-1,-1-1 1,0 0-1,1 0 1,0-1-1,0 0 1,1 0-1,-1-1 1,13 5-1,3-1 9,0-1-1,1 0 0,-1-2 1,45 2-1,99-9-78,-136 0-231,-1-1 0,1-2-1,-1-1 1,-1-1-1,1-2 1,-1 0-1,30-18 1,-31 13-1177,-1-1 0,0-1 0,45-39 0,-21 1-4179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04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1095 359 3321,'0'0'5161,"-24"-33"-3876,-77-105-27,69 94-558,13 18 282,-26-30 1,39 50-694,-1-1 0,-1 1 0,1 0 0,-1 1 0,0 0 0,0 0 0,-12-5 0,15 8-155,0 0 0,-1 0 1,1 1-1,-1-1 0,1 1 0,-1 0 0,1 1 0,-1-1 0,0 1 1,1 0-1,-1 1 0,-7 1 0,4 0-73,1 0 1,0 1-1,0 0 1,0 1-1,0 0 0,1 0 1,-1 1-1,-8 7 1,-26 24-3,1 3-1,2 1 1,2 2 0,-35 52 0,1 1-21,5 4 0,4 2-1,4 3 1,-49 123-1,97-202-29,2 1 0,0 0-1,1 0 1,2 1 0,1-1-1,1 1 1,0 35 0,4-44 66,1 0 0,0 0 1,1 0-1,1 0 0,1-1 1,0 0-1,2 0 0,0 0 1,0 0-1,20 29 1,-8-18 43,2-1 1,0-1 0,2-1 0,49 43 0,-52-52-100,1-2 1,1 0-1,0-1 1,1-1-1,0-1 1,0-1-1,2-2 0,-1 0 1,1-1-1,0-2 1,0 0-1,45 1 1,-26-5-18,-1-1 0,1-3 0,-1-2 0,1-1 0,-1-2 0,67-23 0,-68 15-8,0-1 1,-1-2-1,-1-2 0,-1-2 1,0-1-1,-2-2 1,38-35-1,-6-4-36,-3-3-1,77-101 1,-107 124-116,53-88 1,-79 114 106,0 0 0,-2-1 1,0-1-1,-1 1 1,-1-1-1,-1-1 0,-1 1 1,2-28-1,-4 24 30,-1 0 1,-2 0-1,0 0 1,-9-48-1,7 61 21,0 1 0,-1 0-1,0 0 1,-1 1-1,0-1 1,-1 1 0,0 0-1,-1 0 1,0 1-1,0 0 1,-1 0 0,0 1-1,-11-9 1,0 2-3,-1 2 1,-1-1 0,0 2-1,-1 1 1,0 1-1,-1 1 1,0 0 0,-1 2-1,1 1 1,-28-4-1,-14 2 14,-1 3 0,-104 4 0,101 4 42,1 3 0,-101 22 0,123-17-5,1 2-1,0 3 1,1 1 0,-63 34 0,99-46-40,-11 5 42,-37 27 1,51-33-53,0 1-1,0-1 0,0 1 1,1 0-1,-1 1 0,1-1 1,1 1-1,-1-1 0,1 1 1,-4 10-1,1 7-604,2 0 1,0 0-1,2 1 0,1-1 0,1 31 1,0-45 54,0 76-5945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6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0 5713,'0'0'10731,"-89"208"-7499,49-97-1151,-2 7-793,-1 5-872,14-5-416,11-13-176,18 9-2345,11-26-4376,21-31-1689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6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1 343 4849,'0'0'13915,"278"-21"-11346,-142-9-1129,49-15-976,-14 3-296,8 3-64,-15 3-104,-43 15 16,-3 3-16,-36 9-256,-29 0-784,-21 0-1937,-14-13-600,-11 1-2736,-3 0-2793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7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8282,'0'0'12045,"37"29"-10713,123 87-640,-146-106-595,1 0 0,0-2 0,0 0 0,1-1 0,0 0 0,34 8 0,-15-5 193,13 4 85,-27-8-191,0 0-1,-1 1 1,0 1 0,20 11-1,-39-18-175,1 0 0,-1-1 0,1 1 0,-1 0 0,1 0 0,-1 0-1,0 0 1,0 0 0,1 1 0,-1-1 0,0 0 0,0 0 0,0 1 0,0-1-1,0 1 1,0-1 0,-1 1 0,1-1 0,0 1 0,-1-1 0,1 1 0,-1 0-1,0-1 1,0 1 0,1 0 0,-1-1 0,0 1 0,0 0 0,0-1 0,-1 1-1,1 0 1,0-1 0,-1 1 0,1 0 0,-1-1 0,1 1 0,-1-1 0,0 1-1,0-1 1,0 1 0,-1 2 0,-10 5 66,1 0 1,-1-1-1,-1 0 1,-24 11-1,7-3-81,-143 88-1702,67-25-5813,76-52 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7.4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 11130,'0'0'11029,"-1"29"-9323,-3 98-419,4-110-1088,0-1 0,1 0 0,1 0 0,1 1 0,1-2 0,0 1-1,1 0 1,0-1 0,1 0 0,1 0 0,0 0 0,11 14 0,5 2-30,2 0 0,1-2-1,42 36 1,-32-30-61,42 49 0,-77-83-96,0 0 0,0 0 1,0 1-1,-1-1 0,1 0 1,0 0-1,0 1 0,-1-1 1,1 0-1,-1 1 0,1-1 1,-1 0-1,0 1 0,1-1 1,-1 1-1,0-1 0,0 1 1,0-1-1,0 1 0,0-1 1,-1 1-1,1-1 0,-1 2 1,0-1-8,0 0 1,0 0 0,0-1 0,-1 1 0,1 0 0,0-1-1,-1 1 1,0-1 0,1 1 0,-1-1 0,0 0 0,0 0-1,0 0 1,-2 1 0,-8 3-127,-1 0-1,0-1 1,-27 5-1,35-8 25,-7 1-401,1 0 0,-1-1 1,0 0-1,0 0 0,0-2 1,1 1-1,-1-2 1,0 1-1,1-1 0,-23-8 1,24 6-449,1 0 0,0-1 0,1 0 1,-1-1-1,1 1 0,0-1 1,0-1-1,-9-9 0,-30-42-6287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7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3521,'0'0'10834,"189"-6"-8569,-139 6-857,3 18-936,-3 3-472,-7 3-96,-11 6-1760,-18 22-1097,-10-10-2256,-4 3-1473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8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2487 19 8,'0'0'16960,"-11"30"-14369,-38 100-735,20-47-592,17-45-426,-30 63 0,36-90-662,0-1 0,-1 0-1,0 1 1,-1-2 0,0 1 0,-1-1-1,1-1 1,-2 0 0,-13 10-1,1-4 100,-2 0-1,1-2 1,-1-1-1,-39 12 0,-110 21 107,73-27-349,-1-4 0,0-4 0,-1-5 1,0-5-1,-167-21 0,164 4-68,2-4 0,1-4 0,1-5 0,1-4 0,2-4 0,-123-70 0,188 90 13,1-2 0,1-1 0,-48-44 0,61 47-93,0 0-1,1-1 0,0-1 0,2 0 1,-24-44-1,36 59-237,1 0 0,-1 0 0,1 0 1,0 0-1,0 0 0,1-1 0,0 1 0,0 0 0,0-9 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8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757 1 5161,'-3'0'17807,"-22"1"-16500,0 2 0,-26 5 1,-17 3-627,-386 3 155,324-15-3101,136 1 2240,0 0 0,0 1 0,1 0 0,-1 1 0,0-1-1,0 1 1,0 0 0,-1 1 0,1-1 0,0 1 0,5 4 0,-1 0 71,0 1-1,0 0 0,-1 0 0,0 1 0,9 11 0,0 5 156,0 0 0,-2 1-1,23 49 1,-21-34-297,-3 0-1,-1 1 1,-2 0-1,8 53 1,-8-7-3299,-6 1-4309,-5-13-3709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9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1902 1 5009,'0'0'10672,"0"26"-8769,2 13-1275,-1-8-126,0 0 1,-2 0-1,-6 38 1,1-39-174,-1 0 0,-1-1 1,-2 0-1,-1 0 0,-1-1 0,-2 0 1,-1-1-1,0-1 0,-2-1 1,-31 37-1,17-27-218,-2-1 1,-2-2-1,0-1 1,-2-2-1,-2-1 0,-51 28 1,16-18-75,-2-3-1,-1-3 1,-2-3 0,-159 35 0,116-43-136,0-4 1,-211 0-1,308-16-6,1-1 0,-1-2-1,1 0 1,0-2 0,0 0 0,-39-13 0,57 14 0,0 1 0,0-1 1,0 0-1,0 0 1,1-1-1,-1 0 0,1 0 1,0 0-1,0 0 0,0-1 1,1 0-1,0 0 0,-5-6 1,5 3-526,0 0 0,1 0 1,0 0-1,0-1 0,1 1 1,0 0-1,1-1 0,-1 0 1,1-11-1,0-32-6430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49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721 0 5137,'0'0'13819,"-24"14"-12251,-139 81 796,82-51-1756,-2-3 0,-2-4 0,-148 44 0,226-79-600,2 0 7,0-1 0,-1 0 0,1 0 0,0-1 0,-1 0 0,-5 0 0,9 0-36,3 1-55,-1 0 67,1 0 0,-1 0 0,1 0 0,0-1 0,-1 1 0,1 0 0,0 0 0,0-1 0,-1 1 0,1 0 0,0-1 0,0 1 0,0-1 0,0 1 0,0-1 0,0 0 0,0 1 0,1-1 0,20 11 96,-1 0 1,0 1-1,-1 2 0,-1 0 0,22 20 0,87 92 1060,-81-77-592,39 41 376,-26-26-216,1-2-1,112 84 0,-173-146-708,0 0 1,0 0-1,0-1 1,0 1-1,0 0 1,0 0-1,0 0 0,0 0 1,0 0-1,0 0 1,1-1-1,-1 1 1,0 0-1,0 0 1,0 0-1,0 0 0,0 0 1,0 0-1,0 0 1,0-1-1,0 1 1,1 0-1,-1 0 1,0 0-1,0 0 0,0 0 1,0 0-1,0 0 1,0 0-1,1 0 1,-1 0-1,0 0 1,0 0-1,0 0 0,0 0 1,0 0-1,0 0 1,1 0-1,-1 0 1,0 0-1,0 0 1,0 0-1,0 0 0,-9-15-845,-19-16-3328,5 9-3022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4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1 720 8266,'0'0'6591,"35"2"-4606,-9 0-1592,-7 0-133,0-1 0,0 0 0,1-1-1,-1-1 1,0-1 0,0-1-1,1 0 1,-2-2 0,1 0 0,30-13-1,305-164 3378,-68 32-2443,-102 63-1054,260-84 0,-440 170-308,0 0 0,0 0 1,-1 0-1,1-1 1,0 0-1,-1 1 0,1-1 1,-1-1-1,0 1 0,5-4 1,-7 4-158,0 0 1,0 0-1,0 0 1,0-1-1,0 1 0,-1 0 1,1 0-1,-1 0 1,0-1-1,1 1 1,-1 0-1,0 0 1,0 0-1,-1-1 0,1 1 1,0 0-1,-1 0 1,1 0-1,-2-4 1,-10-26-6718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07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1496,'0'0'56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4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1 109 8162,'0'0'7341,"27"-3"-6803,5 0-411,-8 1-46,-1-1 0,0-1 0,0-1 0,0-1 0,23-10 0,18-10 58,41-14-215,-103 40 688,-2 4 119,36 615 4520,-15-358-4654,-18-230-529,44 695 829,-25 5 653,-43-778-3101,-36-228-8263,35 118 2510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5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686 1 6913,'0'0'2913,"-54"165"-512,11-47 583,-10 11 633,-4 0-920,-11-5-1369,0-10-880,0-8-448,-3-19-1000,3-21-1593,8-63-1800,13-3-752,19-51-1200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5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6681,'0'0'8362,"196"157"-5417,-156-109-777,-5-6-1151,-6-12-1017,-4-15-609,10-36-3135,-3-27-2202,-7-24-1655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5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8034,'0'0'7424,"36"5"-4537,112 19-556,-139-23-2112,1 1-1,0 0 0,-1 0 0,1 1 0,-1 0 0,0 1 1,0 0-1,0 1 0,-1 0 0,1 0 0,-1 0 0,0 1 1,-1 0-1,11 11 0,-17-15-179,5 3 28,-1 1-1,-1 0 1,1 0 0,-1 0 0,0 1-1,-1-1 1,1 1 0,-1 0 0,-1 0-1,1 0 1,-1 1 0,0-1 0,0 10-1,1 11 58,-1 0 0,-3 36 0,0-17 27,-14 406-49,15-439-133,1 0 0,0 0 1,1 0-1,0-1 0,1 1 0,0-1 1,1 1-1,1-1 0,9 17 1,-10-22-4,1-1 1,-1 0-1,2 0 1,-1 0 0,1-1-1,0 1 1,1-1-1,-1-1 1,1 0 0,0 0-1,1 0 1,-1 0-1,1-1 1,0-1 0,0 1-1,11 2 1,-2-2-118,1 0 0,0-2 0,0 0 1,0-1-1,-1 0 0,1-2 0,0 0 0,0-1 0,0-1 1,-1 0-1,1-2 0,32-12 0,8-8-539,-1-2-1,67-44 1,-93 53 400,119-76 111,-150 94 204,0 0 1,0 0 0,1 0 0,-1 0 0,0 0-1,0 0 1,0 0 0,0 0 0,0 0 0,0 0-1,0 0 1,0 0 0,0 0 0,0 0 0,0 0-1,0 0 1,0 0 0,1 0 0,-1 0 0,0 0-1,0 0 1,0 0 0,0 0 0,0 0 77,0 0-77,-5 10 661,-46 60 1071,-42 65-270,-146 312-256,89-157-1216,146-281-30,-12 22-95,-2-2 1,0 0-1,-29 34 0,41-56-21,0-1 0,0 1 0,0-1 0,-1 0 0,0-1 0,-1 0 0,1 0 0,-1 0 0,0-1 0,0 0 0,0-1 0,0 0 0,-1 0 0,1-1-1,-1 0 1,0 0 0,-17 0 0,22-2-21,0 0 0,0 0 0,0 0-1,0-1 1,0 0 0,0 0 0,1 0-1,-1 0 1,0 0 0,0-1-1,1 0 1,-1 0 0,1 0 0,0 0-1,-1 0 1,-4-6 0,1 0-291,0-1 1,1 1-1,0-1 0,1 0 1,-9-20-1,-13-40-2375,4-2 0,-30-146 0,47 190 2280,-36-198-3472,11 12 173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6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1584,'0'0'11846,"3"28"-9286,19 150 965,19 175-90,-31 258-1373,-13-562-2218,-13 73 1,-8-18-4199,18-89 1510,-3-50-2180,9-269-1465,0 299 6415,1-33-393,1-1 1,9-41-1,-8 64 438,0 1-1,2 0 1,-1 1 0,2-1 0,0 1 0,1 0-1,0 0 1,10-12 0,-14 22 128,0 0 1,0 0-1,1 1 0,0-1 1,-1 1-1,1 0 1,0 0-1,0 0 0,1 1 1,-1-1-1,1 1 0,-1 0 1,1 1-1,0-1 1,-1 1-1,1 0 0,0 0 1,0 0-1,0 0 0,0 1 1,0 0-1,0 0 1,0 1-1,0-1 0,0 1 1,0 0-1,5 2 1,4 1 406,0 1 0,0 1 1,-1 0-1,0 1 0,0 0 1,0 1-1,20 18 0,205 200 7067,-88-63-5778,-56-59-3821,-41-50-3815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6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1 717 11434,'0'0'6458,"345"-97"-4394,-166 16-976,-12-6-719,-17 0-369,-43 11-16,-3-2-1441,-8-15-2168,-39 24-2104,-35 20-328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6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0 6977,'0'0'2057,"-35"229"311,-4-30 41,-15 30 792,-7-7-217,-3-20-1135,11-51-1201,6-40-648,19-33-1360,-4-21-1953,10-17-872,1-28-2857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7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8562,'0'0'3297,"100"153"1288,-32-59-1473,6 5-39,1-15-953,-7-12-1119,0-14-1001,-4-16-313,11-33-2511,-14-9-4338,-11-3-2360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7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9386,'0'0'9767,"37"0"-7250,252 0-3,35 0-1850,-323 0-664,1 0 1,0 0-1,0 0 0,0 0 1,-1 1-1,1-1 0,0 1 1,0-1-1,-1 1 0,1-1 1,0 1-1,-1 0 0,1 0 1,-1 0-1,1 0 0,-1 0 1,1 0-1,-1 1 0,2 2 1,-1-2 13,0 1 0,0 0 0,-1 1 0,1-1 0,-1 0 0,0 0 0,0 0 1,0 1-1,-1-1 0,1 4 0,0 10 135,-1 0 0,-1 0 0,-4 26 0,4-38-98,-8 46 246,-26 76-1,2-7-252,22-68-48,2 1 0,3 0 0,-1 88 0,7-133-12,0 1 0,1 0 1,0-1-1,0 1 0,1-1 1,0 0-1,0 1 1,1-1-1,0 0 0,0 0 1,1-1-1,0 1 0,1-1 1,0 0-1,0 0 1,0 0-1,1-1 0,-1 1 1,2-1-1,-1-1 0,1 1 1,0-1-1,0-1 0,8 5 1,7 2-20,-1 0 0,2-2 0,-1-1 0,1-1 0,0-1 0,41 6 0,149 3-164,-154-12 107,-14-2 55,-14 0-44,-1 0 0,0 2 0,56 13-1,-84-16 48,0 0 1,0 1-1,0-1 0,0 1 0,0 0 0,0 0 0,-1 0 1,1-1-1,0 2 0,-1-1 0,1 0 0,0 0 0,-1 0 0,1 1 1,-1-1-1,0 1 0,1-1 0,-1 1 0,0-1 0,0 1 0,0 0 1,0 0-1,0 0 0,-1-1 0,1 1 0,-1 0 0,1 0 0,-1 0 1,1 0-1,-1 0 0,0 0 0,0 0 0,0 0 0,0 0 1,0 0-1,-1 3 0,-1 0 9,0 1 0,0 0 0,-1-1 0,0 1 0,0-1 0,0 0 0,0 0 0,-1 0 0,0 0 0,0-1 0,-8 7 0,-35 28 34,-2-2 0,-55 33 0,-116 54 168,209-118-160,-37 20 43,-109 57 222,128-70 189,-1 0-1,0-2 1,-38 8 0,67-19-454,1 1 0,-1-1 0,1 0 0,0 0 1,-1 0-1,1 1 0,-1-1 0,1 0 0,-1 0 0,1 0 1,-1 0-1,1 0 0,-1 0 0,1 0 0,-1 0 0,1 0 1,-1 0-1,1 0 0,0 0 0,-1-1 0,1 1 0,-1 0 0,1 0 1,-1 0-1,1-1 0,0 1 0,-1 0 0,1 0 0,-1-1 1,1 1-1,0 0 0,-1-1 0,1 1 0,0 0 0,0-1 0,-1 1 1,1-1-1,0 1 0,0 0 0,-1-1 0,1 1 0,0-1 1,0 1-1,0-1 0,0 1 0,0-1 0,0 0 0,7-25-57,6 1-34,1 1 0,1 0 0,1 1 0,31-35 0,-9 11-26,245-314-2049,-98 116-4329,-58 69-4082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8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8434,'0'0'9115,"-2"51"-7062,-18 719 4752,6 322-2217,14-1089-4660,2 25 39,-3-27-5,1-1-1,0 0 0,0 1 0,0-1 0,0 1 1,0-1-1,0 1 0,0-1 0,0 1 0,0-1 1,0 1-1,0-1 0,0 0 0,0 1 0,1-1 1,-1 1-1,0-1 0,0 1 0,0-1 1,1 0-1,-1 1 0,0-1 0,0 0 0,1 1 1,-1-1-1,0 0 0,1 1 0,-1-1 0,0 0 1,1 1-1,-1-1 0,1 0 0,-1 0 0,0 0 1,1 1-1,-1-1 0,1 0 0,-1 0 0,1 0 1,-1 0-1,1 0 0,0 0 0,0-1-51,0 0-1,0 1 1,-1-1-1,1 0 1,0 0-1,0 0 1,0 0 0,-1-1-1,1 1 1,-1 0-1,1 0 1,-1 0-1,1 0 1,-1-1-1,0 1 1,1 0-1,-1-2 1,14-57-2312,7-78 1,-11 60 213,17-109-4537,-7-5-360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09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70 1528,'0'0'6706,"-20"-12"-4660,-61-36-77,60 38 630,21 16-2316,1-3 133,-1 193 3571,0 101-2773,2-236-1522,3-1-1,17 90 1,-21-147 59,-1 1 0,1 0 0,0-1 0,0 1 1,1 0-1,-1-1 0,1 1 0,0-1 0,-1 0 0,2 1 1,-1-1-1,0 0 0,6 5 0,-6-7 1,0 1 1,1-1-1,-1 0 0,1 1 1,-1-2-1,1 1 0,0 0 1,-1 0-1,1-1 0,0 1 1,0-1-1,-1 0 0,1 0 1,0 0-1,0 0 0,-1 0 0,1-1 1,5-1-1,-3 1-313,1-1 0,-1 1 0,0-1 0,1-1 0,-1 1-1,0-1 1,7-5 0,35-35-3006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8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9514,'0'0'4954,"41"-2"-2081,292-8 2446,52 1-2760,118 0-2503,-501 9-38,-1 0 0,1 0 0,-1 0 1,1 0-1,-1 0 0,1 1 0,-1-1 1,1 1-1,-1-1 0,0 1 0,1-1 0,-1 1 1,0 0-1,1 0 0,-1 0 0,0 0 1,0 0-1,0 0 0,0 0 0,0 0 0,0 0 1,0 0-1,0 1 0,0-1 0,0 0 1,-1 1-1,1-1 0,0 0 0,-1 1 0,1-1 1,-1 1-1,1 2 0,0 6 280,0 0 0,-1 0-1,0-1 1,-2 15 0,1 3 222,32 458 1942,-15-309-2281,-3-18-68,36 475 14,-26 7 158,-23-637-328,0-1 1,0 1-1,0-1 0,-1 1 0,1 0 0,-1-1 0,1 1 1,-1-1-1,0 0 0,0 1 0,0-1 0,0 0 0,0 1 0,0-1 1,-1 0-1,1 0 0,-1 0 0,-3 3 0,3-4-41,0 0-1,0 0 1,0-1 0,0 1-1,0 0 1,0-1-1,-1 0 1,1 1 0,0-1-1,0 0 1,-1 0-1,1 0 1,0 0 0,0-1-1,0 1 1,-1-1 0,1 1-1,0-1 1,0 0-1,0 1 1,0-1 0,0 0-1,0-1 1,0 1-1,0 0 1,-2-3 0,-22-17-2086,1-1 1,1-1-1,0-2 1,-27-39-1,-24-36-5941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9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1 9946,'0'0'5448,"19"26"-5032,62 89-96,-76-107-241,0 1 0,-1 0-1,0 0 1,0 0 0,-1 0-1,0 0 1,-1 1 0,0-1-1,-1 1 1,0 0 0,0-1 0,-1 20-1,-1-3 139,3 19-150,-2-1-1,-3 1 0,-1 0 0,-11 44 0,12-76-158,-3 8-390,1 1 0,-2 27 0,7-48 438,0-1-1,-1 1 0,1-1 1,0 1-1,0 0 0,0-1 1,0 1-1,0-1 0,0 1 1,0 0-1,1-1 0,-1 1 1,0-1-1,0 1 0,0-1 1,0 1-1,1-1 0,-1 1 1,0 0-1,1-1 0,-1 1 1,0-1-1,1 0 0,-1 1 1,1-1-1,-1 1 0,1-1 1,-1 0-1,1 1 0,-1-1 1,1 0-1,-1 1 0,1-1 1,-1 0-1,1 0 0,-1 1 1,1-1-1,0 0 0,-1 0 1,1 0-1,-1 0 0,1 0 1,0 0-1,-1 0 0,1 0 1,-1 0-1,1 0 0,0 0 1,-1-1-1,2 1 0,34-16-375,-29 12 381,96-56-143,-67 37 513,69-33 0,-103 56-105,2-2-206,-6 8 1986,-13 21-1234,-1-2 0,-35 43 1,11-17-727,-121 183-2124,74-103-1196,72-108 2397,2-3-407,-23 27-1,32-42 1082,0-1-1,0 0 1,-1 0 0,1 0-1,-1-1 1,0 1 0,1-1-1,-2 0 1,1-1 0,0 1-1,-7 1 1,11-3 167,0-1 0,0 0 0,0 0 0,0 1 1,0-1-1,0 0 0,0 0 0,1 0 0,-1 0 0,0 0 0,0 0 1,0 0-1,0-1 0,0 1 0,0 0 0,0 0 0,0-1 0,1 1 0,-1 0 1,0-1-1,0 1 0,0-1 0,1 1 0,-1-1 0,0 1 0,1-1 1,-1 0-1,0 1 0,1-1 0,-1 0 0,1 0 0,-1 1 0,1-1 0,-1 0 1,1 0-1,0 0 0,-1 0 0,1 0 0,0 1 0,-1-2 0,0-5-20,1 1-1,-1 0 1,1 0-1,1-12 1,-1 9 51,1 0 27,0 1-1,0-1 0,1 1 1,0-1-1,1 1 0,-1 0 1,2 0-1,-1 0 1,1 0-1,5-8 0,0 4 146,1-1 0,-1 1-1,2 1 1,0-1 0,15-11-1,-4 6 351,1 1 0,0 1 0,1 1-1,1 2 1,52-20 0,-57 25-47,0 2 1,0 0-1,1 1 1,21-1-1,-39 5-410,0 0-1,0-1 0,0 1 1,0 1-1,1-1 0,-1 0 1,0 1-1,0-1 0,-1 1 0,1 0 1,0 0-1,0 0 0,0 0 1,0 0-1,-1 1 0,1-1 1,-1 1-1,5 4 0,-4-3-3,-1 1 0,0-1-1,0 1 1,0 0 0,0 0 0,0 0-1,-1 0 1,0 0 0,0 0-1,0 1 1,0-1 0,-1 9-1,2 20-52,-1 0-1,-2-1 0,-2 1 0,-1 0 1,-1-1-1,-11 37 0,3-26-921,-2 0 0,-20 40-1,34-83 915,1 1 0,-1-1 0,1 1 1,-1-1-1,1 1 0,0 0 0,-1-1 0,1 1 0,0 0 0,0-1 0,-1 1 0,1 0 0,0 0 0,0-1 0,0 1 0,0 0 0,0-1 0,0 1 0,0 0 0,0 0 0,0-1 0,0 1 0,0 0 0,1-1 0,-1 1 0,0 0 0,0-1 0,1 1 0,-1 0 0,1-1 0,-1 2 0,22 0 627,-11-3-474,15 0 311,0-2 0,31-6 0,-32 4-354,0 1 0,31-1-1,-54 11-462,-3-2 322,0 1 0,-1-1 1,1 0-1,-1 0 0,0 1 1,0-1-1,0 0 1,0-1-1,-1 1 0,0 0 1,-3 4-1,-44 41-72,26-27 46,-64 60 60,-44 44 1238,131-126-1227,1 0 1,0 0 0,0 0-1,-1 0 1,1 0 0,0 0 0,0 0-1,0 0 1,-1 0 0,1 0-1,0 1 1,0-1 0,0 0 0,0 0-1,-1 0 1,1 0 0,0 0-1,0 1 1,0-1 0,0 0 0,0 0-1,0 0 1,-1 0 0,1 1-1,0-1 1,0 0 0,0 0 0,0 0-1,0 1 1,0-1 0,0 0-1,0 0 1,0 0 0,0 1 0,0-1-1,0 0 1,0 0 0,0 0-1,0 1 1,0-1 0,0 0 0,0 0-1,0 0 1,0 1 0,0-1-1,0 0 1,1 0 0,-1 0 0,0 1-1,0-1 1,0 0 0,0 0-1,0 0 1,1 0 0,-1 0 0,0 1-1,0-1 1,14-2 64,-9 1-83,18-5 33,1-1 1,-1-2 0,0 0-1,23-14 1,-26 13-29,1 0 1,0 1-1,0 1 0,0 1 1,1 0-1,23-2 0,-44 9-33,0 0 0,-1-1 0,1 1 0,0 0 0,0 0 0,0 0 0,0 0 0,0 1 0,0-1 0,-1 0 0,1 0 0,0 0 0,0 1-1,0-1 1,-1 0 0,1 1 0,0-1 0,0 1 0,-1-1 0,1 1 0,0-1 0,-1 1 0,1-1 0,0 1 0,-1 0 0,1-1 0,-1 1 0,1 0 0,-1 0 0,1-1 0,-1 1 0,0 0 0,1 0 0,-1 0 0,0-1 0,0 1-1,1 0 1,-1 0 0,0 0 0,0 0 0,0 1 0,0 2-332,-1 0 0,1 0 1,-1 1-1,0-1 0,0 0 0,0 0 0,0 0 0,-3 4 0,-23 31-4653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39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0 190 9586,'0'0'3041,"203"33"-1841,-46-33 640,0-3-239,7-33-761,40-33-840,-65 12-2929,-25-1-5160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0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9882,'0'0'7986,"204"-3"-4649,-97 9-777,14 9-992,0 0-639,-7-3-385,-14-6-312,-14-3-232,-22-3-328,-21-12-2121,-22-18-4664,-21-6-4210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1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0 371 8714,'0'0'9374,"32"7"-6916,349 83 1520,-202-31-3220,67 17-110,-219-70-595,1-1 0,0-1 0,0-2 0,0-1 0,44-3 1,-52 0-13,0-2 1,0 0-1,0-1 1,0-1 0,-1-1-1,0 0 1,0-2-1,21-12 1,44-36 109,107-93 0,-130 97-133,3 3-1,2 2 1,85-45-1,-132 84-20,-1 1 0,2 0 0,-1 2 0,1 0 0,24-3 0,-32 7 28,1 1 0,-1 0 0,0 1 0,0 0 0,1 1 0,-1 1 0,0 0 0,0 0 0,21 8 0,-19-4 146,0 1-1,-1 1 1,0 0 0,0 1-1,-1 0 1,0 1 0,11 12-1,73 86 1282,-84-94-1303,-12-13-142,27 31 439,1 0 1,39 33-1,-57-56-393,1-1 1,0 0-1,0-1 0,1 0 0,0-1 0,0 0 1,1-1-1,0 0 0,-1-1 0,2 0 0,15 1 1,-2-2-32,0-2 0,0-1 0,1-1 0,-1-2 0,0 0 0,-1-2 0,1-1 0,-1-1 1,0-1-1,25-12 0,30-18 19,128-80 0,-163 90-66,30-19-99,127-71-462,-175 104 409,0 2 0,1 0 0,0 2 0,1 1 0,41-6 1,-57 13-53,1 0 1,25 1 0,-35 2 149,0-1 0,-1 1 1,1-1-1,0 2 0,-1-1 0,1 0 1,-1 1-1,0 0 0,1 0 0,-1 0 1,0 0-1,0 1 0,4 3 1,4 9-722,0 0 1,-1 1-1,0 0 1,-2 1 0,0 0-1,0 0 1,6 22 0,12 35-7899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2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5529,'0'0'12348,"20"17"-10433,-1 1-1496,-10-9-256,1 0-1,0 0 1,1-1 0,0 0-1,0 0 1,1-1 0,0-1 0,0 0-1,0-1 1,15 5 0,3-3 102,0-1 0,1-1 0,48 0 0,96-7-58,-168 2-206,137-13-34,23 0-302,5 17 300,175 28 0,52 2 1078,-152-32-306,-226-2-771,0 0 0,-1-2 1,1 0-1,23-6 0,-36 5-245,0 1-1,-1-1 1,1 0-1,-1-1 1,0 0-1,0 0 1,0-1-1,-1 1 1,1-2-1,-1 1 1,-1-1-1,11-11 0,-10 9-1068,0 0-1,0-1 1,-1 1-1,6-14 1,4-35-8837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3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1 413 1280,'0'0'11536,"41"9"-9194,134 29 153,-133-27-947,0 3 0,56 25 0,-78-29-1141,1-1 1,0-1-1,0-1 0,1-1 0,0-1 1,32 3-1,-31-6-299,1 0 0,-1-2-1,0 0 1,1-2 0,-1-1 0,0 0 0,0-2-1,-1-1 1,1 0 0,42-20 0,17-20-41,-1-3 1,95-77 0,-34 23-47,-117 86-29,0 1-1,1 1 1,0 2 0,31-12 0,-48 21 4,0 1 0,1 1 0,-1 0 0,0 0 0,1 0 0,0 1 0,-1 1 0,1 0 0,-1 0 0,1 1 0,0 0 0,-1 0-1,1 1 1,-1 0 0,0 1 0,14 6 0,-13-4 7,-1 1 0,0 1 0,0-1 0,0 2 1,-1-1-1,11 13 0,44 59 145,-23-27-14,-26-35-48,0-1-1,1-1 1,1 0-1,20 14 0,-26-22-42,0-1 0,0 0 0,1 0 0,0-1 0,0-1 0,1 0 0,-1 0 0,1-1 0,13 1 0,1-1 6,0-1 1,1-1 0,0-2 0,-1-1-1,1 0 1,-1-2 0,0-2 0,0 0-1,-1-1 1,0-2 0,0 0 0,28-16-1,221-136 110,-176 99-247,128-61 0,-207 115 33,0 0 1,1 1-1,0 1 0,27-5 1,-39 10-284,0 0 0,0 1 0,1 0 0,-1 0 0,14 3 0,-17-2-235,1 1 1,-1-1-1,0 1 0,0 0 0,0 0 1,-1 1-1,1-1 0,0 1 0,6 6 1,9 9-6699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3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 7890,'0'0'10693,"31"-4"-8013,-8 2-2172,207-16 2790,-173 17-2663,135 3 831,-173-1-1385,-1 2-1,1 0 1,-1 1-1,0 1 1,0 0-1,0 1 1,31 17-1,-45-21-68,0 0 0,0 1 0,0-1 0,-1 1 0,1 0 0,-1 0 0,0 1-1,0-1 1,0 1 0,0-1 0,-1 1 0,1 0 0,-1 0 0,0 0 0,0 0 0,0 0 0,-1 1 0,1-1 0,-1 0 0,0 1 0,-1-1 0,1 1 0,-1-1-1,0 1 1,0 0 0,-1 8 0,-1-3 52,-1 1 0,0-1 0,0 1 0,-1-1 0,-1 0 0,0 0 0,0 0 0,-1-1 0,-13 17-1,-178 192-2018,111-128-2199,16-17-3857,8-13-2715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4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18108,'0'0'14659,"7"36"-17388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8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1 936,'0'0'5053,"-4"22"-4297,-1 3-539,-1 11 314,-4 73-1,84 1516 5018,33-711-4176,-93-627-1294,-13-180-2567,-1-195-85,0-14-1287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09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3 5865,'0'0'4495,"35"0"-2507,110-2-81,-132 1-1500,0 1-1,0 1 1,0 0 0,0 0-1,25 7 1,-34-6-306,1 0 1,-1 0-1,0 1 0,0-1 1,-1 1-1,1 0 1,0 0-1,-1 0 1,0 0-1,0 1 0,0-1 1,0 1-1,4 7 1,-4-5-58,1 1 1,-2 0 0,1 0-1,-1 0 1,0 0 0,-1 1-1,1-1 1,-1 0 0,-1 1-1,0-1 1,0 10 0,-1-3-95,0 0 1,-1-1 0,-1 1 0,0 0 0,-7 18 0,0-9-120,-2 0 0,-1-1 1,0-1-1,-2 0 0,-18 21 0,-93 91-1011,3-25 616,116-97 494,12-6-137,22-6-169,-17 1 423,75 0-8,193-4 444,-207-1-1141,141-29-1,1-24-5639,-125 23 1687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9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 2809,'0'0'3511,"41"1"-2141,137 5-50,286 4 3715,181-29-2068,909-5 779,-992 55-3041,7 32-590,-148-14-99,-118-21 4,-283-25-599,-63 2-6901,2-4 1087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9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5545,'0'0'4154,"0"32"-2213,0 453 3328,0 989 740,10-1012-6430,-10-461 397,1 13-688,-2 0 0,0 0-1,-3 17 1,3-28 286,0 1 0,0-1 0,0 1 0,0-1 0,-1 1 0,0-1 0,0 0 0,0 1 0,0-1 0,0 0 0,0-1 0,-1 1 1,1 0-1,-1-1 0,0 1 0,-5 3 0,-27 9-5860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49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7962,'0'0'7465,"271"46"-5472,-160-55-1113,6-22-552,-6-5-328,7-6-1304,-29 12-4642,-36 3-4976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0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1584,'0'0'10080,"-5"3"-9133,3 0-871,0-1 1,0 0 0,1 0 0,-1 1-1,0-1 1,1 1 0,-1 0-1,1-1 1,0 1 0,0 0-1,0 0 1,0-1 0,1 1 0,-1 0-1,1 3 1,-1 54 953,2-30-577,2 415 2925,1-3-6630,-7-390-471,-9-21-1712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6:50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1 226 5505,'0'0'10458,"232"30"-8785,-172-66-809,15-42-864,-14 11 0,-22-8-5545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55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14 115 3025,'0'0'7168,"-2"-19"-5909,-7-57-318,6 57-285,3 23-201,7 151 1901,31 182 1,-22-223-1810,207 1621 3557,-222-1731-4103,45 314 220,-40-282-200,-2-11-14,1 0 1,9 27-1,-10-110-571,-41-448-11715,35 488 11662,-20-167-5719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56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0 324 8402,'0'0'3310,"50"-2"-1973,107-9 664,174-35-1,-14-10-249,591-77 539,18 64-387,-523 63-1389,485 54-1,-404 1-2172,-479-49 1621,-2 1 9,-2 10 738,-1 4-440,10 169-161,118 1404 3817,-98-606-2227,-23-855-3952,-8-146-84,-2 0 0,0 0 1,-1 0-1,0 0 1,-2 1-1,-10-25 0,-11-20-4943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7:56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0 728,'0'0'13667,"-7"169"-11242,-7-109-377,7-15-168,0-15-1471,-15 0-409,4-6-3585,-10-18-5769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6169,'0'0'1321,"0"172"-745,-10-97 184,-1 6-360,-7 49-400,4-19-1072,-4-9-2233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5913,'-15'181'1153,"-10"23"479,4-26-8,17-6 17,4-28-265,0-30-544,22-26-576,3-7-144,0 6-112,3 10-88,-3 2-544,-7-12-488,-7-9-377,-1-8-647,-6-22-889,0-33-736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09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707 1 7522,'0'0'2706,"-39"27"-1336,-132 97 562,149-106-1454,1 2 0,1-1 0,1 2 0,0 1 0,2 0 1,1 2-1,-22 38 0,29-46-296,-20 34 379,2 1-1,3 2 1,-22 68 0,36-89-407,2 0 0,1 1 0,1 0 0,2 1 0,1-1 0,4 67 0,0-91-182,0 0 0,1 0 0,0-1 0,1 1 0,0-1 0,0 1 0,1-1 0,0 0 0,0 0 0,1-1 1,0 1-1,0-1 0,1 0 0,0-1 0,0 1 0,0-1 0,1 0 0,0-1 0,0 0 0,1 0 0,-1 0 0,1-1 0,0 0 0,0-1 0,1 1 0,-1-2 1,1 1-1,-1-1 0,1 0 0,0-1 0,0 0 0,0-1 0,-1 0 0,1 0 0,0 0 0,11-3 0,-15 1 22,-1 0 0,1 0 0,-1 0 0,0 0 0,1 0 0,-1-1 0,-1 0 0,1 0 0,0 0 0,-1 0 0,1-1 0,-1 1 0,0-1 0,0 0 0,-1 0 0,1 0 0,-1 0 0,0 0 0,0-1 0,0 1 0,0-1-1,-1 1 1,2-8 0,0-5-15,0 0 0,-1 0 0,0 0 0,-2 0 0,-1-23 1,1 36 0,-1-1 1,0 1-1,0 0 1,0-1-1,0 1 1,-1 0-1,1 0 1,-1 0-1,0 0 1,-1 1-1,1-1 1,-1 0-1,1 1 1,-5-4-1,1 1-45,0 0 0,-1 1 0,0 0 1,0 1-1,0-1 0,-1 1 0,-7-3 0,-14-3-382,-1 1 0,-1 1 1,-34-4-1,53 9 232,1 1-10,-137-29-4944,86 11-552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4617,'0'0'10394,"164"162"-8865,-64-141-857,14-15-336,15-6-280,3-3-56,10-24-1289,47 0-1815,-35 6-2457,-22 9-793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7546,'0'0'3408,"0"181"-1471,0-94 655,0 7-839,0 11-1369,0 12-384,7 55-2409,11-25-1192,0-29-2032</inkml:trace>
  <inkml:trace contextRef="#ctx0" brushRef="#br0" timeOffset="1">164 1650 4897,'0'0'2817,"0"238"-1441,7-133-416,0-5-8,4-4-608,3 30-344,-3-23-1560,-4-19-3105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2929,'0'0'7697,"-11"157"-10473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6513,'0'0'1465,"272"24"215,-151-24-112,4 0-95,7 0-929,10-12-544,76-21-1040,-36 6-2377,-15 0-152</inkml:trace>
  <inkml:trace contextRef="#ctx0" brushRef="#br0" timeOffset="1">2743 188 6401,'0'0'1265,"236"9"-977,-133-9-64,51-21-224,-26-7-1977,-14-5-2384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5857,'0'0'1024,"207"15"-1024,-115-15 0,-6 0-3184</inkml:trace>
  <inkml:trace contextRef="#ctx0" brushRef="#br0" timeOffset="1">1806 79 6993,'0'0'2753,"210"3"-2137,-99-3-616,-22-15-1848,0 0-3217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 5377,'0'-2'15002,"0"7"-14626,8 74 1925,1-8-998,-3 28-736,-4 0 1,-5 0 0,-22 144 0,17-201-691,-20 150-2930,28-191 2919,0-1-1,0 1 1,0-1-1,0 1 1,-1-1-1,1 1 1,0-1-1,0 1 1,0-1-1,0 1 1,0-1 0,1 1-1,-1-1 1,0 1-1,0-1 1,0 1-1,0-1 1,0 1-1,1-1 1,-1 0-1,0 1 1,0-1-1,1 1 1,-1-1-1,0 0 1,1 1-1,-1-1 1,1 0-1,-1 1 1,0-1-1,1 0 1,-1 1-1,1-1 1,-1 0-1,0 0 1,1 0-1,-1 1 1,2-1-1,14-5-2708,-15 5 2205,33-23-5168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11378,'0'0'7387,"35"27"-5784,109 87-688,-133-106-858,0 1 0,-1 1 0,0 0 0,0 0 0,-1 1 0,11 18 0,-16-21-63,-1-1 0,0 1 0,-1 0 0,1 0 0,-2 1 0,1-1 0,0 16 0,-1-15-45,-1 0-1,-1 1 1,1-1 0,-1 0 0,-1 0-1,0 0 1,0 0 0,-1 0 0,0 0-1,0 0 1,-1-1 0,-1 1 0,1-1-1,-1 0 1,-8 9 0,-8 8-72,-1-1-1,-1 0 1,-27 19 0,50-42 121,-242 182 432,193-149 74,42-29-369,6-4-118,0-1-1,0 1 1,-1 0-1,1-1 1,0 1-1,0 0 1,0 0-1,0 0 1,0 0-1,0 0 1,1 0-1,-1 0 1,0 0-1,0 0 1,1 0-1,-1 0 1,0 0-1,1 1 1,0-1-1,-1 0 1,0 3-1,1-4-21,0 0 1,0 1-1,1-1 0,-1 0 0,0 0 0,0 0 0,0 1 1,0-1-1,0 0 0,0 0 0,1 0 0,-1 1 0,0-1 0,0 0 1,0 0-1,0 0 0,1 0 0,-1 0 0,0 1 0,0-1 0,0 0 1,1 0-1,-1 0 0,0 0 0,0 0 0,1 0 0,-1 0 1,0 0-1,0 0 0,0 0 0,1 0 0,-1 0 0,0 0 0,0 0 1,1 0-1,-1 0 0,0 0 0,0 0 0,1 0 0,-1 0 0,0 0 1,0 0-1,1-1 0,44 3-5,1-2 0,-1-1 0,1-3 0,64-14 1,127-53-2910,-11-20-7665,-127 43 4262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12411,'0'0'5797,"33"24"-5289,99 81-360,-127-101-147,-1 0-1,1 0 1,-1 1-1,0-1 1,-1 1 0,1 0-1,-1 0 1,0 0-1,3 6 1,-5-8-7,-1-1 0,1 1 0,-1 0 1,1 0-1,-1 0 0,0 0 0,0 0 0,0-1 1,0 1-1,-2 4 0,1 6-21,-1-6 15,1 0 0,-1 0 0,-1 0 0,1 0 1,-1 0-1,0 0 0,-1-1 0,1 1 0,-1-1 0,0 0 0,-1-1 1,0 1-1,-6 5 0,-12 12-47,-42 30 0,50-41 64,-6 4-35,-23 19 98,41-33-92,1 0-1,0 1 0,1-1 1,-1 1-1,0-1 1,1 1-1,-1-1 1,1 1-1,0 0 1,0 0-1,0-1 0,0 1 1,1 0-1,-1 0 1,0 5-1,2-6-33,-1-1-1,0 1 1,1-1 0,0 0-1,-1 1 1,1-1 0,0 0-1,-1 1 1,1-1 0,0 0-1,0 0 1,0 0-1,0 0 1,0 0 0,0 0-1,1 0 1,-1 0 0,0 0-1,0-1 1,1 1-1,-1-1 1,0 1 0,1 0-1,-1-1 1,3 1 0,44 9-570,-40-8 493,49 5-383,-24-3 289,39 10 0,-63-12 232,0 1 1,0 0-1,0 1 1,0 0-1,-1 0 1,1 1 0,-1 0-1,13 11 1,-17-13 119,0 1 0,-1 0 1,0 0-1,1 1 0,-2-1 1,1 1-1,0-1 0,-1 1 1,0 0-1,0 0 0,0 0 1,-1 0-1,0 0 0,0 0 1,0 0-1,0 1 0,-1-1 1,0 0-1,0 1 0,-1-1 1,1 0-1,-1 0 0,-2 7 1,0-1 28,0 0 1,-1 1-1,-1-1 1,0-1-1,0 1 1,-1-1-1,0 0 1,-1 0-1,-11 11 0,7-8-436,0-1-1,-1 0 1,-1-1-1,0 0 0,0-1 1,-27 14-1,39-23 188,1-1-1,0 0 1,-1 1-1,1-1 1,-1 0 0,1 1-1,-1-1 1,1 0-1,-1 0 1,1 1-1,-1-1 1,1 0 0,-1 0-1,1 0 1,-1 0-1,1 0 1,-1 0 0,1 0-1,-1 0 1,1 0-1,-1 0 1,1 0-1,-1 0 1,1 0 0,-1-1-1,1 1 1,-1 0-1,1 0 1,-1 0-1,1-1 1,-1 1 0,1 0-1,-1-1 1,1 1-1,0 0 1,-1-1 0,1 1-1,-1-1 1,1 1-1,0 0 1,0-1-1,-1 1 1,1-1 0,0 1-1,0-1 1,-1 1-1,1-1 1,0 1-1,0-1 1,0 1 0,0-1-1,0 1 1,0-1-1,0 0 1,0 1 0,0-1-1,0 1 1,0-1-1,0 1 1,1-2-1,-2-32-6523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9266,'0'0'10309,"-3"33"-9450,-8 111-275,8-7 184,3-120-707,1-5-38,0 0 0,1 0 0,1 0 0,-1 0 0,2 0 0,0 0 0,0-1 0,1 0 0,1 0 0,0 0 0,0 0 0,1-1 0,0 0 0,1-1 0,12 13 0,-9-11-222,0-1-1,1-1 1,0 0-1,1 0 1,0-2-1,0 1 1,1-2-1,0 1 1,0-2-1,0 0 1,1-1-1,17 3 1,-31-6 118,1-1 0,0 0 0,0 0 0,0 0 1,0 0-1,-1 0 0,1 0 0,0 0 0,0 0 1,0-1-1,0 1 0,-1-1 0,1 1 1,2-2-1,1-2-282,0 1 0,0-1 0,-1 0 1,1-1-1,-1 1 0,0-1 0,0 0 0,4-7 1,29-49-5728,46-103 0,-76 149 5225,-2 1 0,8-28 1,-11 3 493,-4 21 371,0 0 0,-9-30 0,9 41 0,0 1 0,0-1 0,-1 1 0,0 0 0,0-1 0,0 1 0,-1 1 0,0-1 0,0 0 0,-7-6 0,8 11 446,1-1 1,0 1-1,-1-1 0,1 1 1,-1 0-1,1 0 0,-1 0 1,1 0-1,-1 0 0,0 0 1,0 1-1,1-1 0,-1 1 1,0 0-1,0 0 0,1 0 1,-1 0-1,-3 1 0,-10 28 2195,1-4-1949,-97 188 4933,27-16-2357,5 6-4039,37-92-1282,-16 37-3916,5-23-2751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3105,'0'0'10394,"4"42"-8092,28 563 3283,-29-465-4948,7 129 345,-5-198-1255,26 120 0,-18-155-2195,-13-36 2399,0 0 0,0 1 0,0-1 1,0 0-1,1 0 0,-1 1 0,0-1 0,0 0 1,0 0-1,0 0 0,1 1 0,-1-1 1,0 0-1,0 0 0,1 0 0,-1 0 0,0 1 1,0-1-1,0 0 0,1 0 0,-1 0 0,0 0 1,1 0-1,-1 0 0,0 0 0,0 0 1,1 0-1,-1 0 0,0 0 0,0 0 0,1 0 1,-1 0-1,0 0 0,1 0 0,-1 0 0,0 0 1,0 0-1,1 0 0,-1 0 0,0-1 0,0 1 1,1 0-1,-1 0 0,2-2-203,-1-1-1,0 1 1,1 0-1,-1-1 1,0 1-1,0-1 1,0 1-1,-1-1 1,2-3-1,17-92-3042,3-13-1728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1 400,'0'0'13819,"0"0"-2100,0 0-8613,0 0-2458,0 0 33,0 0-99,0 3-196,-1 80-130,-1-22 134,3 0 0,2 0 0,12 56-390,-11-101 0,1 0 0,0-1 0,1 1 0,1-1 0,0-1 0,1 0 0,1 0 0,0 0 0,1-1 0,1 0 0,0-1 0,0 0 0,7 3 0,-18-14 0,0-1 0,1 1 0,-1-1 0,0 1 0,1-1 0,-1 1 0,0-1 0,1 1 0,-1-1 0,0 1 0,0-1 0,0 1 0,1-1 0,-1 1 0,0 0 0,0-1 0,0 1 0,0-1 0,0 1 0,0-1 0,0 1 0,0 0 0,0-1 0,-1 1 0,1-1 0,0 1 0,0-1 0,0 1 0,-1-1 0,1 1 0,0-1 0,-1 1 0,1-1 0,0 1 0,-1-1 0,1 1 0,0-1 0,-1 0 0,1 1 0,-1-1 0,1 0 0,-1 1 0,1-1 0,-1 0 0,1 1 0,-1-1 0,1 0 0,-1 0 0,0 0 0,1 0 0,-1 0 0,1 0 0,-1 1 0,0-1 0,1 0 0,-1-1 0,-44 22 0,-1-3 0,0-2 0,-46 9 0,-18-20-200,91-25-315,13-94-2169,6 51-1063</inkml:trace>
  <inkml:trace contextRef="#ctx0" brushRef="#br0" timeOffset="251.61">233 6 6305,'0'0'22245,"0"0"-20397,0 0-1559,0 0 175,0 0 64,0 0-120,203 58-208,-122-50-120,11-2-56,0-6-24,10 0-304,-25 0-896,-26-8-8066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10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0 272 6769,'0'0'6505,"35"0"-4888,526 0 3566,-515 0-4927,388-5 1647,5-29-803,283-93-443,-351 55-599,-358 70-68,51-10-374,123-7-1,-170 18-167,-1 2-1,0 0 1,16 4 0,-23-3-305,0 0 0,-1 1 0,1 0 0,-1 1 0,1-1 0,10 8 0,24 24-7010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1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6881,'0'0'4557,"30"-11"-2807,385-110 2944,-201 84-3478,360-17 0,222 46-534,-477 10-289,711-5 151,-926 8-590,-1 5 0,137 30-1,-142-20 3,2-5-1,130 4 1,-136-19-62,-94 0 189,0 0 0,1 0 0,-1 0 0,0 0-1,1 0 1,-1 0 0,0 1 0,1-1 0,-1 0 0,0 0 0,0 0-1,1 1 1,-1-1 0,0 0 0,0 0 0,0 1 0,1-1-1,-1 0 1,0 0 0,0 1 0,0-1 0,0 0 0,0 1 0,1-1-1,-1 0 1,0 1 0,0-1 0,0 0 0,0 1 0,0-1-1,0 0 1,0 1 0,0-1 0,0 0 0,0 1 0,0-1-1,-1 0 1,1 1 0,0-1 0,0 0 0,0 1 0,-5 14 696,-8 11-485,2 2 1,1-1-1,1 2 1,1-1-1,2 1 1,-6 58-1,5 60 886,17 212 0,44 139-5,-42-404-1014,-5-38-28,2 15-194,1 70-1,-10-140 31,0-1-1,0 0 0,0 1 1,0-1-1,0 1 1,0-1-1,0 1 0,0-1 1,0 0-1,0 1 0,0-1 1,0 1-1,0-1 0,0 0 1,-1 1-1,1-1 1,0 1-1,0-1 0,-1 0 1,1 1-1,0-1 0,0 0 1,-1 1-1,1-1 0,0 0 1,-1 0-1,1 1 0,0-1 1,-1 0-1,1 0 1,0 1-1,-1-1 0,1 0 1,-1 0-1,1 0 0,0 0 1,-1 0-1,-23-4-1232,20 3 1022,-18-6-2013,-36-15 0,-31-24-6271,-6-9-1254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11410,'0'0'4899,"45"-5"-2748,429-35 2590,-155 24-3191,1289-76 3861,-310 49-3093,-785 43-2415,-511 0-62,1 1 1,-1-1-1,1 0 0,-1-1 0,1 1 1,-1 0-1,1-1 0,-1 1 1,1-1-1,-1 0 0,1 0 1,-1 0-1,0 0 0,0 0 1,1 0-1,-1-1 0,0 1 0,3-4 1,-4 4-126,-1 0 1,1 0-1,-1 0 1,1 0 0,-1 0-1,1 0 1,-1-1-1,0 1 1,1 0-1,-1 0 1,0-1 0,0 1-1,0 0 1,0 0-1,-1-2 1,-10-28-8054,-14-1-5614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17580,'0'0'7433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6825,'0'0'19405,"-39"141"-18845,39-50-48,0 14-168,0 3-328,0 1-16,0-4-48,0-12-1256,0-23-1361,18-46-2360,7-24-2129,0-6-1815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5129,'0'0'17568,"39"14"-16429,125 51-738,-153-61-395,0 1-1,0 0 1,-1 1-1,0 0 0,0 0 1,0 1-1,-1 1 1,0-1-1,0 1 1,13 18-1,-18-19-76,0 0-1,0 1 1,-1 0 0,0 0-1,0 0 1,-1 0-1,0 0 1,-1 0 0,0 1-1,0-1 1,0 1-1,-2 9 1,1-9-20,-1 0-1,-1 0 1,0 0 0,0 0-1,-1 0 1,0-1 0,0 1-1,-1-1 1,0 1 0,-1-1-1,1-1 1,-2 1 0,1-1-1,-1 0 1,-10 10 0,-11 9 20,-2-1 0,-45 31 0,63-48 82,-75 50 211,-41 31 868,123-86-1031,1 0 0,0 0 0,0 0 0,0 0 0,0 0 0,0 1 0,1-1 0,-1 1 0,1 0 0,0 0 0,0 0 0,0 0 0,-1 5 0,3-7-51,0 0 1,0-1-1,0 1 0,0 0 1,0 0-1,0-1 1,1 1-1,-1 0 1,0-1-1,1 1 0,0 0 1,-1-1-1,1 1 1,0-1-1,0 1 0,0-1 1,0 1-1,0-1 1,0 0-1,0 1 1,0-1-1,1 0 0,-1 0 1,0 0-1,1 0 1,-1 0-1,1 0 1,-1 0-1,1 0 0,-1-1 1,1 1-1,0-1 1,-1 1-1,4-1 0,15 5-123,0-1-1,0-2 0,0 0 1,37-1-1,-54-1 86,19-2-327,-1 0 0,1-1 0,-1-1 0,0 0 0,0-2 0,-1-1-1,1 0 1,-2-2 0,26-14 0,76-43-4516,-20-3-2259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10250,'0'0'7759,"32"19"-7061,100 60-378,-126-75-303,0-1-1,-1 1 1,0 0 0,1 0 0,-1 0 0,-1 1 0,1 0 0,7 10-1,-11-13-23,0 0 0,0 1 1,0-1-1,-1 0 0,1 1 0,-1-1 0,1 0 0,-1 1 0,0-1 0,0 1 0,0-1 0,0 1 0,-1 3 0,-1 13-97,2-14 59,-1 1-1,0 0 0,0-1 0,0 1 1,-1-1-1,0 0 0,0 1 0,-4 5 0,4-6-107,-1 1-1,1-1 0,0 1 0,0 0 0,1-1 0,-1 1 1,1 0-1,0 8 0,1-12 148,0 0 1,0 1-1,0-1 0,1 1 1,-1-1-1,1 0 0,0 1 1,-1-1-1,1 0 0,0 0 0,0 1 1,0-1-1,1 0 0,-1 0 1,0 0-1,1 0 0,-1-1 1,1 1-1,0 0 0,3 2 1,-2-1 80,0-1 0,0 2 0,0-1 0,-1 0-1,1 1 1,3 5 0,-5-5 104,1-1-1,-1 0 1,0 0-1,0 0 0,-1 1 1,1-1-1,-1 0 1,1 1-1,-1-1 0,0 0 1,0 1-1,-1-1 0,1 1 1,-1-1-1,1 0 1,-1 1-1,-2 3 0,0 0 40,0-1-1,0 1 1,-1-1-1,0 0 1,0 0-1,-1 0 0,-4 5 1,-38 37 295,-77 61 0,88-82-2758,-56 32 0,73-49-2285,7-9-2387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4673,'0'0'10425,"11"-11"-9105,-5 5-1083,-3 2-72,1 0-1,0 0 0,0 0 1,0 1-1,1-1 0,-1 1 1,1 0-1,0 1 0,0-1 1,0 1-1,0 0 0,0 0 1,0 0-1,1 1 0,-1 0 1,0 0-1,11-1 1,2 2 305,0 0 0,-1 1 0,1 1 0,0 1 0,-1 1 0,1 0 0,32 13 0,96 55 512,-127-61-967,0 1 0,-1 0 0,-1 2 0,0 0 0,19 22 1,-32-32-24,0 0 0,-1 0 1,0 1-1,0 0 1,0-1-1,0 1 1,-1 0-1,0 0 1,0 1-1,0-1 1,-1 0-1,1 1 0,-1-1 1,-1 1-1,1-1 1,-1 1-1,0 8 1,-1-8 49,-1 1 0,1-1 1,-1 0-1,-1 0 0,1 0 1,-1 0-1,0 0 0,0 0 0,0-1 1,-1 1-1,0-1 0,0 0 1,0 0-1,-7 5 0,-19 17 130,-1-2 1,-62 39-1,71-51-194,-1-1 0,0-1 0,-1-1-1,0 0 1,-37 7 0,121-15-2398,13-11 2456,-28 2 75,56 0-1,-99 7-112,2 0 23,1 0 1,-1 0 0,1 0-1,-1 1 1,1-1-1,-1 1 1,7 2-1,-9-2-4,-1 0 0,1 0 0,-1 1 0,1-1 0,-1 0-1,1 0 1,-1 1 0,0-1 0,0 1 0,0-1-1,0 1 1,0 0 0,0-1 0,0 1 0,0 0-1,-1-1 1,1 1 0,-1 0 0,1 0 0,-1 0 0,0 2-1,2 9-46,0-1 0,-1 0 0,-1 1 0,0-1 1,-1 1-1,0-1 0,-1 0 0,-1 0 0,0 0 0,0 0 0,-1 0 0,0 0 0,-1-1 0,-1 0 0,0 0 0,0 0 0,-1-1 0,0 0 0,-1 0 0,0-1 0,-1 0 0,0 0 0,0-1 0,-15 10 0,19-15-386,-1 0 0,1 0 0,-1 0 0,0-1 0,-11 3 0,14-4-55,1 0 0,-1-1 0,0 1 0,0-1 0,0 0 0,1 0 0,-1 0 0,0 0 0,0 0 0,0-1 0,1 1 0,-1-1 0,0 0 0,0 0 0,-4-2 0,-12-20-7725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4921,'0'0'11496,"32"13"-9950,102 47-350,-119-54-978,-1 1 0,0 0 0,0 1 0,-1 1 0,0 0 0,17 16 0,-26-21-183,0 1-1,-1-1 1,0 1-1,0 0 0,0 0 1,0 1-1,-1-1 0,0 0 1,0 1-1,0-1 1,-1 1-1,0 0 0,0 0 1,0-1-1,-1 1 0,0 8 1,0-8-12,-1 0 0,0-1 0,-1 1 0,1 0-1,-1-1 1,0 1 0,0-1 0,-1 1 0,0-1 0,0 0 0,0 0 0,0-1 0,-1 1 0,0-1 0,-5 6 0,-12 9 169,-44 34 0,41-35-160,-159 110-170,172-118 65,11-3-371,23-1-59,20-3 356,1-1 0,0-2 0,-1-2 0,1-2 0,-1-2 0,0-2 0,53-16 0,-39 3-3714,-11 2-2555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10498,'0'0'11403,"34"18"-11013,107 58-230,-134-73-152,0 1 0,-1 0-1,1 0 1,-1 1-1,0-1 1,-1 2-1,1-1 1,-1 0 0,0 1-1,0 0 1,-1 1-1,5 6 1,-7-7-21,0 0-1,-1 1 1,1-1 0,-1 0-1,-1 1 1,1-1 0,-1 1 0,0 0-1,-1 8 1,0-6-19,1-4 29,-1 1 0,0 0 0,0-1 0,-1 1 0,1-1 0,-1 1 0,-1-1 1,1 0-1,-1 0 0,0 0 0,0 0 0,0 0 0,-8 7 0,-4 4 22,-1-1 0,-25 18-1,24-20-66,0 0 0,-16 19-1,33-32-31,-1 0-1,1 1 0,-1-1 0,1 0 0,0 1 0,-1-1 0,1 1 0,0-1 1,0 0-1,-1 1 0,1-1 0,0 1 0,0-1 0,0 1 0,-1-1 0,1 1 1,0-1-1,0 1 0,0-1 0,0 1 0,0-1 0,0 1 0,0-1 0,0 1 0,0-1 1,0 1-1,1-1 0,-1 1 0,0 0 0,14 7-1500,27-3-13,-36-5 1382,71 1-1596,-46-2 1294,47 5 0,-75-4 537,0 1 1,0-1-1,0 0 0,0 1 1,0-1-1,0 1 1,0-1-1,0 1 1,0 0-1,0 0 1,-1 0-1,1 0 1,0 0-1,-1 1 1,1-1-1,0 0 1,-1 1-1,0-1 1,1 1-1,-1-1 0,0 1 1,2 2-1,-2 1 290,1 1-1,-1-1 1,0 0-1,0 1 1,-1-1-1,1 1 0,-2 8 1,1-6-50,-2 1-1,1 0 1,-1-1-1,-1 1 1,1-1 0,-2 0-1,1 0 1,-1 0 0,0 0-1,0 0 1,-10 11-1,-8 9-629,-35 36 0,56-64 362,-24 21-5264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8874,'0'0'12859,"-93"172"-11955,93-94-320,0 3-224,21-2-40,22-7-136,11-12-184,6-9-112,8-12-400,0-18-1000,18-21-1705,-19-24-2456,-17-18-1137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1263 102 3233,'0'0'14794,"-8"-17"-12371,0 1-1817,0 1 0,-15-22 1,21 35-556,1 1-1,0 0 1,0-1 0,-1 1 0,1 0 0,-1 0-1,1 0 1,-1 0 0,0 0 0,1 0 0,-1 1-1,0-1 1,1 0 0,-1 1 0,0 0 0,0-1-1,0 1 1,1 0 0,-1 0 0,0 0 0,0 0-1,0 0 1,0 0 0,1 0 0,-3 1 0,-3 1 54,0 1 0,1 0 0,-1 0 0,-11 7 1,8-4 7,-50 31 150,2 2-1,-65 58 1,-98 104-13,205-186-238,-201 197 13,26 8-58,173-196 9,1 1 0,0 1 0,3 1 0,-16 37 0,23-46-6,2 0 0,0 0 0,1 1-1,1 0 1,0 0 0,1 0 0,2 27-1,0-36-21,1 0 0,0 0 0,1-1 0,0 1-1,1-1 1,-1 1 0,2-1 0,-1 0 0,2 0 0,-1 0-1,1-1 1,0 1 0,8 8 0,-1-3-82,2-1-1,-1 0 1,2-1 0,0 0-1,31 18 1,7-2-267,0-2 0,69 23 0,50 24-86,-161-68 475,-1 0-1,0 1 1,-1 0 0,1 1-1,-1 0 1,0 1-1,8 10 1,-12-13 15,-1 0 0,-1 1-1,1 0 1,-1-1 0,0 2 0,0-1 0,-1 0-1,0 0 1,0 1 0,0-1 0,-1 1 0,0 0-1,0 9 1,-1-7 40,0 1-1,-1 0 1,0 0 0,0-1-1,-1 1 1,-1-1-1,0 1 1,0-1-1,0 0 1,-1 0 0,-1 0-1,-9 14 1,-5 3 198,-1-1 1,-37 35-1,45-47-172,-392 337 1206,256-231-1192,130-104-83,9-9-3,0 1 1,1 1-1,0-1 1,0 1-1,1 0 1,-12 18 0,18-26-6,1 1 1,0-1 0,-1 0 0,1 1 0,0-1-1,-1 1 1,1-1 0,0 1 0,0-1 0,0 0-1,-1 1 1,1-1 0,0 1 0,0-1 0,0 1-1,0-1 1,0 1 0,0-1 0,0 1 0,0-1-1,0 1 1,0-1 0,0 1 0,0-1 0,0 1-1,1-1 1,-1 1 0,0-1 0,0 1 0,0-1 0,1 1-1,-1-1 1,1 1 0,20 3-415,45-3-22,-30-2 220,0 3 1,46 6 0,-70-6 207,0 1-1,0 0 1,0 1 0,-1 1-1,1-1 1,-1 2 0,0-1-1,-1 2 1,1-1-1,17 17 1,-17-12 29,0 0 1,-1 1-1,-1 1 0,0 0 0,-1 0 0,0 0 1,-1 1-1,0 1 0,-2-1 0,1 1 0,4 24 1,0 11 175,-2 1 1,0 54 0,-7-102-180,-1 583 1075,-2-563-1084,-1 17-566,2-1-1,4 47 1,3-63-4021,4-16-4144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10162,'0'0'8018,"-121"202"-5506,82-109-1623,-29 52-889,14-25-2561,-6-12-4416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98 2192,'0'0'11023,"-30"-5"-9696,-9-1-722,-53-1-1,84 8-473,0 0-1,1 0 0,-1 0 0,0 1 0,0 0 0,1 1 1,-1 0-1,1 0 0,0 0 0,0 1 0,0 0 0,0 0 1,1 1-1,0 0 0,0 0 0,-6 7 0,-3 1 101,-13 13-11,1 1 0,1 1 1,1 2-1,2 0 0,1 2 1,1 0-1,-19 41 1,13-15 119,3 1 0,2 1 1,-22 96-1,35-105-230,1 0-1,2 0 1,3 0 0,2 0-1,9 81 1,-5-110-106,2 0 0,0 0 0,1 0 0,2-1 0,0 0 0,1-1 0,1 0 1,1 0-1,0-1 0,2 0 0,0-1 0,1-1 0,1 0 0,0-1 0,2 0 0,0-1 1,24 16-1,-2-5 12,1-2 0,0-2 0,2-2 1,1-2-1,0-1 0,1-2 0,69 13 1,45-2-9,0-6 1,2-8 0,199-9-1,-212-12 2,1-5-1,227-53 0,-163 12-47,214-86 0,-335 106-78,-2-3 0,97-59-1,-151 77 37,-2-3 0,0 0-1,-2-2 1,-1-2-1,0 0 1,-3-2 0,48-62-1,-67 79 102,0-1 0,-1 0-1,0 0 1,-1 0 0,-1-1 0,0 0-1,0 0 1,-2 0 0,0 0-1,0-1 1,-1 0 0,-1 1 0,-1-1-1,0 0 1,0 1 0,-2-1 0,0 0-1,0 1 1,-2 0 0,0-1-1,0 1 1,-1 1 0,-11-22 0,-5 1 144,-1 0 0,-2 2 0,-1 0 0,-2 2 0,0 1 0,-2 1 0,-39-29 0,10 14-19,-2 2 0,-2 3-1,-79-36 1,61 38-70,-1 5 0,-2 2 0,-1 5 0,-1 3 0,0 3 0,-1 5 0,-1 3 0,-163 3 0,218 10-154,1 0 1,0 2-1,0 2 1,0 0-1,1 3 1,0 0 0,0 2-1,1 1 1,1 1-1,-38 25 1,59-34-119,-1 1 1,1-1 0,0 1-1,0 0 1,0 1-1,1 0 1,0 0 0,1 0-1,0 1 1,0 0 0,-8 16-1,8-9-687,0 0 0,1 0 1,1 0-1,0 1 0,1-1 0,0 20 0,1 34-5294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1244 207 8050,'0'0'1816,"-36"21"-152,26-16-1576,-420 257 4141,95-29-2523,262-176-961,3 3 0,-88 95 0,141-135-473,0 1-1,1 0 1,-18 34 0,27-41-165,0 1 1,1 0-1,1 0 1,0 0-1,1 1 1,-4 29-1,5-19-37,1 0-1,2 0 1,0-1-1,2 1 1,1 0-1,1 0 0,1-1 1,1 0-1,1 0 1,2-1-1,0 0 1,25 45-1,-17-40-33,2 0 1,0-1-1,2-1 0,2-1 0,0-1 1,1-1-1,2-1 0,0-1 0,1-1 1,2-2-1,0 0 0,0-3 0,2 0 1,0-2-1,1-1 0,43 12 0,5-9 68,0-3-1,0-4 0,117-1 1,-16-11-97,0-7 0,-1-9 0,338-80 0,507-230 227,-1014 325-226,109-41 93,211-113 0,-292 135-87,-1-3-1,-2-1 0,45-42 0,-59 47-3,-1 0 0,-2-1 0,0-2 0,-1 1 0,26-53 0,-33 53 99,-1-1-1,-2 1 0,-1-1 1,0 0-1,-2-1 1,-1 0-1,-1 0 0,-1 0 1,-2 0-1,0 0 1,-2 0-1,-1 0 1,-1 1-1,-1-1 0,-1 1 1,-1 0-1,-1 0 1,-2 1-1,0 0 0,-1 1 1,-2 0-1,0 0 1,-29-35-1,11 24 19,-1 2 0,-1 1-1,-2 2 1,-1 2 0,-1 0 0,-2 3-1,0 1 1,-1 2 0,-84-31-1,48 27-81,-1 3 0,-2 3 0,0 3-1,-142-8 1,167 21-100,0 3-1,1 2 1,-1 2 0,1 3-1,0 2 1,1 2 0,0 2-1,1 3 1,-56 25 0,28-3-1090,-122 77 1,-52 64-7413,195-136 4646,-65 46-8569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4409,'0'0'10059,"0"0"-10034,0 0 0,-1 0-1,1 0 1,0-1 0,0 1-1,0 0 1,-1-1 0,1 1-1,0 0 1,0 0 0,0-1-1,0 1 1,0 0 0,0-1 0,0 1-1,0 0 1,-1 0 0,1-1-1,0 1 1,0 0 0,0-1-1,1 1 1,-1 0 0,0-1-1,0 1 1,0 0 0,0-1-1,0 1 1,0 0 0,0 0-1,0-1 1,1 1 0,-1 0-1,0 0 1,0-1 0,0 1-1,1 0 1,-1 0 0,0-1-1,0 1 1,0 0 0,1 0-1,-1 0 1,0 0 0,1-1-1,-1 1 1,0 0 0,0 0-1,1 0 1,6-2 296,0 1 0,0 0-1,0 1 1,0 0 0,13 1 0,2-1 229,7 0-24,176 8 1191,-182-5-1648,-1 1 0,0 0 0,0 2 0,0 1 0,-1 0 0,0 2 0,20 11 0,-33-16 42,0 1 0,-1 1 0,1 0 0,-1 0-1,-1 0 1,1 1 0,-1 0 0,0 0-1,-1 0 1,0 1 0,0 0 0,-1 0 0,1 0-1,5 18 1,-8-19 17,0 1-1,-1-1 1,1 1 0,-1-1-1,0 1 1,-1-1 0,0 1 0,0 0-1,-1-1 1,0 1 0,0-1-1,-1 1 1,0-1 0,0 1-1,-1-1 1,0 0 0,0 0-1,-7 10 1,-7 7-42,-1-2 0,-1 1 0,-1-2 0,-1-1 0,-33 25 0,9-12-190,-93 51 0,137-83 105,-8 4 16,0 0-1,0-1 1,0 0-1,0 0 1,0-1-1,-1 0 1,-18 3-1,28-6-105,14 0-534,216-14 549,5 0 259,-226 14-136,0 1 1,0-1 0,1 1-1,-1 1 1,0 0-1,0 0 1,9 4-1,-16-5 4,1 0 0,-1 0 0,1 0 0,-1 1 1,0-1-1,1 1 0,-1 0 0,0 0 0,0 0 0,0 0 0,0 0 0,-1 0 0,1 0 0,0 0 1,-1 1-1,0-1 0,1 1 0,-1-1 0,0 1 0,0-1 0,-1 1 0,1 0 0,-1-1 0,1 1 0,-1 0 1,0 5-1,0-4 57,0-1 0,0 1 1,-1 0-1,1 0 0,-1 0 0,0 0 1,-1-1-1,1 1 0,0 0 0,-1-1 1,0 1-1,0-1 0,0 0 0,0 1 1,-1-1-1,1 0 0,-1 0 0,-5 4 1,-3 1 6,0 0 0,-1-1 0,0 0 0,-14 5-1,4-1 40,22-11-171,-72 36 456,-78 27-1,122-54-1270,-1 0 0,-31 3 0,40-9-1329,1-1 0,0-1 0,-1-1 0,-21-2 0,6-5-9538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5449,'0'0'14826,"0"0"-14789,0 0 0,0 0 0,0 1 0,0-1 0,0 0 0,0 0 0,0 0 0,0 0 0,0 0 0,0 0 0,0 1 0,0-1 0,0 0 0,0 0 0,0 0-1,0 0 1,0 0 0,0 0 0,0 1 0,0-1 0,0 0 0,0 0 0,0 0 0,0 0 0,0 0 0,0 0 0,0 0 0,0 1 0,0-1 0,0 0 0,0 0 0,-1 0 0,1 0 0,0 0 0,0 0 0,0 0 0,0 0 0,0 0 0,0 0 0,0 0 0,-1 0 0,1 1 0,0-1 0,0 0 0,0 0 0,0 0-1,0 0 1,0 0 0,-1 0 0,20 7 436,1-1-1,-1-1 0,1-1 1,0 0-1,35 1 0,-29-2-242,328 12 1675,-219-14-1470,1101 74 1667,-1120-65-2046,371 52 196,-469-57-247,-24-6-586,0 0 0,0 1-1,0 0 1,0 0-1,-8 1 1,-12 1-4418,-15-2-7158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9434,'0'0'10858,"7"0"-10491,232 5 2030,-14-1-1018,519 9-1639,-550-14-4978,-180 0-910,0-4-1872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8602,'0'0'7844,"25"-9"-6513,300-84 2334,-203 68-2351,135-10 0,-91 28-4756,-146 6-3000,-7-1-2231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478 105 2977,'0'0'10698,"-5"-17"-8063,-14-51-16,19 67-2508,0 0 1,0 0-1,0 1 0,0-1 0,-1 0 0,1 0 0,0 0 0,0 1 0,-1-1 0,1 0 0,0 0 0,-1 1 0,1-1 0,0 0 0,-1 1 0,1-1 0,-1 0 1,0 1-1,1-1 0,-1 1 0,1-1 0,-1 1 0,0-1 0,1 1 0,-1-1 0,0 1 0,0 0 0,1-1 0,-1 1 0,0 0 0,0 0 0,0 0 0,1-1 1,-1 1-1,0 0 0,0 0 0,0 0 0,1 0 0,-1 0 0,0 1 0,0-1 0,0 0 0,1 0 0,-1 0 0,-1 1 0,-3 0 372,-4 1-303,-1 1-1,0 0 0,1 0 0,0 1 1,0 0-1,0 1 0,0 0 1,1 0-1,-1 1 0,-11 11 1,-4 0-75,-19 12-214,2 2 0,1 2 0,1 2 0,-39 45 0,72-72-78,1-1 1,0 1-1,1 0 1,0 0-1,0 1 1,0-1-1,1 1 1,0 0-1,-2 13 1,5-18 84,-1 0-1,0 1 1,1-1 0,0 0-1,0 1 1,0-1-1,1 0 1,-1 1 0,1-1-1,0 0 1,0 1-1,1-1 1,-1 0 0,1 0-1,0 0 1,0 0 0,0 0-1,1-1 1,-1 1-1,1-1 1,5 5 0,8 5-89,2-1 0,-1 0 0,34 15 0,-33-19 144,-1 1-1,0 1 0,-1 0 0,0 1 0,14 14 0,-25-20 25,-1 0 0,0 0 1,0 1-1,-1-1 0,0 1 0,1 0 1,-2 0-1,1 0 0,-1 0 0,0 0 1,0 1-1,-1-1 0,0 1 1,0-1-1,0 1 0,-1-1 0,0 1 1,0 0-1,-1-1 0,-2 13 0,-1-2 68,-1 0-1,0 0 0,-1-1 0,-1 1 0,-1-2 1,-14 24-1,5-12-137,5-10 278,-16 33 1,25-44-358,1 0 1,0 0-1,0 0 1,0 0-1,1 0 1,0 1-1,0-1 1,1 0-1,-1 1 1,2 6-1,0-9 104,0-1-1,0 0 1,1 0-1,0 0 0,-1 0 1,1 0-1,0 0 0,1 0 1,-1 0-1,0-1 1,1 1-1,-1-1 0,1 0 1,6 4-1,14 16 57,-15-11 148,0 1 1,-1 0 0,0 1-1,-1 0 1,0 0 0,-2 0-1,1 1 1,-1-1-1,-1 1 1,2 25 0,-1 14 1210,-4 83 1,-2-61-816,3 145-29,-1-216-574,4 23-452,3-21-182,8-14-593,-2-7 375,0-1 0,0 0-1,-2-1 1,0-1-1,-1 0 1,10-25-1,26-62-5874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5817,'0'0'13866,"19"5"-13255,16 5-363,0-2 1,69 8-1,107-12-28,-209-4-216,1 0 0,-1 0 0,1 0 0,0 0 0,-1 1 0,1-1-1,-1 1 1,1 0 0,-1 0 0,0-1 0,1 2 0,-1-1 0,0 0 0,1 0 0,-1 1-1,0-1 1,0 1 0,0 0 0,0-1 0,-1 1 0,3 2 0,-3-1 44,-1 0-1,1-1 1,-1 1 0,0 0 0,1-1 0,-1 1-1,0 0 1,-1 0 0,1-1 0,0 1 0,-1 0 0,0-1-1,1 1 1,-1-1 0,0 1 0,0-1 0,0 1 0,-1-1-1,1 0 1,-1 1 0,-3 3 0,-19 26 329,-2 0 0,-2-2 0,-38 35 1,3-4-272,-151 165-985,85-74-4601,117-138 2919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5969,'0'0'5084,"3"29"-2179,-2-15-2473,13 203 4671,-14-98-3604,0 133-3434,2-231-878,3-36-676,5-125 604,-7 75 2742,2 0 0,20-90 0,-24 152 205,0 0 1,0 0 0,0 0 0,0 0-1,0 0 1,0 0 0,1 0-1,0 0 1,-1 1 0,1-1 0,0 1-1,0-1 1,1 1 0,-1 0-1,5-4 1,-5 5 26,0 0 0,0 1 0,0-1 0,0 0 0,1 1 0,-1-1 0,0 1 0,0 0 0,1 0 1,-1 0-1,0 0 0,0 0 0,1 1 0,-1-1 0,0 0 0,0 1 0,0 0 0,0 0 0,1-1 0,-1 1 0,0 0 0,3 3 0,6 3 198,-1 1 1,0 0-1,14 16 1,29 22 80,-49-43-476,0 0 0,0 0 0,0-1 0,1 0 0,-1 0 0,1 0 0,-1 0 0,1-1 0,0 0 0,0 0-1,6 1 1,-8-2-157,0-1-1,0 1 1,-1 0 0,1-1-1,0 0 1,0 1-1,0-1 1,0 0-1,-1-1 1,1 1-1,0 0 1,-1-1 0,1 0-1,-1 1 1,1-1-1,-1 0 1,0 0-1,0 0 1,0-1-1,0 1 1,0 0 0,-1-1-1,3-4 1,19-39-4382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1192,'0'0'20133,"43"6"-18829,39 0-304,22-3-504,6-3-480,1 0-16,-11-3-1080,-22 3-2441,-25 6-3928,-35 24-705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1792,'0'0'8514,"0"220"-7218,0-139-551,0 4-393,0-1-352,-4-3-80,1-6-1017,-5-20-1127,5-22-1313,-1-24 129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 2825,'0'0'4078,"33"-7"-2798,102-13 0,-134 19-1234,1 1-1,-1 0 0,1 0 0,-1 0 1,1 0-1,-1 0 0,1 0 0,-1 0 1,1 1-1,-1-1 0,1 1 0,-1-1 1,1 1-1,-1-1 0,0 1 0,1 0 1,-1 0-1,0-1 0,1 1 0,-1 0 1,0 0-1,0 0 0,0 0 0,0 1 1,0-1-1,0 0 0,0 0 0,1 3 1,-1-1 51,-1 0 1,1 1-1,-1-1 1,0 0 0,1 1-1,-1-1 1,-1 0-1,1 1 1,-1 2 0,0 5 191,0 7-154,-1 0 0,0 0-1,-1 0 1,-1-1 0,-1 0-1,0 0 1,-2 0 0,-10 21-1,-5 4-1249,-52 73-1,73-114 1015,0 0 0,0 1-1,0-1 1,0 0 0,0 0 0,0 1-1,0-1 1,0 0 0,0 0-1,-1 0 1,1 0 0,0-1-1,-1 1 1,-1 1 0,3-2 69,0 0 0,-1-1 1,1 1-1,-1 0 0,1 0 0,0 0 1,-1 0-1,1 0 0,0-1 0,-1 1 1,1 0-1,0 0 0,-1-1 1,1 1-1,0 0 0,0-1 0,-1 1 1,1 0-1,0-1 0,0 1 0,-1 0 1,1-1-1,0 1 0,0 0 0,0-1 1,0 1-1,0 0 0,-1-1 0,1 1 1,0-1-1,0 1 0,0-1 1,0-51-857,1 37 908,-1 14 11,0-1 0,0 0-1,1 1 1,-1-1 0,0 0 0,1 1-1,-1-1 1,1 0 0,0 1-1,-1-1 1,1 1 0,0-1-1,0 1 1,0-1 0,0 1 0,0 0-1,0 0 1,1-1 0,-1 1-1,0 0 1,1 0 0,-1 0 0,0 0-1,1 0 1,-1 1 0,1-1-1,0 0 1,-1 1 0,1-1-1,-1 1 1,4-1 0,1 0 122,0 0 0,-1 1 0,1 0 0,0 0 0,0 0 0,-1 1 0,1 0 0,8 2-1,-13-3-141,0 1-1,-1-1 0,1 1 1,0 0-1,-1-1 0,1 1 1,0 0-1,-1-1 0,1 1 1,-1 0-1,1 0 0,-1 0 1,0-1-1,1 1 0,-1 0 1,0 0-1,1 0 0,-1 0 1,0 0-1,0 0 0,0 0 0,0-1 1,0 1-1,0 2 0,-2 27 200,1-27-172,0 4-28,-1 0 1,1 0 0,-2 0-1,1 0 1,-1-1-1,0 1 1,0-1 0,-1 0-1,-5 7 1,-45 52-199,31-39 50,-8 8-169,-30 39-684,71-81 1187,0 1 0,1 0 0,0 0-1,21-9 1,4 0-59,1 3 0,55-13 0,-74 20-2003,-6-1-1744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5185,'0'0'6169,"4"18"-6061,1 7-103,10 55-475,-14-78 374,-1 1 0,0 0 0,0-1 0,0 1 0,0-1 0,0 1 0,-1 0 0,1-1 0,-1 1 0,1-1 0,-1 1 0,0-1 0,0 0 0,0 1 0,-1-1 0,1 0 0,0 0 0,-1 0 0,1 0 0,-1 0 0,0 0 0,0 0 0,0 0 0,0-1 0,0 1-1,0-1 1,0 1 0,0-1 0,-1 0 0,1 0 0,-1 0 0,1 0 0,0 0 0,-1-1 0,0 1 0,1-1 0,-1 1 0,1-1 0,-6 0 0,10-11-1347,-2 10 1467,1-1 0,-1 0 0,0 0 1,1 0-1,0 1 0,-1-1 0,1 0 0,0 1 0,0-1 1,0 1-1,0-1 0,0 1 0,0-1 0,0 1 1,1-1-1,1 0 0,5-5 539,0 0 1,0 1-1,0 1 1,1-1-1,0 2 1,0-1-1,1 1 1,-1 0-1,1 1 0,17-4 1,1 3-772,0 1 0,45 1 0,-68 4-2437,-5 5-751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3665,'0'0'8948,"-13"28"-8314,-38 89-374,36-83-243,14-32-114,-1 1 0,1 0 1,-1 0-1,1 0 0,0 0 1,0 1-1,1-1 0,-2 6 0,3-14 75,-1-1-1,1 1 0,0 0 1,1 0-1,-1 0 0,1 0 0,0 0 1,0 0-1,0 1 0,1-1 1,0 0-1,0 1 0,0 0 1,0 0-1,1 0 0,-1 0 1,1 0-1,0 1 0,0 0 0,9-6 1,-3 3 55,-1 1 1,1 0 0,0 1-1,0 0 1,0 0 0,1 1-1,-1 0 1,1 1 0,17-1-1,-4 1 341,1 1-1,-1 1 0,0 2 0,1 0 1,-1 2-1,0 0 0,37 13 0,-2 6 1183,-36-12-1316,1-1 0,1-1 0,0-2 0,0 0 0,0-2 0,1-1 0,49 2 0,-50-7-983,-1-1 0,0-1 0,1-1 0,-1-1-1,45-16 1,21-19-4803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 7386,'0'0'10110,"-35"-4"-9435,-116-4-442,145 8-231,-1 0 0,1 1 1,0-1-1,0 2 0,-1-1 0,1 1 0,0 0 1,0 0-1,1 0 0,-1 1 0,0 0 0,1 0 1,0 1-1,0 0 0,0-1 0,0 2 0,-8 7 1,2-1 0,1-2-10,1 1-1,1-1 1,-1 1 0,2 1 0,-1 0 0,-9 18 0,16-26-40,-1 0 0,1 0-1,-1 0 1,1 0 0,0 1 0,0-1-1,0 0 1,1 0 0,-1 1 0,1-1 0,0 0-1,0 1 1,0-1 0,0 0 0,0 1-1,1-1 1,0 0 0,0 0 0,-1 1-1,2-1 1,-1 0 0,0 0 0,1 0 0,-1 0-1,1 0 1,0-1 0,0 1 0,0 0-1,0-1 1,5 5 0,14 6-173,-1 0 0,2-1 1,0-1-1,0-1 0,27 7 0,-19-5 158,0 0 0,31 18-1,-58-28 86,0 0 0,0 0 0,0 0 0,0 1 0,-1-1 0,1 1 0,-1-1 0,1 1 0,-1 0 0,0 0 0,3 6 0,-4-7 46,-1 0 1,1-1-1,0 1 0,-1 0 0,1 0 1,-1 0-1,0 0 0,0 0 1,0 0-1,0 0 0,0 0 1,0 0-1,0 0 0,-1 0 1,1 0-1,-1 0 0,0 0 1,1 0-1,-1 0 0,0-1 0,0 1 1,0 0-1,-2 3 0,-10 8 156,0-1-1,-1 0 1,-1-1-1,1 0 0,-26 13 1,12-6-231,-14 10-217,-14 11-733,16-19-2828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31 6321,'0'0'8286,"-10"-7"-7915,6 4-319,1 1-20,0 0-1,0 0 1,0 0-1,0 0 1,0 0-1,0 1 1,-1-1-1,1 1 1,-1 0 0,1 0-1,-1 0 1,1 0-1,-1 1 1,1 0-1,-1-1 1,1 1-1,-1 0 1,0 1 0,1-1-1,-1 1 1,1 0-1,-1-1 1,-3 3-1,-6 3 499,0 1-1,1 0 0,0 1 0,-16 14 0,25-20-472,0 0 1,1 1-1,-1-1 0,1 0 0,0 1 0,0 0 1,0-1-1,0 1 0,0 0 0,1 0 0,-1 0 1,1 0-1,0 0 0,0 1 0,0-1 0,0 0 0,0 1 1,1-1-1,-1 0 0,1 1 0,0-1 0,0 0 1,1 1-1,-1-1 0,1 4 0,0-4-131,1-1 0,-1 1 0,1 0 0,-1-1 0,1 1 0,0-1 0,0 1-1,0-1 1,0 0 0,0 0 0,1 0 0,-1 0 0,6 3 0,40 18-1271,-27-13 731,10 4-26,-6-3 155,0 2 0,27 18 0,-45-27 576,-1 2-1,1-1 0,-1 1 0,0 0 0,0 0 0,-1 0 1,0 1-1,0 0 0,0 0 0,-1 0 0,5 13 0,-8-20-127,-1 0-1,0 1 0,1-1 0,-1 1 0,0-1 1,1 1-1,-1-1 0,1 0 0,-1 0 1,1 1-1,-1-1 0,1 0 0,-1 0 0,1 1 1,-1-1-1,1 0 0,0 0 0,-1 0 0,1 0 1,-1 0-1,1 0 0,-1 0 0,1 0 1,0 0-1,-1 0 0,1 0 0,-1 0 0,1 0 1,-1 0-1,1-1 0,-1 1 0,1 0 0,-1 0 1,1-1-1,-1 1 0,1-1 0,19-12-3771,-2-9-1990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 5241,'0'0'10200,"-20"0"-9635,5-1-360,9 0-92,0 0 0,0 1 1,0-1-1,0 1 0,0 1 1,0-1-1,0 1 0,0 0 1,0 1-1,0-1 0,0 1 1,1 0-1,-1 1 0,0-1 1,1 1-1,0 0 0,0 1 1,-9 6-1,5 1 379,0-1 1,1 1-1,0 1 1,1-1-1,0 1 1,1 1-1,0-1 1,1 1-1,0 0 1,-4 24-1,4-11 15,1-1-1,2 0 1,1 1-1,3 48 1,-1-69-486,-1 0 1,1 0-1,0 0 1,1 0-1,-1 0 1,1 0-1,0 0 1,0-1 0,0 1-1,1-1 1,0 0-1,0 1 1,0-1-1,0-1 1,0 1-1,1 0 1,0-1 0,0 0-1,0 1 1,0-2-1,0 1 1,0 0-1,1-1 1,-1 0-1,1 0 1,0 0 0,5 1-1,9 1-4,-1 0 1,1-1-1,0-1 0,-1-1 0,39-3 0,-47 1-167,0 0-1,0-1 1,0-1 0,0 0-1,-1 0 1,1-1-1,-1 0 1,0 0-1,0-1 1,0-1-1,0 1 1,-1-1-1,0-1 1,8-8-1,0-1-1771,25-31-1,7-20-5608,-18 17-455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2913 108 9098,'0'0'13790,"-11"-17"-13606,-39-51-58,48 66-107,0 0-1,0 0 1,1 0-1,-1 0 1,0 1-1,-1-1 1,1 1-1,0 0 1,0 0-1,-1-1 1,1 2-1,0-1 1,-1 0-1,1 0 1,-1 1-1,1-1 1,-1 1-1,1 0 1,-1 0-1,0 0 1,1 0-1,-1 0 1,-3 1-1,-7 0 80,7 0-37,0 0 1,0 0-1,0 0 1,1 1-1,-1 0 1,0 0-1,1 1 1,-1-1-1,1 1 1,0 0-1,0 1 1,0-1-1,0 1 1,1 0 0,-1 1-1,1-1 1,0 1-1,0-1 1,1 1-1,-6 11 1,-1-1 252,2 2-1,0-1 1,0 1 0,2 1 0,-8 31 0,10-24-70,1 0 1,1 0-1,1 26 1,1-49-284,0 0-1,0 0 1,0 0 0,0 0 0,0 0 0,1 0 0,-1 0 0,0 0 0,1-1-1,0 1 1,-1 0 0,2 2 0,0-3-154,-1 0 0,0 0 1,1 0-1,-1 0 0,1 0 0,-1 0 1,1 0-1,-1 0 0,1-1 0,0 1 0,-1-1 1,1 1-1,0-1 0,0 0 0,-1 0 1,1 1-1,0-1 0,0-1 0,-1 1 0,4 0 1,25-4-5162,32-7 0,-7 2-2604,-55 9 7906,0 0 0,0 0 0,0 0 0,0 0 0,-1 0 0,1 1-1,0-1 1,0 0 0,0 0 0,0 0 0,0 0 0,0 1 0,0-1 0,0 0-1,0 0 1,0 0 0,0 0 0,0 1 0,0-1 0,0 0 0,0 0-1,0 0 1,0 0 0,0 1 0,0-1 0,0 0 0,0 0 0,0 0 0,0 0-1,0 1 1,1-1 0,-1 0 0,0 0 0,0 0 0,0 0 0,0 0 0,0 0-1,0 1 1,1-1 0,-1 0 0,0 0 0,0 0 0,0 0 0,0 0 0,0 0-1,1 0 1,-1 0 0,0 0 0,0 0 0,0 0 0,0 0 0,1 0-1,-1 0 1,0 0 0,0 0 0,0 0 0,0 0 0,1 0 0,-1 0 0,0 0-1,0 0 1,1 0 0,-25 20-1160,-16 12 1038,-57 66 174,42-40 0,-163 153 0,-466 416 0,-39-43 0,687-559 0,-54 31 0,71-46 0,0-2 0,0 0 0,-1-1 0,-29 6 0,9-5 0,16-4 0,1 1 0,1 1 0,-36 15 0,-35 27 0,65-39 0,1-1 0,-2-1 0,1-2 0,-1-1 0,-29 1 0,49-4 0,0-1 0,-1 0 0,1 0 0,0-1 0,0 0 0,0 0 0,0-1 0,0-1 0,0 1 0,1-1 0,-1-1 0,1 0 0,0 0 0,-11-7 0,13 6 0,0 0 0,1 0 0,-1-1 0,1 0 0,0 0 0,0 0 0,1-1 0,0 1 0,0-1 0,1 0 0,-1 0 0,1-1 0,1 1 0,0-1 0,0 1 0,-2-16 0,-6-90 0,5-121 0,5 197 0,0 14 0,1 0 0,1 0 0,6-32 0,-6 49 0,0 0 0,0 0 0,0 1 0,0-1 0,1 1 0,0-1 0,6-8 0,-7 12 0,0 0 0,0 0 0,0 0 0,0 0 0,0 0 0,0 0 0,1 1 0,-1-1 0,1 1 0,-1 0 0,1 0 0,-1 0 0,1 0 0,0 0 0,0 0 0,-1 1 0,5-1 0,13-2 0,-1 0 0,23-8 0,4 0 0,-23 5 0,-1-1 0,24-10 0,-30 10 0,0 1 0,1 0 0,0 2 0,-1 0 0,21-2 0,199-5 0,65-6 0,-282 15 0,-17 2 0,0 1 0,1-1 0,-1 0 0,0 0 0,0 0 0,1-1 0,-1 1 0,0 0 0,0-1 0,1 0 0,-1 1 0,0-1 0,0 0 0,0 0 0,0 0 0,0 0 0,0-1 0,0 1 0,0 0 0,-1-1 0,1 1 0,-1-1 0,1 0 0,-1 0 0,3-3 0,-3 3 0,1 0 0,0 0 0,-1 0 0,1 0 0,0 0 0,0 0 0,0 0 0,1 1 0,-1-1 0,0 1 0,0 0 0,1-1 0,-1 1 0,1 0 0,0 0 0,-1 1 0,5-2 0,54-7 0,-33 6 0,-22 2 0,0-1 0,0-1 0,-1 1 0,1-1 0,-1 0 0,1 0 0,-1-1 0,0 0 0,0 0 0,-1 0 0,1 0 0,6-9 0,21-17 0,-9 12 0,1 2 0,1 0 0,0 1 0,0 2 0,50-18 0,4 1 0,-100 32 0,1 1 0,0 1 0,0 0 0,1 2 0,-1 0 0,-22 12 0,6-4 0,-85 38 0,48-20 0,66-29 0,0 1 0,0 0 0,1 0 0,-1 0 0,1 1 0,0 0 0,0 0 0,-10 12 0,13-14 0,-1 0 0,0 0 0,0 0 0,0-1 0,0 0 0,0 1 0,-1-1 0,1-1 0,-1 1 0,1-1 0,-1 1 0,0-1 0,-8 0 0,-9 1 0,-38-2 0,30-1 0,29 1 0,-193 6 0,163-5 0,-45-2 0,16-2 0,-172 22 0,176-12 0,38-5 0,0-1 0,0 0 0,1-1 0,-24-4 0,39 3 0,0 0 0,0 0 0,0 0 0,0 0 0,0-1 0,0 1 0,0-1 0,1 1 0,-1-1 0,1 0 0,-1 1 0,1-1 0,0 0 0,-1 0 0,1 0 0,0 0 0,0-1 0,1 1 0,-1 0 0,0 0 0,1 0 0,-1-1 0,1-2 0,-13-27 0,13 30 0,-1 1 0,0 0 0,0 0 0,0 0 0,0-1 0,0 1 0,0 0 0,-1 1 0,1-1 0,0 0 0,0 0 0,-1 0 0,1 1 0,0-1 0,-1 1 0,1-1 0,-1 1 0,1-1 0,0 1 0,-2 0 0,-7-1 139,1 1-1,0 0 1,0 1-1,0 0 1,0 0-1,0 1 1,-13 4-1,16-5 4130,28-1 7153,10 1-11259,16-1 90,65-7-1,-68 0-149,-27 4 236,0 1-1,20-1 1,-53 21 1520,-7 3-1466,-36 34-628,2 2 0,-62 84 0,114-135 117,2-4 16,0 0 0,1 0 0,-1 0 0,1 0 0,0 0-1,0 1 1,0-1 0,0 0 0,0 1 0,0-1-1,0 1 1,1-1 0,-1 3 0,2-4 16,-1-1 1,1 1-1,-1-1 1,1 1-1,-1-1 1,1 1-1,0-1 0,-1 1 1,1-1-1,0 0 1,-1 1-1,1-1 0,0 0 1,-1 0-1,1 0 1,0 1-1,0-1 1,-1 0-1,1 0 0,0 0 1,0 0-1,-1 0 1,1 0-1,0 0 1,0-1-1,-1 1 0,2-1 1,5 1-235,5 0 232,1-2-1,-1 0 1,0 0-1,1-1 0,-1 0 1,-1-1-1,15-6 0,81-47-163,-68 36 139,81-50 145,-128 86 3890,-15 12-3452,9-12-444,-17 19 347,-40 55 0,64-80-709,1 1-1,0 0 0,0 0 0,1 1 0,0-1 0,1 1 1,1 0-1,0 0 0,0 1 0,1-1 0,-2 17 0,5-27 231,-1 0 0,0 0-1,0-1 1,0 1 0,0 0-1,1 0 1,-1-1-1,0 1 1,1 0 0,-1-1-1,1 1 1,-1 0 0,0-1-1,1 1 1,0-1 0,-1 1-1,1-1 1,-1 1-1,1-1 1,0 1 0,-1-1-1,1 1 1,0-1 0,-1 0-1,1 0 1,0 1 0,-1-1-1,1 0 1,0 0 0,0 0-1,0 1 1,1-1-1,31 0-1435,-23 0 1159,137 0-1270,-147 0 1685,1 0 1,0 0-1,-1 0 0,1 1 0,0-1 1,-1 0-1,1 1 0,0-1 0,-1 0 1,1 1-1,0-1 0,-1 1 0,1-1 1,-1 1-1,1-1 0,-1 1 0,1-1 1,-1 1-1,1-1 0,-1 1 0,0 0 1,1-1-1,-1 1 0,0 0 0,0-1 0,1 1 1,-1 0-1,0-1 0,0 1 0,0 0 1,0 0-1,0-1 0,0 1 0,0 0 1,0 0-1,0 0 0,-6 30 1552,3-24-1361,-1 0-1,0 0 1,0-1-1,0 0 1,-1 0-1,0 0 1,0-1-1,-10 9 1,-55 37 457,52-38-579,11-7-127,5-5-10,1 0 1,0 0 0,-1 0-1,1 1 1,0-1-1,-1-1 1,1 1 0,-1 0-1,0 0 1,1-1-1,-1 1 1,0 0 0,1-1-1,-1 0 1,0 1-1,1-1 1,-1 0 0,-2 0-1,0-7-2009,3-19-2230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3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8338,'2'74'7932,"5"45"-8068,-5-103-62,1 17-652,-3-33 743,0 1 0,0-1-1,0 0 1,1 1-1,-1-1 1,0 1-1,0-1 1,0 0-1,1 1 1,-1-1-1,0 1 1,0-1-1,1 0 1,-1 1-1,0-1 1,1 0-1,-1 0 1,0 1-1,1-1 1,-1 0 0,0 0-1,1 1 1,-1-1-1,1 0 1,-1 0-1,0 0 1,1 0-1,-1 0 1,1 1-1,-1-1 1,1 0-1,0 0 1,0-1 14,0 0 0,1 1 1,-1-1-1,0 0 0,0 0 0,0 0 1,0 0-1,0 0 0,0 0 1,0 0-1,0 0 0,0-1 0,0 1 1,0 0-1,-1-1 0,1 1 1,-1 0-1,1-1 0,-1 1 0,1 0 1,-1-3-1,3-5-253,11-23-185,4-10-298,38-66 0,-48 96 715,0 1-1,0 0 0,1 0 1,0 1-1,1 0 0,0 0 1,0 1-1,1 1 0,0 0 1,13-7-1,-4 5 128,0 2 1,0 0-1,0 1 0,1 1 1,0 1-1,1 0 0,35-1 1,-56 6 16,-1-1 1,1 1 0,0 0 0,0 0 0,-1 0-1,1 0 1,0 0 0,-1 0 0,1 0 0,0 0-1,-1 1 1,1-1 0,0 0 0,-1 0 0,1 1-1,0-1 1,-1 0 0,1 1 0,0-1 0,-1 0-1,1 1 1,-1-1 0,1 1 0,-1-1 0,1 1-1,-1-1 1,1 1 0,-1-1 0,0 1 0,1 0-1,10 36 1144,-10-34-754,0 0 1,0 1-1,0-1 0,-1 0 1,0 1-1,1-1 1,-1 1-1,-1-1 0,1 0 1,-1 6-1,-1-5-266,1 1 0,0-1 0,-1 0 0,0 0-1,0 0 1,-6 8 0,-1-1-355,0 0 0,-1-1-1,-21 17 1,21-19 510,6-4-559,-1-1 0,0 0 0,0 0-1,0 0 1,0 0 0,0-1 0,-1 0 0,1 0-1,-1 0 1,1-1 0,-1 0 0,0 0 0,1 0 0,-8-1-1,-9 1-3027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 8970,'0'0'7718,"-1"26"-7304,-2 82-219,2-101-223,1 0 0,1 0 0,0 0 0,0 0 0,0 0 0,0 0 1,1 0-1,1-1 0,-1 1 0,5 8 0,3 7-875,-2-41-5,-4 6 822,1 1 0,-1 0 0,2 0 0,0 0 0,0 1 0,1 0 0,0 0 0,1 0 0,1 1 0,-1 0 0,2 1 0,-1 0 0,1 0 0,0 1 0,1 1 0,22-13 0,-4 5-110,-1 1 1,2 1 0,0 2 0,0 1 0,60-11-1,-47 17 523,-43 5-264,0-1 0,1 0 0,-1 1 0,0-1 0,0 1 0,1-1 0,-1 1 0,0 0 0,0-1 0,0 1 0,0-1 1,0 1-1,0-1 0,0 1 0,0-1 0,0 1 0,0-1 0,0 1 0,0 0 0,0-1 0,0 1 0,0-1 0,-1 1 0,1 0 0,0 0 108,-2 6 0,0-1-1,0 0 1,-1 1-1,0-1 1,0 0-1,0 0 1,-1-1-1,0 1 1,-8 9-1,-51 47 8,44-44-196,3-2-158,8-8-154,0 0 0,0 0 0,-1 0 0,0-1 0,-1-1 0,1 1 0,-1-1 0,-20 8 0,29-14 144,-1 1 0,1-1 0,-1 1 0,1-1 0,-1 0 0,1 1 1,-1-1-1,1 0 0,-1 0 0,0 0 0,1-1 0,-1 1 1,1 0-1,-1 0 0,1-1 0,-1 1 0,1-1 0,-1 1 0,1-1 1,0 0-1,-1 0 0,1 0 0,0 1 0,0-1 0,-1 0 1,1-1-1,0 1 0,0 0 0,0 0 0,0 0 0,0-1 1,0 1-1,0-2 0,-11-30-3872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6265,'0'0'9980,"31"-2"-7781,-11 1-1919,-4 1-131,0-1-1,0 0 1,0-1-1,0-1 0,-1-1 1,1 0-1,-1-1 1,0 0-1,0-2 1,-1 1-1,1-2 0,15-11 1,21-18-39,79-76-1,-110 92-1143,0-1 0,-1 0 0,-1-2-1,-1 0 1,-1-1 0,12-27 0,-24 44 378,0-1 1,-1 1 0,-1-1 0,1 0 0,-1 1 0,-1-1 0,0 0 0,0 0 0,-1 0-1,0-1 1,0 1 0,-4-16 0,3 21 689,0 0 0,0 1 0,0-1 1,-1 0-1,0 1 0,0 0 0,0-1 0,0 1 0,0 0 0,0 0 1,-1 0-1,0 0 0,1 1 0,-1-1 0,0 1 0,0-1 0,-1 1 0,1 0 1,0 0-1,-1 1 0,1-1 0,-1 1 0,1 0 0,-1-1 0,0 2 1,0-1-1,1 0 0,-1 1 0,0 0 0,0 0 0,-4 0 0,7 0 32,-1 0 0,1 1 0,0-1 0,-1 1-1,1-1 1,0 1 0,0-1 0,-1 1 0,1 0-1,0-1 1,0 1 0,0 0 0,0 0 0,0 0-1,0 0 1,0 0 0,0 0 0,0 0 0,0 1-1,1-1 1,-1 0 0,0 0 0,1 0 0,-1 1-1,1-1 1,-1 0 0,1 1 0,0-1 0,0 1-1,-1-1 1,1 2 0,-2 54 1027,2-46-706,0 146 2249,-10 481 6013,9-633-8576,-2 169 2959,3-173-3025,0 0 0,0-1-1,0 1 1,0 0 0,0-1-1,0 1 1,0-1 0,1 1 0,-1 0-1,0-1 1,0 1 0,0-1 0,1 1-1,-1-1 1,0 1 0,1-1-1,-1 1 1,0-1 0,1 1 0,-1-1-1,1 1 1,-1-1 0,1 0-1,-1 1 1,1-1 0,-1 0 0,1 1-1,-1-1 1,1 0 0,-1 0 0,1 1-1,-1-1 1,1 0 0,0 0-1,-1 0 1,1 0 0,-1 0 0,1 0-1,0 0 1,-1 0 0,1 0 0,0 0-1,24-10 45,-16 2-60,0 1 0,-1-1 0,1 0 0,-2-1 0,13-15 0,35-61-556,-40 60 229,181-336-5967,-144 246 867,45-154 1,-64 144 119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1 119 5433</inkml:trace>
  <inkml:trace contextRef="#ctx0" brushRef="#br0" timeOffset="1">1 119 5433,'170'-100'1794,"-139"83"-1006,-25 16-14,-3 7-345,0-1 0,0 1 0,-1 0 0,0 1 1,0-1-1,-1 0 0,0 1 0,0-1 1,0 0-1,-1 11 0,1-1 63,5 302 1237,-7-185-3312,1-135 1541,1 0 0,0 0-1,-1 0 1,1 0-1,0 0 1,0 0 0,0 1-1,1-1 1,-1 0-1,3-2 1,2-4-42,64-88-1103,-60 85 1076,0-1 0,0 2-1,1 0 1,1 0 0,22-15 0,-32 24 191,-1 0 1,1 0 0,0 0-1,0 0 1,0 1-1,0-1 1,0 0 0,0 1-1,0-1 1,0 1-1,0 0 1,0 0 0,0-1-1,0 1 1,0 1-1,3-1 1,-4 1 39,0-1 0,0 1 1,1-1-1,-1 1 0,0 0 0,0 0 0,0 0 1,0 0-1,0 0 0,0 0 0,0 0 0,0 0 1,0 0-1,0 0 0,0 0 0,-1 0 1,1 1-1,0 1 0,2 6 568,0 1-1,-1 0 1,0 0 0,-1 0-1,1 15 1,0 4-384,-1-25-369,-1-1 0,1 0-1,0 1 1,0-1-1,1 0 1,-1 0 0,1 0-1,-1 0 1,1 0 0,0 0-1,0-1 1,0 1 0,0-1-1,1 1 1,4 3 0,-4-4-473,0 0-1,1 0 1,-1 0 0,1 0 0,0 0 0,-1-1 0,1 0 0,6 2 0,22-1-6937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 5281,'-2'0'11514,"4"0"-10579,30-1 8487,-2-1-6446,16 4-3322,-42-1 305,0-1 0,0 1 0,1 0 0,-1 0 0,0 0-1,0 0 1,-1 1 0,1 0 0,0 0 0,0 0 0,-1 0-1,1 0 1,-1 1 0,5 4 0,-7-6 12,0 1 0,0-1-1,0 1 1,0 0 0,0 0 0,0-1 0,0 1-1,-1 0 1,1 0 0,-1 0 0,1 0 0,-1 0 0,0-1-1,0 1 1,0 0 0,0 0 0,0 0 0,0 0 0,0 0-1,0 0 1,-1 0 0,1 0 0,-1 0 0,0 0-1,1-1 1,-1 1 0,0 0 0,-2 2 0,-1 2-1,0 1 1,-1-1-1,0 0 1,-1 0-1,-8 8 1,-144 120-107,159-135 78,-1 1 1,0 0-1,1 0 1,-1 0-1,1 0 0,-1 0 1,0 0-1,1 0 1,-1 0-1,1 0 0,-1 0 1,0 0-1,1 0 1,-1 0-1,1 1 0,-1-1 1,0 0-1,1 0 1,-1 0-1,0 0 0,1 1 1,-1-1-1,0 0 1,0 0-1,1 1 0,-1-1 1,0 0-1,1 1 1,-1-1-1,0 0 0,0 1 1,0-1-1,1 0 1,-1 1-1,0-1 0,0 0 1,0 1-1,0-1 1,0 0-1,0 1 0,0-1 1,0 1-1,0-1 1,0 0-1,0 1 0,0-1 1,0 1-1,0-1 1,0 0-1,0 1 0,0-1 1,0 0-1,0 1 1,-1-1-1,1 0 0,0 1 1,0-1-1,0 0 1,-1 1-1,1-1 0,0 0 1,0 1-1,-1-1 1,1 0-1,0 0 0,-1 1 1,1-1-1,0 0 1,-1 0-1,41 0 873,-28 0-721,-12 0-241,2-15-6362,6-7 2097,-1-2-1227,-2 0 280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5617,'0'0'13283,"193"0"-12747,-115-12-256,-3 0-112,-10 3-168,-15 3-264,-18 0-2096,-11 3-1041,-10-3-1880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7538,'0'0'6269,"-16"25"-4431,-49 86-595,49-83-966,1 0 0,2 1 1,1 1-1,-14 51 1,24-73-263,1 0 0,0 0 0,0 0 0,1 15 0,0-14-29,0-8 14,0-1 0,0 1 0,0-1-1,0 1 1,1-1 0,-1 1 0,0 0 0,0-1 0,0 1 0,1-1-1,-1 1 1,0-1 0,1 1 0,-1-1 0,1 1 0,-1-1 0,0 0 0,1 1-1,-1-1 1,1 1 0,-1-1 0,1 0 0,-1 0 0,1 1 0,-1-1 0,1 0-1,0 0 1,-1 1 0,1-1 0,-1 0 0,1 0 0,1 0 0,23 0-1,-17 0-1,6-1-333,0-1-1,-1-1 0,1 0 1,-1 0-1,0-2 1,0 1-1,-1-2 0,1 0 1,-1 0-1,0-1 1,-1-1-1,0 0 0,0 0 1,-1-1-1,0 0 1,0-1-1,-1 0 0,0-1 1,14-23-1,-21 30 287,1-1 0,-2 0 0,1 0 0,-1 0 0,1 0 0,-1 0 0,-1 0 0,1 0 0,-1-1 0,0 1 0,0 0 0,-1-6 0,1 10 122,-1-1 0,1 1 0,-1 0 0,1 0 0,-1 0 0,0 0 0,1 0 0,-1 0 0,0 0 0,0 0 0,0 0 0,0 0 0,0 1 0,0-1 0,0 0 0,0 0 0,0 1 0,0-1 0,0 1 0,0-1 0,-1 1 0,1 0 0,0-1 0,0 1 0,-2 0 0,1-1 64,1 1 1,-1 0 0,0-1-1,1 1 1,-1 0 0,0 0-1,0 0 1,1 0-1,-1 0 1,0 1 0,0-1-1,1 1 1,-1-1 0,0 1-1,1-1 1,-1 1-1,0 0 1,-1 1 0,0 2 42,0-1 0,0 1 0,1 0 1,0 0-1,0 0 0,0 1 0,0-1 1,1 0-1,-1 1 0,1-1 0,-1 9 1,-4 57 1388,5-60-1314,13 331 2359,-4-228-3882,-8-85-902,-4-27 1326,-1-2 681,0 0 0,0-1 0,0 1 0,0-1 0,0 0 0,1-1 0,-1 1 0,1-1 0,-1 0 0,1 0 1,0-1-1,0 1 0,0-1 0,1 0 0,-4-4 0,-12-13 48,-21-34 0,38 52 195,-1 0-1,1 0 1,1 0 0,-1 0-1,0-1 1,1 1 0,-1-1-1,1 1 1,0-1 0,0 1-1,1-1 1,-1 0-1,0-4 1,2 7-81,-1 1-1,1-1 1,-1 0-1,1 0 1,-1 1 0,1-1-1,-1 0 1,1 1-1,0-1 1,-1 1 0,1-1-1,0 1 1,-1-1-1,1 1 1,0-1 0,0 1-1,0-1 1,0 1-1,-1 0 1,1 0 0,0-1-1,0 1 1,0 0-1,0 0 1,1 0 0,31-3-128,-24 2 53,63-14-2045,-27 0-2581,-24 4 221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5529,'0'0'11292,"8"23"-10941,3 7-285,38 92 65,-41-97-339,-1-1-1,0 1 0,-2 0 1,-1 0-1,-1 1 1,-1-1-1,-3 43 1,1-63 153,0-1 1,0 1-1,0-1 0,-1 0 1,0 1-1,0-1 1,0 0-1,-1 1 0,1-1 1,-1 0-1,0 0 1,0 0-1,-1-1 1,1 1-1,-1 0 0,1-1 1,-1 0-1,-1 1 1,1-1-1,0 0 1,-1-1-1,1 1 0,-1 0 1,0-1-1,0 0 1,0 0-1,0 0 0,0-1 1,-8 3-1,-9 1 121,0-1 0,0-1-1,0-1 1,-40-2 0,48 0 141,8 0 0,2 1-15,1-1 0,0 0 0,-1 0 0,1 0 0,-1 0 0,1 0 0,0-1 0,-1 1 0,1-1 0,0 1 0,-1-1 0,1 0-1,0 0 1,0 0 0,0 0 0,0 0 0,0 0 0,-3-3 0,6 4-146,-1-1-1,1 1 1,0-1-1,0 1 1,0 0-1,0-1 1,-1 1-1,1 0 1,0 0-1,0-1 1,0 1-1,0 0 1,0 0-1,0 0 1,0 0-1,-1 0 1,1 0-1,0 1 1,1-1-1,0 0-4,74 0 26,288 10 168,-149 6-319,-153-13-1508,87-8 0,-130 2 276,-1 0 1,32-10-1,18-13-4862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4577,'0'0'5844,"24"3"-4452,74 13 143,-15 5 2572,-72-17-3723,-1-1 0,0-1 0,1 0 0,12 1 0,17 0 207,-40-2-561,0 1 1,-1 0 0,1-1 0,0 1 0,-1 0 0,0-1 0,1 1 0,-1-1-1,0 1 1,0-1 0,0 0 0,0 1 0,-1 1 0,-91 84-1130,-20 21-2706,80-77-357,32-38 234,1 6 3716,0-1 1,0 1-1,-1-1 1,1 1-1,0-1 1,0 1-1,1-1 1,-1 1-1,0-1 1,0 1-1,1-1 1,-1 1-1,1 0 1,-1-1-1,1 1 1,-1 0-1,1-1 1,0 1-1,0 0 0,0-1 1,0 1-1,0 0 1,0 0-1,0 0 1,2-2-1,1 2-956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1744,'0'0'8117,"0"27"-5990,0 158 1030,0-23-445,0-111-4164,0-5-3500,1-73 3489,2 1 1,0 0-1,12-39 0,-5 21-111,7-28-1198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3073,'210'-42'1352,"-185"33"-24,3 6-216,5 3 49,2 0-113,-6 6-32,-1 21-88,-6 4-143,-4 5-113,-8 3-192,-6 0-232,-4 3-248,0-3-32,0 0-696,-32 0-1569,3-11-1568,-3-13-944</inkml:trace>
  <inkml:trace contextRef="#ctx0" brushRef="#br0" timeOffset="1">175 193 4417,'0'0'3689,"19"2"-3647,54 8-24,-71-10-17,-1 0 1,0 0 0,0 1 0,0-1-1,0 0 1,0 1 0,0-1 0,0 1-1,0-1 1,0 1 0,0-1 0,0 1-1,0 0 1,0-1 0,0 1 0,0 0-1,1 1 1,-2-1-1,0 0 1,0-1-1,0 1 1,0-1-1,0 1 0,0-1 1,0 1-1,0 0 0,0-1 1,0 1-1,0-1 1,0 1-1,0-1 0,0 1 1,0 0-1,-1-1 0,1 1 1,0-1-1,0 1 1,-1-1-1,1 1 0,-1 0 1,-20 17 48,-62 27 356,83-45-403,-1 0 0,1 0 0,0 0 1,0 0-1,-1 0 0,1 1 0,0-1 1,0 0-1,-1 0 0,1 0 0,0 0 1,0 1-1,0-1 0,-1 0 0,1 0 1,0 1-1,0-1 0,0 0 0,0 0 1,0 1-1,-1-1 0,1 0 0,0 0 1,0 1-1,0-1 0,0 0 0,0 1 1,0-1-1,0 0 0,0 0 0,0 1 1,0-1-1,0 0 0,0 1 1,0-1-1,0 0 0,0 0 0,0 1 1,1-1-1,-1 0 0,0 1 0,0-1 1,0 0-1,0 0 0,1 1 0,-1-1 1,0 0-1,0 0 0,0 0 0,1 1 1,-1-1-1,0 0 0,0 0 0,1 0 1,-1 0-1,0 0 0,0 1 0,1-1 1,-1 0-1,0 0 0,0 0 0,1 0 1,-1 0-1,0 0 0,1 0 0,20 6 54,-20-6-40,12 3-64,0-1 0,0 0 1,0-1-1,19-1 0,-31 0-38,0-1 0,0 1 0,0 0 0,0 0 0,0-1 0,-1 1 0,1-1 0,0 1 0,0-1 0,0 1 0,-1-1 0,1 1 0,0-1 0,-1 0-1,1 1 1,0-1 0,-1 0 0,1 0 0,-1 0 0,1 1 0,-1-1 0,0 0 0,1 0 0,-1 0 0,0 0 0,1 0 0,-1 0 0,0 1 0,0-1 0,0-2 0,1 1-221,3-22-3163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61 133 4849,'36'-132'2921,"-40"135"-1465,4 30-8,0 9 33,0 6-321,0 3-560,0 0-384,4 0-216,-4-5-160,0-7-656,0-6-416,-18-9-641,-25-18-999,8-6 119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5521,'0'0'6334,"13"23"-6066,42 78 26,-52-97-262,-1 1-1,0 0 1,0 0-1,0-1 1,-1 1-1,0 1 1,0-1-1,0 0 1,0 0-1,-1 0 1,0 0-1,0 0 1,-1 8-1,-1 2 56,2-9-59,-1 0-1,-1 0 1,1 0-1,-1 0 0,0-1 1,0 1-1,-1 0 0,1-1 1,-1 1-1,0-1 0,-1 0 1,-4 5-1,-4 4 52,0 0 1,-25 19-1,58-30-182,1-3 846,1 1-1,-1 1 1,0 1 0,0 0-1,0 2 1,23 8 0,-9 0-129,0-1 0,1-2 0,-1-1 1,2-2-1,-1-2 0,71 1 0,-99-6-647,1-1-1,-1-1 1,0 1-1,0-1 1,0-1 0,0 0-1,0 0 1,11-7-1,-1-2-428,0 0-1,18-16 1,49-45-4250,-12-1-3620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40 4105,'0'0'10493,"37"-6"-9009,-7 1-1167,29-5 305,0 2 0,77 1 0,-61 5-48,-33 1-150,1 1 0,42 6 0,-82-6-398,-1 0 1,0 0-1,1 1 1,-1-1-1,0 1 1,0-1-1,1 1 1,-1 0-1,0 0 1,0 0-1,0 0 1,0 0-1,0 1 1,0-1-1,-1 1 1,1-1-1,0 1 1,-1 0-1,1-1 1,-1 1-1,0 0 1,1 0-1,-1 0 1,0 0-1,0 0 1,0 0-1,0 0 1,-1 1-1,1-1 0,-1 0 1,1 0-1,-1 1 1,0-1-1,0 0 1,0 1-1,0-1 1,0 0-1,0 1 1,-1-1-1,0 2 1,-1 6 99,-1 0 1,0-1-1,0 1 1,-1-1-1,-1 0 1,1-1-1,-1 1 1,-10 12-1,-33 35 225,-92 82 0,54-56-296,-11 13-109,-192 195-3992,273-274 2739,-1 3-655,10-3-2959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8490,'0'0'8215,"12"0"-8091,106 0 1,-117 1-130,0-1 0,0 0 0,0 0-1,0 1 1,0-1 0,0 1 0,0-1-1,0 1 1,0 0 0,0-1 0,0 1 0,0 0-1,0-1 1,-1 1 0,1 0 0,0 0-1,0 0 1,-1 0 0,1 0 0,-1 0-1,1 0 1,-1 0 0,1 0 0,-1 0-1,0 0 1,1 0 0,-1 0 0,0 0 0,0 0-1,0 0 1,0 0 0,0 2 0,0 2 17,0 1 1,0-1 0,0 0 0,-1 1-1,-2 10 1,-3-2 24,0 0-1,0 0 1,-2 0-1,1-1 1,-16 20 0,14-23-38,2 1 0,0-1 0,0 1 0,1 1 1,0-1-1,1 1 0,0 0 0,1 0 1,1 1-1,-3 12 0,5-17-45,1 0 1,-1 0-1,1-1 0,1 1 1,0 0-1,0 0 1,3 9-1,-3-13 13,1 1 0,0-1 0,0 0 0,1 0 0,-1 0 0,1 0 0,0 0 0,0 0 0,0-1 0,0 1 0,1-1 0,6 5 0,45 23-17,-46-27 50,0 0 0,0 0-1,-1 1 1,0 0 0,0 1-1,0 0 1,-1 0 0,0 0-1,9 11 1,-14-15 48,-1 0 0,0 0 0,0 1 0,0-1 1,0 0-1,0 1 0,0-1 0,0 0 0,-1 1 0,1-1 0,-1 1 0,0-1 0,0 1 0,0-1 0,0 1 0,0-1 0,0 1 1,-1-1-1,-1 5 0,0-3-4,0 0-1,0 0 1,0 0 0,-1 0 0,1-1 0,-1 1-1,0-1 1,0 0 0,0 0 0,-6 4 0,-3 2-62,-1-1 1,0 0-1,0-1 1,-1-1 0,-21 8-1,-26 1-91,56-14 112,-1 0 0,1 0 0,0-1 1,-1 0-1,1 0 0,-1 0 0,1-1 0,-1 0 1,-4-1-1,9 1 13,0 0-1,0 0 1,0 0 0,0 0 0,0 0 0,0 0-1,1 0 1,-1 0 0,0 0 0,1-1 0,-1 1-1,1 0 1,0 0 0,-1-1 0,1 1 0,0 0-1,0 0 1,-1-1 0,1 1 0,0 0 0,0-1-1,1 1 1,-1-3 0,6-31-26,1 22-32,1 0 0,0 1 0,1 0 0,0 1 0,1 0 0,0 0 0,21-16 0,-1-1-271,155-147-6599,-125 119 2893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6193,'0'0'12499,"-22"196"-11347,22-121-120,-3 9-599,-5 6-185,-2-2-248,3-13-400,0-21-705,3-24-367,4-21-1161,0-27-199,11-24-2081,10-15-824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8010,'0'0'3894,"34"1"-3605,109 3-175,-133-4-107,-1 1 0,0 0 1,0 0-1,0 1 0,0 0 1,0 1-1,0 0 0,0 0 1,11 6-1,-8-3 8,-6-2 182,0-1 0,0 1 0,0 0 1,-1 0-1,0 0 0,0 1 0,0 0 1,0 0-1,-1 0 0,1 1 0,-1-1 1,-1 1-1,1 0 0,-1 0 0,0 0 1,-1 1-1,1-1 0,-1 1 0,2 12 1,0 8 1059,-1-1 1,-2 1 0,-2 49 0,-1-19-1106,2 44-64,-26 191-1,25-286-243,-11 43-1051,11-47 1046,1 0 1,-1 0 0,0 0 0,0 0 0,-1 0 0,1 0 0,0 0 0,-1-1 0,1 1 0,0-1 0,-1 1 0,0-1 0,1 1-1,-1-1 1,0 0 0,0 0 0,0 0 0,0 0 0,0 0 0,-3 1 0,-7-1-1158,0 0 1,-1 0-1,0-1 1,-18-2-1,-11-6-3074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6113,'0'0'3108,"14"18"-3436,43 60-253,-54-75 540,-1 0-1,-1 0 1,1 0 0,0 0-1,-1 0 1,0 1-1,1-1 1,-1 0-1,0 1 1,-1-1-1,1 0 1,-1 1-1,1-1 1,-1 1-1,0-1 1,0 1-1,-2 6 1,1 5 43,1-12 22,0 1-1,-1-1 1,1 1-1,-1-1 1,1 0-1,-1 1 1,0-1-1,-1 0 0,1 0 1,0 1-1,-1-1 1,0 0-1,0 0 1,1-1-1,-2 1 1,1 0-1,0-1 1,-1 1-1,1-1 1,-4 3-1,-24 28 54,68-16 129,-37-17-161,1 1-1,-1 0 1,0 0 0,1 0-1,-1 0 1,0 0-1,0 0 1,0 1-1,1-1 1,-1 0-1,0 0 1,-1 1-1,1-1 1,0 1-1,0-1 1,-1 1-1,1-1 1,-1 1-1,1-1 1,-1 1-1,1 0 1,-1-1-1,0 1 1,0 0-1,0-1 1,0 1-1,0 0 1,0-1 0,-1 1-1,1-1 1,0 1-1,-1 0 1,1-1-1,-1 1 1,0-1-1,-1 3 1,-1 2 16,-1 0 1,0 0-1,0 0 1,0-1-1,-1 1 1,0-1-1,-6 4 1,-23 18-348,23-19 135,0 0-1,1 1 1,0 0-1,-9 11 1,17-19 27,112-1 538,-108 1-378,-1-1-1,0 1 0,0-1 0,0 1 1,1-1-1,-1 1 0,0 0 0,0 0 1,0 0-1,0 0 0,0-1 0,-1 1 1,1 0-1,0 0 0,0 1 0,-1-1 1,1 0-1,0 0 0,-1 0 0,1 0 1,-1 1-1,1-1 0,-1 0 0,0 0 1,0 1-1,0-1 0,1 0 0,-1 1 1,0-1-1,0 0 0,-1 1 0,1 0 1,0 3 24,0-1 0,0 1 0,0-1 1,-1 1-1,0-1 0,0 1 0,0-1 1,0 0-1,-3 6 0,0-4-49,-1 0 1,0-1-1,0 1 0,-1-1 0,-9 8 0,9-9 146,0 1 1,0 1-1,1-1 0,-1 1 0,-7 11 0,13-17-148,0 0 1,0 0 0,0 1 0,0-1 0,0 0-1,0 0 1,0 0 0,0 1 0,0-1 0,0 0-1,0 0 1,0 0 0,0 1 0,0-1-1,0 0 1,0 0 0,0 0 0,0 0 0,0 1-1,0-1 1,0 0 0,0 0 0,1 0 0,-1 1-1,0-1 1,0 0 0,0 0 0,0 0 0,0 0-1,0 0 1,1 0 0,-1 1 0,0-1-1,0 0 1,0 0 0,0 0 0,1 0 0,-1 0-1,0 0 1,0 0 0,0 0 0,1 0 0,-1 0-1,0 0 1,1 0 0,16 3 111,18-4-82,-35 1-32,3 0-8,0 0 5,0 0 1,1 0-1,-1 0 1,0-1-1,1 1 1,-1-1-1,0 0 1,0 0-1,0 0 1,0-1-1,0 1 1,0-1-1,0 0 1,0 1-1,0-1 1,-1 0-1,1-1 1,-1 1-1,1 0 1,-1-1-1,3-4 0,-4 6-164,-21 7-662,-10 12 365,-43 33 1,1 0 2898,72-51-2395,-1 0-1,1 0 0,0 1 1,-1-1-1,1 0 1,-1 0-1,1 1 0,0-1 1,-1 0-1,1 1 0,0-1 1,0 0-1,-1 1 0,1-1 1,0 0-1,0 1 1,0-1-1,-1 1 0,1-1 1,0 1-1,0-1 0,0 0 1,0 1-1,0-1 1,0 1-1,0-1 0,0 1 1,0-1-1,0 1 0,0-1 1,0 1-1,0-1 1,0 0-1,0 1 0,1-1 1,-1 1-1,0-1 0,0 0 1,0 1-1,1-1 1,-1 1-1,0-1 0,0 0 1,1 1-1,-1-1 0,0 0 1,1 1-1,-1-1 1,1 0-1,-1 0 0,0 1 1,1-1-1,-1 0 0,1 0 1,0 0-1,22 11 490,-1-5-224,1-1 1,0-1-1,-1-1 0,42 0 1,39-6-3713,-91 3 2468,19-3-3946,-11-3-742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 2585,'0'0'12480,"-3"-5"-11548,-9-15-384,12 20-533,0-1 1,0 1-1,-1 0 1,1 0-1,0 0 0,0 0 1,0 0-1,0 0 1,0 0-1,-1 0 1,1 0-1,0 0 0,0 0 1,0-1-1,0 1 1,0 0-1,-1 0 1,1 0-1,0 0 0,0 0 1,0 0-1,0 0 1,-1 0-1,1 0 1,0 1-1,0-1 0,0 0 1,0 0-1,-1 0 1,1 0-1,0 0 0,0 0 1,0 0-1,0 0 1,0 0-1,0 0 1,-1 0-1,1 1 0,0-1 1,0 0-1,0 0 1,0 0-1,0 0 1,0 0-1,0 1 0,0-1 1,0 0-1,0 0 1,0 0-1,-1 0 1,1 0-1,0 1 0,0-1 1,0 0-1,0 0 1,0 0-1,0 0 1,0 1-1,0-1 0,0 0 1,1 0-1,-1 0 1,0 0-1,0 1 0,-4 15 822,3-11-432,-5 10 228,0-1 0,-1 1 0,-10 14 0,11-20-729,1-1 1,0 0-1,1 1 0,0 0 0,0 0 1,1 1-1,0-1 0,1 1 1,0-1-1,-2 17 0,4-25 30,1-1-1,-1 1 1,0 0-1,1-1 0,-1 1 1,0 0-1,1-1 1,-1 1-1,1 0 1,-1-1-1,1 1 0,-1-1 1,1 1-1,-1-1 1,1 1-1,-1-1 0,1 1 1,0-1-1,-1 0 1,1 1-1,0-1 1,0 0-1,-1 0 0,1 0 1,0 1-1,-1-1 1,1 0-1,0 0 0,0 0 1,-1 0-1,2 0 1,33 0-591,-25-1 432,107 1 355,-116 1-45,0-1-1,0 0 1,0 1-1,0-1 1,0 1-1,0-1 1,0 1-1,0-1 0,0 1 1,-1 0-1,1-1 1,0 1-1,0 0 1,-1 0-1,1 0 1,0 0-1,-1-1 0,1 1 1,-1 0-1,1 0 1,-1 0-1,1 0 1,-1 0-1,0 0 1,1 0-1,-1 0 0,0 1 1,0-1-1,0 0 1,0 0-1,0 2 1,0 38 1726,-1-40-1698,0 3-55,0 0-1,0 0 1,-1 0 0,1 0 0,-1 0 0,0 0-1,-1 0 1,1-1 0,0 1 0,-1-1 0,0 0 0,0 0-1,0 0 1,0 0 0,0 0 0,-1-1 0,1 1 0,-5 1-1,-12 8-224,-43 18 1,57-27 97,-17 8-504,-48 18-890,65-27 372,-1 0-1,0-1 1,1 0 0,-14 1 0,19-16-5687,2 5 6138,1 0 1,0 0 0,0 0-1,1 0 1,0 0 0,0 1-1,8-14 1,-3 8 1019,0 0 0,1 1 0,0 0 0,17-16 0,-23 26 42,0 1-1,0-1 1,0 1 0,1 0 0,-1 0-1,1 0 1,-1 1 0,1-1 0,-1 1-1,1 0 1,0 0 0,0 0 0,-1 0-1,1 1 1,0 0 0,0-1 0,0 1-1,0 1 1,0-1 0,0 1 0,-1-1-1,1 1 1,5 2 0,5 1 312,0 2 1,-1 0 0,1 0-1,18 13 1,-19-11-715,-6-5 6,-1 0-1,0 1 1,-1 0-1,1 0 0,6 6 1,-11-9-225,0 0-1,0 0 1,0 0 0,0 1 0,0-1 0,-1 1 0,1-1 0,0 0 0,-1 1 0,1-1-1,-1 1 1,1-1 0,-1 1 0,0-1 0,1 1 0,-1 0 0,0-1 0,0 1 0,0-1 0,0 1-1,0 0 1,-1-1 0,1 1 0,0-1 0,-1 1 0,1-1 0,-1 1 0,-1 2 0,-3 3-837,0 1 1,-1-2 0,0 1 0,0 0 0,0-1 0,-14 10 0,-15 8-2584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4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3305,'0'0'7280,"11"0"-6807,46 0 41,-25 0 2828,-35 1-3307,1 1 1,0-1-1,-1 1 1,1 0-1,0 0 1,0 0-1,0 0 1,1 0-1,-1 1 1,-3 4-1,3-3-17,-22 33-216,23-35 139,0 0 0,0 0-1,0 1 1,0-1 0,1 0 0,-1 0 0,1 0 0,-1 0 0,1 1 0,0-1 0,0 0 0,0 0 0,0 1 0,0-1 0,1 0-1,-1 0 1,2 4 0,-1-4 40,0-1-1,0 0 0,0 0 0,1 0 1,-1-1-1,0 1 0,1 0 0,-1 0 1,0-1-1,1 1 0,-1-1 0,1 1 0,-1-1 1,1 0-1,-1 1 0,1-1 0,2 0 1,33 1 161,-32-1-70,-4 0-133,-1 0 1,1 0-1,-1 0 1,0 0-1,1 0 1,-1 0-1,1 0 1,-1 0-1,0 0 1,1 0-1,-1 0 1,0 0-1,1 0 0,-1 0 1,1 0-1,-1 0 1,0 1-1,1-1 1,-1 0-1,0 0 1,1 0-1,-1 1 1,0-1-1,0 0 1,1 0-1,-1 1 0,0-1 1,0 0-1,1 1 1,-1-1-1,0 0 1,0 1-1,0-1 1,1 0-1,-1 1 1,0-1-1,0 1 1,0-1-1,0 0 0,0 1 1,0 0-1,-9 19-2140,-21 15 774,-22 11 1281,34-31 1425,1 0 0,-24 28 1,41-42-1151,-1 0 0,0 0 1,0 0-1,1-1 0,-1 1 0,0 0 1,1 0-1,-1 0 0,1 0 0,0 1 1,-1-1-1,1 0 0,0 0 0,-1 0 1,1 0-1,0 0 0,0 0 0,0 2 1,0-3-80,1 1 1,-1 0 0,0-1-1,1 1 1,-1-1-1,1 1 1,-1 0 0,0-1-1,1 1 1,-1-1 0,1 0-1,0 1 1,-1-1 0,1 1-1,-1-1 1,1 0-1,-1 1 1,1-1 0,0 0-1,-1 0 1,2 1 0,5 0 25,0 0-1,0 0 1,0-1 0,12 0 0,-9 0 40,2 0-144,0-1 0,-1 0 1,1-1-1,0 0 1,-1-1-1,1 0 0,15-7 1,39-25-2921,-32 13-1602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52 5169,'0'0'6798,"-20"-8"-5279,-61-24 160,60 21 95,27 11-578,-2 0-1235,323 15 4397,-300-15-4196,803 16 2376,5 54-1914,-250 24-283,-210-31-310,-175-41-2484,-352-29-3815,44-7-1735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3497,'0'0'9186,"45"12"-7597,0 1-1115,11 4 314,1-3 1,0-3-1,73 6 1,655 0 3254,-386-18-3640,-330 3-968,127 22 0,-24 17-7417,-111-24 477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5201,'0'0'7366,"25"29"-5657,79 104 309,-96-120-1721,-1 0 0,0 1 0,-1 0 0,-1 1 0,0-1 0,-1 1 0,0 0 0,-1 0 0,-1 0 0,-1 1 0,0 19 0,2 3 263,7 547 3668,-12-368-3541,2-176-681,1 46-172,7-63-497,-8-24 635,0 0-1,0 0 1,0 0 0,1 0-1,-1 1 1,0-1 0,0 0-1,0 0 1,1 0-1,-1 0 1,0 1 0,0-1-1,0 0 1,1 0-1,-1 0 1,0 0 0,0 0-1,0 0 1,1 0-1,-1 0 1,0 0 0,0 0-1,1 0 1,-1 0-1,0 0 1,0 0 0,1 0-1,-1 0 1,0 0 0,0 0-1,0 0 1,1 0-1,-1 0 1,0 0 0,10-15-1318,3-26-1752,10-50-1,-19 76 2507,61-293-7942,-39 157 4831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3201,'0'0'9254,"38"-9"-7273,-5 1-1466,33-7 1130,129-14 0,1757-84 4857,-1366 106-5384,-7 47-620,568 88-727,-988-117 39,198 24 102,-336-32 90,-14-3-12,1 1 1,-1 0 0,1 1 0,-1 0 0,1 0 0,-1 0 0,0 1 0,0 0 0,13 8 0,-20-10 59,1 0 0,0-1 0,-1 1 0,1 0 0,-1 0 0,0 1 1,1-1-1,-1 0 0,0 0 0,1 0 0,-1 0 0,0 0 0,0 0 0,0 0 0,0 0 1,0 0-1,0 1 0,0-1 0,-1 2 0,0 3-8,-2 95 910,-17 110 0,-31 96-211,25-167-476,8-32-107,-67 340-304,85-446 80,-1-1 0,1 1 0,0 0 0,-1-1 0,1 1 0,-1-1 0,0 1 0,0-1 0,1 0 0,-1 1 0,0-1 0,0 0 0,0 1 0,-2 0 0,2-1-26,0-1-1,-1 1 1,1-1-1,0 0 1,0 0-1,0 0 1,0 0-1,0 0 1,0 0-1,-1 0 1,1 0-1,0 0 1,0 0-1,0 0 1,0-1-1,0 1 1,0-1-1,0 1 1,0-1-1,0 1 1,0-1-1,0 1 1,0-1-1,0 0 1,0 1-1,-1-2 1,-22-20-4003,-37-39 1,44 43 1616,-42-44-4703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5249,'0'0'5193,"4"199"-3192,-4-82 927,0 37 177,-7-13-1369,-7 4-775,6-7-521,5-41-424,3-10-16,0-33-609,0-33-1319,0-48-3673,25-93 688,3 5 1216,1-2-832</inkml:trace>
  <inkml:trace contextRef="#ctx0" brushRef="#br0" timeOffset="1">161 401 320,'0'0'18972,"200"84"-18588,-150-57-312,-4-9-72,-3-3-1160,11-15-2673,-15-18-1944,-3-21-1113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6241,'0'0'11217,"41"8"-9523,103 14-382,163 5 1,388-11 1098,657 39 571,-623 25-2292,-420-29-3986,-272-43-918,-17-2-3140,-19-6 6741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1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16147,'0'0'6490,"7"9"-10907,14-6-2889,4 3 521</inkml:trace>
  <inkml:trace contextRef="#ctx0" brushRef="#br0" timeOffset="1">1 1 4841,'235'129'10746,"-263"-129"-10746,-15-6-2984,-14-6-9355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2625,'0'0'14635,"199"-148"-14035,-149 115-392,4 0-208,-1 6-512,4 6-1865,32 6-1776,-6 9-136,-9 6 593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1240,'0'0'13795,"171"48"-13499,-139-48-296,36-3-1760,-11-15-3169,-11-6-616</inkml:trace>
  <inkml:trace contextRef="#ctx0" brushRef="#br0" timeOffset="1">1153 69 3145,'0'0'520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5745,'0'0'952</inkml:trace>
  <inkml:trace contextRef="#ctx0" brushRef="#br0" timeOffset="1">1856 72 5913,'0'0'2945,"192"15"-1585,-92-15-1360,54-18-808,-22-15-1873,-22-3-1167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3665,'0'0'2072,"24"187"-1856,-6-148-216,-3-15-552,-8-15-2993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0 776,'0'0'1320,"-3"157"-1320,-12-97-144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2336,'0'0'8858,"217"72"-8426,-146-51-432,29-9-1360,-21-6-1832,-4-6-897</inkml:trace>
  <inkml:trace contextRef="#ctx0" brushRef="#br0" timeOffset="1">1285 49 7698,'0'0'6465,"210"78"-3968,-156-54-145,-5-2-1072,-13-7-1176,-11 0-104,-11-6-2872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0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7738,'0'0'4049,"0"156"-2617,0-89-824,0-4-608,0 6 0,0 36-1072,0-17-2489,0-13-1208</inkml:trace>
  <inkml:trace contextRef="#ctx0" brushRef="#br0" timeOffset="1">15 1283 1728,'0'0'8818,"0"220"-6577,-7-148-1249,7-21-768,0-42-224,0-21-6057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0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7314,'0'0'9049,"239"84"-8352,-132-75-697,-14-3-1433,-15-6-4392</inkml:trace>
  <inkml:trace contextRef="#ctx0" brushRef="#br0" timeOffset="1">1206 253 9402,'0'0'16283,"147"-45"-17715,-129 60-8026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7426,'0'0'6329,"139"157"-11530,-139-133 424</inkml:trace>
  <inkml:trace contextRef="#ctx0" brushRef="#br0" timeOffset="1">1 346 6425,'0'0'6426,"200"100"-5786,-100-97-640,-11-3-3089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2769,'0'0'6394,"2"23"-5899,82 1027 3703,15-167-1706,-50-489-1994,-15 129-526,-33-518 23,3 31-464,0-21-139,-4-15 586,0 0 0,0 1 0,0-1 0,0 0 0,0 0-1,0 0 1,0 0 0,1 1 0,-1-1 0,0 0 0,0 0 0,0 0-1,0 0 1,0 0 0,0 1 0,0-1 0,1 0 0,-1 0-1,0 0 1,0 0 0,0 0 0,0 0 0,0 0 0,1 0 0,-1 0-1,0 0 1,0 1 0,0-1 0,0 0 0,1 0 0,-1 0-1,0 0 1,0 0 0,0 0 0,0 0 0,1 0 0,-1 0 0,0 0-1,0 0 1,0-1 0,0 1 0,1 0 0,-1 0 0,0 0-1,0 0 1,0 0 0,3-4-262,0 0 0,0-1 0,-1 1 0,0-1 0,1 1 0,-2-1-1,1 0 1,-1 0 0,2-6 0,11-60-2651,-2-38-1383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2521,'0'0'5006,"49"0"-3762,25 0-702,317-4 1858,351-60 1349,-498 38-2872,1058-110 1855,888-87-776,-384 147-1893,-1765 76-81,210 8-115,-212-4-19,0 1-1,0 2 1,-1 2 0,44 16 0,-73-22 84,-7-2 50,0 0 0,1-1 1,-1 1-1,0 0 0,0 0 1,0 0-1,0 1 0,0-1 1,0 0-1,0 1 0,3 2 1,-5-4 17,0 0 1,0 0 0,0 0 0,0 0-1,0 0 1,0 1 0,0-1 0,1 0-1,-1 0 1,0 0 0,0 0 0,0 0 0,0 0-1,0 1 1,0-1 0,0 0 0,0 0-1,0 0 1,0 0 0,0 0 0,0 0-1,0 1 1,0-1 0,0 0 0,0 0-1,0 0 1,0 0 0,0 0 0,0 1 0,0-1-1,0 0 1,0 0 0,0 0 0,0 0-1,0 0 1,0 0 0,-1 1 0,1-1-1,0 0 1,0 0 0,0 0 0,0 0 0,0 0-1,0 0 1,0 0 0,0 0 0,-1 0-1,1 0 1,0 1 0,0-1 0,0 0-1,0 0 1,0 0 0,-1 0 0,1 0-1,-12 0 111,8 0-84,-57 2 105,29 0-3,0-2 1,-1 0-1,-42-8 0,11-14 593,60 24-544,3 9-192,1-2 15,2 35-21,2-1 0,12 57 0,-4-33 48,31 205 315,21 225 2053,1 531 1,-63-39-554,-3-567-2131,1-421 182,0 0 1,0 1 0,0-1-1,0 1 1,0-1 0,0 0-1,0 1 1,-1-1-1,1 0 1,-1 1 0,1-1-1,-1 0 1,0 1 0,1-1-1,-1 0 1,0 0-1,0 0 1,0 0 0,0 0-1,0 0 1,0 0 0,0 0-1,0 0 1,0 0 0,0 0-1,0-1 1,-1 1-1,1 0 1,0-1 0,-1 1-1,1-1 1,0 0 0,-3 1-1,-4 0-282,1-1-1,0 0 1,-1 0-1,1 0 1,-10-3-1,3 1-637,-11-1-2896,-42-11 1,-34-17-5960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8930,'0'0'7305,"368"0"-4232,-83 0-8,29-12-561,-7 3-1119,-51 9-801,-70 0-584,-47 6-216,-18 24-1769,-42-6-5200,-29-9-4346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1165 137 6793,'0'-3'17412,"0"1"-17203,-1 0 0,1 0-1,-1-1 1,0 1 0,0 0 0,0 0-1,0 0 1,0 0 0,0 0 0,0 0-1,-1 0 1,1 0 0,-1 1 0,0-1-1,-2-2 1,-34-25 429,33 26-452,-8-6-72,-2 1 1,1 0 0,-1 1-1,0 1 1,-1 0 0,1 1-1,-1 1 1,-23-4 0,3 4 3,-1 1 0,-65 3 1,68 4-98,-1 1 0,1 1 1,0 2-1,0 1 0,1 2 1,0 1-1,1 2 0,-60 34 1,45-18-22,1 1 0,2 3 0,1 1 0,-74 79 0,99-94-8,1 1 0,-30 45 0,43-58 6,0-1 0,0 0 1,1 1-1,0 0 0,1 0 0,-1 0 1,1 0-1,1 0 0,0 0 1,0 0-1,0 1 0,1-1 0,2 16 1,-1-21-1,-1 0 1,1 0 0,0 0-1,0 0 1,0 0-1,0 0 1,1 0 0,-1 0-1,1 0 1,0-1-1,0 1 1,0-1 0,0 1-1,0-1 1,0 0-1,1 0 1,-1 0 0,5 3-1,2-1 1,0 1 0,1-2 0,-1 1 0,17 3 0,34 4-4,0-1 0,120 1 0,-99-8-2,-34 0 2,206 14-72,-202-10 49,0 1-1,91 28 0,-125-30 26,0 0 0,0 2-1,0 0 1,-1 0 0,15 12-1,-25-15 4,0-1-1,0 1 0,-1 1 0,1-1 0,-1 1 1,-1-1-1,1 1 0,-1 1 0,0-1 0,0 1 1,-1-1-1,0 1 0,0 0 0,3 12 0,-4-9 4,0 1 0,-1-1 0,0 1 0,-1 0 0,-1-1 0,1 1 0,-1 0 0,-1-1 0,0 1 0,-1-1 0,0 1 0,0-1 0,-1 0 0,0 0-1,-1-1 1,-9 15 0,-4 1 15,-1-1-1,0-1 0,-2-1 0,-40 34 0,0-4 21,-3-4 0,-117 69-1,135-92-26,-2-1-1,-1-2 1,-1-3-1,-103 25 1,135-39-18,-1-2 1,1 0-1,-1-1 1,0-1-1,1-1 1,-38-4-1,53 3-38,-1 0 0,1 0 0,-1-1 0,1 1 0,0-1 1,0 0-1,-1 0 0,1 0 0,1 0 0,-1 0 0,0-1 0,0 1 0,1-1 0,0 0 0,-1 0 0,1 0 0,0 0 0,0 0 0,1 0 0,-1-1 0,1 1 0,-1 0 0,1-1 0,0 1 0,0-1 0,1 0 0,-1-6 0,0 2-180,1 1 0,0 0 0,0-1 0,1 1 0,0 0 0,0 0 0,1-1 0,0 1 0,0 0 0,0 0 0,1 0 0,0 1 0,7-11 0,9-6-1295,1 1-1,1 0 0,1 2 1,39-28-1,-23 18-799,71-56-5010,-5 9-910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577 156 4289,'0'0'18340,"-15"-24"-16857,-52-74-462,64 95-965,1 0 0,0 1 0,-1-1 0,0 0 0,1 1 0,-1-1-1,0 1 1,0 0 0,-1 0 0,1 0 0,-7-2 0,7 3-17,0 1 0,0-1 0,0 1 0,0 0 0,0 0 0,0 0 0,0 0 0,0 1-1,-3 0 1,-4 1 30,2-1-52,-1 1 1,1 1 0,0 0 0,1 0-1,-1 0 1,0 1 0,1 0 0,0 0-1,0 1 1,0 0 0,1 0 0,-1 1-1,1 0 1,0 0 0,-7 10 0,-13 16 3,1 1 0,2 1 0,-37 70 0,-35 125 343,81-188-166,2 0 1,1 1-1,3 1 1,-6 72-1,14-97-105,0 1-1,1-1 1,1 1-1,1-1 1,0 0 0,1 0-1,2 0 1,-1-1 0,2 0-1,0 0 1,1 0-1,13 19 1,-12-23-68,0-1 0,1 0 0,0 0 0,1 0 0,0-2 0,1 1 0,0-2 0,1 1 0,0-2 0,0 1 0,1-2 0,0 0 0,0-1 0,22 7 0,-10-7-66,0-1 1,1-1-1,-1-2 1,1 0-1,0-2 1,-1-1-1,1-1 1,-1-2-1,1 0 0,-1-2 1,-1 0-1,1-2 1,-1-1-1,0-1 1,-1-1-1,29-18 1,25-19-2137,-2-4 1,108-95 0,114-150-10896,-82 18 5435,-123 142 6407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299 121 104,'0'0'16266,"-22"-22"-13062,-71-61-289,92 81-2834,-1 1 0,1 0 0,-1-1 0,1 1 0,-1 0 0,1 0 0,-1 0 0,0 0 0,0 0 0,1 0 0,-1 1 0,0-1 0,0 1 0,0-1 1,0 1-1,0 0 0,0-1 0,0 1 0,0 0 0,1 0 0,-1 1 0,0-1 0,0 0 0,0 1 0,0-1 0,0 1 0,-2 0 0,2 1 4,-1 1 0,1-1-1,-1 0 1,1 1 0,0 0 0,0 0-1,1-1 1,-1 1 0,0 0 0,-1 5-1,-2 3 204,-11 21 198,1 0 1,2 0-1,1 1 1,2 1 0,2 0-1,-9 62 1,9-9 577,5 136 0,4-197-907,1 0 0,1 0 0,1-1 0,2 1 0,0-1 0,19 45 0,-19-56-146,1-1 1,0 0-1,1 0 0,0 0 0,1-1 0,1 0 0,0-1 0,0 0 0,1-1 1,0 0-1,1 0 0,0-2 0,18 11 0,-16-12-10,1-1 0,0 0 1,0-2-1,1 1 0,-1-2 0,1 0 0,0-1 0,18 0 1,-13-2-27,0 0 1,1-1-1,-1-2 1,0 0-1,36-11 1,-43 9-126,1-1-1,0-1 1,-1-1-1,-1 0 1,1 0-1,-1-1 1,-1-1-1,15-13 1,3-8-1274,43-55 0,-42 44-1892,30-51 1,5-40-10689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1 320,'0'0'28637,"15"11"-26827,48 35-511,-59-44-1250,0 0 1,0 0 0,0 0-1,0-1 1,1 1 0,-1-1-1,0 0 1,1-1 0,-1 1-1,1-1 1,-1 0 0,1 0 0,8-1-1,4 0-43,-10 1-6,34 0 0,-1-1 0,60-10 0,-76 8-311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3369,'0'0'16019,"-11"0"-15691,36 0-424,7 0-352,22 0-1928,-8 0-3130,-10-3-983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3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7578,'0'0'15299,"0"12"-13939,7-12-5617,11-3-4289,-4-6 249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1456,'0'0'23431,"14"6"-19977,-12-6-3198,-1 1 0,1-1 0,0 1 0,-1 0 1,1-1-1,-1 1 0,1 0 0,-1 0 0,1 0 0,-1 0 1,1 0-1,-1 0 0,0 1 0,1-1 0,-1 0 0,1 2 1,-1-1-254,0-1 0,0 1 0,1-1 1,-1 0-1,0 0 0,1 1 0,-1-1 1,1 0-1,0 0 0,-1 0 0,1 0 1,0-1-1,-1 1 0,1 0 0,0-1 1,0 1-1,0-1 0,0 0 0,-1 1 1,1-1-1,4 0 0,-3 0-3,-3 3 0,1 0 0,1 0 0,-2-3-12,0 0 0,0 0 0,0 1 0,-1-1 0,1 0 0,0 0 0,0 0 0,0 1 0,0-1 0,-1 0 1,1 0-1,0 0 0,0 0 0,0 1 0,-1-1 0,1 0 0,0 0 0,0 0 0,-1 0 0,1 0 0,0 0 0,0 0 0,-1 0 0,1 0 0,0 0 0,0 0 0,-1 0 0,1 0 0,0 0 0,0 0 0,-1 0 0,1 0 0,0 0 1,-1 0-1,1 0-109,-19 0-3956,-14 0-6070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5553,'0'0'12068,"-3"15"-10756,-3 34 860,3 1-1,3 88 1,-3 75 2013,-14-105-2588,-59 198-1,31-143-1655,34-120 38,0-7-34,2 1 0,2 0 0,-5 69 0,12-104-1396,5-11-1427,62-100-8739,-21 38 3671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6641,'0'0'11299,"29"1"-8597,212 4 1373,233-29 1039,-2-32-3597,946-187-91,-1399 240-1433,624-108 7,7 38 0,-369 66-492,-249 7-27,-250 0-9249,107 0 2379,-64 0-5514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1 136,'0'0'0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5009,'0'0'12861,"1"50"-10353,31 463 2057,52 386 159,-5-53-2035,-72-783-2615,4 65-711,-17-176-1269,1 15 670,-55-429-16326,42 285 9730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7090,'0'0'9049,"41"-15"-5883,529-172 3383,330 9-4625,26 78-5,246 73-3,-951 39-1851,361 67 0,-524-67-105,100 13-184,-347-22 1512,188-3-1288,1 0 0,-1 0 0,0 0 0,0 1 0,1-1 0,-1 0 0,0 0 0,1 0 0,-1 1 0,0-1 0,1 0 0,-1 1 0,0-1 0,1 1 0,-1-1 0,1 1 0,-1-1 0,1 1 0,-1-1 0,1 1 0,-1-1 0,1 1 0,-1 0 0,1-1 0,0 1 0,-1 0 0,1-1 0,0 1 0,0 0 0,0-1 0,-1 1 0,1 0 0,0 1 0,0 31 0,1-17 0,11 184 0,9 4 0,55 914 0,-64-888 0,-6-125 0,30 155 0,-33-251-1028,-16-55-26390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 5577,'0'0'27190,"-35"7"-29711,24-32-8441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65 184,'0'0'17470,"-4"-11"-14329,-14-31-675,18 42-2381,0-1 0,-1 0 1,1 1-1,0-1 0,-1 0 0,1 1 1,0-1-1,-1 1 0,1-1 0,-1 1 1,1-1-1,-1 1 0,1-1 0,-1 1 1,1-1-1,-1 1 0,1 0 0,-1-1 1,0 1-1,1 0 0,-1-1 0,0 1 1,1 0-1,-1 0 0,0 0 0,1 0 1,-1 0-1,0 0 0,1 0 0,-1 0 1,0 0-1,1 0 0,-1 0 0,0 0 1,1 0-1,-1 0 0,0 1 0,1-1 1,-1 0-1,0 0 0,1 1 0,-1-1 1,0 1-1,-21 21 721,20-20-650,-35 49 560,-33 57 0,64-98-656,-104 171 798,-683 1128 1116,707-1171-1985,-58 99-912,120-184-678,23-53 1466,1 1 0,0 0 1,-1 0-1,1 0 0,0 0 1,0 0-1,-1 0 1,1 0-1,0 0 0,0 0 1,0 0-1,0 0 0,0 0 1,0 0-1,1-1 0,-1 1 1,1 2-1,0-3-76,-1 0 1,1 0-1,0 0 1,0 0-1,0 0 0,0 0 1,0 0-1,-1 0 1,1 0-1,0-1 0,0 1 1,0 0-1,0-1 1,-1 1-1,1 0 0,0-1 1,0 1-1,-1-1 1,1 1-1,0-1 0,-1 0 1,1 1-1,-1-1 1,2-1-1,44-42-7344,7-27-251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10666,'0'0'5826,"114"156"-2122,-43-51-287,29 40-56,3-10-265,15 10-1263,3-1-969,-10-20-864,3 8 0,-14-17 0,-25-19 0,-25-27 0,-14-27 0,-22-21 0,-36-30-6193,-31-33-4898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7450,'0'0'14399,"13"8"-12612,-2-1-1495,-1-1-1,1-1 1,0 0 0,19 6 0,-5-6-72,0-2 1,1-1-1,-1-1 0,33-2 1,-10 0-103,156 1 14,-203 0-144,0-1 0,-1 1 0,1 0 1,0 0-1,0 0 0,-1 0 0,1 1 0,0-1 0,-1 0 0,1 0 0,0 0 1,0 0-1,-1 1 0,1-1 0,0 0 0,-1 1 0,1-1 0,-1 1 1,1-1-1,-1 0 0,1 1 0,0-1 0,-1 1 0,1 0 0,-1-1 1,0 1-1,1-1 0,-1 1 0,0 0 0,1-1 0,-1 1 0,0 0 1,1-1-1,-1 1 0,0 0 0,0-1 0,0 1 0,0 0 0,0 0 0,0-1 1,0 1-1,0 0 0,0-1 0,0 1 0,0 0 0,0 0 0,-1-1 1,1 1-1,-1 1 0,-1 3-28,0 0 0,0 0 0,0 0 0,-1 0 1,0-1-1,-4 6 0,-14 14-111,-2-1 1,-47 37 0,36-32 59,-123 101-47,-144 127 239,274-226-89,27-30-17,0 1 0,-1-1 1,1 0-1,0 0 0,0 0 0,-1 0 1,1 1-1,0-1 0,0 0 0,0 0 1,-1 1-1,1-1 0,0 0 0,0 0 0,0 1 1,0-1-1,0 0 0,0 0 0,-1 1 1,1-1-1,0 0 0,0 1 0,0-1 1,0 0-1,0 0 0,0 1 0,0-1 0,0 0 1,0 1-1,0-1 0,0 0 0,1 0 1,-1 1-1,0-1 0,0 0 0,0 1 1,0-1-1,0 0 0,0 0 0,1 1 0,-1-1 1,0 0-1,0 0 0,0 0 0,1 1 1,-1-1-1,21-2-507,5-4 402,1-1 1,-1-2-1,0 0 1,33-19 0,106-64-320,-83 44 354,-66 38 72,-12 8 9,1-1 0,0 0 0,-1 1 0,1 0 0,0 0 0,0 0 0,0 1 0,6-1 0,-11 1-4,0 1 0,0 0 1,0 0-1,0 0 1,1 0-1,-1 0 0,0 0 1,0 0-1,0 0 0,0 0 1,0 0-1,0 0 1,0 0-1,1 0 0,-1 0 1,0 0-1,0 0 0,0 0 1,0 0-1,0 0 1,0 1-1,0-1 0,0 0 1,1 0-1,-1 0 0,0 0 1,0 0-1,0 0 1,0 0-1,0 0 0,0 0 1,0 0-1,0 0 0,0 0 1,0 1-1,0-1 1,0 0-1,1 0 0,-1 0 1,0 0-1,0 0 0,0 0 1,0 0-1,0 1 1,0-1-1,0 0 0,0 0 1,0 0-1,0 0 0,0 0 1,0 0-1,0 0 1,0 0-1,0 1 0,-1-1 1,1 0-1,0 0 0,0 0 1,0 0-1,0 0 1,0 0-1,0 0 0,0 1 1,-11 130 292,6-88-517,0 77-1,6-114-123,0 1 0,1 0-1,0-1 1,0 1-1,0-1 1,1 0 0,0 0-1,0 0 1,1 0 0,7 10-1,15 28-373,-5-3 1452,1-1 0,53 69 0,-66-95-750,-3-8 4,-1 1-1,-1 0 1,1 1 0,-1-1 0,-1 1 0,1 0-1,-2 0 1,1 0 0,-1 0 0,0 1 0,0-1-1,-1 0 1,0 13 0,-1-20-73,-1 0 0,1 1 0,-1-1 0,1 1-1,-1-1 1,0 0 0,0 0 0,0 1 0,0-1 0,0 0 0,0 0-1,0 0 1,0 0 0,0 0 0,-1 0 0,1-1 0,0 1 0,0 0-1,-1 0 1,1-1 0,-1 1 0,1-1 0,-1 1 0,1-1 0,0 0-1,-1 0 1,1 0 0,-1 1 0,1-1 0,-3-1 0,-1 2-409,-1-1 1,1 0-1,0 0 0,-1 0 1,1-1-1,0 1 1,-1-1-1,-5-2 1,9 1 275,0 1 1,0 0 0,0 0 0,0-1 0,0 1 0,1-1 0,-1 0 0,1 1 0,-1-1 0,1 0 0,0 0 0,-1 0-1,1 0 1,0 0 0,0 0 0,1-1 0,-2-1 0,-7-24-1689,-8-38-1,-3-40-1772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94 416,'0'0'21175,"0"33"-19310,6 109-929,-5-129-871,0-1 1,1 1-1,1 0 1,0 0-1,6 14 1,-7-23-105,0 0 0,0 0 0,0 0 0,0-1 0,1 1 0,-1-1 0,1 1 0,0-1 0,0 0 0,1 0 1,-1 0-1,0 0 0,5 2 0,-6-4-129,-1 0 1,1 0-1,0-1 1,0 1-1,0 0 1,0-1-1,-1 1 1,1-1-1,0 1 1,0-1-1,0 0 1,0 0-1,0 0 1,0 0-1,0 0 1,0 0 0,0-1-1,0 1 1,0-1-1,0 1 1,0-1-1,0 0 1,-1 1-1,1-1 1,0 0-1,0 0 1,-1-1-1,1 1 1,-1 0-1,1 0 1,-1-1-1,0 1 1,1-1-1,-1 1 1,2-3-1,3-7-655,1 0-1,-1 0 0,-1 0 1,7-19-1,-5 12-201,8-18-807,3-9 767,1 2 0,2 0 0,34-50 0,-53 90 1165,0 0-1,0 0 1,0 0 0,1 0-1,-1 0 1,1 1 0,0-1 0,0 1-1,0 0 1,0 0 0,0 0 0,0 0-1,0 1 1,1-1 0,-1 1 0,1 0-1,-1 0 1,1 0 0,-1 0-1,1 0 1,-1 1 0,6 0 0,-7 0 50,-1 0 1,1 1-1,-1-1 1,1 1-1,-1-1 0,1 1 1,-1 0-1,0-1 1,1 1-1,-1 0 1,0 0-1,0 0 1,0 0-1,0 0 1,1 0-1,-2 0 1,1 1-1,0-1 0,0 0 1,0 0-1,0 1 1,-1-1-1,1 1 1,-1-1-1,1 0 1,-1 1-1,1-1 1,-1 1-1,0-1 1,0 1-1,0 2 0,2 9 828,-1 1 0,-1 22 0,0-23-394,0 0-272,1 2-172,-1 0 1,0-1 0,-1 1-1,-1 0 1,-1-1 0,0 1-1,0-1 1,-9 21 0,0-9-686,-2-1 0,-32 45 0,28-47-733,-1-1-1,-1-1 1,-1-1-1,0-1 0,-2 0 1,0-2-1,-2 0 0,-50 25 1,45-29 1623,-48 16 0,55-23-44,8-2 311,1 0 1,-22 10-1,33-13-456,1 0-1,-1 1 1,1-1 0,-1 1-1,1-1 1,-1 1 0,1 0-1,0 0 1,0 0 0,0 0-1,0 0 1,0 0 0,1 1-1,-1-1 1,1 1 0,-1-1 0,1 1-1,0 0 1,-1 3 0,0 3 128,1 0 1,0 0-1,1 0 1,0 1 0,0-1-1,1 0 1,0 0 0,1 0-1,0 0 1,0 0 0,7 16-1,2 0 294,2-1 0,24 36 0,-35-57-569,0 0 27,-1 0 1,1 0-1,0-1 1,0 1-1,0-1 0,1 1 1,-1-1-1,1 0 1,-1 0-1,1 0 0,0 0 1,0 0-1,4 2 1,-5-4 2,0 0 1,0 0-1,-1 0 1,1 0 0,0 0-1,0 0 1,0-1-1,0 1 1,0-1 0,0 1-1,0-1 1,-1 0-1,1 0 1,0 0 0,0 0-1,-1 0 1,1 0-1,-1 0 1,1 0-1,-1-1 1,1 1 0,-1 0-1,0-1 1,0 1-1,2-3 1,16-19 151,153-162 235,-149 163-478,2 2 1,0 1-1,1 1 1,1 0-1,0 3 1,30-14-1,-56 29 53,46-17-30,-44 16 48,1 0 0,-1 0 0,1 0 0,-1 1 0,1 0 0,-1-1-1,1 1 1,0 1 0,-1-1 0,8 2 0,-11-2-9,0 0 1,1 0-1,-1 1 0,0-1 1,1 0-1,-1 0 1,0 1-1,1-1 0,-1 0 1,0 0-1,0 1 0,0-1 1,1 0-1,-1 1 0,0-1 1,0 1-1,0-1 0,0 0 1,0 1-1,1-1 0,-1 0 1,0 1-1,0-1 0,0 1 1,0-1-1,0 0 0,0 1 1,-1 0-1,2 11 81,-1 0-1,-1-1 1,0 1 0,-1 0-1,0 0 1,-1-1 0,0 1-1,-1-1 1,0 0 0,-6 11-1,-8 11-138,-41 59 1,51-81-328,0 0 0,-1 0 0,-1-1 0,-20 18 0,27-26 174,1 0 0,-1 0 1,1 0-1,-1 0 0,0-1 0,0 1 0,1-1 1,-1 0-1,0 1 0,-1-1 0,1-1 1,0 1-1,0 0 0,0-1 0,0 0 1,-1 0-1,1 0 0,0 0 0,0 0 1,0 0-1,-1-1 0,1 0 0,0 1 0,0-1 1,0 0-1,0-1 0,-4-1 0,3-1-42,-1 1-1,1-1 0,0 0 0,0-1 1,1 1-1,-1-1 0,1 1 1,0-1-1,-2-5 0,-23-54-834,20 39 970,1-1 0,1 1 0,-5-51 0,6-79 1398,5 149-1090,0 0 0,1 0 0,-1 0 1,1 0-1,2-7 0,-3 13-166,1-1 0,-1 0-1,0 0 1,0 0 0,1 1 0,-1-1-1,0 0 1,1 1 0,-1-1 0,1 0-1,-1 1 1,1-1 0,-1 0 0,1 1-1,0-1 1,-1 1 0,1-1 0,-1 1-1,1-1 1,0 1 0,0 0 0,-1-1 0,1 1-1,0 0 1,0-1 0,-1 1 0,1 0-1,0 0 1,0 0 0,0 0 0,-1 0-1,1 0 1,0 0 0,0 0 0,0 0-1,0 0 1,-1 0 0,1 1 0,0-1-1,0 0 1,-1 0 0,1 1 0,0-1-1,0 1 1,-1-1 0,1 0 0,1 2-1,0 0 63,1 0-1,-1 0 0,1 0 0,-1 0 0,0 1 0,0-1 0,0 1 0,0 0 0,0-1 0,0 1 0,-1 0 0,2 5 0,13 42 1093,-15-47-1123,17 88 1616,11 166 0,0-2-902,-28-251-770,1 11 27,1 1 0,1-1 1,6 16-1,-9-28-22,0-1-1,0 1 1,0-1 0,0 1-1,0-1 1,1 1 0,-1-1-1,1 0 1,0 0 0,0 0-1,0 0 1,0 0 0,0 0-1,0 0 1,0-1 0,0 1 0,1-1-1,-1 0 1,1 1 0,-1-1-1,1 0 1,-1 0 0,1-1-1,3 2 1,-2-2-2,1 0 0,-1-1 0,0 1 0,0-1 0,0 1 0,0-1 0,0-1 0,0 1 0,0 0 0,0-1 0,0 0 0,0 0 0,-1 0 1,1 0-1,-1-1 0,0 0 0,1 1 0,-1-1 0,3-4 0,6-7-127,-1-1-1,-1-1 1,12-21 0,-1 0-645,55-86-5571,-44 66-40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1968,'0'0'15860,"189"-114"-14188,-122 96-960,-2 3-392,-12 3-320,-7 3-880,-17 3-1576,-11 0-1113,-11-6-1200,-7-7 1440,0-11-1064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4009,'0'0'22818,"32"2"-21279,107 1-257,-113-4-937,0-1 0,0-1 1,0-1-1,25-8 1,-1 0 67,61-9 566,-107 20-979,0 1 0,0 0 0,1 0 0,-1 0 0,0 1 0,0-1 0,0 1 0,0 0 0,0 0 0,0 1 0,7 2 0,3 2 0,-11-5 0,1 0 0,0 1 0,0-1 0,-1 1 0,1 0 0,-1 1 0,0-1 0,1 0 0,-1 1 0,0 0 0,-1 0 0,1 0 0,0 0 0,-1 0 0,1 0 0,-1 1 0,0-1 0,0 1 0,2 5 0,-3-3 0,0-1 0,1 0 0,-2 1 0,1-1 0,-1 1 0,0-1 0,0 1 0,0-1 0,-1 0 0,0 1 0,0-1 0,0 0 0,0 1 0,-5 9 0,0-3 0,-1 1 0,-1-1 0,0 0 0,0-1 0,-1 0 0,-15 14 0,-70 59 0,70-64 0,-271 203 0,295-223 0,0 0 0,-1 0 0,1 0 0,0 0 0,0 0 0,-1 0 0,1 0 0,0 0 0,0 0 0,-1 0 0,1 0 0,0 0 0,0 0 0,-1 1 0,1-1 0,0 0 0,0 0 0,0 0 0,-1 0 0,1 1 0,0-1 0,0 0 0,0 0 0,0 0 0,0 1 0,-1-1 0,1 0 0,0 0 0,0 1 0,0-1 0,0 0 0,0 0 0,0 1 0,0-1 0,0 0 0,0 0 0,0 1 0,0-1 0,0 0 0,0 0 0,0 1 0,0-1 0,0 0 0,0 0 0,0 1 0,0-1 0,1 0 0,-1 0 0,0 1 0,0-1 0,0 0 0,0 0 0,1 1 0,11 1 0,-10-1 0,53 4 0,1-1 0,55-5 0,-94 1 0,24-3 3,0-1 0,0-1 0,68-20 0,114-55-151,-215 77-2062,0 0-1,1 1 1,-1 0-1,1 0 1,13 0 0,16-3-6145,7-6 150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0 360,'0'0'11612,"-26"24"-9801,-83 86-271,101-100-1424,1 0 0,0 0 0,1 1 0,0 0 0,1 0 0,0 1 1,1-1-1,0 1 0,1 0 0,-3 23 0,-2 0 22,-8 37-118,3 1 0,3 0 0,-1 90 0,11-161-23,0-1-1,0 1 1,1 0-1,-1-1 1,0 1-1,1 0 0,-1-1 1,0 1-1,1 0 1,0-1-1,-1 1 1,1-1-1,0 1 1,0-1-1,0 1 0,0-1 1,0 0-1,0 0 1,0 1-1,1-1 1,-1 0-1,0 0 1,1 0-1,1 1 1,0-1 1,1 1 1,0-1 0,-1 0 0,1 0-1,0 0 1,0-1 0,0 1 0,0-1-1,0 0 1,5 0 0,1-1 8,-1 0-1,0-1 1,1 0 0,-1 0 0,0-1 0,0-1-1,0 1 1,13-9 0,-5-1-231,-1 0 0,-1-2 1,0 0-1,0 0 0,-2-1 0,0-1 0,-1-1 1,-1 0-1,0 0 0,-1-1 0,-2 0 1,0-1-1,0 1 0,-2-2 0,-1 1 0,0-1 1,-2 0-1,0 0 0,0-39 0,-5 50 513,-5 17 354,1 8-396,0 0-1,2 1 1,-1-1-1,2 1 1,0 0-1,-1 20 1,-2 108 1293,6-104-1153,3 159 308,0-162-629,2 1-1,1-1 1,14 45 0,-10-53-129,-6-18-26,0 1 1,-1-1-1,0 1 0,0-1 1,0 19-1,-3-30 51,0 1-1,-1-1 1,1 1-1,0-1 1,0 1-1,-1-1 1,1 1 0,0-1-1,-1 1 1,1-1-1,-1 1 1,1-1-1,-1 0 1,1 1 0,-1-1-1,1 0 1,-1 1-1,1-1 1,-1 0-1,1 0 1,-1 0 0,1 1-1,-1-1 1,1 0-1,-1 0 1,0 0-1,1 0 1,-1 0 0,1 0-1,-1 0 1,0 0-1,1 0 1,-1 0-1,1-1 1,-1 1 0,1 0-1,-2-1 1,-23-5-860,7-1 312,1-2-1,0 0 0,1-1 0,-22-17 1,-2-1-594,-26-15-569,-98-68-865,140 92 1608,0-1 1,1-2-1,1 0 1,-24-31-1,7-2 215,6 3 539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6153,'0'0'9998,"41"23"-9283,138 73-352,-154-84-314,1-2-1,33 11 1,-51-19-40,0 0-1,-1 0 1,1 1 0,-1 1 0,1-1 0,-1 1 0,0 0-1,0 1 1,-1 0 0,9 7 0,-11-8-18,-1 0 1,0 0 0,0 0 0,0 1-1,0-1 1,-1 1 0,1 0 0,-1-1-1,0 1 1,-1 0 0,1 0-1,-1 0 1,0 0 0,-1 0 0,1 1-1,-1-1 1,0 0 0,0 0 0,0 0-1,-1 1 1,-2 7 0,1-1-63,-2-1-1,1 1 1,-1-1 0,-1 0 0,0 0 0,-1-1-1,0 1 1,-9 11 0,-10 8-207,-2 0 1,0-2-1,-2-1 1,-62 44-1,39-37 188,-1-2 0,-77 34 0,127-65 113,1 0-1,0 0 0,0 0 1,0 0-1,1 0 1,-1 1-1,0-1 0,0 0 1,1 1-1,-1-1 1,-1 3-1,3-3 17,-1-1 0,1 1 0,0-1 0,0 1-1,-1 0 1,1-1 0,0 1 0,0-1 0,0 1 0,0 0 0,0-1 0,0 1-1,0-1 1,0 1 0,0 0 0,0-1 0,0 1 0,0-1 0,1 1 0,-1 0-1,0-1 1,0 1 0,0-1 0,1 1 0,-1-1 0,1 1 0,2 2 173,0 0 1,0 0 0,0-1-1,1 1 1,-1-1-1,1 0 1,0 0 0,-1 0-1,7 2 1,19 6 553,0 0 0,1-2 1,0-1-1,44 4 0,131-3 949,-82-12-657,223-36-1,115-60-2722,-430 91-348,0 0-1,53-25 1,-58 21-2011,32-23 1,-9-2-1905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4217,'0'0'13251,"214"48"-12667,-107-78-584,-3-6-80,17-21-1817,-28 8-1911,-26 1-3554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0 216,'0'0'19455,"38"1"-17173,119 6-645,-147-6-1484,-1 0 0,1 0-1,-1 1 1,1 0 0,-1 1 0,17 6-1,-22-6-100,0-1 0,-1 1 0,1 0 1,0 0-1,-1 0 0,0 0 0,0 1 0,0-1 0,4 7 0,-4-6-77,-1 0 0,0 0-1,0 1 1,-1-1 0,1 1 0,-1-1 0,0 1-1,0-1 1,0 1 0,-1 0 0,1-1 0,-1 1-1,0 0 1,-1-1 0,1 1 0,-3 8 0,1-5-259,0-1 0,0 1 0,-1-1 1,0 0-1,0 0 0,-1 0 0,0 0 1,0-1-1,-6 7 0,-5 4-1624,-1-2 0,-1 1 0,0-2 0,-37 23 0,-81 36-2344,118-65 4508,15-7-190,1 0-1,-1 0 1,1 0 0,-1 1-1,1-1 1,0 0 0,-1 1 0,1-1-1,0 1 1,0-1 0,0 1 0,0 0-1,0-1 1,1 1 0,-1 0 0,0-1-1,1 1 1,-1 0 0,1 0 0,-1 3-1,1 44 1181,1-28-457,3 31 1253,1 0-1,3 0 1,15 53-1,2 11 227,28 137-1245,-43-230-1557,-2-19-678,0-19-1403,31-195-3415,-14 60 4383,-17 109 1571,1 0 1,2 1-1,2 1 1,32-69-1,-39 97 203,0 0 0,1 0 0,0 1 0,0 0 1,1 1-1,1-1 0,-1 1 0,1 1 0,1 0 0,0 0 0,0 1 0,0 0 0,1 1 0,0 0 0,0 1 0,1 0 1,-1 1-1,1 0 0,0 1 0,16-3 0,-27 6-118,13-3 297,0 1 0,0 1-1,0 0 1,0 1-1,0 0 1,25 5-1,-37-4-218,0 0-1,0 0 1,0 0-1,0 0 1,-1 0-1,1 0 0,0 1 1,-1-1-1,1 0 1,-1 1-1,1 0 1,-1-1-1,0 1 1,1 0-1,-1 0 1,0 0-1,0 0 0,-1 0 1,1 0-1,0 0 1,0 0-1,-1 2 1,3 6 295,-2 0 1,0 1 0,0 12 0,-1-18-247,-1 176 1654,-1-154-2236,-1 1 0,-1-1 0,-2 0 0,-13 39 0,19-63 143,-1 0 0,0-1 0,0 1 0,-1 0 0,1-1 0,-1 1 0,1-1 0,-1 1 0,0-1 0,0 0 0,0 1 0,0-1 0,0 0 0,0-1 0,-1 1 0,1 0 0,-5 2 1,5-4-68,0 1 0,-1-1 0,1 1 0,0-1 0,-1 0 0,1 0 0,0 0 0,-1 0 0,1 0 0,-1-1 0,1 1 1,0-1-1,0 1 0,-1-1 0,1 0 0,0 0 0,-2-1 0,-5-3-774,2 0 0,-1 0 0,0-1 0,-12-12 0,-7-10 901,10 10 496,-68-71-629,23 35 10401,69 53-9571,13 0-594,37 3-326,64 9 1,-120-11 424,1 0-1,-1 0 1,0 0 0,1 1 0,-1-1 0,1 1 0,-1-1-1,0 1 1,1-1 0,-1 1 0,0 0 0,0-1-1,0 1 1,0 0 0,1 0 0,-1 0 0,0 0 0,0 0-1,-1 0 1,1 0 0,0 0 0,0 1 0,0-1-1,-1 0 1,1 0 0,-1 1 0,1-1 0,-1 0 0,1 1-1,-1-1 1,0 0 0,0 1 0,0-1 0,0 1 0,0-1-1,0 3 1,-1 2-87,0 0 0,0 1 0,-1-1 0,0 0 0,0 0 0,0 0 1,-6 9-1,-103 152 939,14-26 53,90-130-678,5-9-124,1 0-1,0 0 1,0 0 0,0 0 0,0 0 0,0 0 0,0 0 0,0 0 0,0 0-1,1 1 1,-1-1 0,1 0 0,0 3 0,1-5 8,1 1 0,0-1 0,0 1 0,0-1 0,0 0 0,0 0 0,0 0 0,0 0 0,-1 0 0,1-1 0,2 0 0,-3 1-58,9-2 130,0-1 0,0-1-1,-1 1 1,1-2 0,-1 1-1,0-2 1,0 1 0,0-1 0,-1 0-1,0-1 1,0 0 0,9-10 0,-2 1 82,-2 1 0,0-2 1,-1 0-1,0 0 0,12-28 1,-19 34-529,0-1 1,-1 0 0,-1 0-1,0 0 1,-1 0 0,0 0 0,0-20-1,-2 24 45,0 1 0,0-1 0,-1 1 0,0-1 0,-1 1 0,1 0 1,-1 0-1,-1-1 0,0 1 0,0 1 0,0-1 0,-1 0 0,-5-8 0,8 14 254,-51-60-232,46 55 336,1 0 0,-2 0 0,1 1 0,0 0 0,-1 0 1,0 1-1,-11-5 0,18 8-56,-1 1 0,1-1 1,-1 1-1,1 0 0,-1 0 1,0-1-1,1 1 0,-1 0 1,1 0-1,-1 0 0,0 0 1,1 0-1,-1-1 0,1 1 1,-1 0-1,0 0 0,1 1 0,-1-1 1,0 0-1,1 0 0,-1 0 1,1 0-1,-1 0 0,1 1 1,-1-1-1,0 0 0,1 1 1,-1-1-1,1 0 0,-1 1 1,1-1-1,-1 0 0,1 1 1,0-1-1,-1 1 0,1-1 1,-1 1-1,1 0 0,-2 25 609,2-16-590,0 51 880,2 0 1,17 102-1,-8-105-1471,-3-1 0,2 94 0,-10-149 382,0 0-1,0 0 1,0 0 0,0 0 0,0 0-1,0 0 1,-1 0 0,1 0-1,-1 0 1,1 0 0,-1 0 0,0 0-1,0-1 1,0 1 0,0 0-1,0 0 1,0-1 0,0 1 0,-1 0-1,1-1 1,-1 0 0,1 1-1,-1-1 1,1 0 0,-1 1 0,0-1-1,-3 1 1,-2 0-547,-1 0 1,1-1-1,-1 0 1,1 0-1,-1 0 1,-11-2-1,14 1 323,-48 0-2719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2985,'0'0'8609,"26"27"-6688,87 89 57,-90-91-1352,-2 0 1,0 1 0,28 47 0,-42-60-459,-1 1 1,0-1-1,-1 1 1,-1 0-1,0 0 1,0 1-1,-2-1 1,3 28-1,-5-34-182,0-1 0,-1 0 0,1 1 0,-1-1 0,-1 0 0,1 0-1,-1 0 1,0 0 0,-1 0 0,0 0 0,0-1 0,0 1 0,-5 6 0,-3 1-37,-1 0 0,0-1 1,-1-1-1,-17 14 0,-99 72 95,128-97-19,-1-1 0,1 1-1,0 0 1,-1 0 0,1 0-1,0 1 1,0-1 0,0 0-1,0 0 1,0 1 0,0-1-1,0 0 1,0 1 0,0-1-1,1 1 1,-1-1 0,1 1-1,-1-1 1,0 3 0,2-3 2,-1 0 0,0 0 0,0 0 0,1 0 0,-1 0 0,0 0 0,1 0 0,-1-1-1,1 1 1,0 0 0,-1 0 0,1 0 0,0 0 0,-1-1 0,1 1 0,0 0 0,0-1 0,0 1 0,-1 0 0,1-1 0,2 1 0,5 3 223,1 0 1,0-1-1,0 0 0,18 3 0,52 4 1028,0-3-1,111-3 1,-150-4-967,19-2 427,0-2 1,109-23-1,110-53 1002,-240 66-2104,-1-2-1,0-1 1,-1-2-1,45-32 0,-48 27-2901,-1-2-1,33-34 1,2-19-10385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4089,'0'0'27798,"0"6"-27798,0 18-1464,7 0-2481,-7-6-7914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3929,'0'0'0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142 108 872,'0'0'5876,"-26"-4"-4280,-80-14 127,97 15 5081,13 1-4210,24-1-3047,-10 2 1405,217-27 1555,-12 16-1514,1111 1 1369,-887 12-1757,2124-19 1578,-2405 14-2168,555 0 205,-700 4-152,1 1 0,0 1 0,-1 1 0,30 8 0,-39-6 67,-10-4 15,-44-2-3654,2-5-5568,4-8-4817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10482,'0'0'0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5120 109 7426,'0'0'17477,"-20"-11"-15224,-64-34-507,67 37-1282,0 0 0,-1 1 0,0 1 0,0 0 1,-23-3-1,6 4-7,-56 2 1,77 3-393,-41 1-43,0 2 0,1 3-1,-1 2 1,-67 20 0,-209 82-32,324-107 11,-232 91-1,-397 221 0,-180 221 0,-295 363 0,920-737 0,-702 604-81,836-716-1512,-67 43 1,163-124-4643,15-20 1165,-37 34 3047,52-54-4996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11843,'0'0'19117,"-8"29"-18328,7-25-753,-9 36 160,2 0 1,1 1-1,3 0 1,-1 44-1,10 197-196,4 414 0,-9-707-259,-1 0 1,-1-1-1,0 1 0,-4-15 0,-20-45-7073,-5-3-5070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1160 0 4025,'0'0'5112,"-31"27"-2725,-43 41-1112,3 2 1,-76 99-1,-244 391 3369,279-374-3244,-103 232 0,132-211-880,74-178-366,2 0 0,0 1 1,2-1-1,1 1 1,0 34-1,4-62-132,0 1 1,0-1 0,1 1-1,-1-1 1,0 0 0,1 1-1,-1-1 1,1 0 0,0 1-1,0-1 1,0 0-1,0 0 1,0 0 0,1 0-1,-1 0 1,1 0 0,-1 0-1,1 0 1,-1 0-1,5 2 1,-2-1 22,0-1 0,0 0 1,0-1-1,0 1 0,0-1 0,1 1 0,-1-1 1,1 0-1,-1-1 0,9 1 0,4-1 122,0-1-1,0-1 0,0-1 1,0 0-1,27-9 1,-13 0 22,1-1 0,-2-2 0,0-1-1,34-24 1,109-91 127,157-152-904,-166 140-4470,-87 78-3556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82 11939,'0'0'11482,"-78"-66"-21276,71 51-1088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64,'0'0'9778,"36"12"-9130,-8-6-368,15-3-280,39 0-704,-11 0-1576,-6-3-1681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4961,'0'0'4585,"196"33"-4585,-96-54-184,-15-15-2913,-3 2-2280</inkml:trace>
  <inkml:trace contextRef="#ctx0" brushRef="#br0" timeOffset="1">1249 428 5145,'0'0'3481,"260"-9"-3129,-138-19-352,-23 4-1424,-13 6-953</inkml:trace>
  <inkml:trace contextRef="#ctx0" brushRef="#br0" timeOffset="2">2701 151 848,'0'0'3289,"235"-21"-1993,-178 21 184,-3 0-367,-5 0-121,9-3-632,38-37-360,-7 1-1400,-3-9-2249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2168,'0'0'2625,"182"0"-2465,-89 0 144,7 0 120,10-6-416,72-21-16,-25 3-1184,-11-3-472</inkml:trace>
  <inkml:trace contextRef="#ctx0" brushRef="#br0" timeOffset="1">2304 1 2409,'0'0'1440,"207"42"-192,-85-21-232,13 0-232,-3-3-319,0-6-273,-4-3-192,-3-3-24,0 6-737,-4 0-519,36 9-256,-28 0 408,-19-9-1025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1192,'0'0'7250,"192"33"-6866,-163-33-384,10 0-1200,-11-9-745,-6 0-839</inkml:trace>
  <inkml:trace contextRef="#ctx0" brushRef="#br0" timeOffset="1">275 76 1248,'0'0'5609,"-185"126"-5609,170-99-424,8-6-1168,0-9-2905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5353,'0'0'5249,"0"175"-4008,0-112-553,0 15-688,0 19-80,-4 59-1953,-13-17-1520,2-22-95</inkml:trace>
  <inkml:trace contextRef="#ctx0" brushRef="#br0" timeOffset="1">143 1397 5881,'0'0'3257,"0"220"-1977,-14-118-352,-4 6-471,4 7-457,14 41-88,0-29-2449,0-22-2280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2905,'0'0'9102,"-2"-14"-7833,-5-42-203,5 42-285,5 78-95,37 107 666,-15 12-200,3 95 181,-3 77 142,2 295 675,10 139-138,56-13-731,-35-512-828,-47-228-390,1-2-1,1 1 0,2-2 0,1 0 0,23 33 0,-35-58-95,1-1 0,0 0-1,1-1 1,-1 1 0,8 5 0,-13-12 29,0 0-1,0 1 1,0-1 0,1 0-1,-1 0 1,0 0 0,0 0-1,0 0 1,1 0 0,-1 1-1,0-1 1,0 0 0,1 0-1,-1 0 1,0 0 0,0 0-1,0 0 1,1 0 0,-1 0-1,0 0 1,0 0 0,1 0-1,-1 0 1,0 0 0,0 0-1,1 0 1,-1 0 0,0 0-1,0 0 1,1-1-1,-1 1 1,0 0 0,0 0-1,0 0 1,1 0 0,-1 0-1,0-1 1,0 1 0,0 0-1,0 0 1,1 0 0,-1 0-1,0-1 1,0 1 0,0 0-1,0 0 1,0-1 0,0 1-1,0 0 1,0 0 0,0 0-1,0-1 1,1 1 0,-1 0-1,0-1 1,2-22-243,-2 20 200,7-254-3749,0-199-7898,-6 245 4491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1 448 7402,'0'0'4052,"32"-3"-2741,409-35 4123,1539-147 125,-1202 107-5135,85-7-157,4 33 0,204 45-138,362 123-223,-452 8-64,-819-97-294,-159-25 463,0 1 0,0 0-1,-1 1 1,1-1 0,-1 0 0,1 1-1,-1 0 1,0-1 0,1 5 0,1-1 1,-1-1-8,-2-3-1,0 0 0,1-1 1,-1 0-1,0 1 1,1-1-1,0 0 1,-1 0-1,1 0 0,0 0 1,0 0-1,0 0 1,4 2-1,-5-4 425,32 1-420,-27-1-10,2 1-7,1-1 1,0 1-1,0 1 1,-1 0-1,1 0 1,-1 1-1,10 3 1,-17-4 17,0-1 1,-1 1 0,1-1-1,0 1 1,-1-1-1,1 1 1,-1-1 0,0 1-1,1-1 1,-1 1 0,0 0-1,0-1 1,0 1 0,0-1-1,0 1 1,-1 0-1,1 1 1,-1 6 10,1 72 555,11 355 952,60 239 219,-7-96-1048,-35 4-1250,-28-562 137,-2 28-775,1-48 1031,0 0 0,0 1 1,0-1-1,-1 0 1,1 0-1,0 0 1,-1 0-1,1 1 0,-1-1 1,1 0-1,-1 0 1,0 0-1,1 0 0,-1 0 1,0 0-1,0-1 1,0 1-1,0 0 1,0 0-1,0-1 0,0 1 1,0 0-1,0-1 1,0 1-1,0-1 1,0 1-1,0-1 0,0 1 1,-1-1-1,1 0 1,-2 0-1,-26 0-6488,-5-2-2063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1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6809,'0'0'8722,"317"61"-5673,-85-58-496,71-3-569,40-12-488,-5-21 57,-27 5-713,-47 13-280,-22 12-216,-49 3-328,-43 0-16,-40 6-472,33 22-1569,-25-4-2135,-15-6-5290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3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16275,'0'0'3110,"0"0"3144,0 0-3618,0 0-1730,0 0-182,0 0-44,-13 16 478,-439 383-862,437-385-301,8-9-4,1 0 0,0 1-1,0-1 1,0 1-1,0 1 1,1-1 0,0 1-1,1-1 1,-1 2 0,1-1-1,1 0 1,-1 1-1,1-1 1,1 1 0,-1 0-1,1 3 10,2-10-2,0 0-1,0-1 1,1 1-1,-1 0 1,0 0-1,1 0 0,-1-1 1,0 1-1,1 0 1,-1 0-1,1-1 1,-1 1-1,1 0 1,0-1-1,-1 1 1,1-1-1,0 1 1,-1-1-1,1 1 1,0-1-1,0 1 1,-1-1-1,1 0 0,0 1 1,0-1-1,0 0 1,0 1-1,-1-1 1,1 0-1,0 0 1,0 0-1,0 0 1,0 0-1,0 0 1,0 0-1,-1 0 1,1-1-1,0 1 3,6 1-8,316 2 25,112-22-90,-433 19 22,-1 0 0,1 0-1,-1 0 1,0 0 0,1-1 0,-1 1 0,1 0-1,-1-1 1,0 1 0,1-1 0,-1 1 0,0-1-1,1 0 1,-1 1 0,0-1 0,0 0 0,0 0-1,0 0 1,0 0 0,0 0 0,0 0 0,0 0-1,0 0 1,0 0 0,-1-1 0,1 1 0,0 0-1,-1 0 1,1-1 0,-1 1 0,1 0 0,-1-1-1,0 1 1,0-1 0,1 1 0,-1 0 0,0-1-1,0 1 1,0-1 0,-1 1 0,1 0 0,0-1-1,-1 1 1,1-1 0,0 1 0,-1 0 51,1-13-1816,0-9-6029</inkml:trace>
  <inkml:trace contextRef="#ctx0" brushRef="#br0" timeOffset="251.28">752 176 21293,'0'0'5633,"0"0"-3449,0 0-1744,0 0 64,0 0 297,-119 148-337,83-92-232,-3 13-112,-8 8-24,-4 11-96,-21 47 0,16-21-344,-1-13-1553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9418,'0'0'15766,"20"7"-14060,16 4-850,1-1-1,-1-2 1,73 6 0,535-18 1579,2-47-2285,323-10-281,-896 60 131,-15 0 0,66 6 0,-99-1 0,-1 1 0,0 1 0,0 2 0,-1 0 0,0 1 0,0 2 0,30 18 0,-35-17 0,-18-12-1,0-1 0,0 1 0,0 0 0,0 0 0,0 0 0,0 0 0,0 0 0,0 0-1,0 0 1,0 0 0,-1 0 0,1 0 0,0 0 0,0 0 0,0 0 0,0-1 0,0 1 0,0 0 0,-1 0 0,1 0 0,0 0 0,0 0 0,0 0 0,0 0-1,0 0 1,0 0 0,0 0 0,-1 0 0,1 0 0,0 1 0,0-1 0,0 0 0,0 0 0,0 0 0,0 0 0,-1 0 0,1 0 0,0 0 0,0 0 0,0 0-1,0 0 1,0 0 0,0 0 0,0 1 0,0-1 0,0 0 0,0 0 0,0 0 0,-1 0 0,1 0 0,0 0 0,0 0 0,0 1 0,0-1 0,0 0 0,0 0-1,0 0 1,0 0 0,0 0 0,0 0 0,0 1 0,0-1 0,0 0 0,0 0 0,0 0 0,0 0 0,0 0 0,0 0 0,1 1 0,-18-4-518,-47-20-3602,-10-11-5209,-10-7-3336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79 4577,'0'0'8186,"-25"21"-7586,68-21 416,14 0 168,14-9-456,11-6-367,8-3-137,10-1-216,3 1-8,36 6-112,-25 6-2017,-28 3-3560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4617,'0'0'2697,"0"283"-1737,21-54-40,8 27-208,-1-3-256,5-34-200,-5-65-152,-3-40-104,-4-38-112,8-25-1024,-8-15-1457,-3-21-1399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3497,'0'0'2736,"31"1"-2293,-6 0-360,21 0 56,1 2 0,76 15 0,-40 0-456,1-4-1,1-4 0,0-3 1,120-6-1,-203-1 269,0 1 0,1-1 0,-1 0 0,0-1 1,0 1-1,0 0 0,1-1 0,-1 1 0,0-1 0,0 0 0,0 1 0,0-1 1,0 0-1,0 0 0,0-1 0,0 1 0,-1 0 0,1-1 0,0 1 1,-1-1-1,1 1 0,-1-1 0,1 0 0,-1 1 0,0-1 0,0 0 0,0 0 1,0 0-1,0 0 0,0 0 0,0 0 0,-1 0 0,1-1 0,-1 1 0,1 0 1,-1 0-1,0 0 0,0-1 0,0 1 0,0 0 0,-1-3 0,-6 25 1068,7 146-127,11 645 1069,16-262-5059,-26-502-1211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6681,'0'0'2065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82 166 3993,'0'0'5097</inkml:trace>
  <inkml:trace contextRef="#ctx0" brushRef="#br0" timeOffset="1">0 0 1792,'0'0'0</inkml:trace>
  <inkml:trace contextRef="#ctx0" brushRef="#br0" timeOffset="2">47 229 5681,'0'0'0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7234,'0'0'1728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4361,'0'0'6713,"264"-6"-6105,-135-12-311,13 0-209,4 3-88,1 9 0,-12 3-328,26 3-1241,-40 6-1511,-28 9-1401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8658,'0'0'2376,"-71"217"-2312,64-121 24,7 19 16,0 29-64,25 49-40,0-33-1344,-4-28-2377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7194,'0'0'1680</inkml:trace>
  <inkml:trace contextRef="#ctx0" brushRef="#br0" timeOffset="1">1 281 6361,'0'0'3177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7730,'-18'222'1296,"11"-213"-1296,-8-2-608,1-1-3001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4153,'0'0'11652,"0"30"-9861,0 908 8097,0 28-5612,0-920-4266,2-1 0,2 1 0,2 0 0,2-1 0,14 47 0,-13-71-561,-9-21 488,0 1-1,0-1 0,1 0 0,-1 0 1,0 1-1,0-1 0,0 0 1,0 0-1,1 1 0,-1-1 1,0 0-1,0 0 0,1 0 0,-1 1 1,0-1-1,0 0 0,1 0 1,-1 0-1,0 0 0,0 0 0,1 1 1,-1-1-1,0 0 0,1 0 1,-1 0-1,0 0 0,1 0 0,-1 0 1,0 0-1,0 0 0,1 0 1,0 0-1,1-3-257,0 0 0,0 0 1,0 0-1,-1 0 0,1-1 0,-1 1 0,0 0 1,0-1-1,0 1 0,0-1 0,1-6 0,48-249-13277,-25 111 5760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3577,'0'0'12859,"18"111"-10787,7-42-888,0 22-168,-4 14-143,-7 7-257,-3-1-320,-7-15-296,3-15 0,7-23-1336,22-55-2737,-1-3-2729,1-30-1512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5865,'0'0'11000,"38"21"-9541,122 68-616,-46-32-339,-88-45-440,40 26 0,-60-35-86,-1 1 0,0 0 1,-1 0-1,1 0 0,-1 1 0,1 0 0,-2 0 1,1 0-1,0 0 0,-1 1 0,0-1 1,0 1-1,-1 0 0,1 0 0,-1 0 0,-1 0 1,1 0-1,-1 0 0,0 0 0,0 1 0,-1-1 1,0 0-1,0 1 0,-1-1 0,1 0 1,-1 0-1,-1 1 0,1-1 0,-5 10 0,1-1-134,-2-1-1,1 0 1,-2 0-1,0-1 0,-15 20 1,-58 61-481,42-50 405,-17 19-13,-74 95 54,129-157 191,-1 2 0,-1-1 0,1 1 0,0 0 0,0 0-1,0 0 1,1 0 0,-1 0 0,1 1 0,-1-1 0,1 0 0,0 1 0,1-1 0,-1 1 0,0-1 0,1 1 0,0 5 0,0-9 0,0 1 1,0-1 0,0 1-1,1-1 1,-1 1 0,0-1 0,1 1-1,-1-1 1,0 1 0,1-1-1,-1 1 1,0-1 0,1 0 0,-1 1-1,1-1 1,-1 0 0,0 1-1,1-1 1,-1 0 0,1 0-1,-1 1 1,1-1 0,-1 0 0,1 0-1,0 0 1,-1 0 0,1 0-1,-1 0 1,1 1 0,-1-1 0,1-1-1,17 3 67,1-1 0,-1-1 0,0-1 0,0 0 0,0-2 0,0 0-1,0-1 1,-1 0 0,0-2 0,20-8 0,4-5-140,0-1 1,-2-2-1,38-29 1,-59 36-511,-13 6-1165,-5 9 1591,0 0 1,0 0-1,0-1 0,0 1 1,0 0-1,0 0 1,0 0-1,-1-1 1,1 1-1,-3-2-2504,3 2 2504,0 0 1,0 0-1,-1 0 1,1 0-1,0 0 1,0 0-1,-1 0 0,1 0 1,0 0-1,0 0 1,-1 0-1,-26 0-5461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6065,'0'0'6770,"225"-18"-4826,-136 12-263,0-6-537,-7 3-640,-7 3-392,-11 0-112,0-6-1376,-14 0-1841,-18-3-2464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4081,'0'0'11106,"185"84"-10498,-142-66-288,-11 1-224,-14 2-88,-18 6 64,0 9-72,-25 12-16,-25 6-448,-7 6-928,7-2-704,14-19-1809,22-18-1160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7634,'0'0'5705,"185"-42"-4225,-103 24-744,0 6-480,-7 9-256,-10 3-216,-1 0-1408,-18 0-1065,-14 0-2136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8090,'0'0'5654,"40"14"-4237,133 45-527,-79-33-421,-83-23-411,0-1 0,1 2-1,-1 0 1,0 0 0,-1 1 0,1 0 0,11 8-1,-18-10-54,-1-1 0,0 1 1,-1-1-1,1 1 0,0 0 0,-1 0 0,1 0 0,-1 0 0,0 1 0,0-1 0,-1 1 0,1-1 1,-1 1-1,1-1 0,-1 1 0,0 0 0,0 0 0,-1 0 0,1-1 0,-1 1 0,0 0 0,0 0 1,0 0-1,-1 0 0,1 0 0,-1 0 0,0-1 0,0 1 0,-2 6 0,-3 4-19,1-1-1,-1 0 0,-1 0 0,-1-1 1,1 0-1,-15 17 0,-4 2-611,-37 33-1,11-23-1670,44-36 1117,-1 0-1,0 0 1,-1-1-1,-10 4 1,-3-5-5924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8930,'0'0'7991,"2"21"-7715,5 69-180,-6-84-106,-1 0 0,0 0 0,0 0 0,0-1 0,-1 1 0,0 0 0,0 0 1,-1-1-1,1 1 0,-1-1 0,0 1 0,-1-1 0,1 0 0,-1 1 0,0-1 0,0-1 0,-1 1 0,1 0 0,-1-1 0,-5 4 0,-7 12-146,-23 24-320,-19 28 175,58-72 289,-1 0 0,1 0 0,0 0-1,0 1 1,0-1 0,0 0 0,0 0-1,0 0 1,0 0 0,0 1-1,0-1 1,0 0 0,0 0 0,0 0-1,0 1 1,0-1 0,0 0 0,0 0-1,0 0 1,0 1 0,0-1-1,0 0 1,0 0 0,0 0 0,0 1-1,0-1 1,0 0 0,0 0 0,1 0-1,-1 0 1,0 1 0,0-1-1,0 0 1,0 0 0,0 0 0,1 0-1,-1 0 1,0 0 0,0 1 0,0-1-1,0 0 1,1 0 0,-1 0-1,0 0 1,0 0 0,0 0 0,1 0-1,-1 0 1,0 0 0,0 0 0,0 0-1,1 0 1,-1 0 0,0 0-1,0 0 1,1 0 0,15 0 5,-12 0-64,23-1-178,1-2 0,0-1-1,26-8 1,-22 4 79,60-5-1,-80 12 173,0 0-11,0 0 1,0 1 0,0 1-1,0 0 1,20 4 0,-29-5 27,-1 1-1,1 0 1,0 0 0,-1 1 0,1-1-1,-1 0 1,0 1 0,1-1 0,-1 1 0,0 0-1,0 0 1,0 0 0,0 0 0,0 0-1,0 1 1,-1-1 0,1 0 0,-1 1 0,1-1-1,-1 1 1,0 0 0,0-1 0,0 1-1,-1 0 1,1-1 0,-1 1 0,1 0 0,-1 0-1,0 4 1,0 1 114,0 0-1,-1-1 1,0 1-1,-1 0 1,1 0 0,-1-1-1,-1 1 1,1-1-1,-1 1 1,-1-1-1,1 0 1,-1 0 0,-1-1-1,-5 8 1,-7 7 69,-1-1 1,-40 33 0,29-29-287,-2 0 1,-1-2 0,0-1 0,-47 22 0,50-31-794,0 0 1,-1-2-1,-34 8 0,-14-8-3842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4183 37 4161,'0'0'4123,"-38"-6"-2596,2 1-1118,-33-6 720,-124-3-1,46 13-567,0 7 0,-177 28 0,112 6-413,3 9 0,2 8 0,2 10-1,-262 124 1,-101 99-123,33 51 68,433-265 15,4 5 0,4 4 0,3 3 0,-153 197 0,218-247-53,1 0 0,2 2 0,2 1 1,1 0-1,-27 88 0,38-93-28,0 1 0,3-1 0,1 2 0,2-1 0,1 0 1,2 1-1,7 54 0,-4-74 6,1 1 1,1-1 0,1 0-1,0 0 1,2-1 0,0 0-1,0 0 1,2 0 0,0-2-1,1 1 1,1-1 0,0-1-1,1 0 1,0 0 0,1-2-1,30 22 1,-10-11 43,1-2-1,1-2 1,1-1-1,0-2 1,1-2-1,1-1 1,42 8-1,181 21 407,462-12 1058,-334-37-644,435-65 0,136-87-492,-18-76-520,-439 63 100,-367 116 6,196-112 1,-299 148 2,-1-2 0,-1-1 0,-1-1 0,-1-2 1,-1-1-1,39-47 0,-57 61-4,-1-1 0,-1 0 1,0 0-1,-1-1 0,0 0 0,-1 0 1,-1-1-1,0 0 0,-1 0 0,-1-1 1,-1 1-1,0-1 0,-1 0 1,-1 1-1,-1-1 0,0 0 0,-3-20 1,0 22 9,-1 0 0,0 0 1,-2 0-1,1 1 0,-2-1 1,0 1-1,0 1 0,-2 0 1,1 0-1,-16-17 1,-8-5-2,-2 1 0,-42-32 0,0 8-114,-3 2 0,-2 4 1,-2 4-1,-100-43 0,-91-19-2660,-1 20-4756,173 59 974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1480,'0'0'8441,"27"-21"-6934,94-61 146,-117 79-1450,0 0 0,1 1-1,-1-1 1,1 1 0,0 0-1,-1 0 1,1 1 0,0 0-1,0 0 1,0 0-1,1 0 1,-1 1 0,0-1-1,0 1 1,0 1 0,0-1-1,0 1 1,0 0 0,0 0-1,0 0 1,0 1-1,9 4 1,-12-6-143,21 11 1128,-1 2-1,0 0 0,34 27 1,3 2 141,193 98 1310,-186-106-2409,-63-33-228,0 1 1,0 0-1,1 0 1,-1 0 0,0 0-1,-1 0 1,1 1-1,0-1 1,-1 1-1,1 0 1,3 5-1,-6-7-7,0 0 0,1 0 0,-1 0 0,0 0 0,1 0 0,-1 0 0,0 0 0,0 0 0,0 0 0,0 0-1,0 0 1,0 0 0,0 0 0,0 0 0,-1 0 0,1 0 0,0 0 0,-1 1 0,0 0-27,-1 1 1,1-1-1,-1 0 1,1 0-1,-1 0 1,0 0-1,0-1 1,0 1 0,0 0-1,-3 1 1,-26 16-2876,-54 24 0,31-20-5686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6305,'0'0'11856,"20"-3"-10401,1 0-1083,8-1 297,-1-1 1,39-13 0,-47 13-101,0 0 1,0 1-1,28-2 1,-41 5-462,0 1 0,1 0 0,-1 0 0,1 1 0,-1 0 0,0 0 0,0 0 0,1 1 0,-1 1 0,0-1 0,0 1 0,11 6 0,-8-1 38,1 0 1,-2 1 0,1 0-1,-1 0 1,0 1 0,-1 0-1,0 1 1,9 17 0,-12-19-117,-1-1-1,0 1 1,0 0 0,-1 0 0,0 1 0,-1-1 0,0 1 0,-1-1 0,1 1 0,-2-1-1,0 1 1,-1 12 0,0-18-84,0 1 0,-1-1-1,0 0 1,0 0 0,0 0 0,-1-1-1,1 1 1,-1 0 0,0-1-1,0 0 1,0 1 0,0-1 0,-1-1-1,1 1 1,-1 0 0,0-1 0,1 0-1,-7 3 1,-9 5-1583,0-2 0,-27 9 0,1-4-5022,5-9-1302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5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9618,'0'0'3545,"41"0"-1253,410 0 2804,-130 0-3742,1420-6 3432,-1639 6-4646,154 19 1,-222-13-153,0 0 0,-1 2 0,0 2 1,-1 1-1,0 1 0,-1 2 0,0 1 1,37 25-1,-60-35 49,24 20-251,-31-24 261,1 1 1,-1-1 0,0 1 0,1 0-1,-1-1 1,0 1 0,0 0 0,0 0-1,0 0 1,0 0 0,-1 0 0,1 0-1,-1 0 1,1 0 0,-1 0 0,1 3 0,-4-4 214,0-1 1,0 1-1,0 0 1,0-1-1,0 0 1,0 1 0,0-1-1,0 0 1,-5-1-1,4 1 49,3 0-300,0 0 0,0 0 0,0 0 0,0 0 0,1 0 0,-1 0 0,0 0 0,0 1 0,0-1 0,0 0 0,0 1 0,1-1 0,-1 1 0,0-1 0,0 1 0,1-1 0,-1 1 0,0-1 0,1 1 0,-1 0 0,0-1 0,1 1 0,-1 0 0,1 0 0,-1-1 0,1 1 0,0 0 0,-1 0 0,1 0 0,0 0 0,-1-1 0,1 1 0,0 0 0,0 0 0,0 0 0,0 0 0,0 0 0,0 0 0,0 1 0,-1 5-29,-28 149 296,-31 263 537,-11 772 0,70-1029-815,4 178 0,1-303 0,2-1 0,1 1 0,24 68 0,-106-282-3111,61 148 1013,-29-64-8968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4041,'0'0'13420,"28"21"-11670,92 69-407,-15-23 102,-92-61-1313,0 2 1,0-1-1,-1 2 0,0 0 0,0 0 0,-1 1 0,19 21 0,-28-27-129,1-1 1,-1 0-1,0 1 1,0-1 0,-1 1-1,1-1 1,-1 1 0,1 0-1,-1 0 1,-1 0-1,1-1 1,0 1 0,-1 0-1,0 0 1,0 0 0,0 0-1,0 0 1,-1 0-1,1 0 1,-1 0 0,0 0-1,0 0 1,0-1 0,-1 1-1,0 0 1,1-1-1,-5 7 1,-5 5-36,0-1 0,0-1 1,-2 0-1,-24 21 0,24-22-20,-54 44-388,-76 51 0,140-105 405,12-3-775,15-4 657,0-1 0,34-14 0,38-10 230,-67 24 65,0 2 0,1 0 0,0 2-1,-1 1 1,38 3 0,-64-1-119,-1-1 0,0 0 0,0 1 1,0-1-1,0 1 0,0 0 0,0 0 0,0 0 0,-1 0 0,1 0 1,0 0-1,0 0 0,-1 0 0,1 1 0,0-1 0,-1 1 0,0-1 1,1 1-1,-1 0 0,2 2 0,-2 0 23,1-1 1,-1 1-1,1 0 0,-1 0 1,0 0-1,-1 0 0,1 0 1,-1 0-1,0 0 0,0 5 1,0 1 38,-2 0-1,1 0 1,-1 0 0,-1 0 0,0-1 0,0 1 0,-1-1 0,-6 13 0,-11 6-87,-1 0-1,-1-1 0,-1-1 1,-1-1-1,-33 24 0,49-42-47,-39 33-1513,-57 36 0,-3-11-5056,34-29 142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4873,'0'0'10357,"34"9"-8466,-32-8-1863,278 63 2881,-115-32-931,211 70 0,-297-74-1529,-2 2 0,-2 4 0,-1 4 0,120 80 0,-166-98-303,-1 2 0,0 1 0,-2 1 0,38 46 0,-50-53-127,-1 1 0,-1 0 0,0 0-1,-1 2 1,-1-1 0,-1 1-1,-1 0 1,8 39 0,-9-27-41,-2 1 0,-1-1-1,-2 1 1,-1 0 0,-8 59 0,-1-41-261,-3 1 0,-36 96 0,-20 28-3098,21-60-2649,4-13-3709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2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42 16436,'0'0'10922,"-35"-24"-22685,35 6 793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0 570 5825,'0'0'6959,"56"15"-4038,10 3-1894,0-3-1,72 6 1,-88-20-492,1-1-1,0-3 0,0-2 0,57-13 1,744-188 3412,-504 114-2800,732-132 1952,-757 180-2537,438-2 1,-635 44-545,240 4 46,-353-2-292,36 3 32,-47-3 7,-1 0 0,1 0-1,-1 1 1,0-1-1,1 0 1,-1 1-1,1 0 1,-1-1-1,0 1 1,1-1 0,-1 1-1,0 0 1,0 0-1,1 0 1,-1 0-1,0 0 1,0 0 0,0 0-1,0 0 1,0 1-1,0-1 1,-1 0-1,1 0 1,0 1 0,0 1-1,-3 14-6631,-13-4-2824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13723,'0'0'12971,"-68"28"-26806</inkml:trace>
  <inkml:trace contextRef="#ctx0" brushRef="#br0" timeOffset="1">204 262 16908,'0'0'4777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3929,'0'0'1168,"-32"180"272,3-77 73,8-13-89,10-21-376,11-21-640,0-18-408,29-14-896,13-13-1128,-9-3-1281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5665,'0'0'3801,"-75"168"-3497,68-134-304,7-13-560,0-6-2105,11-12-767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3041,'0'0'7177,"-29"183"-6481,29-129-400,0 7-296,0 32-232,0-12-1648,0-5-1817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0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8850,'0'0'7738,"-68"184"-5314,36-94-1312,-4 15-712,1 37-400,10-7-1312,7 49-3049,7-37-1896,11-53-497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1736,'0'0'0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41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1511 263 1320,'0'0'7510,"-7"-23"-3925,4 16-3364,-1 0 0,0 0 0,0 0-1,0 1 1,-1-1 0,1 1 0,-2 0 0,1 1 0,-1-1 0,1 1 0,-2 0 0,1 1 0,0-1 0,-1 1 0,0 1 0,0-1 0,0 1 0,0 0 0,-1 1 0,1-1 0,-14-1 0,-49-6-140,-1 4 0,0 2 1,-76 6-1,113 2 217,-1 1 0,1 1 1,1 2-1,-56 20 0,72-20-271,0 0 0,0 1 0,1 1 0,0 0 0,0 1 0,2 1 0,-15 14 0,-2 4 66,2 2 0,-26 35 0,31-30 143,1 1-1,2 1 1,1 1 0,3 1-1,1 1 1,-15 61 0,-44 97 487,55-153-661,1 0 0,2 2 0,3 0 0,-13 77 0,15-58 127,-2-2-1,-4 0 1,-37 94-1,-23 81 264,68-187-368,3 0 1,3 0 0,4 108 0,2-66 13,-4 34 84,5 151 324,2-250-480,1-1-1,2 0 1,1 0-1,1-1 1,1 0-1,18 30 1,-13-22-22,-2-9 43,2-1-1,0 0 1,1-2 0,2 0-1,1 0 1,0-2 0,2-1 0,41 33-1,-8-13 24,3-3 0,111 58-1,-92-63-34,2-2-1,116 28 0,-138-44-3,-29-9-25,1-1 0,0-2 0,0-1 0,0-1 0,0-1 0,58-7 0,-70 2-1,0 0 0,0 0-1,-1-2 1,1 0-1,21-11 1,76-49-2,-34 12-66,-2-4 0,-2-4 1,-4-2-1,-2-4 0,-3-3 0,-4-2 0,86-130 0,36-52 61,69-108 116,-169 212-106,-42 71 0,6-12 21,-5-2-1,39-121 1,30-209-161,-96 350-9,0 2 64,-3 0 1,-3-1-1,2-84 1,-13 135 79,0-10 0,-5-43-1,3 63-11,0 0 0,-1 1 0,0-1-1,-1 1 1,-1 0 0,0 0 0,-7-12 0,-12-18-2,-2 2 0,-2 1 0,-63-68 0,76 91 5,-1 0 0,-1 2 1,0-1-1,-1 2 0,0 1 0,-1 0 1,0 1-1,-1 1 0,0 1 1,-41-11-1,-60-2 263,-124-5 0,125 16-159,8 0-132,-138 7 0,72 20-2648,0 20-5576,55-3-1741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2465,'0'0'3200,"-132"69"-2424,132-33-167,0 12-17,0 15-304,0 16-160,0 14-112,0 39-16,-29 64-408,-10-27-1289,-15-19-1207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4505,'0'0'896,"-121"162"-896,68-62-224,13-19-1056,12-18-2137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2873,'0'0'3872,"200"-90"-3391,-147 72-273,43-12-192,-10 6-16,-4-6-1457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4417,'0'0'2456,"243"-76"-2135,-143 46-201,75-9-120,-26 6-913,-9 0-1663</inkml:trace>
  <inkml:trace contextRef="#ctx0" brushRef="#br0" timeOffset="1">2347 111 1872,'0'0'1369,"286"-66"-1249,-183 42-120,-6 3-320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1584,'0'0'3153,"250"0"-3041,-132 0-48,3-6-64,47-21-72,-33 0-896</inkml:trace>
  <inkml:trace contextRef="#ctx0" brushRef="#br0" timeOffset="1">2572 190 2841,'0'0'1640,"235"-57"-1376,-81 6-144,-22 9-120,-29 2-184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2969,'0'0'4745,"39"202"-8826,-53-133 744</inkml:trace>
  <inkml:trace contextRef="#ctx0" brushRef="#br0" timeOffset="1">172 1536 2729,'0'0'528,"0"178"0,0-40-8,-7 7-152,-18 8-136,-29 46-232,11-58-256,1-8-2849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2160,'0'0'433,"4"177"-41,-4-71 168,3 5-344,11 24-216,1-26 0,-1-22-1232</inkml:trace>
  <inkml:trace contextRef="#ctx0" brushRef="#br0" timeOffset="1">389 1924 3169,'0'172'560,"0"-4"-40,0-14-120,0-58-192,11-57-24,10-9-88,25-30-96,-3-9-400,-4-42-1832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5001,'0'0'5545,"210"-87"-5545,-110 54-24,71-18-936,-24 12-1064,-8 0-1049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1 428 4529,'0'0'736,"217"-24"-336,-95 12 152,6 3-112,-3 0-248,-4 0-192,11-3-1200,82-33-32,-32-1-416,-14 1 343</inkml:trace>
  <inkml:trace contextRef="#ctx0" brushRef="#br0" timeOffset="1">2280 31 2000,'0'0'1937,"275"-6"-913,-154 6-360,0 0-376,1 0-200,45-6-88,-31-3-536,-19-1-1280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4729,'0'0'1256,"-32"187"-832,25-115-128,7-3-136,0-5-96,0 17-64,0-18-1072,0-6-2120</inkml:trace>
  <inkml:trace contextRef="#ctx0" brushRef="#br0" timeOffset="1">47 1274 5033,'0'0'2865,"0"156"-2545,-4-117-320,-14-9-184,-7-9-2665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11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5177,'0'0'5567,"12"25"-4164,-3-6-1151,13 26 470,32 92 0,-36-73-452,-12-36-303,2-1 0,2 0-1,0 0 1,27 50 0,-35-74-61,0 0 0,0 0 0,1 0 0,-1 0 0,1 0 0,-1-1 0,1 1 0,0-1 0,0 0 0,0 0 1,0 0-1,1 0 0,-1 0 0,0-1 0,1 0 0,-1 1 0,1-1 0,-1-1 0,1 1 0,0 0 0,-1-1 0,1 0 0,0 1 0,-1-2 0,1 1 0,0 0 0,-1-1 0,1 1 0,0-1 1,-1 0-1,1-1 0,-1 1 0,1 0 0,4-4 0,8-4-189,0-1 0,0 0 0,-1-2 0,-1 1 0,20-22 0,78-82-1097,-57 56 955,2 2 0,117-90-1,-167 142 470,0 0 0,-1 1-1,1 0 1,1 0 0,-1 1 0,0 0-1,1 0 1,10-2 0,-17 5-10,-1 0 0,1 0-1,-1 0 1,1 0 0,0 0 0,-1 0 0,1 0 0,-1 0 0,1 0 0,-1 0 0,1 0 0,-1 0 0,1 0-1,-1 0 1,1 1 0,-1-1 0,1 0 0,-1 0 0,0 1 0,1-1 0,-1 0 0,1 1 0,-1-1 0,0 0-1,1 1 1,-1-1 0,0 1 0,1-1 0,-1 1 0,0-1 0,1 0 0,-1 1 0,0-1 0,0 1-1,0-1 1,0 1 0,0-1 0,1 1 0,-1 0 0,0-1 0,0 1 0,0-1 0,0 1 0,-1 0 0,-3 26 633,3-25-634,-5 13 101,-1 0 0,0-1 0,-1 1 1,-1-2-1,0 1 0,-1-1 1,-1 0-1,-12 11 0,12-12-93,-9 11-140,-1 0 0,-2-2 0,0 0 0,-1-2 0,-1 0 0,-1-2 0,0-1 0,-1-1 0,-1-1 0,-32 11 0,59-25 86,-4 2-69,1-1 1,-1 0-1,0 0 0,1 0 1,-1 0-1,-6-1 0,10-14-636,1 11 703,0 0 1,1 0-1,0 0 1,-1 0-1,1 0 1,1 0-1,-1 0 1,0 0-1,1 0 1,-1 0-1,1 1 1,0-1-1,0 1 1,0-1-1,0 1 1,0 0-1,0 0 1,1 0-1,-1 0 1,1 0-1,0 0 1,-1 1-1,1-1 1,0 1 0,0 0-1,0 0 1,0 0-1,4-1 1,-6 2 13,0 0 1,0 0-1,0 0 1,0 0-1,0 0 1,0 0-1,0 1 1,0-1-1,0 0 1,0 0-1,-1 1 1,1-1-1,0 1 1,0-1-1,0 1 1,0-1-1,-1 1 1,1 0 0,0-1-1,0 1 1,-1 0-1,1-1 1,-1 1-1,1 0 1,-1 0-1,1 0 1,-1-1-1,1 1 1,-1 0-1,0 0 1,1 0-1,-1 0 1,0 0-1,0 0 1,0 0-1,1 0 1,-1 1 0,2 45 98,-3-37-68,1 106 262,-17 120-1,7-125-362,5 119 1,5-209-129,-9-23-236,-16-10 154,-32-21 0,-19-10 4,62 36 295,7 3 30,0 1 0,-1 0 0,1 0 1,-1 0-1,1 1 0,-1 0 0,-14-2 0,20 25 786,2-13-656,1 0 0,-1 0 0,1 0 0,1 0 0,-1 0 0,1-1 0,1 1 0,-1 0 1,1-1-1,1 0 0,-1 0 0,1 0 0,0 0 0,1-1 0,0 1 0,10 10 0,-10-13-134,1 1 0,0-1-1,0 0 1,0 0 0,1-1-1,-1 0 1,1 0 0,0 0-1,-1-1 1,1 0 0,0-1-1,0 1 1,1-1 0,-1-1-1,0 1 1,0-1 0,0 0-1,1-1 1,9-2-1,0-1-203,-1-1 1,0 0-1,0-2 0,0 0 0,-1 0 0,0-2 0,0 0 0,-1-1 0,0 0 0,0-1 0,13-15 0,21-23-1316,58-76-1,-79 91 1076,91-116-2250,-15 8 29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3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1560,'0'0'4601,"203"0"-6105</inkml:trace>
  <inkml:trace contextRef="#ctx0" brushRef="#br0" timeOffset="1">1167 133 4905,'0'0'5113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3929,'0'0'904,"221"-28"-1368,-189 22-1096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5505,'0'0'440,"214"-70"-1912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57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4234 721 2160,'0'0'9736,"-14"-9"-8257,10 6-1430,-181-127 5055,152 103-4913,0 2 0,-2 1-1,0 2 1,-2 2 0,0 1 0,-1 1 0,-1 3 0,-1 1 0,-81-17-1,16 18-124,0 6-1,-136 7 0,169 1-47,-4 2-17,-124 22 1,-73 35-1,190-37 72,0 4-1,2 4 1,1 3 0,2 4 0,1 3 0,2 3 0,2 4-1,-122 104 1,116-79 61,3 2-1,3 4 0,4 4 0,4 2 1,3 2-1,-89 171 0,112-174-53,4 2-1,3 1 1,-20 97 0,-41 270 255,59-247-138,8 0 0,2 347 1,28-485-153,2 0 0,4 0 0,3-1 0,3 0-1,2-2 1,37 87 0,-7-39 225,110 191 0,-117-240-128,2-2 0,4-2 1,1-2-1,67 62 0,-62-73-46,1-2 0,3-2 0,2-3 0,1-3-1,2-2 1,1-3 0,2-3 0,1-2 0,2-4-1,0-2 1,119 21 0,-37-23 125,170 1 1,151-24 90,-438 3-283,63-3 71,-1-5 0,0-3 0,-1-5 0,-1-4-1,0-3 1,-2-5 0,-1-4 0,159-80 0,-126 42-8,-4-6 0,-2-4 0,-5-6 0,-3-5 0,112-120 0,-134 119-100,83-113 0,-133 153 5,-2-1 0,-3-2 1,-2-1-1,30-79 1,-22 21-3,-5-2-1,-4-1 1,20-189 0,-20-368-285,-33 557 125,-5 1 0,-4 1 0,-6 0 0,-5 1 0,-5 2 0,-4 0-1,-6 2 1,-75-151 0,68 172 147,-3 3-1,-62-82 1,79 127 23,-1 1-1,-2 1 1,-1 3 0,-3 1 0,-80-58 0,-8 17 32,-3 5 0,-3 6 1,-240-82-1,258 110-11,-2 6 0,-1 5 0,-1 5 0,0 5 0,-153-1 0,201 16-31,1 2 0,-1 3 0,1 4 1,0 3-1,-81 23 0,79-10-9,1 4 0,1 3 0,2 4 0,1 2-1,-65 48 1,-288 253-24,-282 347-5,202-108 72,416-461-6,5 3-1,5 4 1,-76 173-1,98-164-17,5 2 0,6 2-1,6 2 1,6 1 0,6 1 0,-8 243-1,29-316 7,2-1-1,4 1 0,2 0 0,4-1 0,2-1 0,31 97 0,-18-93 57,4-2-1,2-1 0,3-1 1,3-2-1,2-2 1,4-1-1,1-3 1,4-1-1,80 73 1,-65-74 19,3-3 1,1-3 0,3-3 0,1-4 0,3-2-1,1-4 1,2-2 0,88 24 0,-42-24 111,1-5-1,180 18 1,261-23 366,-380-32-186,247-40 0,176-68 177,-581 110-540,680-169 92,-600 140-111,-3-4 0,-1-5 0,-2-5 0,142-92 0,-159 81-6,-2-4 0,-4-3 0,-2-4 0,-4-3 0,-3-3 1,-3-3-1,-4-3 0,-4-2 0,65-127 0,-68 100-243,-5-1-1,-6-3 1,-4-2 0,-6-1-1,-4-2 1,-7-1-1,14-182 1,-28 127-308,-16-199 1,-3 259 360,-5-1 0,-50-190 0,14 138 94,-6 2 0,-8 2 0,-7 4 0,-8 3 0,-6 4 0,-113-155 0,153 250 83,-2 1 0,-2 3 0,-3 2 0,-104-81 0,110 101 30,-2 1 0,-1 3 0,-1 2 0,-2 2-1,0 3 1,-96-28 0,58 30 22,0 4 0,-1 4 0,-158-1 0,136 15-24,0 5 0,0 4 0,-161 37 0,116-8 72,-274 107 1,304-90-102,2 6 1,2 5-1,4 5 1,3 6-1,4 5 1,3 5-1,-190 195 1,166-134 30,7 6 0,7 5 0,-167 292 0,183-254 54,8 4 1,9 5 0,-65 231-1,107-273-22,7 3 0,7 0 0,-13 241 0,41-318-39,4 1-1,4 0 0,4-1 0,20 94 0,-15-126 11,3-1-1,2-1 0,3-1 0,2-1 0,3-1 0,2-1 1,39 56-1,-39-69-4,3-1 0,2-2 0,1-1 0,1-1 0,2-2 0,2-1 0,66 41-1,-55-45-8,0-1-1,2-3 0,1-2 0,1-3 0,0-2 0,75 14 0,-30-16-112,0-3 0,1-5 0,0-5 0,0-4 0,-1-4 0,1-4-1,-1-5 1,-1-4 0,113-38 0,172-80-1861,-70 0-2579,-54 4-4014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59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1820 82 6537,'0'0'1839,"-38"-7"-1077,-131-19 175,149 24-727,-1 0 1,1 1-1,-1 1 0,1 1 0,-1 1 0,1 0 0,-1 2 0,1 0 0,0 2 0,-34 13 0,14 2 35,2 1 1,0 2 0,-52 43 0,83-62-208,-105 86 508,4 5-1,4 4 1,5 5 0,-100 136-1,160-189-275,1 3 0,4 1-1,1 2 1,-34 86-1,56-116-138,2 1-1,0-1 1,2 2-1,2-1 0,0 1 1,2 0-1,1 0 0,2 0 1,1 0-1,1 0 1,11 55-1,-8-68-72,0-1 0,2 1 0,-1-1 0,2-1 0,0 1 0,1-1 0,1-1 0,0 0-1,1 0 1,0-1 0,1 0 0,1-1 0,0 0 0,22 14 0,2-2 9,0-1 1,2-3-1,1-1 0,77 26 1,-6-11 79,1-5 1,1-5 0,149 12 0,-91-24 108,273-16 1,-274-12-39,-2-7 0,250-67-1,-300 59-154,133-55-1,-209 68-54,0-2 0,-2-1 1,0-2-1,-1-2 0,-2-1 1,54-50-1,-53 38 35,-1-2-1,-2-1 1,35-54-1,-53 67-16,0-1 0,-2 0 0,-1-1 0,-2 0 0,-1-1 0,12-51 0,-16 44 82,-2-1 0,-1 1 0,-2-1-1,-2 1 1,-1-1 0,-8-44 0,4 56 19,0 1 1,-2-1 0,-1 2-1,-1-1 1,-1 1 0,-2 1-1,0 0 1,-1 0 0,-31-40-1,15 31 81,0 2 0,-63-51 0,26 31-93,-3 3-1,-2 3 1,-1 3-1,-3 4 1,-135-51-1,119 59-83,0 4 1,-2 4-1,-1 4 0,-176-10 0,203 25-11,0 4-1,0 3 1,1 2-1,-1 4 1,2 2 0,-1 3-1,2 3 1,-77 33-1,19 2 42,2 6 1,3 5-1,-167 121 0,162-92 13,5 4 0,-190 206 0,133-86-51,80-69-23,82-125 0,1 1-1,2-1 0,0 1 1,-8 34-1,14-43-5,0 0 0,1 0-1,1 0 1,0 0 0,1 0 0,0 0 0,1 0-1,1 0 1,1 0 0,7 25 0,-5-27-6,1 0-1,1 0 1,-1-1 0,2 0-1,0 0 1,0-1 0,1 0-1,1 0 1,0-1 0,0-1-1,19 14 1,-4-5 3,1-1 1,1-2-1,1 0 1,0-2-1,1-1 0,0-1 1,1-2-1,0-1 1,49 7-1,17-5 5,174-4 1,-152-9 35,137-21 0,-124-1-26,-1-5-1,-1-6 1,190-80 0,-104 19-112,230-141-1,-319 162-132,117-92 0,-220 150 109,-1 0 0,-1-2 1,0-1-1,-2 0 0,21-30 1,-31 36 77,0 0-1,-1 0 1,0-1 0,-1 0 0,-1 0-1,-1-1 1,0 0 0,-1 0-1,2-25 1,-3 19 48,-2-1 0,-1 1 0,-1-1 0,-1 1-1,-6-35 1,3 42 2,1-1-1,-2 1 1,0 0 0,-1 1-1,0 0 1,-2 0-1,1 0 1,-17-18 0,6 11-5,-1 1 1,0 1 0,-2 1 0,-1 1 0,0 1 0,-1 1-1,-1 0 1,0 2 0,-1 2 0,0 0 0,-1 1 0,-1 2-1,-40-9 1,16 8 6,-1 2-1,0 3 1,0 1-1,0 3 1,0 3 0,-82 12-1,60-1 3,2 4 0,0 3 0,1 4-1,1 2 1,-128 69 0,112-45 28,2 3 0,2 5 0,-147 134 0,150-114 108,4 4 0,-129 183-1,160-197-50,3 3 0,3 2 0,3 1 0,-41 126 0,62-149-31,3 1-1,-11 99 1,21-135-47,1 0 0,0 0-1,1 0 1,1-1 0,1 1 0,0 0 0,1-1 0,0 1 0,1-1-1,11 26 1,-8-30-7,0 0 0,0-1-1,1 1 1,0-1 0,1-1 0,0 0-1,1 0 1,0 0 0,0-2 0,1 1-1,0-1 1,22 10 0,-2-3 4,1-1 1,0-2-1,0-1 1,1-1-1,63 7 0,16-7 84,130-5-1,199-33 238,31-70-160,-11-43-290,-200 46-2151,315-166 0,-289 101-5305,-73 15-4016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10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3729,'0'0'2880,"0"29"-1622,22 364 2600,-1-164-2822,-1 100 159,28 1252 5494,12 207-2205,-32-1386-4172,-7-185-589,-20-272-1166,-4-107-1283,-6-34-3643,-8-19-1264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1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0 454 2985,'0'0'4193,"32"-7"-3217,-1 0-629,6-1 301,1 1 0,-1 2 1,65 0-1,127 10 3052,94 0-784,92-38-227,4-26-957,164-17-133,737 1 244,-655 46-1469,840 4 410,-584 21-151,219-58-364,-30 0-176,810 100-113,-1699-14-493,-18-2-2725,-68-17-5568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10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542 1 6657,'0'0'2374,"-5"38"-1060,3-23-1140,-40 350 3719,-1 885 3168,40-1027-6113,-7 504 1625,-14 656 327,-20-702-1612,-57-14-352,84-586-1308,-33 92 0,44-158-316,-1 0-1,0 0 0,-1 0 1,0-1-1,-1 0 0,-20 24 1,17-26-1679,0 0 0,0-1 1,-22 15-1,22-19-1107,0 0 0,-21 7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11.5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33 316 1416,'0'0'16769,"-9"-3"-15422,-15-3-619,70 25 455,1-2-579,0-3 1,2-2-1,70 9 0,133 1 385,112-16-55,87-6-58,642-31 233,8-35-179,-5-14 121,474-30-190,-5 49-136,-641 57-582,-722 4-514,-201 0 305,-1 1 0,1-1 1,0 0-1,-1 0 0,1 0 1,-1 0-1,1 0 0,-1 0 1,1 0-1,-1 0 1,1 0-1,-1 0 0,1 0 1,-1-1-1,1 1 0,-1 0 1,1 0-1,-1 0 0,1-1 1,-1 1-1,1 0 0,-1-1 1,1 1-1,-1 0 1,0-1-1,1 1 0,-1 0 1,1-2-1,-10-9-1768,-27-10-2391,-25-8-5388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2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2425,'0'0'10706,"18"55"-9106,-3-1-208,-8 18-215,-4 9-177,-3 13-112,0 8-408,-3 9-240,-19 4-240,1-1-200,17-9-1928,4-29-3081,0-49-1105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11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490 0 3217,'0'0'8108,"-6"7"-7733,-6 6-145,1 0-1,0 1 1,1 1 0,-9 16 0,14-22-205,0 1 0,1 0 0,-1 0 0,2 0 0,0 1 0,0-1 0,1 1 0,-2 19-1,4-28-46,0-1-1,1 0 0,-1 1 1,1-1-1,-1 0 0,1 0 1,-1 1-1,1-1 0,0 0 0,0 0 1,-1 0-1,1 0 0,0 0 1,0 0-1,0 0 0,0 0 0,0 0 1,1-1-1,-1 1 0,0 0 1,0-1-1,0 1 0,1-1 1,-1 1-1,2-1 0,42 12-200,-31-9 120,54 10-264,-45-10 213,-1 1 0,0 2 0,-1 0 0,23 9 0,-41-13 142,0 0 1,0 0 0,0 0-1,0 0 1,0 1 0,0-1-1,-1 1 1,1 0 0,-1 0 0,0 0-1,0 0 1,0 0 0,0 0-1,0 0 1,-1 1 0,0-1-1,1 1 1,-1-1 0,0 1-1,0 4 1,0-1 7,0 1-1,-1-1 1,0 0 0,0 1-1,0-1 1,-1 0-1,0 1 1,-1-1 0,-3 12-1,-2-3 11,0-1 0,-1 0 0,-1 0 0,-18 22 0,-52 56 75,57-68-61,-43 47-423,-2-4-1,-3-2 1,-144 103-1,201-161-44,0 1 0,0-2 0,0 0 0,-1 0 0,-27 7 0,41-13 382,-1-1 0,0 0 0,0 0 0,0 1 0,1-1 0,-1 0 0,0 0 0,0 0-1,0 0 1,1 0 0,-1 0 0,0-1 0,0 1 0,0 0 0,1 0 0,-1-1 0,0 1 0,0 0 0,1-1 0,-1 1 0,0 0 0,1-1 0,-1 1 0,0-1 0,1 1 0,-2-2 0,2 1-40,-1-1-1,0 1 1,1-1 0,-1 1 0,1-1-1,-1 1 1,1-1 0,-1 0-1,1 1 1,0-1 0,0 0 0,0-2-1,1-4-134,0 0 0,0 0 0,1-1 0,4-10-1,0 3 184,2 1-1,0-1 1,0 2-1,1-1 1,1 1-1,1 0 0,12-13 1,-4 8 456,0 0 0,2 1 0,43-29 1,-44 36 113,2 0 0,-1 1 0,1 1 0,1 1 0,-1 1 0,41-6 0,146-10 1289,-133 17-1625,122 0-2330,-169 6-1173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2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10898,'0'0'4259,"35"16"-3429,113 53-452,-117-55-349,-14-7-53,-1 0 0,0 2 0,22 14-1,-34-20-33,-1 0 0,0 0-1,-1 0 1,1 0-1,0 0 1,-1 1 0,0-1-1,0 1 1,0-1-1,0 1 1,0 0 0,-1 0-1,0 0 1,0 0-1,0 0 1,1 7 0,-1-2-37,0-1 0,-1 1 1,0-1-1,-1 1 0,1-1 1,-2 1-1,1-1 0,-1 1 1,0-1-1,-1 0 0,0 0 1,-7 14-1,-3-1 113,0-1-1,-2 0 0,-18 19 1,18-21 22,-4 2 80,14-15 4,-1 1 0,1 0 0,1-1-1,-1 2 1,1-1 0,0 0 0,-5 12 0,8-17-44,1 4 189,8-4-50,4-2-251,0 0 0,-1-1-1,1-1 1,-1 0 0,0-1-1,1 0 1,-2 0 0,1-1 0,0-1-1,-1 1 1,0-2 0,10-8-1,18-15-1071,54-56 0,-65 59 362,70-70-3428,-13 3-952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2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9354,'0'0'4305,"38"6"-3221,124 18-574,-139-21-460,0 2 1,0 0 0,-1 1 0,25 10 0,-45-15-52,2 1-14,0-1 0,0 1 0,0 0 1,0 0-1,0 1 0,0-1 0,-1 1 0,1 0 0,-1 0 0,0 0 0,0 0 1,5 7-1,-6-7-13,-1 0 0,0 0 1,0-1-1,0 1 1,0 0-1,0 0 0,-1 0 1,1 1-1,-1-1 1,0 0-1,0 0 0,0 0 1,0 0-1,0 0 1,-1 0-1,0 0 0,1 0 1,-1 0-1,-2 5 0,-1 0 16,-1 0 0,1 0-1,-1 0 1,0-1 0,-1 0-1,0 0 1,0 0 0,0-1-1,-10 7 1,-73 51 80,55-41-13,18-13-24,-20 16 26,34-24-62,0-1 0,0 1 1,0 0-1,1-1 1,-1 1-1,1 0 1,0 0-1,-1 0 1,1 1-1,0-1 0,0 0 1,0 0-1,1 1 1,-2 2-1,2-3-10,0-1-1,0 0 1,0 0-1,1 0 1,-1 0 0,0 0-1,0 0 1,1 1-1,-1-1 1,1 0-1,-1 0 1,1 0 0,0 0-1,-1 0 1,1 0-1,0-1 1,-1 1-1,1 0 1,0 0 0,0 0-1,0-1 1,0 1-1,0 0 1,0-1-1,0 1 1,0-1 0,0 1-1,0-1 1,2 1-1,38 8-398,-34-7 316,68 6-478,-55-7 407,1 1 1,-1 0 0,1 2 0,-1 1 0,27 9 0,-46-14 185,0 1 0,0 0 0,0-1 0,0 1 0,0 0 0,0 0 0,0 0 0,0 0 0,-1 0 0,1 0 0,0 0 0,-1 0 0,1 0 1,0 0-1,-1 0 0,1 0 0,-1 1 0,0-1 0,1 0 0,-1 0 0,0 1 0,0-1 0,1 0 0,-1 0 0,0 1 0,-1-1 0,1 0 0,0 1 0,0-1 1,0 0-1,-1 0 0,0 3 0,-1 1 99,1 0 1,-1 0 0,-1-1 0,1 1-1,-1 0 1,-6 7 0,-23 24-7,-2-2 0,-43 34 0,31-28-633,18-16-1265,14-19-2148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3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9602,'0'0'3409,"-36"199"-1665,36-142-248,22-2-639,20-10-841,12-9-16,3-12-128,0-12-120,0-12-513,-3 0-991,6-36-448,-13-6-1321,-12-3-296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3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325 0 6145,'0'0'4561,"-132"184"-2312,86-82-169,-1 10-824,4 5-847,8-3-409,13-8-1033,22-34-2039,0-30-2097,15-36-1449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3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98 7466,'0'0'9872,"13"28"-9245,3 5-524,-3-7-16,-2-1 0,0 2 0,-2 0 0,10 45 0,-11-20 32,-2 0 1,-2 0-1,-3 1 1,-6 55-1,5-102-273,0 0 1,-1 0-1,0 0 1,0 0-1,-1-1 0,1 1 1,-1 0-1,0-1 0,-1 0 1,1 1-1,-1-1 0,0 0 1,-1 0-1,1-1 0,-1 1 1,0-1-1,0 1 1,0-1-1,-1 0 0,1-1 1,-1 1-1,0-1 0,0 0 1,0 0-1,-1-1 0,1 1 1,-1-1-1,1-1 1,-1 1-1,0-1 0,1 1 1,-1-2-1,-7 1 0,10-1 63,-1 0-1,1 0 0,0-1 1,0 1-1,0-1 0,0 0 1,-1 0-1,1 0 0,0-1 1,1 1-1,-1-1 0,0 1 1,0-1-1,1 0 0,-1 0 1,1 0-1,-4-4 0,1 0-113,1 0 0,-1-1 0,1 1-1,0-1 1,1 0 0,-1 0 0,-2-9 0,-1-10-473,0-1 0,2 0 0,-3-37 1,2-144-2145,6 179 2527,-1 8 181,2 1 1,1-1-1,0 0 1,2 0-1,0 1 0,12-32 1,-13 43 178,1 1 1,0 0-1,0 1 0,0-1 1,1 1-1,1-1 1,-1 2-1,1-1 1,0 0-1,1 1 1,-1 1-1,1-1 0,0 1 1,1 0-1,-1 0 1,1 1-1,0 0 1,10-3-1,-2 2 259,1 0 1,0 2-1,0 0 0,1 1 0,-1 0 1,0 2-1,1 0 0,23 3 1,-13 1 282,0 2 0,0 0 0,0 2 0,32 13 1,48 29-40,-104-48-1232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4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5130 172 10090,'0'0'2393,"-39"-15"367,20 7-2443,-49-20 1025,-1 4-1,-144-32 0,-25 29 126,-10 15-1169,-1 11-1,-293 37 0,366-10-287,1 8 0,3 7 0,1 8-1,-286 124 1,266-82-2,3 8 0,6 8 1,-277 213-1,-109 174 72,416-342-105,-190 248 0,304-350 2,1 2-1,3 1 0,-36 78 1,68-128 21,-5 12-4,1 1 0,1 0-1,-5 16 1,9-27 5,1 0 0,-1-1 0,1 1 0,0 0 0,0 0 0,0 0 1,0-1-1,1 1 0,0 0 0,0-1 0,0 1 0,1 0 0,-1-1 0,1 0 0,3 6 0,2-1 7,0-1-1,0 1 0,1-2 0,0 1 0,0-1 1,1 0-1,-1-1 0,2 0 0,13 7 0,17 7 61,1-2 0,0-2-1,57 14 1,15-2 89,141 15 1,230-9 263,77-41-71,310-109 47,-11-83-114,-130-18-77,-30-61-135,-368 104-101,-262 133-35,-2-4 1,-2-2-1,-2-4 0,62-62 0,-103 89-15,0-1-1,-2-1 0,0-1 1,-2 0-1,-1-2 0,-2 0 1,0-1-1,-2-1 0,-2 0 1,0-1-1,-2 0 1,7-45-1,-11 37 37,-3 1 0,-1-1 0,-2 0 0,-2 0 0,-1 0 0,-2 1 0,-2-1 0,-2 1 1,-1 1-1,-2 0 0,-2 0 0,-1 1 0,-2 1 0,-1 0 0,-43-60 0,42 73 86,-1 1 0,-1 1 1,0 0-1,-2 2 0,0 1 0,-1 0 1,-1 2-1,-1 1 0,0 1 0,-53-20 0,5 9 76,-1 3 0,-138-22 0,-28 15-123,207 26-33,0 2-1,1 1 1,-1 2 0,-52 9-1,70-8-393,1 2 1,-1 0-1,1 1 0,-20 10 0,20-7-1009,1 0 0,0 1 0,1 0 0,-21 20 0,-24 30-8727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4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1306 6105,'0'0'21582,"-14"-15"-19845,3 3-1361,0 0 1,-21-16-1,32 27-369,0 1-1,0 0 0,0 0 1,0 0-1,-1 0 0,1-1 1,0 1-1,0 0 1,0 0-1,0 0 0,-1 0 1,1 0-1,0 0 0,0 0 1,-1-1-1,1 1 1,0 0-1,0 0 0,0 0 1,-1 0-1,1 0 1,0 0-1,0 0 0,-1 0 1,1 0-1,0 0 0,0 0 1,-1 0-1,1 0 1,0 1-1,0-1 0,0 0 1,-1 0-1,1 0 0,0 0 1,0 0-1,0 0 1,-1 0-1,1 1 0,0-1 1,0 0-1,0 0 0,0 0 1,-1 1-1,1-1 1,0 0-1,0 0 0,0 0 1,0 1-1,0-1 1,0 0-1,0 0 0,0 0 1,0 1-1,0-1 0,0 0 1,0 0-1,0 1 1,0-1-1,6 24 313,9 7 41,2 0 0,35 46 0,-9-13-77,459 773-134,-468-773-149,-9-15 0,57 80 0,-73-116 0,1-1 0,0 0 0,1-1 0,0 0 0,1 0 0,0-1 0,1-1 0,0 0 0,0-1 0,20 9 0,-24-14 0,0 0 0,1 0 0,0-1 0,-1 0 0,1-1 0,0 0 0,0 0 0,0-1 0,0-1 0,0 0 0,-1 0 0,1-1 0,0 0 0,-1 0 0,1-1 0,-1 0 0,0-1 0,15-8 0,11-10 0,-1-1 0,-1-2 0,-1-1 0,40-44 0,210-245 0,378-608 0,-90-63 0,-544 939 0,-7 13 0,-2 0 0,0-1 0,17-57 0,-31 72-31,-3 20 27,0 0 0,0 0 0,-1 0 0,1-1 0,0 1 0,0 0 0,0 0 0,0 0 0,0 0-1,0-1 1,0 1 0,0 0 0,-1 0 0,1 0 0,0 0 0,0 0 0,0-1 0,0 1 0,0 0 0,-1 0 0,1 0 0,0 0 0,0 0-1,0 0 1,-1 0 0,1 0 0,0 0 0,0 0 0,0 0 0,-1 0 0,1 0 0,0 0 0,0 0 0,0 0 0,-1 0 0,1 0-1,0 0 1,0 0 0,0 0 0,0 0 0,-1 0 0,1 0 0,0 0 0,0 0 0,0 0 0,-1 0 0,1 1 0,0-1 0,0 0 0,0 0-1,0 0 1,-1 1 0,-7 5-476,0 0-1,0 1 1,0 0-1,-13 15 1,-38 51-5711,47-58 4255,-71 93-12245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5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43 18652,'0'0'14115,"-21"24"-14115,28-30 0,4-6 0,-1-3 0,-6 0 0,-4 6 0,0 0-4593,-29 9-9858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25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5169,'0'0'0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4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8642,'0'0'5977,"-21"159"-2440,-4-90-857,4 1-1111,6 2-1225,8 0-344,7 21-2569,0-20-3344,14-16-648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12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0 1240,'0'0'5380,"-19"33"-4174,-63 107 22,41-60 118,28-28-452,34-76-1168,1 1 0,2 0 0,30-21 0,-39 36 206,0 0 0,0 1-1,1 1 1,-1 1 0,1 0-1,1 1 1,-1 0 0,1 1-1,-1 1 1,1 1 0,0 1-1,20 1 1,-35-1 114,0 1 1,0-1-1,0 0 1,0 1-1,0-1 1,0 1-1,-1 0 1,1 0-1,0-1 1,0 1-1,0 0 1,-1 1-1,1-1 1,-1 0-1,1 0 1,-1 1-1,1-1 1,-1 1-1,0-1 1,0 1-1,1 0 0,-1-1 1,0 1-1,-1 0 1,1 0-1,0 0 1,0-1-1,-1 1 1,1 0-1,-1 0 1,0 0-1,0 0 1,1 0-1,-1 3 1,0-1 71,0 1 1,0-1 0,-1 1-1,1-1 1,-1 0-1,0 1 1,0-1 0,-1 0-1,1 0 1,-1 0 0,0 0-1,0 0 1,0 0-1,0 0 1,-4 4 0,-70 63-231,41-39-2481,20-20-1144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5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7250,'0'37'2107,"1"494"2615,27 88-1030,0 51-3673,-28-523-63,0-147-44,0 1 0,0 0 0,0-1 0,0 1-1,-1 0 1,1-1 0,0 1 0,0 0-1,-1-1 1,1 1 0,0-1 0,-1 1-1,1-1 1,-1 1 0,1-1 0,0 1-1,-1-1 1,1 1 0,-1-1 0,0 1-1,1-1 1,-1 0 0,1 1 0,-1-1 0,1 0-1,-1 0 1,0 1 0,1-1 0,-1 0-1,0 0 1,1 0 0,-1 0 0,0 0-1,1 0 1,-1 0 0,0 0 0,1 0-1,-1 0 1,0 0 0,1 0 0,-1-1-1,0 1 1,1 0 0,-1 0 0,1-1 0,-1 1-1,0 0 1,1-1 0,-1 1 0,1-1-1,-1 1 1,1 0 0,-1-1 0,0 0-1,-6-24-4626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6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7490,'0'0'4689,"0"180"-2377,-10-104 745,-12 11-1145,-3 15-1912,-7 67-544,4-28-3745,10-11-3897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10978,'0'0'3289,"-40"165"664,19-53-1481,7 14-1519,7 7-865,7-4-88,0 3-1513,0-2-1447,7-16-281,4-14-72,-8-22 873,-3-30-17,0-27-703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6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7818,'0'0'13667,"-17"102"-13667,-8-11-1905,3-7-3544,1-6-1040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7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10570,'0'0'7874,"157"-9"-10627,-82-6-1952,-3 9 184,-8 6 833</inkml:trace>
  <inkml:trace contextRef="#ctx0" brushRef="#br0" timeOffset="1">464 27 3241,'0'0'11914,"171"169"-8777,-124-133-753,-5-3-1023,-6 0-697,-7 6-664,-26 27-1713,-3-5-4288,0-1-1888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8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9466,'0'0'5073,"218"36"-5073,-72-36-192,-14 0-2465,-14-15-2624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8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5521,'0'0'2657,"225"30"-2785,-89-81-240,-8-15-2945,-3-9 16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8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0 241 4745,'0'0'2547,"37"8"-1599,122 24 267,-129-27-432,1-2 0,-1 0 0,55-4-1,-25-1-351,163-7-838,-74-4-2656,-48-1 1339,137-38 0,-21 3 3506,-164 40-181,0 2 1,64 0-1,-25 2-374,-34-8-3338,-11-2-2359,-1 0-1685</inkml:trace>
  <inkml:trace contextRef="#ctx0" brushRef="#br0" timeOffset="1">2886 0 7674,'0'0'2840,"221"9"-1567,-114-9 607,3 0-960,5 0-920,-1 0-632,36 0-2201,-26 0-1496,-17 6-320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9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4697,'0'0'7314,"189"39"-5162,-143-30 417,-3-3 47,-11-2-1656,0-4-960,-3 3-1952,10 0-2289,-3 3-2208,-8 0 1800</inkml:trace>
  <inkml:trace contextRef="#ctx0" brushRef="#br0" timeOffset="1">611 223 5201,'0'0'1993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20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0 498 1624,'0'0'3350,"25"-4"-2209,-10 2-944,16-2 275,0-2-1,0 0 1,56-21 0,112-44 1908,-155 59-1913,1 2 0,82-8 0,1152-134 1375,-1000 99-1673,229-37 47,-357 69-133,203 0-1,-324 21-38,1 2-1,0 1 0,0 1 1,-1 2-1,0 0 0,0 3 1,51 21-1,-65-24-22,10 4-256,-37-9-4513,-10-6-1488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0:12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3313,'0'0'9354,"64"171"-9354,-64-153-4513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4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7970,'0'0'9626,"-22"253"-9626,1-163-2497,0-15-3392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5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3481,'0'0'11626,"249"60"-10241,-142-48-689,40-12-696,-30 0-624,-17-6-4490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20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9 828 5337,'0'0'9017,"-3"-24"-7510,1 8-1286,1 8-136,0 1 0,0 0 1,1-1-1,0 1 1,0-1-1,1 1 0,2-13 1,-2 16-39,0 1 0,1 0 1,0-1-1,-1 1 0,1 0 1,0 0-1,1 0 0,-1 0 1,0 0-1,1 1 0,0-1 1,-1 1-1,1-1 0,0 1 1,0 0-1,1 0 0,-1 1 1,0-1-1,1 1 0,-1-1 1,1 1-1,5-1 0,153-38 1188,1 7-1,233-16 0,335 22 66,347 26-72,-601 1-391,-461 1-783,-10-1-44,1 1 0,-1-1 0,0-1 0,12-1 0,-16 2-3,-1-1 0,0 1 1,0 0-1,0-1 0,0 1 1,0-1-1,0 1 0,0-1 1,0 0-1,0 1 1,0-1-1,0 0 0,0 0 1,-1 1-1,1-1 0,0 0 1,0 0-1,-1 0 0,1 0 1,-1 0-1,1 0 0,-1 0 1,1 0-1,-1-1 1,0 1-1,1 0 0,-1 0 1,0 0-1,0 0 0,0 0 1,0-2-1,0-6-16,-2 0 0,1 1 0,-1-1 0,0 1 0,0-1 0,-1 1 0,0 0-1,-1 0 1,0 0 0,0 0 0,-1 1 0,0 0 0,-6-8 0,-11-10-961,-1 0-1,-36-30 1,-158-112-10583,206 159 10725,-94-70-8405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21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0 333 4841,'0'0'8747,"32"-13"-7016,71-25-512,173-41-1,76 8-86,2 15-1,605-17 1,-915 72-1076,28-1 71,0 3 1,-1 3-1,91 17 1,-119-11-117,4-1-244,0 2 1,50 21-1,-135-30-8214,-22-2-511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5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8986,'0'0'3809,"221"0"-2217,-153 0-328,-8-9-1264,40-3-264,-18 3-3016,0 0-2706</inkml:trace>
  <inkml:trace contextRef="#ctx0" brushRef="#br0" timeOffset="1">1848 127 2601,'0'0'8113,"257"15"-6696,-136-15 87,1 0-320,-8 0-992,0-3-192,50-9-2296,-28 3-2225,-15 3 112</inkml:trace>
  <inkml:trace contextRef="#ctx0" brushRef="#br0" timeOffset="2">4213 16 3961,'0'0'3561,"214"0"-1681,-125 0 280,-7 0-423,0 0-537,-10 0-1200,13 0-368,-20 0-2945,-15 0-4280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6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7378,'0'0'848,"207"-9"-512,-122-10-240,8 4-96,-25 9-768,-11 3-2617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0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1 176 8594,'0'0'8306,"217"-70"-7010,-117 49-760,14 3-536,47-6-2393,-33 3-2576,-21 0-2552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2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 1040,'0'10'19760,"5"135"-16640,-1 58-186,-38 43-1159,6-69-2346,20-55-3050,17-135 663,87-129-6936,-44 56 3526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3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 9930,'0'0'11808,"39"20"-10964,125 67-482,-97-52-239,-53-29-108,0 1 1,-1 1 0,0 0 0,0 0 0,22 21 0,-32-27-14,0 1 0,-1 0-1,1 0 1,-1 0 0,1 0-1,-1 1 1,0-1 0,0 1-1,-1-1 1,1 1 0,-1 0-1,1-1 1,-1 1-1,-1 0 1,1 0 0,0 0-1,-1 0 1,0 0 0,0 0-1,0 0 1,0 0 0,-1 0-1,1 0 1,-1-1 0,0 1-1,0 0 1,-1 0 0,1-1-1,-1 1 1,0 0 0,-3 4-1,-5 7 18,0-1 0,-1 0 0,0-1 0,-2 0 0,-22 19 0,-156 119 37,-10 10-127,197-158 62,0 1-1,0 0 1,0 0 0,1 0-1,0 0 1,-1 1-1,-3 8 1,6-13 0,1 1 1,0 0-1,0-1 1,0 1-1,-1 0 1,1-1-1,0 1 1,0 0-1,0 0 1,0-1-1,0 1 1,0 0-1,0 0 1,0-1-1,0 1 1,1 0-1,-1 0 1,0-1-1,0 1 1,1 0-1,-1-1 1,0 1-1,1 0 1,0 0-3,0 0-1,1 0 1,-1 0 0,0 0 0,1-1 0,-1 1 0,1 0 0,-1-1 0,0 1 0,1-1-1,-1 1 1,1-1 0,-1 0 0,1 0 0,2 0 0,29 2 41,1-2 1,-1-2-1,0 0 1,0-3-1,0-1 1,-1-1-1,33-11 1,305-95 130,-209 79-4638,-88 21-236,-11-4-3038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 10802,'0'0'10877,"31"26"-10471,101 80-249,-76-65-138,-47-35-13,0 0 0,-1 0 0,0 1 0,9 9 0,-15-13-19,0 0 0,0 0 0,0 1 0,0-1 0,0 1 0,-1-1 0,0 1 0,0-1 0,0 1 0,0 0 0,0 0 0,-1-1 0,1 7 0,-1-4-16,-1-1 0,1 1 0,-1-1-1,0 1 1,0-1 0,0 1 0,-1-1 0,0 1 0,0-1 0,0 0 0,-1 0 0,0 0 0,0 0 0,-6 7 0,-4 3 25,-2 1-1,-26 21 1,14-13-25,-93 83-123,119-106 118,0-1 0,0 1 0,0 0 0,0 0 0,0 0 0,1 0 0,-1 0 0,0 0 0,0 1 0,1-1 0,-1 0-1,0 0 1,1 0 0,0 1 0,-1-1 0,1 0 0,-1 2 0,1-2-2,1 0-1,-1 0 1,0-1-1,0 1 0,1 0 1,-1-1-1,0 1 1,1-1-1,-1 1 1,0-1-1,1 1 1,-1 0-1,1-1 1,-1 1-1,1-1 1,-1 0-1,1 1 0,0-1 1,-1 1-1,1-1 1,-1 0-1,1 1 1,1-1-1,5 2-166,0 0 0,0 0 0,0-1 0,14 1 0,-16-2 278,82 4-297,-62-5 230,1 2 1,0 0-1,0 2 1,48 12-1,-71-14 79,0-1 0,-1 1 0,1 0 0,0 0-1,-1 0 1,1 0 0,-1 0 0,0 1 0,1-1 0,-1 1-1,0-1 1,0 1 0,0 0 0,0 0 0,0 0-1,0 0 1,-1 0 0,1 1 0,0-1 0,-1 0-1,0 1 1,0-1 0,0 1 0,0 0 0,0-1 0,0 1-1,-1 0 1,1-1 0,-1 1 0,0 0 0,0-1-1,0 1 1,0 0 0,0 0 0,0-1 0,-1 1 0,1 0-1,-1 0 1,0-1 0,-1 3 0,-1 3 55,0 0 1,0 0-1,-1 0 1,0 0-1,-1-1 1,1 0-1,-2 0 1,-8 10 0,-57 49 905,37-36-875,-102 91-2692,-3-10-4184,62-61-2871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48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832 0 5145,'0'0'11912,"-8"0"-10101,-5 0-1607,0 1 0,-1 0 0,1 0 0,0 2-1,0-1 1,0 2 0,-15 5 0,-36 22 142,2 3 0,2 2-1,1 3 1,2 3 0,1 2 0,-65 68 0,96-87-269,2 1 1,0 1 0,2 1-1,2 1 1,0 1-1,-26 57 1,35-61-74,1 0 1,1 1-1,1-1 0,2 1 1,1 1-1,0-1 0,2 1 1,2-1-1,2 32 0,0-43-72,0 0 0,2 0 0,0-1-1,0 1 1,2-1 0,0 0 0,0 0-1,1-1 1,18 27 0,6 0-371,65 67 0,-65-76 293,-1 1 0,46 67-1,-71-90 153,0-1-1,0 1 0,-1 0 0,0 0 1,-1 0-1,0 1 0,0-1 0,-1 1 1,-1-1-1,0 1 0,0 0 0,-1 0 1,0-1-1,-1 1 0,-1 0 1,1 0-1,-2-1 0,1 1 0,-9 19 1,-13 10 2,-1-2 1,-33 38-1,-1 4-1,-32 58-494,76-112 269,1 1 1,2 1 0,-13 39-1,23-61-118,0-1 0,1 1 0,0-1 0,0 1 0,1 0 0,0-1 0,-1 1 0,3 10 0,-2-13 202,1 0 0,0 0 0,0 0 0,1 1-1,-1-1 1,1 0 0,-1 0 0,1-1 0,0 1 0,0 0 0,0-1-1,1 1 1,-1-1 0,1 0 0,2 3 0,10 6 107,-1 0 0,0 1-1,-1 1 1,0 0 0,-1 1 0,-1 1 0,0-1 0,-1 2-1,-1-1 1,15 33 0,-9-2 185,-1 1 1,-3 0-1,7 62 0,-11-68 16,101 752 2355,-25 11-1018,-22-214-1070,-45-448-430,14 152-147,-29-387-7749,-1 2 797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4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4177,'0'0'6219,"-18"14"-5361,6-6-740,5-4-71,1 0-1,0 0 0,0 1 0,1-1 1,-1 1-1,1 1 0,0-1 0,0 1 0,1 0 1,0 0-1,0 0 0,0 0 0,1 1 1,0 0-1,0-1 0,0 1 0,1 0 0,0 0 1,1 1-1,-1-1 0,1 10 0,-19 476 2669,12-225-1782,0 274-392,8-538-654,-1 1 0,1-1 1,0 1-1,1-1 0,-1 0 0,1 1 0,0-1 0,0 0 0,0 1 1,0-1-1,1 0 0,0 0 0,-1 0 0,2 0 0,2 4 0,-5-7 66,1-1 0,-1 1 0,1-1-1,-1 1 1,1-1 0,-1 0 0,1 1-1,-1-1 1,1 0 0,0 1 0,-1-1-1,1 0 1,-1 0 0,1 1 0,0-1-1,-1 0 1,1 0 0,0 0-1,-1 0 1,1 0 0,0 0 0,-1 0-1,1 0 1,-1 0 0,1 0 0,0 0-1,-1-1 1,1 1 0,0 0 0,-1 0-1,1-1 1,-1 1 0,2-1-1,5-5-357,-1 0 0,1-1 0,-1 1-1,-1-1 1,1-1 0,-1 1-1,0-1 1,-1 0 0,0 0-1,5-13 1,20-54-3077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6761,'0'0'3437,"43"-4"-2134,298-31 1590,376-6-758,-2 43-1609,-664-2-459,785 30 679,-766-27-741,1 4 0,90 19 1,-160-25 51,-1-1 1,1 0-1,0 1 1,0-1-1,0 1 1,-1 0-1,1-1 1,0 1-1,0 0 0,-1-1 1,1 1-1,-1 0 1,1 0-1,-1 0 1,1-1-1,-1 1 1,1 0-1,-1 0 1,0 0-1,1 0 1,-1 0-1,0 0 1,0 0-1,0 0 1,0 0-1,0 1 0,0 34 2341,-1-20-1941,1 1239 690,0-1255-1147,0 0-21,0 0 0,0 0 0,0 1 0,0-1 1,0 0-1,0 0 0,0 1 0,0-1 0,0 0 0,0 0 0,0 1 0,0-1 1,0 0-1,0 0 0,0 1 0,0-1 0,-1 0 0,1 0 0,0 0 0,0 1 0,0-1 1,0 0-1,0 0 0,-1 0 0,1 0 0,0 1 0,0-1 0,0 0 0,-1 0 1,1 0-1,0 0 0,0 0 0,-1 0 0,1 1 0,0-1 0,0 0 0,0 0 0,-1 0 1,1 0-1,0 0 0,0 0 0,-1 0 0,1 0 0,-7 0-737,0 0 0,0 0 0,0 0 0,1-1 0,-1 0 0,0 0 0,1-1-1,-14-4 1,-25-18-7159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5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6929,'0'0'5906,"42"1"-3590,375 13 2543,1083-9 2230,-1102-19-5646,118-1-2766,-496 17-1721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6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3993,'0'0'8346,"1"6"-7772,17 76 768,37 211 1883,-18 181-332,-25 7-1241,-11-402-1427,1-5 0,3 0 0,20 101 0,-48-360-9151,15 95 3105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7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6009,'0'0'14155,"143"-18"-12442,-61 33-561,0 3-384,-4-3-480,-6 0-288,10-15-16,-18 0-2512,-21 0-6202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8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3874 7530,'0'0'12798,"-6"-25"-12076,3 13-660,-5-19 85,2 0 0,1 0 0,2 0-1,0-59 1,9 28 51,2 0-1,3 1 1,32-101 0,45-118 198,243-633 126,37 6-336,-70 178-343,-289 708 157,60-166 26,-68 182-224,13-38 373,14-76 0,-23 47-9518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3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0 821 7506,'0'0'4935,"38"-35"-3214,-13 11-1362,263-228 2836,377-222-273,-654 467-2885,-4 2 4,1 0 0,0 1 0,-1 0 0,1 0 0,10-2-1,-18 6-26,1 0-1,-1 0 1,1 0-1,-1 0 0,1 0 1,0 0-1,-1 0 0,1 1 1,-1-1-1,1 0 0,-1 0 1,1 1-1,-1-1 0,1 0 1,-1 0-1,1 1 0,-1-1 1,0 1-1,1-1 0,-1 0 1,1 1-1,-1-1 0,0 1 1,1-1-1,-1 1 0,0-1 1,0 1-1,1-1 0,-1 1 1,0-1-1,0 1 1,0-1-1,0 1 0,0 0 1,0-1-1,0 1 0,0-1 1,0 1-1,0-1 0,0 1 1,0 0-1,0 0 0,-2 35 592,1-29-426,-4 23 169,-2-1 0,-1 1 0,-1-1 0,-1-1 0,-2 1 0,-18 32 0,-31 78-359,18 7-1496,21-42-2741,6-5-4826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1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2769,'0'-4'19386,"0"4"-19316,0-1-1,0 0 1,0 1-1,0-1 1,0 0-1,0 1 1,0-1-1,0 1 0,0-1 1,0 0-1,0 1 1,1-1-1,-1 0 1,0 1-1,0-1 1,1 1-1,-1-1 0,0 1 1,1-1-1,-1 1 1,1-1-1,-1 1 1,0-1-1,1 1 1,0-1-1,22-1 440,-19 2-575,41 1 239,-19 0-17,45-3-1,-71 11 437,7 324 2247,-7 351-2122,7-724-2783,19-75-2702,-6 28-957,5-26-1694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1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10202,'0'0'11648,"36"7"-10464,120 24-616,-96-19-422,-33-8-101,0 2-1,-1 1 0,28 11 0,-50-16-37,0-1 0,0 1 0,-1 0 0,1 0 0,0 1 0,-1-1-1,0 1 1,1 0 0,-1 0 0,0 0 0,0 0 0,-1 0 0,1 1 0,-1-1 0,0 1 0,0 0 0,0-1-1,3 8 1,-4-4 35,1-1 0,-1 1 0,0 0-1,-1 0 1,1 0 0,-1 0 0,-1 0 0,1-1-1,-1 1 1,-4 13 0,-2-2-40,0 1 1,-2-1-1,0 0 0,-1-1 1,-1 0-1,-25 29 1,14-17-97,-73 91-2588,40-67-1595,42-42 1617,0-1 0,-22 12-1,-2-6-4029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1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4769,'0'0'11506,"182"-12"-10921,-132 12-433,-4 0-152,-10 9-64,-15 3-889,-14 6-911,-7-3-1113,0-3-1984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49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5969,'-3'1'12596,"3"-1"-12575,-1 0-1,1 0 1,0 1-1,0-1 1,-1 0-1,1 0 1,0 0-1,0 0 1,-1 0-1,1 0 1,0 0 0,0 1-1,-1-1 1,1 0-1,0 0 1,0 0-1,0 0 1,-1 1-1,1-1 1,0 0-1,0 0 1,0 0-1,0 1 1,0-1-1,0 0 1,-1 0-1,1 1 1,0-1-1,0 0 1,0 0-1,0 1 1,0-1-1,0 0 1,0 1-1,0-1 1,0 0 0,0 0-1,0 1 1,0-1-1,0 0 1,0 0-1,0 1 1,1-1-1,-1 0 1,0 0-1,0 1 1,15 14 572,37 16 175,-39-23-445,32 16 144,-19-10-105,0 0 1,40 32-1,-60-41-308,0 0-1,0 1 1,0-1-1,-1 1 1,0 0 0,-1 1-1,1-1 1,-1 1 0,0 0-1,-1 0 1,1 0 0,-2 0-1,1 1 1,-1-1 0,2 11-1,-2-4-1,-1 0-1,-1 0 1,-1 0-1,1 0 1,-2 0-1,0 0 0,-1 0 1,-6 17-1,1-9-52,0-2-1,-2 1 0,0-1 0,-21 29 1,-8 2-314,-2-3 0,-79 73 0,14-22-179,105-99 475,1 1-1,0-1 1,-1 0-1,1 0 1,0 1 0,-1-1-1,1 0 1,0 0-1,-1 1 1,1-1-1,0 0 1,0 1 0,-1-1-1,1 0 1,0 1-1,0-1 1,0 0-1,0 1 1,-1-1-1,1 1 1,0-1 0,0 0-1,0 1 1,0-1-1,0 0 1,0 1-1,0-1 1,0 1 0,0-1-1,0 0 1,0 1-1,0-1 1,1 1-1,-1-1 1,0 0 0,0 1-1,0-1 1,0 0-1,1 1 1,-1-1-1,0 0 1,0 1-1,1-1 1,-1 0 0,0 1-1,0-1 1,1 0-1,-1 0 1,0 1-1,1-1 1,-1 0 0,1 0-1,-1 0 1,0 0-1,1 1 1,-1-1-1,0 0 1,1 0 0,-1 0-1,1 0 1,-1 0-1,1 0 1,32 2-49,-25-2 44,323-10-1951,-113-19-6763,-133 14 3062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2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625 16 4561,'0'0'10002,"196"0"-8218,-114 0-775,0 0-433,-7 0-256,-11 0-320,-11 0-464,-17 9-1825,-18 3-1287</inkml:trace>
  <inkml:trace contextRef="#ctx0" brushRef="#br0" timeOffset="1">0 242 8378,'0'0'3873,"268"0"-1905,-51-18 128,62-16-79,10-8-617,-50 6-768,-68 9-488,-68 12-128,-28 3-16,-4 0 0,-14 3-472,-14 3-2368,-43-6-641,-28-6-8666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2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8314,'0'0'7257,"-3"190"-5368,3-130-641,0 0-800,3-6-448,5-5-64,-8-10-1224,0-12-801,0-12-359,0-39-3673,0-15 2144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2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5049,'0'0'12835,"85"199"-10435,-77-112-935,-8 6-753,0 4-264,0 5-432,0-3-16,-15-8-800,-6-10-1161,-4-24-767,4-21 159,-15-36 753,4 0-1721,3-36-1072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2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5161,'0'0'10112,"31"10"-9636,91 36-403,-119-44-81,0-1 1,0 0-1,-1 0 0,1 1 1,0 0-1,-1-1 0,1 1 0,-1 0 1,0 0-1,0 1 0,1-1 1,2 5-1,-4-5-20,-1-1-1,1 1 1,-1-1 0,0 1-1,1-1 1,-1 1 0,0-1 0,0 1-1,0-1 1,0 1 0,0-1 0,0 1-1,-1 2 1,-1 6-275,3 0-352,-2 0-1,1-1 0,-1 1 1,-1-1-1,-4 18 1,3-21 188,1 0 0,-1-1-1,0 0 1,0 1 0,0-1 0,-1 0 0,0-1 0,0 1 0,0-1 0,-8 7 0,0-2-257,-1 0-1,1 0 1,-26 11 0,-41 13 2278,21-10 2464,60-24-3925,1 0-1,-1 1 1,1 0-1,-1-1 1,0 1 0,1 0-1,-1 0 1,0 0-1,1 1 1,2 0-1,11 0-104,109-10-572,1 0-1411,-125 9 1975,0 0 1,0 1-1,0-1 1,0 0-1,0 1 1,-1-1 0,1 1-1,0-1 1,0 1-1,0-1 1,0 1 0,0 0-1,-1-1 1,1 1-1,0 0 1,-1 0-1,1 0 1,0-1 0,-1 1-1,1 0 1,-1 0-1,0 0 1,1 0 0,-1 0-1,0 0 1,1 0-1,-1 0 1,0 0-1,0 0 1,0 0 0,0 0-1,0 0 1,0 0-1,0 0 1,0 2 0,0 3 24,-1 0 0,0 0 0,1 0 0,-2-1 0,-2 11 0,-7 5 54,0 0 0,-1-1 0,-2 0 0,0-1 0,-23 25 0,3-4 65,3-1 6,-1-1 231,2 1-1,-25 44 1,51-74 29,5-6 170,16-15-3,72-71 353,121-146 0,-132 138-2794,166-151 0,-225 226 1143,1 1 0,37-22 0,-51 34 713,-1 0 0,1 1 1,0-1-1,0 1 0,0 0 0,0 0 0,0 1 0,0 0 0,1 0 0,-1 0 0,0 1 1,1 0-1,-1 0 0,0 1 0,1 0 0,7 2 0,-11-2 119,-1 1 0,1-1 0,0 1 0,0 0 0,-1 0 0,0 1 0,1-1 0,-1 0 0,0 1 0,0-1 0,0 1 0,0 0 0,-1 0 0,1 0 0,-1 0 0,1 0 0,-1 0 0,0 0 0,0 0 0,-1 0 0,1 1 0,0 4 0,1 12 745,0 0 0,-1 29 1,-1-36-449,-1-4-210,1-1 0,-2 0 0,1 1-1,-1-1 1,0 0 0,0 0-1,-1 0 1,-1 0 0,1 0-1,-5 7 1,-1-1-32,-1 0 0,0-1 0,-1 0 0,-18 17 1,-4-1-428,-1-2 1,-67 41 0,18-21-1893,10-11-1329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7698,'0'0'5537,"118"153"-3633,-61-84 353,0 1-697,-4-7-1264,-6-6-296,10-12-2264,-14-18-2785,-11-15-2169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3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 12091,'0'0'8385,"211"0"-6688,-122 0-737,-4 0-896,-6 0-64,-11-9-1248,-19-3-1881,-13-27-896,-18 3-1672,-11-3-576</inkml:trace>
  <inkml:trace contextRef="#ctx0" brushRef="#br0" timeOffset="1">435 0 7738,'0'0'5649,"-64"247"-2961,36-136-143,-5-2-825,-2 2-1072,3 0-648,0-8-464,3-13-2320,8-30-1481,10-30-1640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3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7754,'0'0'8121,"100"199"-6312,-71-145-985,6 12-824,-10-18-1424,-3-12-4426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8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18 2497,'0'0'22224,"0"-1"-22186,-1 1-1,1 0 1,0-1 0,0 1-1,0-1 1,0 1-1,-1-1 1,1 1 0,0 0-1,0-1 1,0 1-1,-1 0 1,1-1 0,0 1-1,-1 0 1,1-1-1,0 1 1,-1 0 0,1-1-1,-1 1 1,1 0-1,0 0 1,-1 0-1,1-1 1,-1 1 0,1 0-1,-1 0 1,1 0-1,0 0 1,-1 0 0,0 0-1,-10-3-54,0 1-1,-1 0 1,1 1 0,-1 0-1,1 1 1,0 1-1,-1-1 1,1 2-1,0-1 1,-1 2 0,1 0-1,0 0 1,1 1-1,-1 0 1,-16 9-1,20-9 8,1 1 0,0 0-1,0 0 1,0 1-1,1-1 1,-1 1 0,1 1-1,1-1 1,-1 0-1,1 1 1,0 0 0,1 0-1,0 1 1,-4 9-1,6-12 2,0 0 0,0 0 0,0 1-1,0-1 1,1 0 0,0 0 0,0 1 0,0-1-1,1 0 1,0 0 0,0 0 0,0 0 0,1 0-1,-1 0 1,1 0 0,0 0 0,1 0-1,-1-1 1,1 1 0,0-1 0,0 0 0,7 8-1,9 6 71,1-1-1,1-1 0,34 22 1,78 36 114,-45-27-103,-67-36-56,-5-2-21,0 0-1,23 18 1,-36-25 9,0 1 0,0 0 0,0 0-1,0 0 1,0 0 0,-1 0 0,1 0 0,-1 1 0,0-1 0,0 1 0,0 0 0,-1 0 0,1-1-1,-1 1 1,0 0 0,1 8 0,-2-10 23,0 0-1,0-1 0,0 1 1,0 0-1,0 0 1,-1 0-1,1 0 0,0 0 1,-1 0-1,0-1 1,1 1-1,-1 0 1,0-1-1,0 1 0,0 0 1,0-1-1,-2 2 1,-28 22 415,30-25-432,-71 43 238,-2-4 0,-1-4 1,-113 38-1,170-67-290,13-4-18,0 0 1,0 0-1,0-1 0,-1 0 0,1 0 0,0 0 0,-10 0 0,22-12-1672,127-111-9081,-49 50 3240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49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413 116 6041,'0'0'17489,"-38"-22"-15992,-9-6-1013,-67-29 1,111 55-453,-1 1 0,0 0 0,0 0 1,0 0-1,0 0 0,0 0 0,0 1 0,0 0 0,0 0 0,-8 1 0,10-1-7,-1 1 1,1 0-1,-1 0 0,1 0 0,0 1 1,-1-1-1,1 0 0,0 1 0,0 0 1,-4 3-1,-6 8 102,0 1-1,0 0 1,1 0-1,1 1 1,1 0-1,0 1 1,1 0-1,1 1 1,0 0-1,1 0 1,-4 20 0,3-2 180,1 0 0,1 0 0,3 0 0,2 66 0,1-86-252,1 1 1,0 0-1,2-1 1,0 1-1,0-1 1,1 0-1,1 0 1,1-1-1,0 0 1,17 26-1,-17-31-51,0 0 0,0 0-1,1-1 1,0 0 0,1-1-1,0 0 1,0 0 0,0-1 0,1 0-1,0 0 1,0-1 0,1 0-1,-1-1 1,1-1 0,22 6-1,-21-7-309,-1 0-1,1-1 0,-1 0 0,1-1 0,0 0 0,-1-1 0,1 0 0,-1-1 1,1 0-1,-1-1 0,0 0 0,0-1 0,0 0 0,0-1 0,0 0 1,-1-1-1,0 0 0,13-10 0,45-43-7528,-15 1-2713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0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60 5193,'0'0'10868,"-24"-10"-9271,-76-28-300,95 36-1145,0 0 1,-1 0 0,1 0 0,-1 1-1,1 0 1,-1 0 0,0 1 0,1 0-1,-1 0 1,-6 0 0,-4 1 154,6 0-277,1 0-1,-1 1 1,1 0 0,0 0 0,0 1-1,0 0 1,0 1 0,0 0 0,1 0-1,0 1 1,0 0 0,0 0 0,0 1-1,-11 11 1,13-11-19,-1 1-1,1-1 1,0 1-1,0 1 1,1-1-1,0 1 1,0 0-1,1 0 1,0 1-1,0-1 1,1 1 0,0 0-1,1 0 1,0 0-1,-1 11 1,2-16-30,0 0 0,1 0 1,0 0-1,0 1 0,0-1 1,1 0-1,-1 0 0,1 1 1,0-1-1,0 0 0,0 0 1,1 0-1,-1 0 0,1 0 1,0-1-1,0 1 0,1 0 1,-1-1-1,1 0 0,0 1 1,-1-1-1,1 0 0,1 0 1,-1-1-1,0 1 0,6 2 0,24 16-140,1-2-1,1-1 1,39 14-1,21 10-255,-90-39 375,-1-1-1,1 1 1,-1 0-1,1 0 1,-1 0 0,0 1-1,0 0 1,-1-1 0,4 6-1,-5-8 24,-1 1 1,-1-1-1,1 1 0,0 0 0,0-1 0,-1 1 0,1 0 0,-1-1 0,1 1 0,-1 0 1,0 0-1,1 0 0,-1-1 0,0 1 0,0 0 0,-1 0 0,1 0 0,0-1 0,0 1 0,-1 0 1,1 0-1,-1-1 0,0 1 0,1 0 0,-1-1 0,0 1 0,0-1 0,0 1 0,0-1 1,0 1-1,-3 1 0,-4 5-10,-1 0 0,0 0 0,-1-1 0,0-1 0,-18 10 0,-59 23-1608,84-37 1486,-3 1-357,-21 6-832,27-8 1206,-1-1 0,1 0 0,-1 0 1,1 0-1,-1 0 0,1 0 0,-1 0 1,1 0-1,-1 0 0,1 0 1,-1 0-1,1 0 0,-1 0 0,1 0 1,-1 0-1,1 0 0,0 0 0,-1 0 1,1-1-1,-1 1 0,1 0 0,-1 0 1,1-1-1,0 1 0,-1 0 0,1 0 1,0-1-1,-1 1 0,1-1 0,0 1 1,-1 0-1,1-1 0,0 1 1,0-1-1,-1 1 0,1 0 0,0-1 1,0 1-1,0-1 0,0 1 0,-1-1 1,1 1-1,0-1 0,0 1 0,0-2 1,0-22-3953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54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21661,'0'0'2431,"0"0"1316,0 0-2394,0 0-688,0 0 81,0 0-252,-7 1-264,3 0-215,0-1 0,0 1 0,0 0 0,0 0 0,0 1-1,0-1 1,0 1 0,0 0 0,1 0 0,-1 0 0,1 1 0,-1-1 0,1 1 0,0 0 0,0 0 0,0 0 0,1 0 0,-3 3-15,-65 82 285,5-10-61,4 3 0,3 3-1,-33 67-223,83-136 4,1 1 0,0 0-1,1 0 1,1 0-1,1 0 1,1 1 0,0-1-1,1 1 1,0 0 0,2 0-1,0 12-3,1-27-1,-1 1 0,1 0-1,0-1 1,0 1 0,0 0-1,0-1 1,0 0-1,0 1 1,1-1 0,-1 0-1,1 1 1,0-1 0,0 0-1,0 0 1,0 0 0,0-1-1,0 1 1,0 0 0,1-1-1,-1 1 1,0-1-1,1 0 1,-1 0 0,1 0-1,0 0 1,-1 0 0,1-1-1,0 1 1,0-1 1,84 9-69,-78-9 59,1 0 0,-1-1 1,0 0-1,1 0 0,-1-1 0,0 0 0,0-1 0,0 0 0,0 0 0,-1-1 0,1 0 0,-1-1 0,0 1 0,0-2 0,-1 1 1,1-1-1,-1 0 0,-1 0 0,1-1 0,-1 0 0,0 0 0,-1-1 0,1 1 0,-1-1 0,0-3 10,-3 7 7,0 0-1,0 0 1,-1-1-1,1 1 1,-1-1-1,0 1 1,-1-1-1,1 0 1,-1 1 0,0-1-1,0 0 1,0 1-1,-1-1 1,1 0-1,-1 1 1,0-1-1,-1 1 1,1-1-1,-1 1 1,0-1-7,-6 0 20,1 1 0,-1 0 1,0 0-1,0 1 0,0 0 0,0 1 0,0 0 1,-1 0-1,1 0 0,-1 1 0,1 0 0,-1 1 1,-1 0-21,-15-2 12,-5-1-59,22 4-36,0-1 0,0-1 1,0 0-1,0 0 1,0 0-1,0-1 1,0 0-1,1-1 0,-1 0 1,1 0-1,-1 0 1,1-1-1,0 0 1,-2-2 82,-4-14-2529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49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1 216,'0'0'17016,"30"16"-16442,91 54-363,-114-66-195,-1 0-1,0 0 1,0 1-1,0 0 1,-1 0 0,0 0-1,0 1 1,0-1-1,0 1 1,-1 1-1,6 10 1,-9-13-10,1 0 0,-1-1 1,0 1-1,0 1 0,-1-1 0,1 0 1,-1 0-1,0 0 0,0 0 0,0 0 0,0 0 1,-1 0-1,0 0 0,0 0 0,-2 7 1,-2-1-15,0-1 0,-1 1 0,0-1 0,0 0 0,-1 0 0,-1-1 1,1 1-1,-1-2 0,-1 1 0,1-1 0,-14 8 0,-32 20-96,24-17-83,-34 28 1,63-46 132,0 1 0,0 0 0,1 0 0,-1 0 0,0-1 0,0 1 0,0 0-1,1 0 1,-1 0 0,0 0 0,1 0 0,-1 0 0,1 0 0,0 1 0,-1-1 0,1 0 0,0 0 0,-1 0 0,1 0 0,0 1 0,0-1 0,0 0 0,0 0 0,0 0 0,0 0 0,0 1 0,1-1 0,-1 0 0,0 0 0,1 0 0,-1 0 0,1 0 0,-1 0 0,1 0-1,-1 0 1,1 0 0,0 0 0,0 0 0,-1 0 0,1 0 0,0 0 0,0 0 0,0-1 0,0 1 0,0 0 0,0-1 0,2 2 0,7 4-127,0 1 0,1-1 0,20 7 1,-20-8-19,36 14-155,38 18 164,-78-33 191,-1 0-1,0-1 1,0 2 0,0-1-1,0 1 1,-1 0 0,1 0 0,-1 1-1,6 8 1,-8-9 51,-1-1 0,0 0-1,0 1 1,0-1 0,-1 1 0,1 0 0,-1-1 0,0 1 0,-1 0-1,1 0 1,-1 0 0,0-1 0,0 1 0,0 0 0,-1 0-1,0 0 1,0-1 0,0 1 0,0 0 0,-1-1 0,0 1 0,0-1-1,0 1 1,0-1 0,-1 0 0,-4 6 0,-7 7 163,-1 0 0,0-1 1,-1 0-1,-25 18 0,31-26-240,-10 8 26,-12 11-281,0-2 0,-40 23 0,54-42-454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0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4409,'0'0'8811,"7"35"-7122,21 113-452,-23-118-956,13 53 551,-15-76-762,0 1 0,0-1 1,1 0-1,0 0 1,0 0-1,7 9 1,-9-13-88,0-1 0,0 0 1,0 0-1,0 1 0,1-1 0,-1 0 0,0-1 1,1 1-1,0 0 0,-1-1 0,1 0 1,0 1-1,0-1 0,0 0 0,-1 0 1,1-1-1,0 1 0,0-1 0,1 1 1,-1-1-1,0 0 0,0 0 0,0 0 0,0-1 1,0 1-1,0-1 0,0 0 0,0 1 1,0-1-1,-1 0 0,1-1 0,0 1 1,0-1-1,-1 1 0,1-1 0,-1 0 1,1 0-1,-1 0 0,0 0 0,0 0 0,3-3 1,5-11-351,0-1-1,-1 0 1,0 0 0,-1-1 0,-2 0 0,10-36 0,15-116-1916,-27 118 1995,-4 38 270,1 1-1,5-25 1,-6 38 22,0-1 0,0 1 0,1 0 1,-1-1-1,0 1 0,0 0 0,0-1 0,0 1 0,0 0 1,0 0-1,1-1 0,-1 1 0,0 0 0,0-1 0,1 1 1,-1 0-1,0 0 0,0 0 0,1-1 0,-1 1 0,0 0 1,0 0-1,1 0 0,-1 0 0,0-1 0,1 1 1,-1 0-1,0 0 0,1 0 0,-1 0 0,0 0 0,1 0 1,-1 0-1,0 0 0,1 0 0,-1 0 0,1 0 0,-1 0 1,0 0-1,1 0 0,-1 0 0,0 1 0,0-1 0,1 0 1,-1 0-1,0 0 0,1 0 0,-1 1 0,0-1 1,0 0-1,1 0 0,-1 0 0,0 1 0,0-1 0,1 0 1,-1 1-1,0-1 0,0 1 0,15 17 521,55 118 2114,-46-86-2030,2 0 0,34 48 0,-59-98-592,19 23-841,-19-23 732,0 1 0,-1-1 0,1 0 0,0 1 0,-1-1 0,1 0 0,0 0 0,-1 1 0,1-1 0,0 0 0,0 0 0,-1 0 0,1 0 0,0 0 0,0 0 0,-1 0 0,1-1 0,0 1 0,-1 0 0,1 0 0,0 0 0,0-1 0,-1 1 0,1 0 0,-1-1 0,1 1 0,0 0 0,-1-1 0,1 1 0,-1-1 0,1 1 0,-1-1 1,1 0-1,-1 1 0,1-1 0,-1 1 0,1-1 0,-1 0 0,0 0 0,15-35-4035,0-13-1516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0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9354,'0'0'7431,"11"36"-4680,2 4-2078,52 188 1967,-62-217-2564,14 54 75,-3 0 1,-3 1-1,5 91 0,-15-172-742,1 0 0,1 0 0,0 1 0,1-1-1,7-16 1,-9 24 312,5-13-438,1 1 1,1-1-1,0 1 0,20-28 0,-26 42 594,1 0-1,0 0 1,1 0-1,-1 1 1,1 0-1,0 0 1,0 0-1,0 0 1,7-3-1,-9 6 113,0 0 0,0 0-1,1 0 1,-1 0-1,0 0 1,1 1-1,-1-1 1,1 1-1,-1 0 1,1 0-1,-1 0 1,0 1-1,1-1 1,-1 1 0,1-1-1,-1 1 1,7 3-1,-5-1 80,0 1-1,0 0 1,0 0 0,0 0-1,0 0 1,-1 1-1,0 0 1,0-1 0,0 2-1,0-1 1,-1 0-1,0 1 1,5 11 0,-1-1 201,-1 0-1,-1 1 1,0 0 0,2 18 0,-3-11 264,-2 0-1,0 42 0,-3-57-459,1-1 0,-1 1-1,-1-1 1,1 0 0,-2 1-1,1-1 1,-1 0-1,0 0 1,-1-1 0,1 1-1,-8 9 1,0-4-215,0 0-1,-1-1 1,0 0 0,-1-2 0,0 1 0,-1-1-1,0-1 1,-18 9 0,-6 0-2510,0-2 0,-47 13 1,-1-6-5793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1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82 4905,'0'0'13958,"-14"-1"-11735,3 1-1841,-22-3 466,31 2-673,6 1-4,26-1 176,984-20 5115,248-33-2289,-1243 54-3352,1 0 0,-1 1 0,1 1 0,-1 1 0,1 1 0,-1 0 0,0 1 0,32 15 0,-51-20 100,1 0-1,0 0 1,-1 1-1,1-1 1,-1 0-1,1 1 1,-1-1-1,1 1 1,-1-1-1,0 0 1,1 1-1,-1-1 1,1 1-1,-1-1 1,0 1-1,1-1 1,-1 1 0,0 0-1,0-1 1,1 1-1,-1-1 1,0 1-1,0 0-23,0 0 0,-1 0 0,1-1 1,0 1-1,-1 0 0,1-1 0,0 1 0,-1 0 0,1-1 0,-1 1 0,1-1 1,-1 1-1,0 0 0,1-1 0,-1 0 0,1 1 0,-1-1 0,0 1 0,1-1 0,-1 0 1,0 1-1,-1-1 0,-35 14-4240,-41 10 0,47-15 744,-60 18-7378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1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10466,'0'0'11971,"45"-3"-9652,315-20 1384,183 19 621,-502 5-4340,433 31 16,-510-17-2553,-21-2-3647,-12 2-6548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13 205 4185,'-12'3'28582,"18"-2"-28582,0 0 0,0-1 0,0 0 0,0 0 0,7-1 0,9 0 0,347-30 0,-164 8 0,358-6 0,4 25 0,-548 4 0,419-12 0,-186 9 0,-178 3 0,-64 1 0,0 0 0,1 0 0,14 5 0,-15-3 0,-1-1 0,1 0 0,15 0 0,-36-1-64,9 0-7,0 0 1,0-1 0,-1 1-1,1-1 1,0 0 0,-1 0-1,1 0 1,-1 0 0,1 0-1,0 0 1,-1-1-1,1 1 1,0-1 0,-1 1-1,1-1 1,0 0 0,0 0-1,0 0 1,-1 0 0,1 0-1,0-1 1,0 1 0,1-1-1,-4-2 1,4 1-627,-1 0 1,1 0-1,0 0 1,0 0-1,1-1 1,-1 1-1,0-6 0,0-27-9229,1 34 9277,0-39-10058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3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63 1728,'0'0'15409,"-3"-10"-11986,-15-43 1713,15 74-1607,5 13-2342,-1-9-395,15 731 699,-15-722-1419,0 38-72,-4-69 0,-3-9 0,-7-13 0,-63-111-2698,35 57-5990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4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6457,'0'0'10425,"0"5"-8555,0 16-1107,1-1 1,6 31-1,-2-17-220,103 1145 7109,-106-1132-7562,10 101 326,-10-131-558,1 1 0,1-1 0,1 0 0,0-1 0,15 31 1,-20-47 82,0 0 1,0-1 0,0 1 0,0 0 0,0-1 0,0 1 0,0 0-1,1-1 1,-1 1 0,0 0 0,0-1 0,0 1 0,0 0 0,1-1-1,-1 1 1,0 0 0,0 0 0,1-1 0,-1 1 0,0 0 0,0 0-1,1-1 1,-1 1 0,0 0 0,1 0 0,-1 0 0,0 0 0,1-1-1,-1 1 1,0 0 0,1 0 0,-1 0 0,1 0 0,-1 0 0,0 0 0,1 0-1,-1 0 1,0 0 0,1 0 0,-1 0 0,0 0 0,1 0 0,-1 1-1,0-1 1,1 0 0,-1 0 0,0 0 0,1 0 0,-1 1 0,0-1-1,1 0 1,-1 0 0,0 0 0,0 1 0,1-1 0,-1 0 0,0 1-1,0-1 1,1 0 0,-1 0 0,0 1 0,0-1 0,0 0 0,0 1-1,0-1 1,0 1 0,1 0 0,9-44-1851,-9 39 1642,46-261-12550,-25 117 5585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5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7042,'0'0'2196,"40"-7"757,-24 4-2646,95-16 2073,131-5 0,555 18 3761,-472 7-4807,163-1-497,540 1-690,-922 1-105,0 5 1,-1 4-1,191 46 0,-261-44 4366,-35-4-3742,42 1449 1141,-34-1249-1807,-8-206-29,0-1-1,0 0 1,0 0 0,-1 0 0,1 1-1,-1-1 1,1 0 0,-1 0 0,0 0-1,0 0 1,0 0 0,0 0 0,0 0-1,0 0 1,0-1 0,-1 1 0,1 0-1,-1-1 1,1 1 0,-1-1 0,0 1-1,0-1 1,1 0 0,-1 0-1,-3 2 1,-3 0-280,1 0-1,-1-1 1,0 0-1,-1 0 1,-8 1 0,2-1-357,-55 10-4454,0-5-4265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10434,'0'0'10899,"186"-9"-8499,-51-6 481,22 0-865,11 0-776,0 2-487,-4 4-393,-15 0 88,-20 3-440,-26 6-8,-28 0-704,-36 15-1713,-21 13-2976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6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1 401 3193,'0'0'872,"32"-183"-872,-11 74-600,1 1-1841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0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1256,'0'0'18720,"-6"24"-17849,1 0-685,-2 1 7,2 0 1,1 0-1,1 1 1,1 30 0,2-43-116,-1 15 82,2-1 0,5 30-1,-5-48-143,2 0-1,-1 0 1,1 0 0,0-1-1,1 1 1,0-1-1,0 0 1,1 1 0,11 13-1,-3-8-58,0-1 1,2 0-1,-1-1 0,2-1 0,-1 0 1,1-1-1,1-1 0,0 0 0,0-1 1,1-1-1,0-1 0,0 0 0,1-2 1,-1 0-1,24 2 0,-16-3-524,0-2 0,0 0 0,0-2 0,37-5 0,-43 2-705,0 0 1,0-1-1,-1-1 0,1-1 1,29-15-1,16-19-4692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5001,'0'0'10677,"0"-6"-8774,1-6-234,1 39-451,7 53 733,15 60 219,59 475 1500,-77-39-2486,-6-380-2065,-2-159 488,1-22-2113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7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3929,'0'0'17182,"-5"52"-14704,3-31-2171,-23 375 3778,25-387-3995,0 145 1710,21 161 1,-16-270-1741,-3-25-124,0-1 0,1 1 0,1-1-1,1 0 1,13 34 0,-14-66-2689,16-210-8646,-15 159 7383,3-61-3090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7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 9698,'0'0'6437,"40"-4"-3152,524-48 4086,-233 18-6168,164-14-680,-3 26-426,-410 21-89,80 2 16,-132 1-16,0 2 0,0 0 0,35 11 0,-41-8 0,-7-3-1,0 1 1,-1 0-1,1 1 1,29 17-1,-45-22 129,0 0-1,0 0 0,-1 0 0,1 1 0,0-1 0,-1 0 0,1 0 0,-1 1 1,1-1-1,-1 0 0,1 1 0,-1-1 0,0 0 0,0 1 0,0-1 0,0 1 0,0-1 1,0 0-1,0 1 0,0-1 0,-1 0 0,1 1 0,0-1 0,-1 0 0,1 1 1,-1-1-1,1 0 0,-3 3 0,-2 20-45,3 305-58,4-245-29,17 197 2,0 29-78,-27-309-779,-30-8-3174,-7-13-3993,-6-7-3725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8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13451,'0'0'5853,"35"-2"-4135,365-26 3615,823-11 650,-1025 36-5554,295 2-429,-489-1-137,-12-2-42,-21-6-609,-207-55-8318,101 28 565,-16-4-2618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8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8506,'0'0'17221,"-12"18"-15917,-215 312-13,192-283-1422,-44 64-314,69-96 368,2 0 1,0 1-1,0 0 1,2 0 0,-7 24-1,12-38 64,0 1-1,0-1 1,0 1-1,1-1 0,0 1 1,-1 0-1,1-1 1,0 1-1,0 0 1,0-1-1,1 1 1,-1 0-1,0-1 1,1 1-1,0-1 0,0 1 1,0-1-1,0 1 1,0-1-1,0 1 1,1-1-1,-1 0 1,1 0-1,-1 0 1,1 0-1,0 0 0,0 0 1,0 0-1,0 0 1,0-1-1,5 3 1,3 0 27,0 0 0,0-1 1,1-1-1,-1 0 0,1 0 0,19 0 1,33 1 41,0-3 1,0-3 0,-1-2-1,0-3 1,0-3 0,0-2 0,-2-3-1,0-3 1,57-26 0,-111 43-264,-1-1 0,1 1 1,-1-1-1,0 0 1,0 0-1,0-1 0,-1 1 1,1-1-1,-1 0 1,6-7-1,-8 8-285,-1 0 0,1 0 0,-1 0 1,0 0-1,0 0 0,0 0 0,0 0 0,-1-1 0,1 1 0,-1 0 0,0 0 0,0-1 0,0 1 0,0 0 1,0 0-1,-1-1 0,0 1 0,0 0 0,-1-5 0,-13-22-6652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8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9754,'0'0'7266,"-50"166"-3794,32-79-1367,0 3-665,8 4-896,3-1-544,7-3-320,0-9-1784,0-17-1977,28-43-1440,11-21-73,-3-3 553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4: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268 103 7009,'0'0'17041,"10"33"-14597,32 113-828,-17-33-395,-22-90-1102,2 1-1,0-1 1,2 0 0,1-1 0,0 0 0,2 0-1,24 41 1,12-5-33,-34-44-116,0 1 0,0 0 0,10 21-1,-21-35 25,0 1-1,0-1 0,0 1 1,-1-1-1,1 1 0,-1 0 0,1-1 1,-1 1-1,0 0 0,1-1 1,-1 1-1,0 0 0,0-1 0,0 1 1,-1 0-1,1-1 0,0 1 0,0 0 1,-1-1-1,1 1 0,-1-1 1,0 1-1,1-1 0,-1 1 0,0-1 1,0 1-1,0-1 0,0 0 1,0 1-1,0-1 0,0 0 0,-1 0 1,1 0-1,0 0 0,-1 0 0,1 0 1,-1 0-1,-2 1 0,-6 3-95,-1-1-1,0-1 1,1 1-1,-21 2 1,16-3-78,-18 5-756,0-2 1,-1-2 0,-41 1 0,58-5-199,0-1 0,0-1 0,0 0 0,1-1 0,-1-1 0,1-1 0,0 0 0,-22-11 0,-39-29-6097</inkml:trace>
  <inkml:trace contextRef="#ctx0" brushRef="#br0" timeOffset="1">264 61 9874,'0'0'8218,"229"-39"-6018,-133 27-367,-10 5-857,-15 4-976,-7 3-640,-18 0-4201,-21 0-4697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00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55 400,'0'0'3193,"11"-54"-4914,10 54 929,1 0 632,-1 0 160,-3 15 368,-7-3-368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01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1455 1 4409,'-3'0'13850,"-37"4"-10935,-66-4 0,69-1-2822,1 1 1,-71 10-1,-391 124-52,392-101-39,79-25-30,-173 58-517,170-54-382,0 1 0,1 2-1,1 1 1,-34 25 0,-2 12-5109,12-9-2274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01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673 0 5153,'0'0'5212,"-35"27"-3824,-116 87-402,107-78-666,1 1 1,-38 45-1,24-22-196,19-23-58,-77 81 74,95-96-88,1 2-1,1 0 1,-19 35-1,24-23 100,12-35-151,1-1 1,0 1-1,0 0 1,-1 0-1,1-1 1,0 1-1,0 0 1,0 0-1,0 0 1,0-1-1,0 1 1,0 0 0,0 0-1,1 0 1,-1-1-1,0 1 1,0 0-1,1 0 1,-1-1-1,0 1 1,1 0-1,-1-1 1,1 1-1,-1 0 1,1-1-1,-1 1 1,1-1-1,-1 1 1,1-1-1,0 1 1,-1-1-1,1 1 1,0-1 0,-1 1-1,1-1 1,0 0-1,0 0 1,-1 1-1,1-1 1,0 0-1,0 0 1,-1 0-1,2 0 1,21 2-32,-1-2 0,1 0 0,-1-2 0,0 0-1,1-2 1,28-8 0,220-83-3484,-148 46-425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0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432 0 4089,'0'0'9842,"-164"193"-8434,114-88-151,-4 10-505,1 5-752,3 12-1113,14-29-2423,11-31-4410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02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1235 1 6385,'0'0'12706,"-8"0"-10817,-44 4-1266,1 2 0,0 2 0,-93 29 0,77-19-485,-291 84-417,263-69-1541,-153 74 1,231-97 766,0-1 0,0 2-1,-26 22 1,30-21-1298,1 1 1,-13 15-1,9-5-2379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02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0 7986,'0'0'3882,"-36"26"-3030,-116 87 250,136-100-875,1 1 1,0 0-1,1 1 1,0 0-1,1 1 1,-21 35-1,19-26-59,-7 9 126,1 2-1,2 1 1,-17 48 0,29-65-181,1 0 1,0 0-1,2 0 1,0 0-1,2 1 1,0-1-1,1 1 1,3 28-1,-2-47-105,1 0-1,-1-1 0,1 1 0,0 0 1,-1 0-1,1-1 0,0 1 0,0 0 0,0-1 1,0 1-1,1-1 0,-1 1 0,0-1 1,1 0-1,-1 0 0,1 1 0,-1-1 0,1 0 1,-1 0-1,1 0 0,0-1 0,-1 1 1,1 0-1,0-1 0,0 1 0,0-1 0,-1 1 1,1-1-1,0 0 0,4 0 0,6 1-5,0-1 0,1 0 0,18-4 1,-11 0-144,-1 0 1,0-2-1,0-1 1,0 0 0,-1-1-1,0-1 1,0-1 0,30-22-1,-21 15-230,103-71-2812,-7 1-2072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2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9 4785,'0'0'5164,"-7"-2"-3635,5 2-1286,-19-6 384,20 6-595,0 0 0,1 0 0,-1 0 0,1 0 0,-1 0 0,1 0 0,-1 0 0,0 0 0,1 0-1,-1 0 1,1 0 0,-1 1 0,1-1 0,-1 0 0,1 0 0,-1 1 0,1-1 0,-1 0 0,1 1-1,-1-1 1,1 0 0,0 1 0,-1-1 0,1 0 0,0 1 0,-1-1 0,1 1 0,0-1 0,-1 1-1,1-1 1,0 1 0,0-1 0,0 1 0,-1-1 0,1 1 0,0 0 0,0-1 0,0 1 0,0-1-1,0 1 1,0 0 0,0 155 1329,4 181 1221,-10 393 1053,-3-608-3221,-1 86 299,10-160-679,0-47-76,0-6-213,-11-72-3844,-3-116-3716,10 95 3648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2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7426,'0'0'9932,"41"0"-7638,274 0 787,-263 0-2615,601-19 2075,84-33-2248,-423 45-2830,-291 7 1696,43 1-3386,-22 6-2232,-21-3 699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3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7017,'0'0'12035,"0"3"-11795,0 0-240,0 6-1712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5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52 1568,'0'0'10436,"-11"-8"-8354,-31-26-453,41 34-1594,1 0-1,0 0 1,0 0-1,-1 0 1,1-1-1,0 1 0,0 0 1,-1 0-1,1 0 1,0 0-1,0 0 1,-1 0-1,1 0 0,0-1 1,0 1-1,0 0 1,-1 0-1,1 0 1,0 0-1,0-1 0,0 1 1,0 0-1,0 0 1,-1-1-1,1 1 1,0 0-1,0 0 0,0 0 1,0-1-1,0 1 1,0 0-1,0 0 1,0-1-1,0 1 0,0 0 1,0 0-1,0-1 1,0 1-1,0 0 1,0 0-1,0-1 0,0 1 1,0 0-1,0 0 1,0-1-1,11 1 35,-6 0 132,172 0 1438,14 1-687,1073 44 687,-861-14-1529,486 101-1,-761-105-164,178 28-2205,-268-55 90,-37 0 2112,-1 0 0,1-1 0,-1 1 0,1 0 0,-1 0 0,1 0 0,-1 0 1,0 0-1,1-1 0,-1 1 0,1 0 0,-1 0 0,0 0 0,1-1 0,-1 1 0,0 0 0,1-1 0,-1 1 0,0 0 0,0-1 0,1 1 0,-1 0 0,0-1 0,0 1 1,0-1-1,1 1 0,-1-1 0,0 1 0,0 0 0,0-1 0,0 1 0,0-1 0,0 1 0,0-1 0,0 1 0,0 0 0,0-1 0,-1-33-2626,-5-9-2513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5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 1696,'0'0'10152,"-4"8"-9212,-3 8-709,1 1 1,1 0-1,0 0 0,1 0 0,-2 32 0,-4 19 368,-30 166 1399,5-35-541,-55 354 1612,42 10-974,47-22-1619,1-523-696,0-1-1,1 1 1,1-1-1,0 0 1,6 20-1,-7-34-90,0 0 0,0 1 0,1-1 0,-1 0 0,1 0 0,0 0 0,-1 0 0,1 0 0,1 0 0,-1-1 0,0 1 0,1-1 0,-1 1 0,1-1 0,0 0 0,0 0 0,0 0 0,0 0 0,0-1 0,0 1 0,0-1 0,0 0 0,1 0 0,-1 0 0,1 0 0,-1-1 0,0 1 0,1-1 0,-1 0 0,7 0 0,23-3-4648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1320,'0'0'14531,"14"129"-12810,-3-54-785,-4 7-528,0 2-96,-7 0-296,0-5-8,0-7 8,0-9-16,-4-15-928,-6-12-1617,-1-18-751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9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 5105,'0'0'8410,"30"15"-7834,90 53-284,-117-67-285,0 1 0,0 1 1,0-1-1,0 0 0,0 1 0,0 0 0,-1 0 1,1-1-1,-1 1 0,0 1 0,3 4 0,-4-6-5,-1 0-1,1 0 1,-1 1-1,1-1 0,-1 0 1,0 0-1,0 0 1,0 1-1,0-1 1,0 0-1,-1 3 0,-1 7 3,2-4-50,-1-1-1,-1 0 1,0 0 0,0 0-1,0 0 1,0 0 0,-1 0 0,-1-1-1,1 1 1,-1-1 0,0 0 0,0 0-1,-1-1 1,1 1 0,-1-1 0,-1 0-1,-10 9 1,-2 0-594,-1-1-1,0-1 0,-1-1 1,-33 15-1,44-22 336,0 0 0,-1-1 0,1 0 0,-1 0 0,0-1 1,1 0-1,-1-1 0,0 0 0,0-1 0,0 0 0,-11-1 0,20 0 270,0 0 1,-1 1 0,1-1 0,0 0-1,0 0 1,0 0 0,0 0-1,0 0 1,0 0 0,0 0-1,0 0 1,0 0 0,0-1 0,1 1-1,-1 0 1,0-1 0,1 1-1,-1 0 1,1-1 0,-1 1-1,1 0 1,0-1 0,0 1 0,0-1-1,0 1 1,0-3 0,-1 1 32,1 1 0,0-1 0,0 0 0,1 1 0,-1-1 0,0 1 1,1-1-1,-1 1 0,1-1 0,0 1 0,0-1 0,0 1 0,0-1 0,0 1 0,2-2 1,2 0 65,-1 1 0,1 0 0,-1 1 0,1-1 0,0 1 0,0 0 0,0 0 0,1 0 0,-1 1 0,0 0 0,1 0 0,6 0 0,70-3 982,-77 4-988,14-1 161,-9 1-6,0 0 0,0 0-1,0 1 1,0 0 0,18 4-1,-25-4-173,-1 0 0,0 0 0,1 0 0,-1 1-1,0-1 1,0 0 0,0 1 0,0-1 0,0 1-1,-1 0 1,1 0 0,0 0 0,-1 0 0,1 0-1,-1 0 1,0 0 0,0 0 0,1 0-1,-2 1 1,1-1 0,0 0 0,0 1 0,-1-1-1,1 1 1,-1-1 0,0 1 0,0-1 0,1 1-1,-2 2 1,1-1-68,0-1-1,0 1 0,-1 0 1,0 0-1,0-1 1,0 1-1,0-1 0,0 1 1,0-1-1,-1 1 0,0-1 1,0 0-1,0 0 1,0 0-1,0 0 0,-1 0 1,1 0-1,-1 0 1,-5 3-1,-4 2-640,0 0-1,0-1 1,-1-1 0,-13 5-1,14-6-131,-44 17-4222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19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4233,'0'0'3825,"214"6"-2697,-129-21-480,5-6-472,-5 0-176,-17 3-136,-15 3-888,-17 6-1649,-25 3-1528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1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9866,'0'0'8555,"33"15"-6736,109 50-949,-109-50-703,-1 0-1,-1 2 1,30 22 0,-58-37-165,0 0 0,-1 0 0,1 0 1,-1 0-1,1 0 0,-1 1 0,0-1 0,0 1 1,0-1-1,0 1 0,-1 0 0,1 0 1,2 6-1,-4-7 2,1 1 0,-1-1 0,0 0 0,0 1 0,0-1 1,0 1-1,0-1 0,0 0 0,-1 1 0,1-1 0,-1 1 0,0-1 0,1 0 0,-3 5 1,-4 3 8,0 0 0,0-1 0,-1 1 0,0-1 0,-1-1 0,-10 9 0,0 0-21,-9 9-26,3-3 2,-43 50 0,62-66 7,0 1 1,1 0-1,0 0 0,0 0 1,1 1-1,0-1 1,0 1-1,1 0 0,1 0 1,-1 1-1,-1 16 0,4-23 23,0 0-1,1 0 1,-1-1-1,1 1 1,0 0-1,0 0 1,0-1-1,0 1 1,0-1-1,1 1 1,-1-1-1,1 0 1,0 1-1,-1-1 0,1 0 1,0 0-1,0 0 1,1 0-1,-1-1 1,0 1-1,0 0 1,1-1-1,-1 0 1,1 0-1,-1 1 1,1-1-1,5 1 1,9 3 6,1 0 0,0 0 0,19 1 0,-34-6-3,49 6-90,1-2 0,-1-3 0,74-6 0,-113 3-556,1 0 1,22-7-1,2-7-3816,-10-5-4013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0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1240,'0'0'7482,"218"-39"-5922,-111 9-7,4 3-193,-4 0-640,-4 6-416,-14 0-248,-17 6-56,-15 3-632,-25-4-1761,-14 4-2032</inkml:trace>
  <inkml:trace contextRef="#ctx0" brushRef="#br0" timeOffset="1">593 208 1904,'0'0'5009,"-65"166"-3512,44-97-97,7 0-480,3-9-504,7-8-416,4-13-760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 3985,'0'0'3239,"0"30"-1702,1 11-1049,0 5 85,-1 0-1,-8 53 0,-2-35-541,-2 0-1,-39 112 0,48-166-302,-1 0 1,0-1-1,0 0 0,-10 15 1,12-22 180,0 0 0,0 1 0,0-1 1,0 0-1,0 0 0,0-1 0,-1 1 0,1 0 1,-1-1-1,1 0 0,-1 1 0,1-1 1,-1 0-1,0 0 0,0 0 0,1-1 0,-1 1 1,0-1-1,0 1 0,-4-1 0,4-1 45,1 1 0,-1-1 0,1 1 0,-1-1 0,1 0 0,-1 0 0,1 0 0,0 0 0,0 0 0,-1-1 0,1 1-1,0-1 1,0 1 0,0-1 0,0 0 0,1 0 0,-1 0 0,0 0 0,1 0 0,0 0 0,-1 0 0,1-1 0,0 1 0,0 0-1,0-1 1,0 1 0,0-3 0,-3-8-49,1 0 0,0 0 0,1 0 0,-1-15 0,2 11-9,0 0 0,4-32 0,-2 42 71,0 1 0,1 0 0,0 0 1,0 0-1,0 0 0,0 0 0,1 0 1,0 1-1,1-1 0,7-9 0,0 4 40,0-1 0,1 2 0,1-1 0,0 2 0,0 0 0,1 0 0,0 1 0,0 1 0,1 0 0,0 1 0,0 1 0,1 0 1,-1 1-1,1 1 0,24-2 0,-38 5 22,-1 0 1,0 0 0,0 0-1,0 0 1,0 0 0,0 0-1,0 0 1,0 0 0,0 0-1,0 1 1,0-1 0,0 0-1,0 1 1,0-1 0,0 1-1,0-1 1,0 1 0,0 0-1,0-1 1,0 1 0,0 0-1,-1 0 1,1 0 0,1 1-1,-1 0 24,-1 0-1,1 0 1,0 0 0,-1 0-1,0-1 1,1 1-1,-1 0 1,0 1 0,0-1-1,0 0 1,0 0-1,-1 3 1,-1 3 124,0 0 0,0 1 0,-1-1 0,0-1 0,-8 16 0,-10 8 278,-1 0 1,-43 46 0,-60 49 276,114-115-631,7-6-59,0-1-1,0 0 1,0 0 0,0-1-1,-1 1 1,1-1-1,-1 0 1,0 0-1,0 0 1,-8 2 0,13-5-43,-1 0 1,1-1-1,-1 1 1,1 0 0,-1-1-1,1 1 1,0-1-1,-1 1 1,1-1 0,0 1-1,-1-1 1,1 1 0,0-1-1,0 1 1,-1-1-1,1 1 1,0-1 0,0 0-1,0 1 1,0-1-1,0 1 1,0-1 0,0 1-1,0-1 1,0 0-1,0 1 1,0-1 0,0 1-1,0-1 1,1 1-1,-1-2 1,0-3-71,1-3-55,-1 1 0,1-1 0,1 1 0,0-1 1,0 1-1,0 0 0,1 0 0,0 0 1,0 0-1,6-9 0,7-8-373,28-33 0,-33 44 347,23-26-270,1 1-1,2 2 1,1 2 0,45-31 0,-53 44 360,1 1 0,1 2 0,0 1 0,2 1 0,0 2 0,51-14 0,-70 25 192,1 0 0,0 1-1,29-1 1,-44 3-97,0 0 0,0 0 0,0 0 0,0 0-1,0 0 1,-1 1 0,1-1 0,0 0 0,0 1 0,0-1 0,-1 0 0,1 1 0,0-1 0,0 1 0,-1-1 0,1 1-1,0-1 1,-1 1 0,1 0 0,-1-1 0,1 1 0,-1 0 0,1-1 0,-1 1 0,1 0 0,-1 0 0,0 0-1,1 0 1,0 3 69,0-1-1,-1 1 1,1-1-1,-1 0 1,0 1-1,0-1 1,0 7-1,-1-1 58,-1 0-1,0-1 1,0 1 0,0-1-1,-1 1 1,-6 10 0,-3-1-76,0 0 0,-2-1 1,0 0-1,-29 25 1,-75 54-624,103-84 164,0-2 0,-1 1 0,0-2 1,-1 0-1,0-1 0,0-1 0,-1 0 0,0-2 1,-26 6-1,2-9-2235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0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0 265 3841,'0'0'4513,"154"205"-3473,-115-145-424,-3-6-536,14-8-80,-15-16-1640,-6-21-1729</inkml:trace>
  <inkml:trace contextRef="#ctx0" brushRef="#br0" timeOffset="1">503 34 5729,'0'0'3369,"243"45"-2553,-165-45-312,-3 0-504,4-15-504,-22-15-1560,-18-4-2089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1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0 768,'0'0'7474,"-68"175"-5602,40-88-544,-8 9-559,-3 10-769,-11 29-192,10-24-2393,8-29-1864</inkml:trace>
  <inkml:trace contextRef="#ctx0" brushRef="#br0" timeOffset="1">325 539 5081,'0'0'5777,"175"162"-5481,-157-77-296,-11-13-1200,-7-9-3025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1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0 235 2296,'0'0'12115,"264"0"-10587,-146 0-647,7-3-569,-4-15-312,-14-6-857,-14-9-1183,-4-24-1113,-28 6-1024,-26 2 529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1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 1688,'0'0'8482,"-107"165"-6921,100-80-305,4 8-200,3 6-168,0 1-464,0-1-280,-7-6-144,-8-14-808,-2-16-640,-1-21-569,-14-42-367,7 0-633,3-18-1176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5289,'0'0'2391,"0"29"-1604,0 182 71,-1-177-1657,2 1 0,2-1 0,7 36 0,-10-70 765,-1 0 0,1 0 0,0 1 0,0-1 0,0 0 0,0 1 0,0-1 0,0 0 0,0 1 0,0-1 0,0 0 0,0 0 0,1 1 0,-1-1 0,0 0 0,0 0 0,0 1 0,0-1-1,0 0 1,0 0 0,1 1 0,-1-1 0,0 0 0,0 0 0,0 1 0,1-1 0,-1 0 0,0 0 0,0 0 0,1 0 0,-1 1 0,0-1 0,0 0 0,1 0 0,-1 0 0,0 0 0,0 0 0,1 0 0,-1 0 0,0 0-1,1 0 1,-1 0 0,0 0 0,0 0 0,1 0 0,-1 0 0,0 0 0,1 0 0,-1 0 0,0 0 0,0 0 0,1 0 0,-1 0 0,0 0 0,0-1 0,1 1 0,11-15 153,-9 11-230,31-39-29,3 1 0,1 2 0,63-51 0,-2 1-760,-43 34 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2473,'0'0'10911,"6"21"-10164,19 65-415,-21-73-351,1-1 1,0-1-1,0 1 0,1-1 0,1 0 1,0 0-1,0 0 0,1-1 0,0-1 1,1 1-1,0-1 0,1-1 0,0 1 1,0-2-1,0 1 0,21 9 0,3-1-1,2-2 0,-1-2 1,2-1-1,38 6 0,-6 0-193,-66-17 177,-1 1 1,0-1-1,0 1 0,0 0 0,0 0 0,0 0 0,0 0 1,0 0-1,0 0 0,0 0 0,0 1 0,-1-1 0,1 1 1,-1-1-1,2 3 0,-2-3 30,-1 1-1,1-1 1,-1 1 0,1-1 0,-1 0-1,0 1 1,0-1 0,0 1 0,0-1-1,0 1 1,0-1 0,0 1-1,0-1 1,-1 0 0,1 1 0,0-1-1,-1 1 1,1-1 0,-1 0 0,0 1-1,1-1 1,-1 0 0,0 0 0,0 1-1,-2 1 1,-12 14 71,-2-1 0,0 0 0,0 0 0,-2-2-1,-26 16 1,23-15-23,6-4-22,-38 29-4,-2-3 1,-118 56-1,162-88-177,-1-1 0,1 0 0,-1 0 0,0-1 0,-17 1 0,24-4-150,0 0 0,1 0-1,-1 0 1,0 0-1,0-1 1,0 0-1,0-1 1,1 1-1,-1-1 1,1 0-1,-1 0 1,1-1-1,-9-5 1,6 2-730,1 0 0,1-1 0,-11-12 0,17 18 1008</inkml:trace>
  <inkml:trace contextRef="#ctx0" brushRef="#br0" timeOffset="1">83 93 4025,'0'0'9738,"17"226"-8562,-17-145-640,0 4-320,0-4-216,-3-6-464,-11-12-1224,-1-20-1393,5-43-119,6-27-1577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2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3753,'0'0'6105,"196"171"-4969,-149-117-632,24 19-504,-10-16-848,-11-12-2961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0 313 4993,'0'0'10546,"246"21"-9249,-128-21-713,3-3-320,-3-24-264,-15-3-984,-6-18-1537,-30 6-2584,-27 3-480</inkml:trace>
  <inkml:trace contextRef="#ctx0" brushRef="#br0" timeOffset="1">514 0 6113,'0'0'4569,"-54"178"-3088,29-91 95,0 6-216,-3 1-640,-1 5-720,1-3-104,-11 4-2104,6-22-2737,8-36-1040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2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6929,'0'0'3993,"35"11"-2452,13 2-1102,158 54 849,-184-60-1107,0 2 0,0 1 1,-1 0-1,-1 2 1,34 23-1,-48-30-115,-1 0 0,0 0 0,0 0 0,0 1 0,-1 0 1,1 0-1,-1 0 0,-1 0 0,1 1 0,-1-1 0,0 1 0,-1 0 0,1 0 0,-1 0 0,-1 0 1,1 0-1,-1 0 0,-1 0 0,1 1 0,-1-1 0,0 0 0,-3 14 0,1-10 25,-1 0-1,0-1 0,0 1 1,-1-1-1,0 0 0,-1 0 0,0-1 1,-12 17-1,-5 2 69,-34 35-1,35-41-95,-71 72 19,40-42-61,-73 92 1,118-135-98,1 0 1,0 0-1,1 1 1,0 0 0,-6 18-1,10-26 54,0 1 0,1-1 0,-1 0 0,1 1 0,-1-1 0,1 1 0,0-1 0,0 1 0,0-1 0,0 1 1,0-1-1,1 1 0,-1-1 0,1 1 0,0-1 0,-1 0 0,1 1 0,0-1 0,0 0 0,1 1 0,-1-1 0,0 0 0,1 0 0,-1 0 0,1 0 0,0-1 0,0 1 0,0 0 0,-1-1 0,5 3 0,2 0-41,1 0 0,0 0 0,0 0 0,0-1-1,0-1 1,1 0 0,16 2 0,74-1-44,-82-3 71,13 1-244,0-2 0,0-2-1,0 0 1,-1-2 0,37-11-1,220-92-6577,-166 54 1320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3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8850,'0'0'11218,"171"193"-8569,-117-136-1513,-1-3-1136,11 3-856,-14-12-5745,-14-15-3274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24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10546,'0'0'6362,"246"9"-4122,-125-9-1096,15 0-672,-1-6-472,1-18-960,-36 3-5057,-40-3-6146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44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1889 390 3233,'0'0'3911,"-13"-26"-2897,-42-83 483,52 103-1156,0 0-1,-1 0 0,0 1 1,0-1-1,-1 1 1,0 0-1,0 0 0,0 0 1,0 1-1,-1 0 0,1 0 1,-1 0-1,0 1 0,0 0 1,-1 0-1,-7-3 1,0 3 287,0 1 0,-1 0 0,1 0 0,0 2 0,-22 1 0,5-1-421,9 2-93,1 0-1,-1 1 0,1 1 1,0 1-1,0 1 0,0 1 1,1 1-1,0 0 0,0 2 0,1 0 1,-18 13-1,-16 15 103,1 2 0,-68 67 0,38-25 85,4 3 1,4 4 0,-120 188 0,144-192 50,3 3 0,4 2 1,4 2-1,-50 183 0,61-139 64,5 1 0,7 0-1,2 203 1,15-244-189,4-1 0,25 144 0,-16-174-130,2-1-1,3-1 0,3 0 1,43 85-1,-52-122-60,1-1-1,1 1 1,1-2 0,2-1-1,0 0 1,2-1-1,0-1 1,1 0 0,1-2-1,1-1 1,1-1-1,33 19 1,39 15 31,3-4-1,1-5 1,2-3 0,1-6-1,133 26 1,-98-35-31,2-6 0,189 2 0,-223-19-31,-1-5 1,0-4-1,0-5 0,-1-5 1,-1-4-1,-1-4 0,-1-5 1,148-67-1,-156 55 14,-3-4 0,-2-4 1,-2-4-1,-3-3 0,-2-4 0,105-105 1,-142 121-61,-1-2 1,-3-2 0,-2-1 0,-3-2 0,-1-1 0,-4-2 0,-1-1 0,-3-1 0,-3-1-1,-2-2 1,19-94 0,-24 48-104,-6-1-1,-4-172 1,-7 198 118,-4 1 1,-4-1-1,-4 1 1,-2 1-1,-5 0 1,-2 2-1,-64-145 1,57 166 43,-2 1 1,-2 2 0,-2 1-1,-3 2 1,-2 2 0,-2 1-1,-79-68 1,63 69 13,-2 3 0,-2 2-1,-1 3 1,-2 3 0,-2 2 0,-84-29 0,61 34 9,-1 4 1,-1 4-1,-1 3 0,-1 5 1,0 4-1,-1 4 0,-129 10 1,146 2-11,0 4 1,1 3 0,1 4-1,0 2 1,1 5 0,-70 32-1,24 0 124,2 6 0,-185 130-1,204-120-48,3 4 0,4 4 0,4 4 0,-135 165 1,167-174-95,3 2 0,4 3 1,3 1-1,4 2 1,3 3-1,-48 155 1,60-132-17,5 2 1,5 1 0,4 0 0,6 1 0,7 129 0,3-174 9,3 0-1,3-1 1,3 0 0,3-1 0,39 116 0,-17-96 35,3-2 1,4-2-1,94 136 1,-52-106 60,176 184 0,-193-230-68,2-3 0,4-2-1,92 57 1,-108-83 12,1-3 1,1-3 0,1-2 0,2-4-1,86 24 1,-33-24 19,1-4 0,1-5-1,1-6 1,0-5 0,134-12 0,-150-2-44,-1-4 1,0-5 0,-1-5-1,-1-3 1,-2-5-1,-1-5 1,114-59-1,-105 39 10,-2-5-1,-3-4 1,-2-5-1,-4-4 1,161-164-1,-195 171-54,-3-3 0,-3-2 1,-3-2-1,-4-3 0,-3-1 0,-3-3 0,-4-1 0,-4-2 0,-3-1 0,24-117 0,-28 59-233,-6 0 0,-7-1-1,-6 0 1,-16-225 0,-1 269 123,-5 0 0,-4 1 0,-4 1 0,-4 0 1,-5 2-1,-4 2 0,-59-115 0,55 137 79,-3 1 0,-3 3 0,-3 1 0,-3 2 1,-3 3-1,-3 2 0,-2 3 0,-3 2 0,-91-62 0,77 69 28,-1 4 1,-3 3-1,-1 4 0,-2 3 0,-2 5 1,0 2-1,-95-16 0,57 22 44,-1 5-1,0 6 0,-1 5 1,-193 16-1,208 2 17,0 5-1,1 5 0,2 5 0,0 4 1,2 5-1,2 4 0,-127 70 0,126-52 30,2 5 0,4 4 0,2 4 0,4 4 0,3 4 0,-131 150 0,150-142-54,4 4 1,4 2-1,5 3 0,3 2 1,5 2-1,4 3 0,4 1 1,5 2-1,5 2 0,5 1 1,4 1-1,5 0 0,-2 125 1,18-146 17,3 0-1,5 0 1,4 0 0,3-1 0,4-1 0,4-1 0,53 133-1,-29-105-102,6-2-1,4-3 0,5-2 0,5-3 0,4-3 0,4-3 1,133 135-1,18-31-2236,-65-82-2238,-9-25-3695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47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46 3809,'0'0'13583,"-8"-8"-10960,-26-24-764,34 31-1775,0 1 0,0 0 0,0 0 0,-1-1 0,1 1 0,0 0 0,0-1 0,0 1 0,-1 0 0,1 0 0,0 0 0,-1-1 0,1 1 0,0 0 0,0 0-1,-1 0 1,1 0 0,0-1 0,-1 1 0,1 0 0,0 0 0,-1 0 0,1 0 0,0 0 0,-1 0 0,1 0 0,0 0 0,-1 0 0,1 0 0,0 0 0,-1 0 0,1 0 0,0 0 0,-1 0 0,1 1 0,0-1 0,-1 0 0,1 0 0,0 0 0,-1 0 0,1 1 0,0-1 0,0 0 0,-1 0-1,1 0 1,0 1 0,0-1 0,0 0 0,-1 1 0,1-1 0,0 0 0,0 0 0,0 1 0,0-1 0,-1 0 0,1 1 0,0-1 0,0 0 0,0 1 0,0-1 0,0 0 0,0 1 0,0-1 0,0 1 0,0 27-685,0-24 1134,0 357 2193,2 463-1313,40-230-883,42-5-294,-49-355-139,-6 6-360,-30-290-2858,-21-215-7944,10 117 3314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3881,'0'0'16163,"-22"27"-14841,-19 23-359,3 3 1,-49 87-1,-167 301 1774,70-130-4214,176-296 916,5-11 136,0 0 0,1 1 0,-1-1 0,1 1 0,0-1 0,1 1 0,-1-1 0,1 1 0,0 0 0,0 0 0,-1 6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4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3337,'0'0'11650,"200"186"-8073,-129-95-104,4 8-1201,3 3-1312,-6 4-680,3-4-280,10 25-1904,-13-31-4993,-22-21-3874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49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7066,'0'0'5217,"-28"214"-2337,24-127 105,1 12-1097,3 1-367,0-1-481,0-3-680,0-15-360,0-11-136,3-19-1272,4-18-1785,-3-15-2728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0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 6209,'0'0'13654,"15"0"-12048,533-22 5782,21-25-5402,-361 28-1352,246-23 42,762-57-62,-59 8-614,-737 54 0,149 13 54,-326 23-3226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0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11795,'0'0'8347,"30"12"-6047,-6-3-1941,35 14 381,100 24-1,-72-29-555,-35-9 22,-1 3 0,-1 1 0,94 40 0,-142-52-164,0-1-1,-1 1 1,1 0-1,-1-1 1,1 1-1,-1 0 1,1 0 0,-1 0-1,1 0 1,-1 1-1,0-1 1,0 0-1,1 1 1,-1-1-1,0 0 1,0 1 0,0-1-1,-1 1 1,1 0-1,0-1 1,-1 1-1,1 0 1,-1-1-1,1 1 1,-1 0 0,0-1-1,1 1 1,-1 0-1,0 0 1,0 0-1,-1-1 1,1 1 0,0 0-1,0 0 1,-1-1-1,1 1 1,-1 0-1,0 1 1,-3 4 129,0-1 0,-1 0 0,1 0 0,-1 0 0,0 0 0,0-1 1,-1 1-1,-6 3 0,-297 229-892,96-88-8158,74-59-5713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6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4 862 3993,'0'5'12423,"-3"24"-11185,4 3-197,1 0 0,2-1 0,1 1 0,13 42 0,-6-36-768,2 1 0,2-2 0,1 0 0,2-1 0,36 53 0,9 7-98,-37-52-55,3-1 0,53 60 0,-70-91-132,0-1 0,1 0 1,0-1-1,0 0 0,1-1 0,0-1 0,1-1 1,0 0-1,0-1 0,29 7 0,-6-5 7,-1-2-1,1-1 1,65-1-1,-95-4 9,1-1 1,-1-1-1,0 0 0,0 0 1,0 0-1,0-1 0,0-1 1,0 1-1,14-10 0,5-5-51,36-29-1,-45 33-36,13-12-36,-1-2 1,-1-1 0,-2-1-1,41-56 1,-48 59 7,-2-2 1,-1 0-1,-1-1 0,-1 0 1,22-65-1,-29 68-53,2 0 0,0 0 0,23-36 1,-24 47 69,0 1 1,1 0-1,1 0 1,0 1 0,1 1-1,22-18 1,-23 23 72,0 1 0,1 0 0,0 1 0,1 0-1,24-7 1,-18 9 77,1 1-1,-1 1 1,1 0 0,25 3-1,-20-1-42,-14 1 109,-1-1 0,1 2-1,0-1 1,-1 2 0,0 0 0,1 0-1,-1 1 1,0 0 0,-1 1 0,1 0-1,13 10 1,-9-5-52,0 2 0,-1-1 0,-1 2 1,0 0-1,0 1 0,16 23 0,9 12 629,3-2 0,59 53-1,-52-55-214,75 94 0,-32-30-186,14 20-132,-74-87-128,1-1-1,75 72 1,-84-92-24,1-1-1,0-1 1,2-2-1,0 0 1,1-1-1,38 14 1,-49-25-10,1 0 0,0-2-1,1 0 1,-1-1 0,0-1 0,1-1-1,-1 0 1,29-4 0,-30 1 5,-1 0 0,0-1 0,0-1-1,0 0 1,-1-1 0,0 0 0,23-15 0,93-70 74,-88 59-69,11-8-25,-2-3 0,-1-1-1,67-80 1,-92 94-109,-2-1-1,-2-1 1,0 0 0,-3-2-1,0 0 1,-2-2-1,17-57 1,15-105 100,19-66 21,3 82-13,-38 102 16,31-112-1,-55 148 361,-2-1 0,-3 1 0,-1-1 0,-6-73 0,4 109-373,-1-1-1,0 0 0,-1 0 1,0 0-1,-5-15 1,6 24-190,1 1 1,-1-1 0,0 1-1,1-1 1,-1 1 0,0-1-1,1 1 1,-1 0 0,0 0-1,1-1 1,-1 1 0,0 0-1,1 0 1,-1 0 0,0-1-1,0 1 1,1 0 0,-1 0-1,0 0 1,0 0 0,1 1-1,-1-1 1,0 0 0,0 0-1,1 0 1,-1 1 0,0-1-1,1 0 1,-1 0 0,-1 2-1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2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 10698,'0'0'10320,"-19"26"-9981,-8 10-191,-23 40 1,48-73-136,1 0-1,-1 0 1,1 0 0,-1 0-1,1 0 1,0 0 0,0 1-1,1-1 1,-1 0 0,1 0 0,-1 1-1,1-1 1,0 1 0,0-1-1,1 0 1,-1 1 0,1-1-1,0 0 1,-1 0 0,1 1-1,1-1 1,-1 0 0,0 0 0,1 0-1,0 0 1,-1 0 0,1-1-1,0 1 1,1 0 0,-1-1-1,5 5 1,0 0 5,3 5-3,1-2 0,0 1 0,0-2-1,1 1 1,1-1 0,-1-1 0,1-1 0,1 0 0,-1 0-1,28 8 1,-22-9-450,-1-2 1,1 0-1,21 1 0,-18-3-1432,-1-2 1,35-3-1,-49 2 1229,-1 0 1,1-1-1,-1 1 1,1-1-1,-1 0 0,1-1 1,-1 0-1,0 0 1,0 0-1,-1-1 1,1 1-1,-1-2 1,6-3-1,22-27-3218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 1464,'0'0'11412,"-8"-1"-10965,-2-1-390,-8 0 264,19 6-1,10 6 141,1 1 96,1 0 0,-2 0 0,0 1 0,0 1 0,10 17 0,41 77 1819,-13-20-1724,69 105-2249,-63-109-3703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7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61 255 4953,'0'0'19131,"-10"0"-17103,-30 0-290,29 0 1867,15 0-2496,14-2-1082,-1-1 0,0 0 0,1-2 0,-1 0-1,-1 0 1,22-11 0,-1 1-12,31-8-15,1 3 0,0 3 0,77-8 0,213-8 0,-228 24 0,-67 4 0,-1-3 0,1-4 0,95-28 0,-152 38-415,0 0-1,0 0 1,1 1-1,13 0 1,10 1-4344,-2 1-2903,10-1-5894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52 257 4329,'0'0'12780,"-9"0"-11329,-34-4 8479,49-1-9737,0 0 0,1 1 0,-1 0 0,1 0 0,0 0 0,0 1 0,11-4 0,3-2 179,17-7-134,1 2-1,0 2 1,1 1-1,0 2 0,0 1 1,1 3-1,46-1 1,10 2 63,395-28-141,-193-13-27,-11 1-1757,-280 43 809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9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1192,'0'0'11629,"-13"27"-11008,0-2-372,4-9-15,1 1 0,1 0 0,0 0 1,1 0-1,1 1 0,0 0 0,2 0 0,-3 26 0,1 351 3687,6-240-6960,-3-116-114,-7-10-1540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6:5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7522,'0'0'5601,"64"178"-4897,-32-127 624,0-3 169,0-6-281,-3-11-144,3-13-56,-4-18-112,8 0-295,7-43-345,25-68-264,-11 9-5161,-7-1-7642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00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6649,'0'0'8074,"-36"314"-6834,18-53-711,4-23-529,-4-27-2873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2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778 254 3097,'-289'-13'-781,"254"9"1078,0-2 0,0-1-1,1-1 1,0-2 0,1-2 0,-40-19 0,48 16 860,-42-33-1,48 34 1019,0 0 0,-1 1 0,-40-26 5599,80 35-6450,577-12 2200,-451 17-3067,936 42 1324,-94 0-1046,916-40 68,-1004-5-787,-556 2-45,626 3 104,-5 25-9,-434 2-99,696 26-651,-1212-55 152,30-3-2580,-43 2 2477,0-1 0,0 1-1,-1-1 1,1 1 0,0-1 0,0 0-1,0 0 1,-1 0 0,1 0 0,2-2-1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6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4153,'0'0'13287,"19"-13"-11907,-9 6-1171,-4 2-139,1 0-1,-1 0 0,1 0 1,0 1-1,1 1 1,7-4-1,-13 6-34,0 1 0,-1-1-1,1 1 1,0-1 0,0 1-1,0 0 1,0 0 0,0 0 0,0 0-1,-1 0 1,1 0 0,0 1-1,0-1 1,0 1 0,0-1-1,-1 1 1,1 0 0,0-1 0,0 1-1,-1 0 1,1 0 0,-1 0-1,1 0 1,-1 1 0,1-1-1,-1 0 1,0 1 0,0-1 0,1 1-1,-1-1 1,0 1 0,0-1-1,-1 1 1,1 0 0,1 3-1,9 22 377,-1 0-1,-2 1 1,0 0-1,-2 1 1,3 40-1,-1 152 151,-5-91-509,-3-122-51,1 17-1,1 0-1,5 28 1,-7-52-2,1 0-1,-1 0 1,0 1 0,1-1 0,-1 0 0,1 0-1,-1 0 1,1 0 0,-1 0 0,1 1 0,0-1-1,0 0 1,1 1 0,-2-2-2,1 1 0,-1-1 1,0 0-1,1 0 0,-1 0 0,0 0 0,1 0 1,-1 0-1,1 0 0,-1 0 0,0 0 0,1 0 1,-1 0-1,0 0 0,1 0 0,-1 0 0,0 0 1,1 0-1,-1 0 0,1 0 0,-1-1 0,0 1 1,1 0-1,-1 0 0,0 0 0,0-1 0,1 1 1,-1 0-1,1-1 0,1-2-22,1 0-1,-1-1 1,1 1 0,-1-1 0,0 0-1,0 1 1,2-7 0,66-209-601,-14 36-112,-41 138 583,-10 26 125,0 1 0,2 0 0,0 0 0,1 1-1,1 0 1,0 0 0,18-23 0,-26 39 30,0 0 0,0 0 0,0 0 0,0 0 0,0 0 0,0 0 0,1 0 1,-1 0-1,0 0 0,1 0 0,-1 0 0,0 1 0,1-1 0,-1 1 0,1-1 0,-1 1 0,1-1 0,-1 1 0,1 0 0,-1 0 0,3 0 1,-2 0-1,-1 1 0,0-1 1,1 1-1,-1 0 1,0 0-1,0-1 1,1 1-1,-1 0 1,0 0-1,0 0 0,0 0 1,0 1-1,0-1 1,0 0-1,-1 0 1,1 0-1,0 1 1,0 1-1,3 7 6,0 1 1,0 0-1,-1 0 0,1 16 1,-3-23 1,13 150 445,-13-118-360,1 1-1,2-1 0,2 0 1,11 39-1,-16-72-91,0 0 1,0 0-1,0 1 0,1-1 1,0 0-1,-1 0 0,1 0 1,0-1-1,1 1 0,-1 0 1,3 2-1,-4-4-2,1 0 0,-1 0 0,0-1 0,1 1 0,-1 0 0,1-1 0,0 1 0,-1-1 0,1 1 0,-1-1-1,1 0 1,0 0 0,-1 0 0,1 0 0,0 0 0,-1 0 0,1 0 0,-1 0 0,1 0 0,0-1 0,-1 1 0,1-1 0,-1 1 0,1-1 0,1-1 0,5-3-18,0-1 0,0-1 0,-1 1 1,1-1-1,-2 0 0,1-1 0,-1 1 1,0-1-1,8-15 0,-7 12-14,83-134-1124,27-38-1042,-90 152 1900,-26 29 285,1 1 1,-1 0-1,1 0 1,-1 0-1,1 1 1,0-1-1,0 0 1,-1 1-1,1-1 1,0 1-1,0-1 1,0 1-1,-1 0 0,1 0 1,0 0-1,2 0 1,-3 0 5,0 0 1,0 0 0,0 0-1,0 0 1,-1 0-1,1 1 1,0-1-1,0 0 1,0 1-1,0-1 1,-1 0-1,1 1 1,0-1-1,0 1 1,0-1 0,-1 1-1,1-1 1,0 1-1,-1-1 1,1 1-1,-1 0 1,1 0-1,-1-1 1,1 1-1,0 1 1,7 17 69,0 0 0,-2 0 1,0 1-1,-1 0 0,3 27 1,5 20 330,-8-48-272,26 95 428,-26-98-518,2 0 0,-1 0 0,2-1 0,17 26 0,-22-36-94,1-1 0,0 0 0,0 0 0,0 0 0,0 0 0,1-1 1,-1 0-1,1 0 0,0 0 0,0 0 0,0-1 0,0 0 0,1 0 0,-1 0 1,1-1-1,7 2 0,-1-2-929,0 0 0,0 0 1,0-2-1,0 1 0,-1-1 0,23-6 1,-22 4-665,0-1 1,-1-1-1,17-8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6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33 3225,'0'0'14974,"-18"-5"-14801,-57-17-204,70 20-10,-1 1 1,1 0-1,0 0 0,0 0 0,-1 1 0,1 0 1,0 0-1,0 1 0,-1-1 0,1 1 0,0 0 1,0 0-1,0 1 0,0 0 0,0-1 0,0 2 0,0-1 1,1 1-1,-1-1 0,1 1 0,-5 4 0,-1 3 17,1 0 0,0 0 0,1 1 0,0 0 0,-12 23-1,11-20 39,0 1 25,1 0 0,1 1 1,0-1-1,0 1 0,2 1 0,0-1 1,1 1-1,1 0 0,0-1 1,0 27-1,3-41-44,0-1 1,0 1 0,0-1 0,0 1-1,1 0 1,-1-1 0,1 1-1,-1-1 1,1 0 0,0 1-1,-1-1 1,1 1 0,0-1 0,0 0-1,0 0 1,0 1 0,0-1-1,0 0 1,0 0 0,0 0-1,1 0 1,-1 0 0,0 0-1,1-1 1,-1 1 0,1 0 0,-1-1-1,1 1 1,2 0 0,-1 0-20,0-1 1,0 1-1,0-1 1,0 0-1,1 0 1,-1 0-1,0 0 1,0 0-1,0-1 1,0 0-1,0 1 1,0-1-1,0 0 1,6-3-1,-4 0 0,-1 1-1,0-1 1,0 1 0,0-1-1,0-1 1,0 1-1,-1 0 1,0-1-1,0 0 1,5-9-1,20-55-239,9-55-186,-36 122 419,0 1 0,-1-1 0,1 1 0,0-1 0,0 1 0,0-1 0,0 1 0,0 0 0,0 0 0,1-1-1,-1 1 1,0 0 0,1 0 0,-1 0 0,1 0 0,-1 1 0,1-1 0,-1 0 0,1 0 0,2 0 0,-1 1 4,1-1 0,-1 1 1,1 0-1,-1 0 1,1 0-1,-1 0 0,1 1 1,-1-1-1,6 3 1,2 1 13,0 0 1,-1 1-1,1 0 0,17 12 1,49 41 26,16 11-1439,-91-67 1158,0-1 0,0 1 0,0-1 1,0 0-1,0 1 0,0-1 0,1 0 0,-1 0 0,0-1 0,1 1 1,-1 0-1,1-1 0,-1 1 0,1-1 0,-1 0 0,1 0 1,-1 0-1,1 0 0,-1 0 0,5-2 0,9-15-3439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6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2441,'0'0'11906,"136"177"-9489,-72-113-657,11-4-1168,0-9-592,-4-6-232,1-9-1904,-22-12-1881,-22-18-2257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2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400 0 4625,'0'0'7890,"-174"199"-6122,113-112-304,4 10-535,7 2-545,14-3-384,15-11-1417,21-25-1191,14-24-2897,25-27-1041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7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 6009,'0'0'8594,"-193"234"-7634,154-137-960,10 32-120,8-21-2088,3-29-3313</inkml:trace>
  <inkml:trace contextRef="#ctx0" brushRef="#br0" timeOffset="1">714 154 3193,'0'0'10674,"-50"217"-9634,46-160-1040,4-15-664,0-18-4753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7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3689,'0'0'11562,"25"171"-11562,4-102-752,-1-8-5489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5121,'0'0'9745,"3"24"-9433,-1-4-249,17 122 257,-10-68-259,-2-102 347,-3 0-391,1-1-1,2 0 1,1 1-1,21-52 1,-27 77-23,-1 0 0,1 0 0,0 0 0,-1 0 0,1 0 0,0 1 0,1-1 0,-1 1 0,0-1 0,1 1 1,0 0-1,-1 0 0,1 0 0,0 0 0,0 0 0,0 1 0,0-1 0,0 1 0,0 0 0,1 0 0,-1 0 0,0 1 0,1-1 0,-1 1 0,0-1 1,1 1-1,-1 0 0,1 0 0,-1 1 0,6 0 0,-2 1 3,-1 0 1,1 1-1,-1-1 1,1 1-1,-1 1 0,0-1 1,0 1-1,0 0 1,-1 0-1,0 1 0,1 0 1,-2 0-1,9 10 1,-1 2 17,-2 1 0,0 1 1,-1 0-1,-1 0 0,10 31 1,-6-14 60,-12-36-75,0 1 0,0-1 0,0 1 0,0-1 0,0 0 0,0 1 0,0-1 0,0 1 0,0-1 0,1 0 0,-1 1 0,0-1 0,0 1-1,0-1 1,1 0 0,-1 1 0,0-1 0,0 0 0,1 0 0,-1 1 0,0-1 0,1 0 0,-1 1 0,1-1 0,-1 0 0,0 0 0,1 0 0,-1 0 0,0 1 0,1-1 0,-1 0 0,1 0 0,-1 0 0,1 0 0,-1 0 0,0 0 0,1 0 0,-1 0 0,1 0 0,-1 0 0,0 0 0,1 0 0,-1 0 0,1-1 0,-1 1 0,1 0 0,-1 0 0,0 0 0,1 0 0,-1-1 0,1 1 0,16-20 55,-16 18-51,55-91-27,-43 68-223,1 0-1,1 1 0,2 1 1,33-39-1,-48 60 230,0 1-1,0-1 0,0 0 0,1 0 1,-1 1-1,0-1 0,1 1 1,-1 0-1,1 0 0,-1 0 1,1 0-1,-1 0 0,1 0 1,0 1-1,0-1 0,-1 1 1,5-1-1,-5 2 18,0-1 1,0 1-1,-1-1 0,1 1 1,0 0-1,0 0 0,-1 0 1,1-1-1,0 2 0,-1-1 1,1 0-1,-1 0 0,0 0 1,1 1-1,-1-1 0,0 1 1,0-1-1,0 1 0,0-1 1,0 1-1,0 0 0,0-1 1,0 1-1,0 2 0,4 12 260,0 1-1,4 32 1,-6-31-77,0 0-1,9 25 1,-12-42-215,1 1 0,-1-1 1,1 0-1,-1 0 0,1 1 0,0-1 1,0 0-1,0 0 0,-1 0 1,1 0-1,0 0 0,0 0 0,0 0 1,0 0-1,1 0 0,-1-1 1,0 1-1,0 0 0,0-1 0,1 1 1,-1-1-1,0 1 0,1-1 1,-1 0-1,0 1 0,1-1 0,-1 0 1,2 0-1,-1 0-315,1-1 0,-1 1 0,1-1 1,-1 1-1,1-1 0,-1 0 0,0 0 0,1 0 0,-1 0 1,0 0-1,0-1 0,0 1 0,0-1 0,0 1 1,2-3-1,22-32-6074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8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15 3145,'0'0'17622,"-4"-1"-17099,-5-1-458,-6-2-511,-1 2 1,0-1-1,-27 1 0,38 2 372,1 0 0,-1 0 0,0 1 0,1 0-1,-1 0 1,1 0 0,-1 1 0,1 0 0,0 0 0,0 0-1,-1 0 1,1 0 0,1 1 0,-1 0 0,0 0 0,1 0-1,-6 6 1,2-1 68,1 1 0,0 0 0,0 0 0,1 1 0,0 0 1,1 0-1,0 0 0,0 0 0,-2 16 0,2-6 143,1 1 0,2 0-1,1 40 1,0-58-134,1 1 0,-1-1-1,1 0 1,0 0 0,0 0-1,0 0 1,0 0 0,0 0 0,1-1-1,0 1 1,-1 0 0,1-1-1,0 1 1,0-1 0,0 1-1,1-1 1,-1 0 0,0 0 0,1 0-1,0 0 1,-1-1 0,1 1-1,0-1 1,0 1 0,0-1-1,0 0 1,0 0 0,0 0-1,0-1 1,0 1 0,0-1 0,0 0-1,0 0 1,1 0 0,-1 0-1,0 0 1,0 0 0,0-1-1,0 0 1,0 0 0,0 0-1,0 0 1,0 0 0,0 0 0,0-1-1,0 1 1,-1-1 0,1 0-1,-1 0 1,1 0 0,-1 0-1,3-3 1,9-12 5,-1-1-1,13-22 1,-19 28-2,-5 10 5,-1 0 0,1 0-1,0 0 1,0 0 0,0 0-1,0 1 1,0-1 0,0 1 0,1-1-1,-1 1 1,0 0 0,1-1-1,-1 2 1,1-1 0,-1 0-1,1 0 1,-1 1 0,4-1-1,5 0 12,1 0 0,23 2 0,-9 1-33,18 4-121,0 0-3690,-43-7 3672,0 1 1,0 0-1,0-1 1,0 1 0,0 0-1,0-1 1,0 1-1,0-1 1,-1 1 0,1-1-1,0 0 1,0 1 0,-1-1-1,1 0 1,0 0-1,-1 1 1,1-1 0,-1 0-1,1 0 1,-1 0-1,1 0 1,-1 0 0,0 0-1,1 0 1,-1 0-1,0-1 1,7-30-3027,-7 28 2520,4-37-4094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38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1952,'0'0'17860,"11"208"-14939,0-106-761,6 10-343,1 2-225,11-9-904,3-5-600,4-19-88,-4-12-1032,-18-12-2433,-11-17-4416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0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3385,'0'0'11870,"-1"28"-10255,-1 21-784,3 1-1,11 85 0,28 208-161,-37-333-572,1-16-43,3-24-12,-5 22-27,18-62-888,2 1 0,3 1 0,4 1 1,65-112-1,-91 175 825,6-12-130,1 0 0,19-21 1,-25 34 167,-1-1 1,0 1 0,1 0 0,0-1 0,0 2 0,0-1-1,0 0 1,0 1 0,1 0 0,-1 0 0,1 0 0,-1 1 0,1-1-1,8 0 1,-11 2 18,-1 0-1,1 0 1,0 0-1,0 0 0,-1 0 1,1 1-1,0-1 1,0 1-1,-1-1 1,1 1-1,-1 0 0,1 0 1,0 0-1,-1 0 1,1 0-1,-1 0 1,0 0-1,1 0 1,-1 0-1,0 1 0,0-1 1,0 1-1,0-1 1,0 1-1,0-1 1,0 1-1,0-1 0,-1 1 1,2 3-1,1 5 143,0 1 0,0 0 0,2 18 0,-4-20-37,14 188 1607,-3-27-1176,-12-165-540,1 0 1,0 1-1,0-1 1,1 0-1,0 0 0,3 8 1,-4-12-6,-1 0 0,0-1 0,1 1 0,-1-1 0,1 1 0,-1-1 0,1 1 0,-1-1 1,1 1-1,-1-1 0,1 1 0,-1-1 0,1 1 0,0-1 0,-1 0 0,1 0 0,0 1 0,-1-1 1,1 0-1,0 0 0,-1 0 0,1 1 0,1-1 0,-1-1-2,0 1 1,1-1-1,-1 1 0,0-1 1,0 1-1,1-1 1,-1 0-1,0 0 0,0 1 1,0-1-1,0 0 0,0 0 1,0 0-1,0 0 0,0 0 1,0-1-1,0 0 1,16-25-126,-1-1 1,-1-1 0,11-32 0,2-3-514,-9 22 187,-9 18 208,1 1 1,0 0-1,2 1 1,1 0-1,21-26 1,-33 46 232,0-1 1,1 1-1,-1 0 0,0 0 1,1 1-1,-1-1 0,1 0 0,-1 1 1,1-1-1,0 1 0,0 0 1,-1 0-1,5-1 0,-5 2 9,0 0 0,0 0 0,-1 0 0,1 0 0,0 0 0,0 1-1,0-1 1,-1 1 0,1-1 0,0 1 0,0-1 0,-1 1 0,1 0 0,-1 0-1,1 0 1,-1 0 0,1 0 0,-1 0 0,1 1 0,-1-1 0,0 0-1,0 1 1,2 2 0,5 8 64,0 0 0,-2 1 0,1 0 0,-2 0 0,0 1 0,5 20 1,16 92 1135,-23-105-968,6 47 504,-7-41-374,9 39 0,-10-65-365,7 20 143,0-17-221,4-15-330,4-16-1520,-1-2 1,14-41-1,0-6-3957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3673,'0'0'8330,"28"156"-6042,-21-108-432,1-6-815,-5-8-745,-3-10-288,0-9-8,0-9-1072,0-12-993,0-24-2304,-7-19-472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0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1560,'0'0'14339,"11"214"-14339,14-163-1512,-7-15-3961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1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188 241 6809,'0'0'11134,"-30"-13"-10966,-92-37-150,95 45-24,26 5 6,1 0 0,0 0-1,-1 1 1,1-1 0,0 0 0,-1 0-1,1 1 1,0-1 0,-1 0-1,1 0 1,0 1 0,0-1 0,0 0-1,-1 1 1,1-1 0,0 0-1,0 1 1,0-1 0,0 0-1,0 1 1,0-1 0,-1 1 0,1-1-1,0 0 1,0 1 0,0-1-1,0 1 1,0-1 0,1 1 0,-1-1-1,-3 33-28,3 0 0,3 43 0,-2-67 19,1 1 0,0 0 0,0-1 0,1 1 0,0-1 0,0 0 0,1 0 0,1 0 0,-1 0 0,1-1 0,1 0 0,11 14 0,-15-20 2,0 1 1,1-1-1,0 0 0,-1 0 1,1 0-1,0 0 0,0 0 0,0-1 1,0 0-1,0 1 0,0-1 0,1 0 1,-1 0-1,0-1 0,1 1 1,-1-1-1,1 1 0,-1-1 0,0 0 1,1 0-1,-1-1 0,1 1 0,3-2 1,-3 1 1,1-1 0,0 0 0,0 0 0,-1 0-1,1-1 1,-1 1 0,1-1 0,-1 0 0,0-1 0,0 1 0,-1-1 0,1 0 0,-1 1 0,4-7 0,7-13-174,-1-2-1,-1 1 1,-1-2 0,-2 1 0,0-1-1,-2-1 1,0 1 0,-2-1-1,1-28 1,-6 54 177,0 1 0,0 0-1,0 0 1,0 0 0,0-1-1,0 1 1,0 0 0,0 0 0,0-1-1,0 1 1,0 0 0,0 0 0,0 0-1,0-1 1,0 1 0,0 0-1,1 0 1,-1 0 0,0-1 0,0 1-1,0 0 1,0 0 0,0 0 0,0-1-1,0 1 1,1 0 0,-1 0 0,0 0-1,0 0 1,0 0 0,1-1-1,-1 1 1,0 0 0,0 0 0,0 0-1,1 0 1,-1 0 0,0 0 0,1 0-1,6 8-76,6 22 19,-11-25 57,51 106 160,-45-96-84,1-1 1,0 0 0,1 0 0,1-1-1,16 15 1,-26-26-70,0-1 0,1 1 0,-1-1 0,0 0 0,1 0-1,-1 0 1,1 0 0,-1 0 0,1 0 0,0 0 0,-1 0 0,1 0 0,0-1 0,0 1-1,0-1 1,-1 0 0,1 1 0,0-1 0,0 0 0,0 0 0,3 0 0,-3-1-14,-1 0 1,1 0-1,-1 0 1,1 0 0,-1 0-1,0 0 1,1 0-1,-1-1 1,0 1-1,0 0 1,0-1-1,0 1 1,0-1 0,0 1-1,-1-1 1,1 0-1,0 1 1,0-4-1,3-10-208,-1 0 0,-1-1 0,0 0 0,0-16 0,-2 22-45,2-81-999,-2 45 442,7-52 0,-7 96 811,0 0 1,1 0 0,-1 0 0,0 0 0,1 0 0,-1 0 0,1 0 0,0 0-1,0 0 1,0 1 0,0-1 0,0 0 0,0 1 0,0-1 0,1 0 0,-1 1 0,0-1-1,1 1 1,-1 0 0,1 0 0,3-2 0,-3 2 35,0 0-1,1 1 1,-1 0 0,0-1 0,1 1 0,-1 0-1,1 0 1,-1 1 0,0-1 0,1 0-1,-1 1 1,0-1 0,1 1 0,-1 0-1,0 0 1,0 0 0,0 0 0,0 0-1,4 3 1,16 12 519,-1 1-1,-1 1 1,0 0-1,22 28 1,-12-12 220,38 39 664,144 142-256,-179-190-2044,-31-24 557,-1 0 1,0-1-1,1 1 1,-1 0-1,1-1 1,-1 1-1,1-1 1,-1 1-1,1-1 1,-1 0-1,1 1 0,-1-1 1,1 0-1,-1 0 1,1 0-1,-1-1 1,1 1-1,0 0 1,-1 0-1,1-1 1,-1 1-1,0-1 1,4-1-1,3-10-4308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1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4257,'0'0'5817,"-121"205"-4905,96-112-912,7-15 0,4-20-3576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3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0 8626,'0'0'7611,"28"21"-7481,86 69-158,-110-87 0,0 1 0,0 0 0,0 0 0,0 0 0,-1 0-1,0 1 1,1-1 0,1 6 0,-4-8-11,0 0 1,-1 0-1,1 0 1,-1 0-1,0 0 1,0 0-1,1 0 1,-1 1-1,-1-1 0,1 0 1,0 3-1,-1 7-195,0-6 190,0 0 1,0 1-1,-1-1 1,0 0-1,1-1 1,-2 1-1,1 0 1,-1 0-1,0-1 1,0 0-1,-1 1 1,1-1-1,-1-1 1,0 1-1,-1 0 1,1-1 0,-1 0-1,-5 4 1,-14 10 128,-1-1 1,-39 20 0,43-25-1,19-11-101,-19 12 451,21-13-435,0 0-1,-1 0 1,1 0-1,0 0 0,-1 0 1,1 0-1,0 0 1,0 0-1,-1 1 1,1-1-1,0 0 1,-1 0-1,1 0 0,0 1 1,0-1-1,-1 0 1,1 0-1,0 1 1,0-1-1,0 0 1,0 0-1,-1 1 0,1-1 1,0 0-1,0 1 1,0-1-1,0 0 1,0 1-1,0-1 1,0 0-1,0 1 0,0-1 1,0 0-1,0 0 1,0 1-1,0-1 1,0 0-1,0 1 1,0-1-1,0 0 0,0 1 1,0-1-1,0 0 1,0 1-1,1-1 1,-1 0-1,0 0 1,0 1-1,0-1 0,1 0 1,-1 0-1,0 1 1,0-1-1,1 0 1,-1 0-1,1 1 1,26 9-199,34 7 1,-29-9-49,34 14 1,-57-18 219,-1 0 1,1 0-1,-1 1 0,1 0 1,-1 1-1,-1-1 0,1 2 1,8 8-1,-13-12 83,0 0-1,-1 1 1,1-1-1,0 1 1,-1 0 0,0 0-1,0 0 1,0 0 0,-1 0-1,1 0 1,-1 1-1,0-1 1,0 0 0,-1 1-1,1-1 1,-1 1-1,0-1 1,0 0 0,0 1-1,-1-1 1,1 1-1,-1-1 1,-3 8 0,0-3 85,0 0-1,0 0 1,-1-1 0,0 0 0,-1 0 0,0 0 0,0 0 0,-1-1-1,-12 10 1,11-9-247,-55 44 292,58-49-483,0 0-1,0 1 0,0-2 1,0 1-1,0 0 0,0-1 1,-1 0-1,1 0 1,-1-1-1,-11 2 0,7-6-3440,8-12-859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2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3753,'0'0'12923,"-3"169"-10315,3-103-1232,0 3-919,0-6-417,7-9-40,7-8-1345,-3-16-1607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9754,'0'0'6457,"153"181"-16763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2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0 400,'0'0'13870,"2"34"-12957,2 112 13,-2 48 974,5-205-1706,7-38-252,29-79-880,-36 112 681,1-1 1,0 1 0,1 0-1,1 1 1,16-20 0,-23 31 168,1 0 0,0 1 0,0-1 0,1 1 0,-1 0 0,1 0-1,0 0 1,-1 0 0,1 1 0,0 0 0,1 0 0,-1 0 0,10-1 0,-12 2 65,0 1 0,0 0 0,1-1 0,-1 2 0,0-1 0,0 0 0,0 0 0,1 1 0,-1 0 0,0 0 0,0 0 0,0 0 0,0 0 0,0 0 0,-1 1 1,1-1-1,0 1 0,-1 0 0,1 0 0,-1 0 0,1 0 0,-1 0 0,0 1 0,3 3 0,1 4 20,-1-1 0,-1 1 1,1-1-1,-2 1 0,1 1 1,-1-1-1,-1 0 0,0 1 1,1 15-1,0 17 764,-5 46-1,1-30 2188,5-74-2983,47-67-4014,-28 35-1689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3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2136,'0'0'11144,"15"2"-10933,21 3-669,0-1 0,0-2 0,0-2 0,42-4 0,-28-2-411,-50 6 894,1 0 0,-1 1 1,1-1-1,-1 0 0,1 1 1,-1-1-1,0 1 0,1-1 1,-1 1-1,1-1 0,-1 1 1,0-1-1,1 1 0,-1-1 1,0 1-1,0 0 0,0-1 1,1 1-1,-1-1 0,0 1 1,0 0-1,0-1 1,0 1-1,0 0 0,0-1 1,0 1-1,0-1 0,0 1 1,0 0-1,-1-1 0,1 1 1,0 0-1,-1 4 259,1 1 0,0 139 5396,0-47-4769,0-98-968,0 1-1,0-1 1,0 0 0,0 1 0,0-1 0,0 0 0,0 1 0,0-1 0,0 0 0,0 1 0,0-1 0,0 0 0,0 1 0,0-1 0,0 0 0,1 1 0,-1-1 0,0 0 0,0 1 0,0-1 0,0 0 0,1 0-1,-1 1 1,0-1 0,0 0 0,0 0 0,1 1 0,-1-1 0,0 0 0,1 0 0,-1 0 0,0 1 0,0-1 0,1 0 0,-1 0 0,0 0 0,1 0 0,-1 0 0,0 0 0,1 0 0,-1 0 0,0 0-1,1 0 1,-1 0 0,0 0 0,1 0 0,-1 0 0,0 0 0,1 0 0,-1 0 0,0 0 0,1 0 0,-1 0 0,0 0 0,1-1 0,-1 1 0,0 0 0,0 0 0,1 0 0,-1-1 0,0 1 0,1 0-1,17-18-4245,-3-13-645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8 243 3705,'0'0'11220,"-2"27"-8867,-3 85-422,5-108-1881,-1 1 0,1-1-1,1 1 1,-1-1 0,1 1-1,-1-1 1,1 1 0,1-1-1,-1 1 1,1-1 0,-1 0-1,1 0 1,0 0 0,1 0-1,-1 0 1,1-1 0,-1 1-1,1 0 1,0-1 0,1 0-1,-1 0 1,0 0 0,1 0-1,0-1 1,-1 1 0,9 3-1,-5-2-11,1 1-118,0-1 0,0 0 0,0 0 0,1-1 0,-1 0 1,13 2-1,-18-4 22,0-1 0,0 1 0,0-1 1,0 0-1,0 1 0,-1-2 0,1 1 1,0 0-1,0 0 0,0-1 0,0 0 1,0 0-1,0 1 0,0-2 0,-1 1 1,1 0-1,0 0 0,-1-1 0,1 0 1,-1 1-1,0-1 0,1 0 0,2-4 1,2-3-29,-1-1 0,-1 0 0,1 0 0,-1-1 0,6-19 0,13-64-772,-11 42 6,-9 33 363,-4 16 383,0-1 0,1 1 0,-1 0 0,1 0 1,0-1-1,0 1 0,0 0 0,1 0 0,-1 0 0,1 0 0,-1 0 0,1 0 1,4-4-1,-6 7 92,1-1 0,-1 1 0,0 0 0,1 0-1,-1 0 1,1-1 0,-1 1 0,0 0 0,1 0 0,-1 0 0,1 0 0,-1 0 0,1 0 0,-1 0 0,1 0 0,-1 0 0,0 0 0,1 0 0,-1 0 0,1 0 0,-1 0 0,1 0 0,-1 1 0,0-1-1,1 0 1,-1 0 0,1 0 0,-1 1 0,0-1 0,1 0 0,-1 1 0,0-1 0,1 0 0,-1 1 0,0-1 0,0 0 0,1 1 0,-1-1 0,0 1 0,9 20 62,-8-16-53,16 53 382,-12-39-105,0 0 1,2 0-1,0-1 1,0 0 0,17 27-1,-23-44-259,0 1-1,0 0 0,0-1 0,1 1 1,-1-1-1,0 1 0,1-1 0,-1 0 0,1 0 1,0 1-1,-1-1 0,1 0 0,0 0 1,0-1-1,0 1 0,3 1 0,-4-2-43,0 0 0,1 0 0,-1 0-1,1 0 1,-1-1 0,0 1 0,1 0-1,-1-1 1,0 1 0,1-1 0,-1 1-1,0-1 1,0 0 0,1 1 0,-1-1-1,0 0 1,0 0 0,1-1 0,4-4-285,0-1 1,-1 0 0,0 0 0,-1 0-1,1-1 1,2-8 0,53-130-4434,-10 20 3913,-50 125 868,0 0-1,1 0 1,-1 0 0,1 0 0,-1-1 0,1 1 0,-1 0-1,1 1 1,0-1 0,-1 0 0,1 0 0,0 0 0,0 0 0,0 0-1,0 1 1,-1-1 0,1 0 0,0 1 0,0-1 0,0 1 0,0-1-1,1 1 1,-1-1 0,0 1 0,0 0 0,0 0 0,0-1 0,0 1-1,0 0 1,1 0 0,-1 0 0,0 0 0,1 1 0,0-1 19,0 1 0,0 0 0,0 0 0,0 1 0,-1-1 0,1 0 0,0 1 1,-1-1-1,0 0 0,1 1 0,-1 0 0,0-1 0,1 1 0,-1 0 0,0 0 1,0 0-1,0 3 0,7 15 452,-1 1-1,-1 0 1,-1 1 0,3 35 0,-2 94 3479,-6-151-3980,0 0 0,0 0 0,0 0 0,0 0 0,0 0 0,0 0 0,0 0 0,0 0 0,0 1 0,0-1 0,0 0 0,0 0 0,0 0 0,0 0 0,0 0 0,0 0 0,0 0 0,0 0 0,0 1 0,0-1 0,0 0 0,0 0 0,0 0 0,0 0 0,0 0 0,0 0 0,0 0 0,0 0 0,0 0 0,1 0 0,-1 1 0,0-1 0,0 0 0,0 0 0,0 0 0,0 0 0,0 0 0,0 0 0,0 0 0,0 0 0,1 0 0,-1 0 0,0 0 0,0 0 0,0 0 0,0 0 0,0 0 0,0 0 0,0 0 0,1 0 0,-1 0 0,0 0 0,0 0 0,0 0 0,0 0 0,0 0 0,0 0 0,0-1 0,0 1 0,0 0 0,1 0 0,-1 0 0,0 0-1,0 0 1,0 0 0,8-10-51,12-43-907,-2 0-1,17-87 0,-22 83 613,-7 34 277,11-37 36,-16 58 38,-1 1 0,1 0 0,0 0 0,-1 0 0,1 0 0,0-1 0,0 1 1,0 0-1,0 0 0,0 0 0,0 1 0,0-1 0,0 0 0,0 0 0,1 1 0,-1-1 0,0 0 0,0 1 1,1-1-1,-1 1 0,0 0 0,1-1 0,-1 1 0,1 0 0,-1 0 0,0 0 0,1 0 0,-1 0 0,0 0 1,3 1-1,0 0-5,-1 0 1,0 0-1,0 0 1,0 0-1,0 1 1,0-1-1,0 1 0,0 0 1,0-1-1,-1 2 1,1-1-1,2 3 1,5 7 6,0 1 0,-1 0 0,-1 1 0,0-1 0,11 29 0,22 82 59,-21-58-65,-10-49 1,-10-17-3,0 0 0,1 0 0,-1 0 0,0 1 0,1-1 1,-1 0-1,0 0 0,1 0 0,-1 0 0,0 0 0,1 0 0,-1 0 0,0 0 1,1 0-1,-1 0 0,0 0 0,1 0 0,-1-1 0,0 1 0,1 0 0,-1 0 0,0 0 1,1 0-1,-1 0 0,0-1 0,1 1 0,-1 0 0,0 0 0,0-1 0,1 1 0,1-3 10,0 0 0,0 0 0,0 0 0,0 0 0,-1 0 0,1 0 0,1-6 0,24-77-98,-14 38-103,39-86 1,-39 116 258,-13 17-54,0 1-1,1 0 1,-1-1-1,0 1 1,0 0-1,1 0 1,-1-1-1,0 1 1,0 0-1,1 0 1,-1-1-1,0 1 1,0 0-1,1 0 1,-1 0 0,0 0-1,1 0 1,-1-1-1,0 1 1,1 0-1,-1 0 1,0 0-1,1 0 1,-1 0-1,1 0 1,-1 0-1,0 0 1,1 0-1,-1 0 1,0 0-1,1 0 1,-1 0-1,0 1 1,1-1-1,-1 0 1,0 0-1,1 0 1,-1 0-1,0 1 1,0-1-1,1 0 1,-1 0-1,0 0 1,1 1-1,-1-1 1,0 0-1,0 1 1,0-1-1,1 0 1,-1 0 0,0 1-1,0-1 1,0 0-1,0 1 1,0-1-1,0 0 1,1 1-1,-1 0 1,6 31 1138,-1 1 1,-1 0-1,-1 50 1,1-1-739,-1-17-3541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4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1 338 5273,'0'0'6369,"189"3"-2792,-43-3 256,71 0-600,83-9-793,42-24-831,12-13 87,-12-8-752,-39-3-584,-28 0-168,-65 15-192,-67 15-144,-65 12-592,-42 15-1432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5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832 287 5513,'0'0'4241,"-33"3"-1810,6-1-1857,4-1 0,0 1 1,1 0 0,-1 2 0,1 1 0,0 0-1,1 2 1,-1 0 0,-30 16 0,26-7-101,1 1 1,0 1-1,1 1 1,1 1-1,1 1 0,1 0 1,1 2-1,1 1 1,1 1-1,1 0 0,-17 35 1,15-24-276,3 1 1,1 1-1,1 0 0,2 1 1,2 1-1,2 0 1,-6 76-1,13-96-149,1-1 0,1 1 0,1 0 0,0-1 0,2 0 0,0 1 0,1-2 0,1 1 0,1 0 0,0-1 0,1 0 0,1-1 0,14 19 0,-9-16-36,2 0 1,1-2-1,0 0 0,1-1 0,1-1 0,0 0 1,2-1-1,-1-2 0,2 0 0,23 10 0,-5-5 6,1-2 1,1-2-1,78 16 0,-38-17-8,95 4 1,-98-13-10,0-4-1,-1-4 1,1-2 0,-1-5 0,119-30 0,-149 27-107,-1-2-1,-1-2 0,0-2 1,-1-2-1,-1-2 0,-2-2 1,0-1-1,-2-3 0,-1-1 1,42-44-1,-31 20-276,-3-2 0,-3-2-1,-2-2 1,-3-2 0,-3-1 0,45-110-1,-70 146 235,-2-1 0,-1-1 0,-1 0 0,-2 0-1,0 0 1,-3 0 0,0-39 0,-2 57 143,-1 0 1,0 1 0,-1-1-1,0 0 1,-1 1 0,0-1-1,-1 1 1,0 0-1,0 0 1,-9-14 0,2 10 38,0 1 0,0-1 0,-2 2 0,1 0 0,-2 0 0,-19-14 0,6 7 17,-1 1 1,0 1-1,-2 2 1,0 1-1,-1 1 1,0 2-1,-1 0 0,-45-8 1,5 7 45,1 3 0,-140-1-1,120 12-58,0 4-1,0 3 1,1 5-1,0 3 1,-155 51-1,155-32-178,2 3-1,2 4 0,2 4 1,1 4-1,3 3 1,-133 116-1,82-47-4857,30-27-5217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5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1382 49 6193,'0'0'1939,"-32"-9"305,6 2-1742,-1-1-35,-1 0 0,1 2 0,-1 2 0,0 0 0,-1 2 0,1 1 0,-32 3 0,28 3-71,0 1 1,0 1 0,0 2 0,1 1-1,1 2 1,-1 1 0,-53 32-1,8 4 218,-111 94 0,120-86-151,2 3 1,3 3-1,2 2 1,-66 96 0,104-128-145,2 0 0,-20 46 0,32-59-127,1 0-1,0 0 1,2 0-1,1 1 1,-4 29 0,8-42-133,-1 1 0,1-1 1,1 0-1,0 1 0,0-1 1,0 0-1,1 0 0,0 0 1,1 0-1,0 0 0,0 0 1,0 0-1,1-1 0,1 0 1,-1 0-1,1 0 0,0 0 1,10 10-1,6 1 7,1 0 0,0-1-1,2-2 1,33 18 0,-5-5-40,2-2 0,0-3 1,2-2-1,116 27 0,-76-31-23,0-3-1,127 1 1,-151-14 0,0-3 0,0-3 0,0-3 0,-1-4 1,0-2-1,-1-4 0,-1-2 0,-1-4 0,-1-3 0,-1-2 1,-1-4-1,59-40 0,-99 57-24,-1-2 1,0 0-1,-1-2 1,-2 0-1,0-2 0,-1 0 1,-1-1-1,-1-1 1,-1-1-1,-2 0 0,0-1 1,-2-1-1,0 0 1,-2-1-1,-1-1 0,-2 1 1,-1-1-1,0 0 1,1-38-1,-6 56 22,-2 1-1,1-1 1,-1 0 0,-1 0 0,0 1 0,-1-1-1,0 0 1,0 1 0,-1-1 0,-1 1-1,1 0 1,-2 0 0,1 1 0,-2-1-1,1 1 1,-1 0 0,0 0 0,-1 1-1,0-1 1,-9-7 0,-9-6 9,0 0-1,-2 2 1,0 1 0,-1 2 0,-1 0-1,0 2 1,-1 1 0,-1 2 0,0 0-1,-34-6 1,13 5-4,-1 3 0,0 3 1,0 1-1,-1 3 0,-79 6 0,104 0-20,0 0 0,0 2 0,1 1 0,0 2 0,0 1 0,-27 12 0,39-14-76,0 1-1,0 1 1,1 0-1,1 2 0,-1-1 1,1 2-1,1 0 1,0 0-1,1 1 1,1 1-1,-11 15 1,10-10-417,2 1 1,0 0-1,2 0 0,-10 33 1,8-18-1762,3-1 1,-5 43-1,8 36-6323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6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13315,'0'0'12282,"196"15"-31342</inkml:trace>
  <inkml:trace contextRef="#ctx0" brushRef="#br0" timeOffset="1">539 407 9674,'0'0'8042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6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6265,'0'0'2849,"289"256"-1161,-143-133-263,14 10-553,4-7-528,-3 0-344,14 16-488,-47-34-2305,-39-36-3488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3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8314,'0'0'8755,"31"18"-7595,100 62-322,-125-77-774,0 1-1,-1 0 1,1 0 0,-1 1 0,1-1 0,-1 1 0,-1 1-1,1-1 1,-1 0 0,0 1 0,5 9 0,-7-10-34,-1-1-1,0 1 1,0 0 0,0-1 0,-1 1-1,0 0 1,0 0 0,0-1-1,0 1 1,-1 0 0,-1 5 0,1-5-22,0 0 1,-1 0 0,0-1 0,1 1 0,-1-1 0,-1 0 0,1 1-1,-1-1 1,0 0 0,0 0 0,-6 6 0,-45 36 32,34-31-10,-43 32-3,33-26-15,0 1 1,-50 52-1,79-72-11,-1-1-1,0 1 0,1 0 1,-1 0-1,1 0 0,-1 0 1,1 0-1,0 0 0,0 1 1,0-1-1,0 0 0,0 1 1,1-1-1,-1 0 0,1 1 1,-1-1-1,1 1 0,0-1 1,0 1-1,0-1 0,0 1 1,1-1-1,-1 1 0,1-1 1,-1 0-1,3 5 0,-1-4 0,0 0-1,0 0 0,1 0 0,-1 0 0,1 0 0,0-1 1,-1 1-1,1-1 0,0 0 0,1 0 0,-1 0 0,0 0 1,1-1-1,-1 1 0,7 1 0,19 5 0,0-2 0,0 0 0,42 1-1,91-4 3,-115-3-2,-23-2-200,-23 1 102,0 1 1,0-1-1,-1 1 0,1 0 1,0-1-1,-1 1 1,1-1-1,0 0 1,-1 1-1,1-1 1,-1 0-1,1 1 1,-1-1-1,1 0 0,-1 1 1,1-1-1,-1 0 1,0 0-1,1 0 1,-1 1-1,0-1 1,0 0-1,1-1 1,0-15-5923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7:46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1 7186,'-129'283'1344,"-10"42"-1344,57-100-936,18-53-5282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999 205 7530,'0'0'11917,"-34"-26"-11297,-112-81-361,132 97-241,0 1 1,0 0-1,-1 1 1,0 1-1,0 0 1,-20-5-1,19 8-7,-1 2 1,1 0-1,-1 1 0,-19 1 0,20 0 0,4 0-11,-1 2 1,1-1-1,0 1 0,0 1 1,0 0-1,0 1 1,0 0-1,1 0 0,-1 2 1,1-1-1,1 1 1,-1 1-1,1 0 0,-18 16 1,1 3-2,2 2 0,0 0 0,-36 57 0,24-29 1,3 3 0,2 0 0,-46 124 0,62-136 15,2 2-1,2 0 1,2 0-1,2 1 1,-2 100-1,11-135-11,0 0 1,0 0-1,1-1 1,1 1-1,1-1 0,0 0 1,11 28-1,-4-22 0,1 0 0,1 0 0,29 34 0,-22-30-1,1-2-1,1 0 1,31 23 0,-40-35 0,1-1 1,0 0-1,0-1 1,1-1-1,0 0 1,1-1-1,26 7 0,-23-9 1,-1 0 0,0-2-1,1 0 1,-1-1 0,1-1-1,-1-1 1,1 0 0,-1-1-1,0-1 1,0-1 0,0-1-1,0-1 1,-1 0 0,1-1-1,17-10 1,-7 0-17,-1-1-1,-1-1 1,-1-1-1,-1-1 1,0-1-1,-2-1 1,36-48-1,-42 48-604,-2-1 1,0-1-1,17-41 0,-23 43-796,0 0 1,-2 0-1,-1-1 0,4-34 0,-6-14-4222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91 992,'0'0'12434,"41"5"-9849,138 15-300,-159-18-2011,-1-2 0,0 0-1,0-2 1,0 0 0,0-1 0,0 0 0,0-2 0,18-6 0,-5 1-16,42-13 181,74-19 10,-124 36-411,0 2 0,1 1 0,-1 1 0,29 1 0,-51 1-29,-1 0 0,0 0 1,1 0-1,-1 1 0,0-1 1,1 0-1,-1 1 1,0-1-1,0 1 0,1 0 1,-1-1-1,0 1 0,0 0 1,0 0-1,0-1 0,0 1 1,0 0-1,0 0 0,0 0 1,0 0-1,0 1 0,-1-1 1,1 0-1,0 0 0,-1 0 1,1 1-1,-1-1 1,1 0-1,-1 0 0,0 1 1,1 0-1,0 7 127,0 0 0,-1-1 1,0 1-1,-1 10 0,0 2 196,-2 20 32,-2 1-1,-1-2 1,-3 1-1,-13 39 1,-7 35-126,22-80-542,1 1-1,1-1 0,3 1 1,0 0-1,8 70 0,-6-104 118,0 0-1,0-1 1,1 1-1,-1 0 1,1-1-1,-1 1 1,1 0 0,-1-1-1,1 1 1,0-1-1,0 1 1,0-1-1,0 1 1,0-1-1,0 0 1,0 0 0,0 1-1,1-1 1,-1 0-1,0 0 1,1 0-1,1 1 1,-2-2-100,1 0-1,-1 0 1,0 0 0,0-1-1,1 1 1,-1 0 0,0-1-1,0 1 1,0 0 0,0-1-1,0 1 1,0-1 0,0 0 0,0 1-1,0-1 1,0 0 0,0 0-1,0 0 1,0 0 0,0 1-1,-1-1 1,1 0 0,0 0 0,-1-1-1,1 1 1,0 0 0,-1 0-1,0 0 1,1 0 0,-1 0-1,0-1 1,1-1 0,11-46-6109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1192,'0'0'23605,"-68"226"-22652,61-139-625,7 13-328,0 11-232,3 28-1921,26-31-5617,3-30-3032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63 7090,'0'0'4438,"-33"-10"-2910,-111-32 422,134 39-1664,0 1 0,-1 0 0,1 0 0,-1 1 0,1 1 1,-1 0-1,-10 1 0,14 1-118,0 0 0,0 0 0,0 0 0,0 1 0,1 0 1,-1 1-1,1-1 0,-8 6 0,-3 4-3,0 0 0,1 2 0,0-1 0,1 2 1,-16 22-1,-65 104 350,38-47-76,5 3 0,-48 126 1,76-158-270,3 1 0,3 0 1,2 2-1,-11 119 0,26-169-125,1 0 0,1 1 0,1-1 0,0 1 0,5 20 0,-4-32-22,1 1-1,0-1 1,0 0-1,1 0 1,0 0-1,0-1 1,1 1 0,-1-1-1,2 0 1,-1 0-1,1-1 1,12 11-1,-2-4-10,0-2 1,1 1-1,0-2 0,1 0 0,1-1 0,-1-1 0,1-1 1,1 0-1,-1-2 0,1 0 0,0-1 0,0-1 0,0-1 0,35-1 1,-28-2-45,-1-1 0,0-1 1,1-1-1,-2-2 1,1 0-1,-1-2 0,0-1 1,0-1-1,-1-1 1,42-26-1,-41 21-295,-1-1 1,-1 0-1,-1-2 1,-1-1-1,0-1 0,-2 0 1,20-29-1,-21 22-1080,-1-1 0,-2 0-1,-1-1 1,-1-1-1,12-44 1,-21 52-1336,4-42-1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6969,'0'0'8578,"33"10"-6492,-10-2-1739,-7-2-195,1 0 0,0-1 1,-1-1-1,2-1 0,-1 0 0,0-1 1,0-1-1,1 0 0,-1-2 0,1 0 1,32-6-1,181-65 194,-25 6-375,-196 63 31,1 1 0,-1 0 0,0 1 0,21-1 0,-31 20 799,-2 208 3707,6 288-2393,12-358-3322,0-53-2408,0-16-4918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3169,'0'0'16835,"17"11"-14562,-6-4-1992,0 0 0,0-1 0,0 0 1,1-1-1,0 0 0,16 3 0,1-3 84,-1-2 0,1-1 0,0-1 0,35-5 0,86-9 752,-1-7 0,206-54 1,292-118 538,-504 146-1347,-116 38-936,93-26 1834,-81 27-3579,0 5-3710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64,'0'0'14296,"48"15"-11684,-12-3-2065,20 7 208,2-3 1,0-2-1,0-2 1,61 4 0,470-7 3831,-370-11-3996,-188 2-557,59 0-24,114-14 1,9-23-1193,-69 2-3135,-9-11-7488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79 1792,'0'0'11806,"-12"-14"-9338,-38-43-686,39 50-1227,9 14-170,8 121 1430,35 194 0,-6-78-1898,-13-18-3259,-9-76-8204,-12-137 7156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5385,'0'0'4689,"32"190"-2904,0-148-441,4-6-48,0-12-176,7-9-247,-4-11-129,0-4-200,-7 0-288,4-25-256,14-29-576,-7 3-2361,-8-3-3440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5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6497,'0'0'8010,"39"13"-7395,125 42-364,-147-50-232,-1 1 0,1 1 0,-1 0 1,-1 1-1,0 1 0,23 17 0,-33-22-13,0 0 0,0 0 0,0 1-1,0-1 1,-1 1 0,0 1 0,0-1-1,5 10 1,-8-12 2,1-1 1,-1 1-1,0 0 0,0 0 0,0 0 1,-1 0-1,1 0 0,-1 1 0,0-1 1,1 0-1,-1 0 0,-1 0 1,1 0-1,0 0 0,-1 0 0,1 0 1,-1 0-1,0 0 0,0 0 0,-3 5 1,1-2 35,-1-1 1,0 0-1,-1 0 1,1 0-1,-1 0 1,0-1-1,0 0 1,-12 7 0,-51 27 225,54-31-213,-45 22 72,-82 27 1,138-55-338,8-1-615,388-3-710,-382 2 1528,0 2-1,1 0 0,-1 0 0,0 1 1,0 0-1,17 6 0,-24-6 26,-1-1 0,0 1 0,0-1 1,0 1-1,0 0 0,0 0 0,0 0 0,0 0 0,-1 1 0,1-1 0,-1 1 0,1 0 1,-1 0-1,0 0 0,0 0 0,0 0 0,-1 0 0,1 0 0,-1 0 0,0 1 1,0-1-1,0 1 0,0-1 0,0 6 0,0-2 81,-1-1 0,-1 1-1,1 0 1,-1-1 0,0 1 0,0-1 0,-1 1-1,0-1 1,0 1 0,-1-1 0,0 0-1,0 0 1,0 0 0,-1-1 0,1 1 0,-2-1-1,1 0 1,-7 7 0,-9 6-82,0-1 1,0-1-1,-32 18 0,36-24-78,6-4-204,-1 1 0,0-1 0,0-1 0,-16 6 0,20-9-926,-1 0 0,1-1 1,-1 0-1,-14 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6097,'0'0'6483,"18"31"-4956,-11-18-1358,30 55 1245,55 140 1,4 112 1662,36 101-310,-127-407-2714,1 1 23,0-1 0,11 19 0,-16-30-58,1 0-1,0 0 1,0 0 0,1 0 0,-1 0 0,0 0 0,1-1 0,0 0-1,0 1 1,-1-1 0,1 0 0,1 0 0,-1-1 0,0 1-1,0 0 1,4 0 0,-6-2-8,1 1-1,-1-1 1,0 0 0,1 0-1,-1 0 1,0 0-1,0 0 1,1 0 0,-1 0-1,0-1 1,1 1-1,-1 0 1,0-1 0,0 1-1,0-1 1,1 1 0,-1-1-1,0 1 1,0-1-1,0 0 1,0 0 0,0 0-1,0 0 1,0 1-1,0-1 1,1-2 0,18-37 319,-18 36-301,35-98 228,38-173 0,-57 203-241,17-76-706,-10 34-1632,5 1-1,48-116 1,-46 156-3615,-3 11-1011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555 225 7282,'0'0'10226,"-11"-27"-8718,-36-89-745,45 111-743,0 1 0,-1-1 0,1 0 0,-1 0 0,0 1 0,0 0 0,0 0 1,-1-1-1,0 2 0,1-1 0,-1 0 0,0 1 0,-1 0 0,1 0 0,-1 0 0,1 0 0,-1 1 0,0 0 0,0 0 1,0 0-1,0 1 0,0-1 0,-1 1 0,1 1 0,0-1 0,-1 1 0,-7 0 0,7-1-10,-2 0-1,-1 1 0,1 0-1,-1 1 1,1 0 0,-1 0 0,1 0 0,0 1 0,-1 1-1,1-1 1,0 1 0,0 1 0,1-1 0,-9 6 0,5-1-1,1-1 1,0 2-1,1-1 1,0 1-1,0 1 1,1 0 0,-14 20-1,2 6 18,2 1-1,1 0 0,2 1 0,-13 54 1,12-36 87,2 0 0,3 2 0,3-1 0,2 1 0,2 94 1,6-131-94,0 0 1,2-1 0,0 1 0,1-1-1,1 0 1,1 0 0,1-1 0,0 0-1,20 32 1,-21-39-19,1-2-1,0 1 1,0-1-1,1 0 0,1 0 1,-1-1-1,1 0 1,1-1-1,0-1 1,0 1-1,0-2 1,1 1-1,0-2 0,0 1 1,25 6-1,-23-9-43,0 0 0,1-1 0,0 0-1,-1-1 1,1-1 0,0 0 0,-1-1 0,1-1-1,0 0 1,-1-1 0,0 0 0,0-1 0,0-1-1,0 0 1,0-1 0,-1-1 0,0 0-1,-1 0 1,1-2 0,-2 1 0,1-1 0,14-15-1,24-28-3197,62-84-1,-52 48-3028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5265,'0'0'8199,"-34"0"-6418,-112 4-410,138-3-1311,-1 1 0,1 0 0,0 0 0,-1 1 0,1 0 0,1 1 1,-1-1-1,0 1 0,1 1 0,0 0 0,0 0 0,0 0 0,1 0 1,-1 1-1,1 1 0,1-1 0,-7 9 0,1-2-16,-11 14 10,0 1 0,2 1 0,2 0 0,0 2-1,2 0 1,2 1 0,-19 57 0,21-45 139,2-1 1,2 1 0,1 1-1,3 0 1,2 72 0,3-97-95,1 0 0,1 0 0,0-1 1,2 1-1,0-1 0,1 0 0,1 0 0,1 0 1,1-1-1,20 32 0,-22-40-68,1 0 0,0 0 0,0-1 1,1 0-1,0 0 0,1-1 0,-1 0 0,1-1 0,1 0 0,0-1 1,0 0-1,0 0 0,0-2 0,1 1 0,0-1 0,0-1 1,0 0-1,20 2 0,-17-4-19,1 0 1,-1-1-1,0-1 0,30-5 1,-37 4-24,1 0 1,-1-1-1,0 0 1,0 0-1,0-1 1,-1 0-1,1-1 1,-1 1-1,0-1 1,6-6-1,0-1-449,-2 0 0,1-1 0,-2 0 0,1 0 0,-2-1 0,0 0 0,-1-1 0,0 0 0,6-17 0,-7 12-1394,-2 0 1,1-1-1,3-39 1,-6-7-3608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7378,'0'0'9380,"33"4"-8130,-6 0-1080,-10 0-129,0-2 0,0 0 0,0 0 0,0-2 0,0 0 0,0-1-1,0-1 1,0-1 0,-1 0 0,28-9 0,144-68-1784,-187 80 1731,-1 0 1,1 0-1,-1 0 0,1 0 1,0 0-1,-1 0 0,1 0 1,-1 0-1,1 0 1,0 0-1,-1 0 0,1 0 1,-1 0-1,1 0 0,-1 1 1,1-1-1,-1 0 0,1 0 1,-1 1-1,1-1 0,-1 0 1,1 1-1,-1-1 1,1 0-1,-1 1 0,1-1 1,-1 1-1,0-1 0,1 1 1,-1-1-1,0 1 0,1-1 1,-1 1-1,0-1 1,0 1-1,0-1 0,1 1 1,-1 0-1,0-1 0,0 1 1,0-1-1,0 1 0,0-1 1,0 1-1,0 0 0,0-1 1,-1 2-1,1 38 376,0-30-284,0 19 224,-2 60 341,5 0 1,3 0 0,19 90-1,-17-140-659,-1-6-402,21 64 1,-28-96 323,0 0 1,1 0-1,-1 0 1,0 0 0,1 0-1,-1 0 1,1-1-1,-1 1 1,1 0-1,-1 0 1,1-1 0,0 1-1,-1 0 1,1 0-1,0-1 1,-1 1-1,1-1 1,0 1 0,1 0-1,-1-1-7,0 0 0,-1 0 0,1 0 0,0 0 0,-1 0 0,1 0 0,-1-1 0,1 1 0,0 0 0,-1 0 0,1-1 0,-1 1 0,1 0 0,-1-1 0,1 1 0,-1 0 0,1-1 0,-1 1 0,1-1 0,-1 1 0,0-1 0,1 0 0,17-33-4145,-4-12-488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7130,'0'0'8433,"-97"160"-6808,79-85-865,11 6-600,7 0-160,0 19-1272,29-25-2457,-1-18-3425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1984,'0'0'19469,"189"156"-18765,-136-83-224,-14 14 0,-21 18-120,-18 10-208,-3 11-104,-62 34-48,-52 72-808,6-34-2065,-10-14-5545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2865,'0'0'13282,"182"-3"-10921,-68-9-801,8-3-656,-1 0-391,-4 3-417,-10 6-96,-7 6 0,-14 0-929,-11 3-2023,-18 15-2457,-32-6-1113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1328,'0'0'6962,"-21"226"-5226,21-100 49,0 10 191,7 2-336,18 4-872,3-7-640,1-8-128,-4-16-1336,-11-33-984,4-33-1457,-18-36 56</inkml:trace>
  <inkml:trace contextRef="#ctx0" brushRef="#br0" timeOffset="1">94 732 7122,'0'0'5385,"192"-64"-3601,-99 34 0,10 0-863,-3 3-705,-11 6-216,4 21-1649,-29 0-1231,-24 0-2553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6745,'0'0'8154,"221"-6"-7106,-132-24-696,11-9-352,3 0-768,36-15-1520,-24 12-2497,-23 0-1296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9018,'0'0'2616,"-129"193"-1855,87-88 463,17 10 984,14 2-335,11-6-745,3-5-472,37-16-432,6-15-216,11-14-8,4-16-544,35-27-1728,-18-15-1617,-10-3-2201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0:5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439 782 9002,'0'0'21284,"0"0"-20611,0 0-545,0 0-80,0 0 200,176-51 128,-82 17-232,6 0-96,0-2-48,4 4 16,-7 4-16,-6 6-136,13 8-192,-23 5-801,-24 3-1999</inkml:trace>
  <inkml:trace contextRef="#ctx0" brushRef="#br0" timeOffset="1543.65">1314 0 6953,'0'0'19477,"-17"24"-15183,-6 11-4231,1 0 0,1 1 1,2 1-1,2 1 0,-11 37-63,-23 116 233,9 2-1,2 41-232,2 56 42,34-56 124,4-230-164,1-1 0,-1 0 0,1 0-1,-1 0 1,1 1 0,0-1 0,0 0-1,1 0 1,-1 0 0,0-1 0,1 1-1,0 0 1,0 0 0,0-1 0,0 1-1,0-1 1,0 0 0,1 1 0,-1-1-1,1 0 1,0-1 0,-1 1 0,1 0-1,0-1 1,0 1 0,0-1 0,0 0-1,0 0 1,0 0 0,1-1 0,-1 1-1,0-1 1,0 1 0,0-1-1,1 0 1,2-1-2,5 1-9,0-1-1,0 0 0,0-1 1,-1 0-1,1-1 1,-1 0-1,1-1 0,-1 0 1,0 0-1,5-4 10,201-152-828,-162 115 863,2 2 1,2 2 0,13-4-36,-36 28 80,-1-2 1,0-1 0,-2-2-1,0-1 1,-2-2 0,-1 0-1,0-2 1,-2-2 0,-2 0-1,0-2 1,-2 0 0,-2-2-1,0 0 1,13-33-81,-28 50 9,0 1 1,-2 0-1,0-1 0,-1 0 0,0 0 1,-1 0-1,-1 0 0,-1 0 0,0-1 0,-1 1 1,0 0-1,-2 0-9,1 10 3,-1 1 1,0 1-1,0-1 1,-1 0-1,0 1 1,1 0-1,-1-1 1,-1 2-1,1-1 1,0 0-1,-1 1 1,0 0 0,0 0-1,0 0 1,0 1-1,0-1 1,-1 1-1,1 1 1,-1-1-1,1 1 1,-1 0-1,0 0 1,1 0-1,-1 1 1,0 0-1,0 0 1,1 1-1,-1-1 1,0 1-1,1 0 1,-1 1-1,1 0 1,-1-1-1,1 2 1,0-1-1,-1 1 1,1-1-1,0 1-3,-10 9-2,0-1 0,1 2 0,0 0 0,1 1 0,0 0 0,1 0 0,1 2 0,0-1 0,1 2 0,1-1 0,0 1 0,1 1 0,1-1 0,1 1 0,-2 11 2,-3 8-2,2-1 0,1 1 0,3 0 0,0 1 0,3 0 0,1-1 0,1 1 0,5 23 2,-4-51-1,0 0 1,1 1 0,0-1-1,1 0 1,0-1 0,0 1-1,1 0 1,1-1 0,0 0-1,0 0 1,0 0 0,1-1-1,1 0 1,-1 0 0,1 0-1,0-1 1,1 0 0,0 0-1,0-1 1,1 0 0,-1 0-1,1-1 1,1 0 0,6 2 0,-1-2-2,-1-1 1,1-1 0,-1 0-1,1-1 1,0-1-1,0 0 1,0-1 0,0 0-1,0-1 1,0-1 0,0-1-1,-1 0 1,1-1 0,-1 0-1,0-1 1,0-1 0,6-3 1,16-10-30,0-1 1,-2-2 0,0-2-1,-1-1 1,21-22 29,208-223-624,-106 77-2766,-108 120-3442,-46 78 11204,-3 32-2364,-11 411 2661,11-431-4648,0 0 0,-1-1-1,-1 1 1,-1-1 0,0 1 0,-1-1 0,-1-1-1,0 1 1,-2-1 0,-6 12-21,14-37 148,10-25-129,2 2 0,1 0 0,1 0 0,2 1 0,4-4-19,8-18 5,19-40-76,5 2 1,3 2-1,5 2 0,3 4 1,3 2-1,35-29 71,-95 105-27,1-2-35,0 0 0,1 1 1,0 0-1,0 1 1,0 0-1,0 0 0,1 0 1,0 1-1,1 1 0,-1-1 1,1 2-1,5-3 62,-13 8-30,0-1 0,0 1-1,-1 0 1,1 0 0,-1 0 0,0-1-1,0 1 1,1 0 0,-1 1 0,0-1-1,-1 0 1,1 0 0,0 0 0,-1 1-1,1-1 1,-1 0 0,1 0 0,-1 1-1,0-1 1,0 0 0,0 1 0,-1-1-1,1 0 1,0 1 0,-1-1 0,0 0-1,1 0 1,-1 1 30,0 10-126,1 162-2983,0-175 3033,1 1-1,-1 0 1,0-1 0,0 1-1,1-1 1,-1 1 0,1-1-1,-1 1 1,0-1 0,1 1-1,-1-1 1,1 1 0,-1-1-1,1 1 1,0-1 0,-1 0-1,1 1 1,-1-1 0,1 0 0,0 1-1,-1-1 1,1 0 0,-1 0-1,1 0 1,0 0 0,-1 0-1,1 0 1,0 0 0,0 0-1,-1 0 1,1 0 0,0 0-1,-1 0 1,1 0 0,-1 0-1,1-1 1,0 1 0,-1 0-1,1 0 1,0-1 0,-1 1 0,1 0-1,-1-1 1,1 1 76,0-1-190,66-49-1700,-32 5 6500,-29 37-2842,-47 80 1193,29-47-2627,-10 24-230,3 0 0,1 1 0,3 1-1,3 0 1,1 1 0,3 0 0,2 1-1,2 0 1,3-1 0,2 2-104,4-106 0,3 0 0,2 0 0,2 1 0,3 0 0,1 2 0,3-1 0,12-19 0,-14 28-56,1 1-1,2 1 1,1 1 0,2 0 0,20-22 56,-40 56-13,-1 1 1,1-1-1,0 1 1,0-1 0,0 1-1,0 0 1,1 0-1,-1 0 1,1 1-1,0 0 1,0-1 0,0 1-1,0 0 1,0 1-1,0-1 1,4 0 12,7 10-53,-10 119 73,-8-65 60,-4 0 1,-2 0 0,-3-1 0,-7 19-81,-30 177 190,54-279-190,1 1 0,1-1 0,2 1 0,0 0 0,1 1 0,1 0 0,5-6 0,-9 12 0,23-40-33,1 0 0,4 2 0,1 2 0,3 1 0,1 2 0,3 2 0,2 2 0,1 2 0,3 1 33,-39 33-14,0 0 0,1 0 0,0 1 0,0 1 0,0 0 0,1 0 0,0 1 0,0 0 0,0 1 0,7 0 14,-17 2-1,0 1 0,0 0 0,0 0 1,0 0-1,0 0 0,0 0 0,0 0 1,0 0-1,0 1 0,0-1 0,0 1 1,0 0-1,0-1 0,0 1 0,0 0 1,0 0-1,0 0 0,-1 0 0,1 1 1,0-1-1,-1 0 0,1 1 0,-1-1 1,1 1-1,-1-1 0,0 1 0,0 0 1,0 0-1,0-1 0,0 1 1,0 0-1,0 0 0,0 2 1,7 75 48,-7-64-30,-1 46 110,-3 0 1,-2 0-1,-11 50-128,6-66-8,2 0-1,2 0 0,2 1 1,2 0-1,2 0 0,4 33 9,7-33-2476,-10-36-2835</inkml:trace>
  <inkml:trace contextRef="#ctx0" brushRef="#br0" timeOffset="1855.62">0 2181 29302,'0'0'968,"166"-56"-343,54 5-17,131-19 16,91-12-72,54-8-464,15-6-88,-32 2 0,-14-4 0,-30 2 0,-43-3 0,-66 3 0,-106 25-856,-73 7-6058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5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0 8338,'0'0'8778,"36"18"-8068,117 59-423,-84-39-221,-64-34-68,0 0 1,-1 0 0,1 0 0,-1 0 0,5 6 0,-7-8-22,0 1 0,0-1 0,0 1 0,-1-1 0,1 1 0,0 0 0,-1 0 0,0 0 0,0 0 1,0 0-1,0 0 0,0 0 0,-1 0 0,1 0 0,-1 0 0,0 0 0,0 1 0,0-1 0,0 0 0,0 0 0,-1 0 0,1 0 0,-1 0 0,0 1 1,0-1-1,0-1 0,-1 1 0,1 0 0,-1 0 0,1 0 0,-1-1 0,-3 4 0,-5 6-114,-1-1-1,0 0 1,-1-1-1,0 0 1,-15 9-1,-128 78-17,4-3 1158,150-93-942,-1 0 0,0 0-1,1 0 1,-1 0-1,1 0 1,0 1 0,-1-1-1,1 0 1,0 1 0,0-1-1,0 1 1,0-1-1,0 1 1,0 0 0,0-1-1,0 1 1,0 2 0,1-3-35,0 0 0,0 0 1,0 0-1,1-1 1,-1 1-1,0 0 0,1 0 1,-1 0-1,0-1 1,1 1-1,-1 0 1,1 0-1,-1-1 0,1 1 1,0 0-1,-1-1 1,1 1-1,-1-1 1,1 1-1,0 0 0,0-1 1,-1 0-1,1 1 1,1 0-1,8 2 70,-1 1 0,1-1 0,0-1 0,17 2 0,74 6-349,153-4 0,-179-7-2974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9066,'0'0'5677,"-33"12"-4947,-1 2-630,1 0 0,-33 21 0,61-32-90,0 0 0,0 1 0,1-1 0,0 1 0,0 1 0,0-1 0,0 0 0,1 1 0,-1 0 0,1 0 0,0 0 0,1 0 0,-1 0 0,-3 11 0,-5 20 202,1 1 0,2 0-1,1 0 1,2 0-1,2 1 1,1 0 0,2 0-1,7 52 1,-6-79-197,0 0-1,1-1 1,1 1 0,0-1 0,0 0-1,1 0 1,0 0 0,1 0 0,0 0-1,0-1 1,1 0 0,1 0 0,-1-1-1,1 0 1,1 0 0,0 0 0,0-1-1,0 0 1,1-1 0,0 0 0,0 0-1,0-1 1,1 0 0,0-1 0,0 0-1,0 0 1,0-1 0,1 0 0,-1-1-1,13 1 1,-18-3-30,2 2-130,0-2-1,0 1 1,1-1 0,-1 0-1,0 0 1,0-1 0,0 0-1,0 0 1,0-1 0,0 0-1,0 0 1,0-1 0,10-5-1,-5-3-723,-1 1 0,0-2 0,-1 0 0,0 0 0,-1-1-1,0 0 1,9-21 0,7-26-4524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7890,'0'0'7137,"40"2"-6865,129-2-218,-162 0-61,0-1 1,0 0 0,0 0 0,0-1 0,0 0 0,-1 0-1,1 0 1,-1-1 0,1 0 0,-1 0 0,0-1 0,0 1 0,0-2-1,-1 1 1,8-7 0,-8 6-38,-1 1 0,2 0 0,-1 0 0,0 1 0,1-1 0,6-2 0,-12 6 40,1 0-1,-1-1 1,1 1 0,-1 0 0,1-1 0,-1 1-1,1 0 1,-1 0 0,1 0 0,-1-1-1,1 1 1,-1 0 0,1 0 0,-1 0 0,1 0-1,-1 0 1,1 0 0,-1 0 0,1 0-1,-1 0 1,1 0 0,-1 1 0,1-1 0,-1 0-1,1 0 1,-1 0 0,1 1 0,-1-1-1,1 0 1,-1 0 0,1 1 0,-1-1 0,1 0-1,-1 1 1,0-1 0,1 1 0,-1-1 0,0 1-1,1-1 1,-1 0 0,0 1 0,1 0-1,0 26 74,-2-16-48,-1 100 647,6 148 283,-2-249-1037,-1 0 1,1 0-1,1 0 0,5 15 0,-8-24-21,1 1-1,-1-1 0,1 1 0,-1-1 0,1 1 0,0-1 0,-1 0 0,1 1 0,0-1 0,0 0 0,0 1 0,0-1 0,0 0 0,0 0 0,0 0 0,1 0 0,-1 0 0,0 0 0,0-1 0,1 1 0,-1 0 0,1-1 0,-1 1 0,0-1 0,1 1 0,-1-1 0,1 1 0,0-1 0,-1 0 0,1 0 0,-1 0 0,1 0 0,-1 0 0,1 0 0,-1-1 0,4 0 0,-3 1-173,-1-1 0,1 0-1,0 0 1,0-1 0,-1 1-1,1 0 1,0-1 0,-1 1 0,1-1-1,-1 1 1,0-1 0,0 0-1,2-3 1,13-38-3701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7586,'0'0'6297,"50"165"-4353,-29-102-823,11 3-1121,22 25-40,-12-16-2833,-6-18-3160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0 952,'0'0'18700,"185"208"-16651,-142-145-1049,-8 9-640,-20 4-344,-15 2-16,-4 6-528,-85 52-1625,7-25-2296,-14-12-2592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5337,'0'0'5795,"17"39"-4355,42 94-423,152 358 2367,-132-279-2118,45 103 433,-115-295-1447,2 0 0,0 0 0,17 22 0,-23-36-124,-1 0 1,1-1 0,0 1-1,0-1 1,1-1 0,0 1-1,-1-1 1,2 0 0,-1 0-1,0 0 1,1-1 0,7 3-1,-12-6-89,0 1-1,0-1 1,-1 1-1,1-1 1,0 0-1,0 0 1,0 0-1,-1 0 1,1 0-1,0 0 1,0 0-1,0-1 1,0 1-1,-1-1 1,1 1-1,0-1 1,0 0-1,-1 1 1,3-3-1,-1 1 41,0-1 0,0 0 0,0 0 0,0 0 0,0-1 0,-1 1 0,0-1 0,1 0 0,1-4 0,16-42 372,-1-1-1,23-105 0,52-374-984,-78 422-320,24-102-3953,-31 174 1971,2 1 0,1 1 0,27-52 0,-14 49-3626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20 4201,'0'0'6441,"-31"-5"-4638,-4-1-894,-59-2-1,90 8-820,0 0 0,-1 0 0,1 1 0,0 0 0,-1 0 1,1 0-1,0 0 0,0 1 0,0-1 0,0 1 0,0 0 0,0 0 0,1 1 1,-1-1-1,-3 4 0,1 0 90,0 1-1,1-1 1,1 1 0,-1 0-1,-5 11 1,3-6 92,-5 11 230,1 1 0,1 0 1,1 0-1,1 0 0,1 1 1,-5 37-1,5-8 542,1 109 0,7-134-902,1-1 1,1 0-1,1 0 0,2-1 0,17 52 0,-15-59-142,0-1 0,2 0-1,0-1 1,1 0 0,1 0-1,0-2 1,1 1 0,26 23-1,-32-33-133,1-1-1,1 1 0,-1-2 0,1 1 0,0-1 1,0-1-1,1 1 0,-1-2 0,1 1 1,0-1-1,14 2 0,-4-2-1370,1-2-1,0 0 0,0-1 1,34-4-1,22-11-6438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431 165 4849,'0'0'4234,"-23"-26"-3051,-76-77 248,94 98-1270,0 1 0,0 0 1,0 1-1,0-1 0,-1 1 0,1 0 0,-7-2 0,10 4-76,-1 0-1,1 0 0,-1 1 1,1-1-1,-1 1 1,1 0-1,-1 0 0,0 0 1,1 0-1,-1 0 0,1 0 1,-5 2-1,2 0-3,1 0-1,-1 0 1,1 1-1,0 0 1,0 0 0,0 0-1,0 0 1,1 1-1,0-1 1,-1 1 0,1 0-1,0 0 1,-2 5-1,-11 16 40,2 0-1,0 2 1,2-1-1,1 2 1,1-1-1,-7 36 0,-27 179 536,43-234-631,-13 103 312,4 1 0,5 0 0,10 120 1,-4-222-320,1 1 1,0 0 0,0-1-1,1 1 1,1-1 0,0 0-1,0 0 1,1 0 0,0-1-1,1 1 1,0-1 0,0-1-1,1 1 1,0-1 0,9 8-1,-10-10-39,1-1 0,0 1 0,0-1-1,0 0 1,1-1 0,0 0 0,-1 0 0,2-1-1,-1 0 1,0 0 0,1-1 0,-1 0-1,1-1 1,-1 1 0,1-2 0,0 1-1,16-2 1,-20 0-46,0 0-1,0 0 0,0-1 1,0 0-1,-1 0 0,1 0 1,-1 0-1,1-1 0,-1 1 1,0-1-1,0 0 0,0-1 1,0 1-1,0-1 1,-1 1-1,0-1 0,6-8 1,0-3-400,0-1 1,-1 0 0,8-25 0,-9 24 36,25-71-2755,-9 3-1405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7394,'0'0'10131,"33"-1"-8567,-12 1-1374,-5 0-139,1 0 0,0 0 0,-1-2-1,0 0 1,1-1 0,-1-1 0,0 0-1,-1-2 1,1 1 0,-1-2-1,26-14 1,195-154-3227,-228 168 2839,-7 5 284,0 1 0,0 0 0,0 0 0,0 1 0,0-1 0,0 0 1,1 0-1,-1 0 0,0 1 0,0-1 0,1 0 0,-1 1 0,0 0 0,1-1 0,-1 1 0,2-1 0,-2 6-101,-8 410 3001,7-389-2739,4 39 0,-2-57-129,-1 1 0,2-1-1,-1 0 1,1 1 0,0-1 0,0 0 0,1-1-1,7 11 1,-10-16-105,0 0-1,0-1 1,1 1-1,-1 0 1,1 0-1,-1-1 1,1 1-1,0-1 1,0 0-1,0 1 1,0-1 0,0 0-1,0 0 1,0 0-1,0 0 1,0-1-1,3 2 1,-4-2-101,1 0 0,0 0 1,-1-1-1,1 1 0,-1 0 1,1 0-1,0-1 0,-1 1 1,1-1-1,-1 1 0,1-1 1,-1 0-1,1 0 0,-1 0 1,0 0-1,1 0 0,-1 0 1,0 0-1,0 0 0,0 0 1,0 0-1,0-1 0,0 1 1,1-2-1,14-33-4238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2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2585,'0'0'12722,"196"94"-9753,-132-40-481,-3 9-623,-4 6-505,-10 9-640,-12 4-296,-17 5-208,-18 6-200,0 10-16,-36 8-704,-60 61-1760,7-25-4082,-15-20-1863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3025,'0'0'13090,"214"-42"-10865,-93 6-801,11-15-848,0-3-312,-7 0-152,-18 6-112,-25 8 0,-22 16-592,-20 9-1712,-23 12-1225,-9 3-1440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59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0 1024,'0'0'6206,"0"2"-5918,0 0 1,0 0 0,0 1-1,0-1 1,0 0 0,0 0-1,-1 0 1,1 0 0,-1 0-1,0 2 1,-13 11 138,-121 136 1495,114-125-1830,1 1 0,2 1 1,-30 60-1,44-80-93,1-1 0,-1 1 1,2 0-1,-1 0 0,1 1 1,0-1-1,1 0 0,0 1 1,0-1-1,1 1 0,1 13 1,-1-21-2,0 0 0,1 0 0,-1 0 0,0 0 0,1 0 0,-1 0 1,1 0-1,-1 0 0,1 0 0,-1 0 0,1 0 0,0 0 0,0 0 0,-1 0 0,1 0 0,0-1 1,0 1-1,0 0 0,0-1 0,0 1 0,0-1 0,2 2 0,25 3-2,-21-4 4,45 4-112,1-3 0,0-1 0,0-3 0,-1-3 1,1-1-1,100-27 0,-131 26-501,0 0 0,0-2 0,0 0 0,-1-2 0,37-23 0,-30 12-2552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6721,'0'0'3905,"-21"211"-2432,21-133 183,0 9-344,14 13-640,7 8-424,1 15-248,-4 4-776,-8 23-1552,-6-32-2481,-4-40-1329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8378,'0'0'6761,"218"-126"-5833,-143 102-928,-4 5-96,4 19-2200,-22 0-2665,-20 16-784</inkml:trace>
  <inkml:trace contextRef="#ctx0" brushRef="#br0" timeOffset="1">118 633 5481,'0'0'8250,"275"-94"-7378,-161 28-872,39-39-120,-25 17-2456,-21 10-3554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9922,'0'0'2025,"-64"174"-1105,28-11-104,18 50 896,15-14 617,3-42-769,18-52-1032,17-42-248,12-6-280,13-2-8,15-13-400,7-27-1200,40-21-1377,-23-33-1824,-13-13-512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12 6777,'0'0'3137,"-35"-3"-1949,-113-6 101,140 9-1134,1 0 1,-1 1-1,0-1 1,0 1-1,0 1 1,1 0-1,-1 0 1,1 0-1,-1 1 1,1 0-1,0 0 1,0 1-1,0 0 1,-9 8-1,7-4 82,1 1 0,0 0 0,0 1-1,1-1 1,0 2 0,-8 16 0,6-8-16,1 1 1,0-1-1,2 1 1,0 1-1,1-1 1,2 1-1,0 0 1,1 0-1,1 0 1,0 0-1,2 0 1,6 39-1,-4-48-164,0 0 1,1 0-1,0 0 0,1 0 1,0-1-1,1 0 0,0 0 1,1-1-1,0 1 0,1-1 1,0-1-1,18 17 0,-17-18-136,0 0-1,0-1 1,0-1-1,1 1 1,0-2-1,1 1 1,-1-1-1,1-1 1,0 0-1,0-1 1,0 0-1,1 0 1,22 1-1,-29-4-288,0 0 0,1 0 0,-1-1 0,0 0 0,0 0 0,0 0 1,0-1-1,0 0 0,0 0 0,0 0 0,0 0 0,-1-1 0,1 1 0,-1-1 0,0-1 0,0 1 0,0 0 0,0-1 0,0 0 1,-1 0-1,1 0 0,-1 0 0,-1-1 0,1 1 0,4-10 0,10-31-5285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1 735 7258,'0'0'8036,"39"-5"-7541,126-19-417,-151 21-78,-1 0-1,0-1 0,0 0 0,0-1 1,22-12-1,-30 14-8,-1 1 1,1-1 0,0 1-1,0 0 1,0 0-1,0 1 1,0 0-1,1 0 1,-1 0-1,10 0 1,-14 1 10,1 0-1,-1 1 1,0-1-1,0 0 1,0 1-1,0 0 1,0-1-1,0 1 1,0 0 0,0-1-1,0 1 1,0 0-1,0 0 1,0 0-1,0 0 1,-1 0-1,1 0 1,0 0-1,-1 0 1,1 0 0,-1 0-1,1 0 1,-1 0-1,1 1 1,-1-1-1,0 0 1,1 1-1,7 43 325,-7-33-178,12 117 1381,7 45-160,-16-153-1345,1 1 1,1-1-1,0 0 1,2 0 0,16 31-1,-24-51-97,1 0 0,-1 1 0,1-1 0,0 0-1,-1 0 1,1 0 0,0 0 0,0 0 0,0 0 0,0 0-1,0 0 1,0 0 0,0 0 0,0 0 0,0-1 0,0 1 0,1 0-1,1 0 1,-2-1-66,-1 0 1,1 0-1,0-1 0,-1 1 0,1 0 1,-1 0-1,1-1 0,0 1 0,-1 0 1,1-1-1,0 1 0,-1-1 0,1 1 1,-1 0-1,1-1 0,-1 1 0,1-1 1,-1 0-1,0 1 0,1-1 0,-1 1 1,0-1-1,1 0 0,-1 0 0,4-8-1019,-2 1-1,1 0 0,-1-1 0,1-9 0,5-38-4207</inkml:trace>
  <inkml:trace contextRef="#ctx0" brushRef="#br0" timeOffset="1">671 0 9098,'0'0'7898,"186"76"-5610,-122-22-608,4 15-471,-4 9-545,-14 7-128,-14-1-384,-19 0 16,-17 0-160,0 4-8,-32 2-344,-53 52-1440,3-25-3225,-11-21-3417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10714,'0'0'4776,"31"0"-3057,127-4 1050,-88-4-1272,75-20 0,470-134 2495,8-32-1784,243-70-1267,-785 244-2244,164-19 1,-139 32-2656,-2 4-3402,-70 3-484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9946,'0'0'13699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6321,'0'0'8289,"9"23"-6001,-2-4-1793,74 215 3202,39 393 1287,-115-589-4734,2-1 0,1 0 1,23 66-1,-30-101-238,-1 0-1,1 0 1,0 0 0,0 0 0,1 0-1,-1 0 1,0 0 0,1-1-1,-1 1 1,1 0 0,-1-1-1,1 1 1,0-1 0,0 0-1,-1 1 1,5 1 0,-5-3-2,1 0 0,0 0 0,-1 0 0,1 0-1,0 0 1,-1 0 0,1-1 0,0 1 0,-1 0 0,1-1 0,-1 1 0,1-1 0,0 0 0,-1 0 0,1 1 0,-1-1 0,0 0 0,1 0-1,-1 0 1,0 0 0,0-1 0,1 1 0,-1 0 0,0 0 0,0-1 0,1-2 0,18-26 84,-2-1 0,-1 0 0,24-65 1,-24 57-53,253-677-2322,-219 547-2508,-23 61-2339,-27 108 7097,15-74-6857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631 106 10434,'0'0'7155,"-33"-17"-5504,-110-51-71,136 64-1489,0 1-1,-1 0 1,1 1-1,-1-1 0,0 2 1,0-1-1,0 1 0,1 0 1,-1 0-1,0 1 1,0 0-1,0 1 0,0 0 1,0 0-1,0 1 0,-11 3 1,9-2-88,0 1 0,0 1 0,1 0 0,-1 0 0,1 1 0,0 0 0,0 0 0,1 1 0,0 0 0,0 1 0,-7 9 0,-4 7-23,0 0 0,-25 48 0,25-35 30,2 1-1,1 0 1,2 1 0,1 1 0,3 0 0,1 1 0,2 0-1,2 0 1,1 0 0,3 60 0,1-85 11,1 0-1,1 0 1,0-1 0,1 1 0,1 0 0,8 23 0,-8-29-11,1-1 0,-1 0 1,2-1-1,-1 1 0,1-1 0,1 0 1,-1 0-1,1-1 0,0 0 1,1 0-1,11 7 0,-9-8-71,0 0 0,0-1 0,0 0-1,0-1 1,1 0 0,-1-1 0,1 0 0,0-1-1,0 0 1,0-1 0,0 0 0,1 0 0,-1-2 0,0 1-1,0-1 1,0-1 0,0 0 0,0 0 0,0-1-1,0-1 1,-1 0 0,0 0 0,0-1 0,0 0-1,0-1 1,-1 0 0,0 0 0,0-1 0,0 0 0,-1-1-1,0 0 1,-1 0 0,9-12 0,2-9-1633,0 0 0,-2-1 0,-1-1 0,12-36 0,-3-16-4753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8994,'0'0'7213,"32"-10"-6392,109-34-460,-123 37-339,1-1 1,-1-1-1,-1-1 1,22-15-1,-30 18-20,1 0-1,0 1 1,1 0-1,0 1 1,16-6-1,-26 11 18,0 0 0,0-1 1,0 1-1,1 0 0,-1 0 0,0-1 0,0 1 0,1 0 0,-1 0 0,0 0 0,0 1 0,1-1 0,-1 0 0,0 0 0,0 1 0,0-1 0,1 1 0,-1-1 0,0 1 0,0-1 0,0 1 0,0 0 0,0-1 0,0 1 0,0 0 1,0 0-1,0 0 0,-1 0 0,1 0 0,0 0 0,0 0 0,-1 0 0,1 0 0,-1 0 0,2 3 0,0 3 283,1 1 1,-1 0 0,-1 0-1,2 13 1,-1-4 182,21 197 2933,-19-152-3763,2-1 0,3 0 0,24 89-1,-33-148 160,1-1-1,-1 1 1,0 0-1,1-1 0,-1 1 1,1-1-1,0 1 1,-1-1-1,1 1 0,0-1 1,0 1-1,0-1 0,0 0 1,0 1-1,0-1 1,0 0-1,1 0 0,-1 0 1,0 0-1,1 0 1,-1 0-1,1 0 0,2 1 1,-2-3-77,-1 1-1,1-1 1,-1 0 0,1 0 0,-1 0 0,0 0-1,1 0 1,-1 0 0,0 0 0,0 0-1,0-1 1,0 1 0,0 0 0,0-1 0,0 1-1,0-1 1,0 1 0,-1-1 0,1 1 0,0-1-1,-1 0 1,0 1 0,1-4 0,13-46-4580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1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1 4713,'0'0'8562,"-1"0"-8442,1 0 0,-1 0-1,0 0 1,0 1 0,1-1 0,-1 0 0,0 0 0,1 1-1,-1-1 1,0 0 0,1 1 0,-1-1 0,1 0 0,-1 1-1,0-1 1,1 1 0,-1-1 0,1 1 0,-1 0 0,1-1-1,0 1 1,-1-1 0,1 1 0,0 0 0,-1-1 0,1 1-1,-1 1 1,-66 196 7212,3 3-4135,-49 150-2121,97-310-1094,-3 11-3211,30-58-1544,6-2 2815,30-23-3636,9-12-716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4329,'0'0'12219,"-10"40"-9092,0 1-2372,-52 244 2529,47-194-2513,5 1 0,3 0 0,10 182 0,-1-252-808,1 0 0,1-1 1,1 0-1,1 1 0,1-2 1,1 1-1,0-1 0,2 0 0,12 18 1,-16-28-206,0-1 1,1 0 0,0 0 0,1-1-1,0 1 1,0-2 0,1 1-1,0-1 1,0-1 0,0 0-1,1 0 1,0-1 0,0 0-1,1 0 1,-1-2 0,1 1 0,0-1-1,0-1 1,13 2 0,-15-3-88,-1-1 0,0 0 1,0 0-1,1-1 0,-1 0 1,0-1-1,0 0 1,0 0-1,0-1 0,-1 0 1,1 0-1,7-5 0,4-4-866,0-1 1,32-29-1,-49 41 1139,101-101-5894,-14-8-608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7122,'0'0'12666,"189"181"-9801,-150-109-657,-3 10-871,-15 5-641,-17 9-272,-4 7-424,-7 2-424,-29-6-873,-25 4-1663,8-25-3754,7-33-1983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2481,'0'0'17099,"-25"156"-17099,21-59-2344,4-7-3498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5769,'0'0'11539,"-32"177"-9987,25-87-608,3 4-640,1-1-304,3-6-304,0 19-2008,7-22-1889,14-24-4105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8250,'0'0'11598,"-37"4"-11227,-119 22-242,148-25-122,1 2 0,0-1 0,-1 1-1,1 0 1,0 1 0,0-1 0,1 1-1,-1 1 1,1-1 0,0 1-1,0 1 1,0-1 0,1 1 0,0-1-1,0 2 1,-6 9 0,-3 2 52,-1 2 164,1 1 1,1 0 0,-15 30 0,22-39-48,1 1 0,1 0 1,0 0-1,1 0 0,0 0 1,1 1-1,-1 23 1,2-33-141,1 0 0,1 0 0,-1-1 0,0 1 0,1 0 0,0 0 1,0-1-1,0 1 0,0 0 0,1-1 0,-1 1 0,1-1 1,0 0-1,0 1 0,0-1 0,4 4 0,-2-3-16,1-1 0,0 1 0,0-1 0,0 0 0,0 0 0,1 0 0,0-1 0,-1 0 0,12 3 0,13 1-37,1-1-1,1-1 0,-1-2 0,55-3 0,-67 1-77,2-1-440,0-1 0,-1-1 0,1 0 0,-1-2 0,24-7 0,-17 2-3030,37-20 1,-17 3-3434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10234,'0'0'8186,"271"-12"-6058,-157-9-695,4-7-489,-11 7-448,-15 0-240,-24 12-256,-22 6-272,-31 6-1712,-15 27-2737,0 0-3089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4233,'0'0'15903,"18"0"-13601,19 1-1247,-1-2 0,0-1 0,46-9 0,283-81 2422,-124 29-2148,174-30-52,18 35-1251,-294 50-26,96-8 0,-234 16-6,1 0 0,-1 0-1,1 0 1,-1-1 0,0 1 0,1 0 0,-1 0-1,0-1 1,1 1 0,-1-1 0,0 1 0,1-1-1,-1 0 1,2-1 0,-3 2-43,-1-1-1,1 1 1,0 0 0,0-1-1,-1 1 1,1-1 0,0 1-1,0-1 1,-1 1 0,1 0-1,0-1 1,-1 1 0,1 0-1,-1-1 1,1 1 0,0 0-1,-1 0 1,1-1 0,-1 1-1,1 0 1,-1 0 0,1 0-1,-1 0 1,1 0 0,-1-1-1,-46-11-5885,44 11 5090,-48-11-12332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8418,'0'0'6084,"31"2"-4419,0 1-1235,18 2 245,1-2-1,77-5 0,97-38 207,-159 26-831,0 1 1,84-3-1,-147 16-69,0-1 1,0 1-1,1 0 0,-1 0 0,0 0 1,0 0-1,1 0 0,-1 1 0,0-1 1,0 1-1,0-1 0,0 1 0,0 0 1,0 0-1,0 0 0,0 0 0,0 0 1,0 0-1,0 1 0,-1-1 0,1 1 1,0-1-1,-1 1 0,3 3 0,-2-1-39,-1 0 0,0 1 0,0-1 0,-1 0 0,1 1 0,-1-1 0,0 1 0,0-1 0,0 0 0,-1 1 0,-1 7 0,-5 13 31,0 0 0,-2 0 0,-1-1 0,0-1 0,-2 0 0,-25 37 0,-3 9 21,25-42 8,-14 26 33,-23 59 0,46-96-29,0 1 0,1-1 0,1 1 1,0 0-1,1 1 0,1-1 0,1 1 1,1 22-1,0-35-6,1 0 0,0 0 0,0 0 1,1 0-1,-1 0 0,1-1 0,0 1 0,0 0 0,1-1 1,-1 1-1,1-1 0,0 0 0,4 5 0,-1-3 0,1 0 0,0 0 0,0 0 0,0-1 0,1 0 1,15 7-1,7 0-11,0-1 0,1-1 0,39 6 0,-50-12-4,75 16-169,87 23-574,-176-42 683,-1 1-1,0 0 0,0 1 0,0-1 0,0 1 0,0 0 0,-1 1 0,1-1 0,-1 1 1,0-1-1,0 1 0,0 0 0,0 1 0,3 6 0,-5-8 23,0 0 1,-1 0-1,0 1 0,0-1 0,0 0 0,0 1 1,0-1-1,-1 1 0,1-1 0,-1 1 0,0-1 1,0 1-1,0-1 0,-1 1 0,1-1 1,-1 1-1,0-1 0,0 1 0,0-1 0,0 0 1,-1 0-1,1 1 0,-1-1 0,-2 3 1,-2 2 41,0-1 0,0 0 0,0-1 0,-1 1 0,0-1 0,-13 8 0,-56 32 41,28-19 136,-2-3 1,-1-2-1,-1-2 1,0-3-1,-2-2 0,1-2 1,-2-3-1,0-1 1,-76 0-1,129-9-120,0 1 1,0-1-1,0 0 0,0 0 0,0-1 1,0 1-1,0 0 0,0-1 0,0 1 1,1-1-1,-1 1 0,0-1 0,0 0 1,0 0-1,1 0 0,-1 0 0,0 0 1,1 0-1,-1 0 0,1 0 0,0-1 1,-1 1-1,1-1 0,0 1 0,-2-3 1,3 1-32,-1 1 1,1-1-1,-1 0 1,1 1-1,0-1 1,0 0 0,0 0-1,1 1 1,-1-1-1,1 0 1,-1 1-1,1-1 1,0 0 0,0 1-1,0-1 1,0 1-1,1 0 1,-1-1-1,2-1 1,13-17-190,1 1 1,0 0-1,2 2 1,35-29-1,-26 23-46,384-334-4763,-270 228 713,-26 18-1301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8770,'0'0'4249,"-4"187"-1857,4-85 121,0 13-457,0 8-775,0 9-721,11 4-464,6-10-96,1-17-360,0-25-1233,-4-33-935,1-51-489,-8 0-1312,0-45 976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5673,'0'0'2422,"38"-11"-1170,9-3-838,16-5 589,111-19 0,-96 28 27,131-1 1,-196 11-927,1 0 1,0 1-1,0 0 0,0 2 0,-1-1 0,1 1 0,-1 1 1,1 1-1,-1 0 0,-1 0 0,1 1 0,-1 1 1,0 0-1,0 1 0,-1 0 0,0 0 0,11 13 0,-6-3 172,-1 0 0,-1 1 0,0 0 0,-2 1 0,0 1 0,-2 0 0,0 0 0,-1 1 0,-1 0 0,8 41 1,-3 4 188,-3-1 1,3 103-1,-15 202 30,0-351-578,-1 0 0,-1-1 1,0 1-1,-2-1 0,-10 24 0,14-37 19,0-1 1,-1 1-1,0-1 0,0 1 0,-1-1 0,1 0 0,-1 0 0,0-1 1,-1 1-1,1-1 0,-1 0 0,0 0 0,0 0 0,0-1 0,0 0 1,-1 0-1,1 0 0,-1 0 0,0-1 0,-8 2 0,7-2-272,-1-1 0,0 0 0,1 0 0,-1-1 0,0 0-1,1 0 1,-1 0 0,0-1 0,1-1 0,-1 1 0,1-1-1,-1 0 1,1-1 0,0 0 0,-11-6 0,2-3-634,1 0 1,0-1-1,-25-29 1,-42-64-3064,12 0-71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2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0 10218,'0'0'4905,"37"7"-4490,120 22-16,-145-27-267,0 1 1,0 0 0,-1 1 0,23 10-1,-31-12-64,0 0 0,-1 0-1,1 0 1,0 1 0,-1-1-1,1 1 1,-1 0 0,0-1-1,0 1 1,0 0-1,0 0 1,2 5 0,-3-6 13,1 1 1,-1 0-1,0-1 1,0 1-1,0 0 1,-1 0-1,1 0 1,-1 0-1,1 0 1,-1 0-1,0 0 1,0 0-1,0 0 1,-1 0-1,1 0 1,-1 0-1,1 0 1,-1 0-1,0 0 1,0-1-1,-1 1 1,1 0-1,0 0 1,-1-1-1,0 1 1,1-1-1,-1 0 1,-4 4-1,-4 4 30,-1-2 0,0 1-1,0-1 1,-1-1-1,-12 6 1,4-2-87,-43 22 67,-18 12-63,80-45-61,0 0 1,1 0 0,-1 1-1,0-1 1,1 0 0,-1 0-1,1 1 1,-1-1 0,0 1 0,1-1-1,-1 0 1,1 1 0,-1-1-1,1 1 1,0-1 0,-1 1-1,1-1 1,-1 1 0,1 0-1,0-1 1,-1 1 0,1-1-1,0 1 1,0 0 0,0-1-1,-1 1 1,1 0 0,0-1-1,0 1 1,0 0 0,0-1-1,0 1 1,0 0 0,0-1-1,0 1 1,1 0 0,-1-1-1,0 1 1,0 0 0,1-1-1,-1 1 1,0-1 0,0 1-1,1 0 1,-1-1 0,1 1-1,-1-1 1,1 1 0,-1-1 0,1 1-1,-1-1 1,1 0 0,-1 1-1,1-1 1,-1 1 0,1-1-1,0 0 1,43 18-694,-37-16 758,37 12-230,-17-7 4,0 2 0,-1 1 1,41 22-1,-66-32 210,0 1 1,0-1 0,1 1-1,-1 0 1,0-1 0,0 1-1,0 0 1,1 0 0,-1 0-1,0 0 1,0 0 0,-1 0-1,1 0 1,0 0-1,0 1 1,0-1 0,-1 0-1,1 0 1,-1 1 0,1-1-1,-1 0 1,1 1 0,-1-1-1,0 1 1,0-1 0,1 0-1,-1 1 1,0-1 0,0 1-1,-1-1 1,1 0 0,0 1-1,0-1 1,-1 1 0,1-1-1,-1 0 1,1 1 0,-1-1-1,1 0 1,-1 0 0,0 1-1,0-1 1,0 0 0,1 0-1,-1 0 1,0 0-1,-3 2 1,-5 5 177,0 0 0,-1-1 1,0 0-1,-17 8 0,16-8-171,-128 67-2102,42-34-2402,21-13-2283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3089,'0'0'7945,"13"3"-7525,-3-1-355,6 0-12,0 1 0,-1 1 0,19 7-1,-31-10-52,1 0-1,-1 0 1,0 1-1,0-1 1,0 1-1,0-1 1,-1 1-1,1 0 0,0 0 1,-1 1-1,1-1 1,-1 0-1,0 1 1,0 0-1,0-1 1,0 1-1,0 0 0,-1 0 1,1 0-1,-1 0 1,0 0-1,0 0 1,2 7-1,-3-6-5,0 0 0,0 0 0,0 0 0,0 0 0,-1 0 0,1 0 0,-1 0 0,0 0 0,0 0 0,-1 0 0,1 0 0,-1-1 0,-3 6 0,0-3 8,0 1 0,0-1 0,-1 0 0,-11 9 0,-18 18 51,35-33-62,0 0 0,0 0 1,0 0-1,0 0 0,1 0 0,-1 0 1,0 0-1,0 0 0,0 0 1,0 0-1,0 0 0,0 0 0,1 0 1,-1 0-1,0 0 0,0 0 0,0 0 1,0 0-1,0 0 0,0 0 0,0 1 1,0-1-1,1 0 0,-1 0 1,0 0-1,0 0 0,0 0 0,0 0 1,0 0-1,0 0 0,0 0 0,0 1 1,0-1-1,0 0 0,0 0 1,0 0-1,0 0 0,0 0 0,0 0 1,0 0-1,0 1 0,1-1 0,-1 0 1,-1 0-1,1 0 0,0 0 1,0 0-1,0 0 0,0 0 0,0 1 1,0-1-1,0 0 0,0 0 0,0 0 1,0 0-1,0 0 0,3 1-45,29 0-73,27 2 156,-55-3-21,-1 1-1,1 0 0,0 0 1,0 0-1,0 0 0,0 1 1,-1-1-1,1 1 0,-1 0 1,1 0-1,4 4 0,-6-3 26,0 0-1,0 0 1,-1 0 0,1 0-1,-1 0 1,1 0-1,-1 0 1,0 1-1,-1-1 1,1 0 0,0 1-1,-1-1 1,0 0-1,0 1 1,0-1-1,0 1 1,-1 4-1,0 2 20,-1 0-1,0 0 1,0 0-1,-7 16 0,-3-3-95,0 0 0,-2-2 0,-23 31 0,-15 22-1192,52-74 1216,0 1 0,0-1 1,-1 0-1,1 0 0,0 1 0,0-1 1,0 0-1,0 0 0,-1 1 0,1-1 0,0 0 1,0 0-1,0 1 0,0-1 0,0 0 1,0 0-1,0 1 0,0-1 0,0 0 1,0 1-1,0-1 0,0 0 0,0 0 0,0 1 1,0-1-1,0 0 0,0 1 0,0-1 1,0 0-1,0 0 0,0 1 0,1-1 1,-1 0-1,0 0 0,0 1 0,0-1 0,0 0 1,1 0-1,-1 1 0,0-1 0,0 0 1,0 0-1,1 0 0,-1 0 0,0 1 1,0-1-1,1 0 0,20-1-172,22-11 293,-43 12-112,29-9 205,42-8-1,-59 15-49,1 0 1,-1 1-1,1 0 1,-1 1-1,1 1 0,12 1 1,-24-1-136,0-1 0,0 1 0,-1-1 0,1 1 0,0 0 0,0-1 0,-1 1 0,1 0-1,0-1 1,-1 1 0,1 0 0,-1 0 0,1 0 0,-1 0 0,1 0 0,-1 0 0,0-1 0,1 1 0,-1 0 0,0 0 0,0 0 0,0 0 0,0 0 0,0 0 0,0 0 0,0 0 0,0 0 0,0 0 0,0 0 0,0 0 0,-1 0 0,1 0 0,-1 1 0,-11 34-33,-1-18-47,-1-1-1,0-1 1,-1 0 0,-1-2 0,-28 22-1,15-12-15,-18 15-60,-59 53-87,101-87 304,1 0 0,0 0-1,0 0 1,1 0 0,-6 10 0,9-14-44,0-1 1,-1 1 0,1 0-1,-1 0 1,1-1-1,0 1 1,0 0-1,-1 0 1,1 0 0,0-1-1,0 1 1,0 0-1,0 0 1,0 0-1,0 0 1,0-1 0,0 1-1,0 0 1,1 0-1,-1 0 1,0-1-1,0 1 1,1 0-1,-1 0 1,1-1 0,-1 1-1,0 0 1,1-1-1,-1 1 1,1 0-1,0-1 1,-1 1 0,1-1-1,-1 1 1,1-1-1,0 1 1,0-1-1,-1 1 1,1-1 0,0 0-1,0 1 1,-1-1-1,1 0 1,0 0-1,0 1 1,0-1 0,-1 0-1,1 0 1,0 0-1,0 0 1,0 0-1,0 0 1,19 2 97,0-1 0,0-1 0,0-1 0,0 0-1,0-2 1,-1 0 0,1-1 0,-1-1 0,0-1 0,19-8 0,115-69-4348,-100 44-2711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85 9986,'0'0'11155,"-8"-5"-10687,-11-10-378,10 7-92,0 1 0,-1-1 1,0 2-1,0-1 0,-1 2 0,1-1 1,-1 1-1,-16-4 0,16 7-55,0 1 0,0 0 0,0 1 0,0 1 1,0-1-1,0 2 0,0 0 0,0 0 0,0 1 0,1 0 0,-1 0 0,1 2 0,0-1 0,0 1 0,1 1 0,-1-1 0,1 2 0,0-1 0,1 1 0,0 1 0,-10 10 0,-5 9 21,2 0 0,0 2-1,2 0 1,2 1 0,-23 53-1,10-15 29,4 2-1,-26 106 0,41-127 42,2 0 0,2 1 0,3 0 0,2 84 0,3-124-21,0 0-1,1 0 1,0 0 0,1 0-1,0-1 1,0 1 0,1-1-1,0 1 1,1-1-1,0-1 1,1 1 0,-1-1-1,1 0 1,1 0 0,0 0-1,0-1 1,0 0 0,1-1-1,0 1 1,0-2 0,1 1-1,0-1 1,0 0 0,0-1-1,0 0 1,11 3-1,-9-4-12,0 1 0,1-2-1,-1 0 1,1 0 0,0-1 0,0 0-1,-1-1 1,1-1 0,0 0-1,-1 0 1,1-1 0,0 0-1,-1-1 1,0-1 0,0 0-1,0 0 1,0-1 0,-1 0-1,1-1 1,-1 0 0,15-13-1,-10 4-317,-1 0 0,0 0 0,-1-1 0,0-1 0,-2 0 0,18-35 0,-14 18-2700,-1 0-1,17-69 1,-17 28-3645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9514,'0'0'8866,"38"16"-7539,125 47-544,-142-56-679,0-1 1,1-1 0,-1-1-1,1-1 1,0-1 0,0 0-1,32-4 1,-9 1-37,-2 0-2,-27 0-62,0 1 1,0 0 0,26 4-1,-41-3-10,1 0-1,0 0 1,-1 0-1,1 0 1,-1 0-1,1 0 1,-1 1-1,1-1 0,-1 1 1,0-1-1,0 1 1,1-1-1,-1 1 1,0 0-1,-1-1 1,1 1-1,0 0 1,0 0-1,-1 0 1,1 0-1,-1 0 0,0 0 1,1 0-1,-1-1 1,0 1-1,0 0 1,0 0-1,-1 3 1,1 8-31,0 0 1,-2 1 0,-2 12 0,-7 20-1046,-23 59 1,12-39-2507,4-11-2620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7930,'0'0'13979,"0"172"-12067,7-100-936,7 3-560,4 1-416,7 20-368,-7-18-2704,-8-18-6914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8602,'0'0'15971,"-7"24"-15971,25-12-384,31 15-1624,-6-3-2937,-3-3-4489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760 199 4193,'0'0'11906,"-4"-23"-10821,-15-71-174,19 90-796,-1 0 0,0 0 0,0 1 1,0-1-1,-1 0 0,1 0 1,-1 0-1,0 1 0,0-1 1,0 1-1,-1 0 0,1 0 0,-1 0 1,0 0-1,0 0 0,0 0 1,0 1-1,0-1 0,-1 1 1,1 0-1,-1 0 0,1 0 1,-1 0-1,-5-1 0,1 2 26,0-1 0,0 2 0,0-1 0,0 1 0,0 0 0,0 1-1,0 0 1,0 0 0,-10 3 0,3 0-115,1 1 1,1 1-1,-1 0 0,1 0 1,0 2-1,0-1 0,1 2 0,0-1 1,-11 12-1,-15 15-39,-39 49 0,57-61 26,-21 23-13,2 2 0,3 1 0,1 2 0,3 1 0,2 1 0,-22 59 0,42-85 0,2 1 0,2 1 0,0-1 0,2 1 0,1 0 1,1 39-1,1-56 0,2-1 0,-1 1 0,1 0 0,1-1 0,0 1 0,1-1 0,0 1 0,0-1 0,10 19 0,-8-22 0,0 0 0,0-1 0,0 0 0,1 0 0,0-1 0,1 0 0,0 0 0,0 0 0,0-1 0,0 1 0,1-2 0,16 8 0,-8-5-8,0-2 0,0 0 1,1-1-1,-1 0 0,1-1 0,0-1 1,0-1-1,0-1 0,0 0 0,0-1 1,0-1-1,0 0 0,0-1 0,-1-1 1,1-1-1,-1 0 0,0-1 0,-1-1 1,1 0-1,18-13 0,-12 4-403,-1 0 0,0-1 0,-2-1 0,0 0 0,-1-2 0,-1 0 0,27-43 0,-29 38-1162,-2 0 1,-1-1 0,-1-1-1,8-28 1,-1-24-4231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7522,'0'0'5654,"38"2"-4262,123 3-466,-118-5-614,0-2 0,47-8 0,-56 5-180,48 0-1,-79 5-81,0 0-1,0 0 1,0 1 0,0-1-1,0 1 1,-1-1 0,1 1-1,0 0 1,0 0 0,-1 0-1,1 1 1,-1-1 0,1 0 0,-1 1-1,1 0 1,-1 0 0,0-1-1,0 2 1,0-1 0,0 0-1,0 0 1,0 0 0,-1 1-1,1-1 1,-1 1 0,0-1-1,1 1 1,-1 0 0,1 4 0,1 7 293,0 0 1,-1 0 0,0 0 0,-1 26 0,-1-28-335,1 10 71,-1 221-959,-4-192-2406,-11 57 1,-5-14-5299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8:4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1384,'0'0'22916,"8"19"-15567,-3-8-6332,-4-11-932,-1 1-98,-2 9-1252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24,'0'0'13125,"-9"13"-11752,5-7-1193,0 0-1,1 0 1,-1 1 0,2-1 0,-1 1 0,1 0 0,-1-1 0,2 1-1,-1 0 1,1 1 0,0-1 0,1 0 0,0 10 0,3 16 375,1-1 0,9 35 0,-10-52-408,152 928 4143,-44 12-3762,-87-774-2627,-15-152 470,-9-28 1521,0-1 0,0 1 0,0-1 1,1 1-1,-1-1 0,0 1 0,1-1 0,-1 1 0,0-1 0,1 1 0,-1-1 0,1 1 0,-1-1 0,1 1 0,-1-1 0,0 0 1,1 1-1,0-1 0,-1 0 0,1 0 0,-1 1 0,1-1 0,1-1-76,0 0 0,0 0 0,-1 0 0,1 0 0,-1-1 0,1 1 0,-1-1 0,1 1-1,-1-1 1,0 1 0,0-1 0,0 0 0,0 1 0,0-1 0,0 0 0,0 0 0,0 0 0,-1 0 0,1-2 0,22-67-2958,1-28-654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7050,'0'0'1820,"61"-24"-34,115-41 168,271-63 0,54 32-4,4 22 0,789-14 0,-214 123-1898,-1003-28-56,96 11-108,-145-13 61,0 1 0,0 1 0,48 20 0,-71-25 17,0 1 1,-1-1-1,1 1 1,-1 0 0,9 6-1,-13-8 63,1 0 0,0 0 1,0 0-1,0-1 0,0 1 0,-1 0 0,1 0 0,0 0 0,-1 1 0,1-1 0,-1 0 0,1 0 1,-1 0-1,0 0 0,1 0 0,-1 1 0,0-1 0,0 0 0,0 0 0,0 0 0,0 1 1,0-1-1,0 0 0,0 0 0,-1 1 0,1-1 0,0 0 0,-1 0 0,1 0 0,-1 0 1,1 0-1,-2 2 0,-3 4 274,0 0 0,-1-1 1,0 0-1,-12 10 0,10-10-144,0 1 0,1 0-1,0 0 1,-8 12 0,8-7-75,0 1 1,1 0-1,1 0 1,0 1-1,0-1 1,2 1-1,-1 0 1,2 1-1,0-1 1,0 25-1,-4 288 690,6-229-561,2 193 379,-13 514 604,3-687-1083,-36 186 0,41-289-377,-1 0 1,0-1-1,-1 1 0,-1-1 1,0 0-1,-1 0 1,0 0-1,-1-1 0,-1 0 1,-12 14-1,11-16-848,-2 0 1,1-1-1,-2 0 0,1-1 1,-27 15-1,23-16-1383,0-2-1,-28 9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2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14531,'0'0'6001,"150"48"-13794,-118-48 1055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10338,'0'0'3793,"368"0"-864,-51-21 351,50-19-663,11-11-993,-32 6-568,-53 9-327,-22 9-249,-32 12-264,-54 9-216,-49 6-1112,-29 0-1969,-50 18-6297,-28-6-1040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3169,'0'0'7292,"-35"18"-6413,-115 67 308,135-76-773,1 1 1,0 1 0,0 1 0,1 0 0,0 0-1,1 1 1,-19 27 0,11-13 162,-73 98 1310,-80 142-1,172-265-1879,-2 2-11,0 0 0,1 0-1,0 0 1,0 0 0,0 1-1,0-1 1,0 1 0,1-1 0,0 1-1,0 0 1,0 7 0,1-11-25,0 0 1,1 0-1,-1 1 0,0-1 0,1 0 1,-1 0-1,1 0 0,0 0 1,-1 0-1,1 0 0,0 0 0,0 0 1,-1 0-1,1 0 0,0 0 1,0 0-1,0 0 0,0-1 0,0 1 1,0 0-1,0-1 0,1 1 1,-1-1-1,0 1 0,0-1 0,0 0 1,1 1-1,-1-1 0,0 0 1,3 0-1,48 4-156,-39-4 120,33 0-45,0-1 0,1-2 0,-1-3 1,0-1-1,53-16 0,508-178-1732,-352 104-1501,-224 85 2591,44-19-1896,-69 29 2391,-1-1 0,-1 0-1,1 0 1,0-1 0,-1 1 0,1-1 0,-1 0 0,0 0 0,0-1 0,-1 1 0,4-6-1,-6 8 234,0 1 0,0-1-1,0 0 1,0 0-1,0 0 1,-1-1-1,1 1 1,-1 0-1,1 0 1,-1 0-1,0 0 1,0 0-1,0-1 1,0 1-1,0 0 1,-1 0 0,1 0-1,0 0 1,-1 0-1,-1-3 1,1 2 70,-1 0 1,0 0 0,0 0-1,0 0 1,-1 1 0,1-1-1,-1 1 1,1-1 0,-1 1-1,0 0 1,-4-3 0,-8-2 433,0 0 1,0 1-1,0 1 1,-20-5-1,30 8-307,-10-2 571,0 0 1,-1 1-1,1 1 0,-1 1 0,0 0 0,-29 2 0,43-1-641,0 0-1,0 1 1,0-1-1,-1 1 1,1 0-1,0 0 1,0-1-1,0 1 1,0 1-1,1-1 1,-1 0-1,0 0 1,0 1-1,1-1 1,-1 1-1,1-1 1,-3 3-1,-15 37 717,0 25 224,2 1 1,-12 97-1,8-38-232,9-61-426,-40 183 553,42-208-791,-3-1 0,-1 0 0,-1-1 1,-22 36-1,32-66-116,0 0 1,-1 0-1,0-1 0,0 0 1,0 0-1,-1 0 1,0-1-1,0 0 1,-1 0-1,0-1 1,0 0-1,-13 6 1,17-10-67,0 1 1,0-1-1,-1 1 1,1-1-1,0 0 1,-1-1-1,1 1 1,-1-1-1,1 0 1,0 0-1,-1 0 1,1-1-1,-1 1 1,1-1 0,0 0-1,-1 0 1,1-1-1,0 1 1,0-1-1,0 0 1,0 0-1,0 0 1,1-1-1,-1 0 1,0 1-1,1-1 1,-5-6-1,2 2-109,0-1 0,0 0-1,1-1 1,0 1 0,0-1-1,1 0 1,1-1 0,-1 1-1,1 0 1,1-1 0,0 0-1,0 0 1,1 1 0,0-1-1,1 0 1,1-14 0,0 19 139,-1-1-1,2 1 1,-1 0 0,1 0 0,0 0 0,0 0 0,0 1 0,0-1-1,1 0 1,0 1 0,0 0 0,0-1 0,1 1 0,-1 0 0,1 1 0,0-1-1,0 1 1,0 0 0,0 0 0,10-5 0,6-3-16,1 1 0,0 1 0,34-10 0,-15 7-341,2 2 1,-1 1 0,1 2 0,1 3 0,-1 1-1,73 4 1,-110-1 312,0 0-1,0 0 1,0 1-1,0 0 1,0 0-1,0 0 1,0 1-1,0 0 1,0 0-1,0 0 1,-1 0-1,1 1 1,-1 0-1,1 0 1,-1 0-1,0 0 1,0 1-1,-1-1 1,1 1-1,-1 0 1,0 0-1,0 1 1,0-1-1,0 1 1,-1-1-1,0 1 1,0 0-1,0 0 1,0 0-1,-1 0 1,0 0-1,0 0 1,0 9-1,2 6 135,-2 0 1,-1 1-1,0-1 1,-1 1-1,-2-1 1,0 0-1,-1 0 1,-1 0-1,0 0 1,-2-1-1,-10 23 1,-68 123 1403,21-46 550,162-293-3283,-46 87-1449,42-98 1,24-127-3969,-76 183 2772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117 127 5769,'0'0'7126,"36"-13"-6211,9-5-689,10-3 291,104-25 1,-120 36-248,0 3 0,46-4 0,-85 11-291,1 0 1,0-1 0,0 1-1,-1 0 1,1 0-1,0 0 1,0 0 0,0 0-1,-1 0 1,1 0-1,0 1 1,0-1 0,-1 0-1,1 0 1,0 1 0,-1-1-1,1 0 1,0 1-1,-1-1 1,1 0 0,0 1-1,-1-1 1,1 1-1,-1-1 1,1 1 0,0 0-1,-1-1 1,1 2 0,-1-1-3,0 1 1,0-1 0,0 1-1,0-1 1,0 1 0,0-1 0,0 1-1,-1-1 1,1 1 0,0-1-1,-1 1 1,0-1 0,1 0-1,-2 3 1,-9 11 43,0 0 0,0-1 0,-1 0 0,-1-1 0,-26 21 0,-5 7 76,-15 18 410,3 3 1,3 2-1,-77 120 1,107-146-290,2 1 0,2 1 1,2 1-1,1 0 0,3 1 0,1 1 1,2 0-1,-8 73 0,16 30-559,3-139 212,-1-1 1,1 1-1,0-1 0,0 0 1,4 11-1,-5-16 98,1 1 0,-1-1 0,1 1-1,-1-1 1,1 0 0,0 0-1,0 1 1,0-1 0,0 0 0,0 0-1,0 0 1,0 0 0,0 0 0,0 0-1,1 0 1,-1 0 0,0-1-1,0 1 1,1 0 0,-1-1 0,1 1-1,-1-1 1,0 1 0,1-1 0,-1 0-1,1 0 1,1 1 0,-2-1 35,-1 0 1,0 0-1,0 0 1,0 0-1,1 0 1,-1 0 0,0 0-1,0 0 1,0 0-1,0 0 1,1 0-1,-1 0 1,0 0-1,0-1 1,0 1 0,1 0-1,-1 0 1,0 0-1,0 0 1,0 0-1,0 0 1,0 0-1,1 0 1,-1-1 0,0 1-1,0 0 1,0 0-1,0 0 1,0 0-1,0 0 1,1-1-1,-1 1 1,0 0 0,0 0-1,0 0 1,0-1-1,0 1 1,0 0-1,0 0 1,0 0-1,0 0 1,0-1 0,0 1-1,0 0 1,0 0-1,0 0 1,0-1-1,0 1 1,0 0 0,0 0-1,0 0 1,0 0-1,-1-1 1,1 1-1,0-4 56,13-343-4450,-7 294 3098,2 0-1,3 0 0,2 1 0,28-73 0,-39 119 1282,1-1 21,0 0 1,0-1 0,1 1-1,7-10 1,-10 15 39,0 1-1,-1 0 1,1 0 0,0 0 0,0 0-1,0 0 1,0 0 0,1 0 0,-1 1 0,0-1-1,0 0 1,0 1 0,1-1 0,-1 0-1,0 1 1,1 0 0,-1-1 0,1 1 0,-1 0-1,0 0 1,1-1 0,-1 1 0,1 0-1,-1 0 1,0 1 0,1-1 0,-1 0 0,1 0-1,-1 1 1,0-1 0,1 1 0,1 0-1,3 3 267,-1 1-1,0-1 0,0 1 0,-1-1 1,0 2-1,1-1 0,-2 0 1,1 1-1,0-1 0,-1 1 0,2 6 1,3 3 191,75 132 3407,75 132-1399,-148-262-2627,-7-12-57,1-1-1,-1 1 1,-1 0-1,1 0 1,-1 1 0,1-1-1,-2 0 1,1 1 0,2 10-1,-19-29-1470,-11-21-386,1-1-1,3-2 1,-33-68 0,38 71 414,-34-70-3205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9458,'0'0'2022,"21"31"-971,324 437 5831,-210-299-5128,309 429 1200,-419-556-2773,-1 2 1,35 88-1,-49-104-1070,-2 0 0,-1 1-1,-1-1 1,-1 1 0,1 55-1,-9-89-2976,-19-40 902,-16-40-2594,1-18-63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408 648 4241,'0'0'6985,"-15"222"-5144,-20-122 55,-8 2-888,-11 0-1008,-6-5-656,-22-25-1352,17-24-1785,12-39-296</inkml:trace>
  <inkml:trace contextRef="#ctx0" brushRef="#br0" timeOffset="1">258 0 6905,'0'0'6050,"228"193"-6050,-182-79-128,-10-14-2593,-18-10-3312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7226,'0'0'8260,"28"2"-6958,16-1-865,129 9 1266,-170-10-1699,0 1 1,1 0-1,-1-1 0,0 1 0,0 1 1,0-1-1,0 0 0,-1 1 0,1-1 0,0 1 1,-1 0-1,1 0 0,-1 0 0,1 0 1,-1 0-1,0 0 0,0 1 0,0-1 1,0 1-1,0 0 0,-1-1 0,1 1 1,-1 0-1,0 0 0,1 0 0,-1 0 1,-1 0-1,1 0 0,0 1 0,-1 2 1,2 11-4,-1 1 0,-2-1 0,1 0 0,-5 25 1,4-40 0,-7 38-8,-2 1 1,-2-1-1,-31 71 1,27-72-1662,1 0 0,1 1 0,-11 63 1,22-66-4672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10034,'0'0'9391,"28"5"-8841,91 23-322,-115-27-218,0 0 0,0 1 0,-1-1-1,1 1 1,0 0 0,-1 0 0,1 0 0,-1 0 0,0 1 0,0-1 0,0 1-1,0 0 1,0 0 0,0 0 0,-1 0 0,0 1 0,1-1 0,1 5 0,-2-2-4,0 1 0,-1-1 0,1 1 0,-1-1 0,-1 1 0,1 0 0,-2 10 0,1-9 14,0 10 108,-1 0-1,-1-1 1,0 1-1,-1-1 1,-1 0 0,-1 0-1,0 0 1,-12 24-1,11-29-74,-3 7 5,0 1 1,2-1 0,-8 31 0,14-46-82,0 0 1,0 0 0,0 0-1,0-1 1,1 1 0,0 0-1,0 0 1,0 0 0,0 0-1,1 0 1,0 0 0,0 0-1,0-1 1,0 1-1,0 0 1,1-1 0,-1 1-1,1-1 1,0 1 0,0-1-1,0 0 1,1 0 0,-1 0-1,1 0 1,0 0 0,3 2-1,11 5-93,1 0-1,1-2 1,-1 0 0,31 8-1,-32-12 40,0 2-1,1 0 1,-2 1-1,1 1 1,-1 1-1,19 12 1,-32-18 59,0 0-1,0 0 1,0 0 0,0 0-1,0 1 1,-1-1 0,1 1-1,-1 0 1,0 0 0,0 0-1,0 0 1,-1 0 0,1 0 0,-1 0-1,0 0 1,-1 1 0,1-1-1,0 0 1,-1 1 0,0-1-1,0 0 1,-1 1 0,1-1-1,-1 0 1,0 1 0,0-1-1,0 0 1,-2 4 0,-2 3 22,1 0 0,-2 0-1,0-1 1,0 0 0,0 0 0,-2 0 0,1-1 0,-17 16 0,7-9 12,0-2 0,-1 0 0,-1 0 0,0-2 0,-1 0 0,0-2 0,-1 0 0,0-1 0,-1-1 0,0-1 0,0-1 0,0-1 0,-1-1 0,-40 2 0,56-5-11,2-1 8,0 0 0,0 0 1,0-1-1,0 1 1,-8-3-1,11 2-6,1 1-1,-1-1 1,1 0-1,-1 0 1,1 1-1,0-1 1,0 0 0,-1 0-1,1-1 1,0 1-1,0 0 1,0 0-1,0 0 1,0-1-1,0 1 1,0-1 0,1 1-1,-1 0 1,0-1-1,1 1 1,-1-1-1,0-2 1,-1-5-6,1-1 0,0 0 0,0 0 0,1 0 0,0 0 0,0 1 0,1-1 0,1 0 0,0 0 0,0 1 0,0-1 0,2 1 0,-1-1 0,1 1 0,6-11-1,9-10 1,0 1-1,2 0 0,26-26 0,64-63-1487,155-128-1,-22 23-7757,-168 145 5335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3833,'0'0'8451,"-6"34"-6329,3-11-1590,-27 230 5256,6 203-695,15 0-6810,13-433-507,-4-23 2159,1 1 0,-1-1 0,0 0 0,0 0 0,0 0-1,1 0 1,-1 1 0,0-1 0,0 0 0,0 0 0,1 0 0,-1 0 0,0 0 0,0 0-1,1 0 1,-1 0 0,0 0 0,0 0 0,1 0 0,-1 0 0,0 0 0,0 0-1,1 0 1,-1 0 0,0 0 0,0 0 0,1 0 0,-1 0 0,0 0 0,0 0 0,1 0-1,-1 0 1,0-1 0,0 1 0,0 0 0,1 0 0,-1 0 0,0 0 0,0 0 0,0-1-1,1 1 1,2-4-385,0 0 0,0 0 0,0 0 0,0-1 0,-1 1 0,4-8 0,10-31-1613,-1-1 0,15-75 0,-19 71 946,26-120-2152,-8 5 404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6001,'0'0'4356,"38"-7"-3427,127-22-247,-141 26-423,-1 1 0,0 1 0,0 1 0,1 2 0,-1 0 0,0 1 0,36 9 0,-41-6 12,0 0 1,-1 1-1,0 1 1,0 1-1,0 0 0,-1 1 1,-1 1-1,19 16 1,-16-9 37,-1 0 1,-1 1 0,-1 0 0,-1 1 0,-1 1 0,0 0 0,-2 1 0,0 0 0,-2 1 0,0 0 0,-1 1-1,-2-1 1,0 2 0,2 25 0,2 76 538,-7 160 0,-3-251-803,-2 25-149,-3 0 1,-2-1-1,-22 83 1,28-136-30,-1 1-1,0-1 1,0 1 0,-1-1-1,0 0 1,0 0 0,0 0-1,-5 6 1,7-11 41,0 0 0,0 0 0,0 0 0,0 0-1,0 0 1,0-1 0,0 1 0,0 0 0,0-1 0,-1 1 0,1-1-1,0 1 1,0-1 0,-1 1 0,1-1 0,0 0 0,0 0 0,-3 0 0,2 0-114,0 0-1,-1-1 1,1 0 0,0 1 0,0-1 0,0 0 0,0 0 0,-1 0 0,1-1 0,1 1 0,-1 0 0,0-1 0,0 1 0,-1-3 0,-16-16-979,2-1-1,0 0 1,1-2 0,-15-28-1,-9-14-273,-121-184-3104,89 131 1655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6017,'0'0'7087,"0"30"-6179,2 95-416,-3-117-474,1-1 0,0 1 0,1 0 0,0-1 1,0 1-1,0-1 0,1 0 0,0 0 0,1 1 0,0-1 0,7 12 0,-8-16-70,1 0 1,0-1 0,0 0-1,1 0 1,-1 0 0,0 0 0,1 0-1,-1-1 1,1 0 0,-1 1-1,1-1 1,0-1 0,0 1 0,-1 0-1,1-1 1,0 0 0,0 0-1,0 0 1,4-1 0,15 0-74,0-1-1,39-10 1,-40 7 77,1 1 0,41-2 0,-64 6 43,1 0 1,-1 0 0,1 0-1,-1 0 1,1 1-1,-1-1 1,1 0-1,-1 0 1,1 0-1,0 1 1,-1-1 0,0 0-1,1 0 1,-1 1-1,1-1 1,-1 1-1,1-1 1,-1 0 0,0 1-1,1-1 1,-1 1-1,0-1 1,1 1-1,-1-1 1,0 1-1,1-1 1,-1 1 0,0-1-1,0 1 1,0 0-1,1 24-34,-2-18 49,0-1 0,-1 1 1,0-1-1,0 1 1,-5 9-1,-3-1-40,-1 0 1,0-1-1,-1-1 0,0 0 1,-16 13-1,-5 0-569,-38 25 0,68-49 552,-67 40-1124,63-39 1030,0 0 0,0 0-1,0 0 1,0-1 0,0 0 0,-1-1 0,1 1-1,-11-1 1,18-1 112,-1-1 0,1 1-1,-1 0 1,0-1 0,1 1 0,-1-1-1,1 0 1,-1 1 0,1-1-1,0 1 1,-1-1 0,1 0 0,0 1-1,-1-1 1,1 0 0,0 1-1,0-1 1,-1 0 0,1 0-1,0 1 1,0-1 0,0 0 0,0 1-1,0-1 1,0 0 0,0 0-1,0 1 1,0-1 0,1 0 0,-1 0-1,0 0 1,6-26-199,-1 20 210,0 1 1,0 0-1,0 0 1,1 0-1,0 0 1,0 1-1,0 0 1,1 0-1,7-4 1,10-5 78,35-15 1,-50 25 103,0 0 0,0 1 1,0 0-1,1 1 1,-1 0-1,1 0 0,16 0 1,-25 19 1485,-2-9-1549,-1-1 1,0 1 0,-1-1-1,0 1 1,0-1-1,-1 0 1,0 0 0,0 0-1,0-1 1,-8 10-1,7-10-210,0 0-1,0 0 1,1 1 0,0-1-1,0 1 1,1 0-1,-1 1 1,2-1-1,-1 0 1,1 1-1,0-1 1,-1 15-1,3-21 45,0 0 0,0 1 0,0-1 0,0 0 0,1 1-1,-1-1 1,0 0 0,1 1 0,-1-1 0,1 0 0,-1 0 0,1 0 0,0 0-1,-1 1 1,1-1 0,0 0 0,0 0 0,0 0 0,0-1 0,0 1-1,0 0 1,0 0 0,0 0 0,0-1 0,0 1 0,0 0 0,1-1 0,-1 1-1,0-1 1,2 1 0,6 1 37,0-1 0,1 0 0,17 0 1,-21-2 119,-1 1-1,1 0 1,-1 0 0,1 1 0,-1 0 0,0 0 0,1 0 0,-1 0 0,0 1 0,1 0 0,8 4 0,-13-4-97,0-1 1,1 1-1,-1-1 1,0 1-1,0 0 1,0-1-1,0 1 0,0 0 1,-1 0-1,1 0 1,-1 0-1,1 0 1,-1 0-1,1 0 0,-1 0 1,0 0-1,0 0 1,0 0-1,0 0 0,-1 0 1,1 0-1,0 0 1,-1 0-1,0 3 1,-1 1-227,-1 1 1,0 0 0,0-1 0,0 1 0,-6 8 0,-28 27-2441,-5-5-301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3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9122,'0'0'5321,"39"153"-7961,-21-141-3018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1424,'0'0'14563,"61"51"-14563,17-57-112,22-21-1280,-25-1-1625,-22 4-2240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7178,'0'0'11277,"-20"8"-9858,14-5-1350,-5 0 24,1 1-1,-1 1 0,1 0 1,0 0-1,0 1 1,1 0-1,0 1 0,0 0 1,0 0-1,1 1 1,0 0-1,0 1 1,1-1-1,0 1 0,-8 15 1,-17 39 375,3 0 1,3 2-1,2 1 1,-25 120 0,-19 288 729,54-284-472,14 236 0,6-353-515,2 0 1,4 0-1,34 113 1,-30-138-157,1 0 0,3-2 1,2 0-1,2-1 0,56 78 1,-69-107-170,1-1 0,0-1 1,1 0-1,1-1 1,0 0-1,1-1 0,0-1 1,1 0-1,0-1 1,24 11-1,47 17-3400,167 49 0,-77-45-4527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4937,'0'0'7479,"33"7"-5868,112 28 1151,-130-30-2313,-1 0 1,1 1-1,-2 0 1,1 1-1,-1 1 1,0 0-1,0 0 1,-1 2-1,21 20 1,-19-17-96,21 20 188,-2 1-1,-1 2 1,-2 1 0,-2 2 0,-1 0-1,-2 2 1,-2 1 0,-1 1 0,-3 1-1,-1 0 1,-3 1 0,-1 1 0,8 52-1,-12-26-251,-3-1 0,-2 96 0,-7-118-223,-2 0 1,-3 1-1,-1-2 1,-21 68-1,5-49-324,-4 0 0,-69 120-1,-90 104-3798,65-122-3357,7-35-3838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720 235 280,'0'0'16053,"-38"-19"-13417,-124-61-252,142 70-1929,0 1 0,0 2 1,-29-9-1,35 14-300,0 1-1,1 0 1,-25 1 0,26 1-152,2 0 4,-1 1 1,0 0 0,1 1-1,-1 0 1,1 1-1,0 0 1,0 0-1,1 1 1,-1 1 0,1-1-1,0 1 1,1 1-1,-1 0 1,1 0 0,0 1-1,-7 9 1,-5 7 4,1 0 0,1 1 1,1 1-1,-20 42 0,31-55-60,-1 0-1,2 1 0,0 0 0,0 0 0,2 1 0,-1-1 0,2 1 0,0 0 0,1-1 0,0 1 1,3 23-1,-1-32 0,0-1 1,1 1 0,0-1 0,1 0 0,-1 0 0,1 1-1,0-2 1,0 1 0,0 0 0,1-1 0,-1 1-1,1-1 1,0 0 0,1 0 0,-1-1 0,1 1 0,-1-1-1,1 0 1,8 4 0,11 4-41,0-1 0,49 14 0,-60-20 73,57 15-8,-35-10 18,0 1 0,39 17 0,-70-25-8,0 0 0,0 0 0,0 0 0,-1 1 0,1-1 0,-1 1 0,1 0 0,-1 0 0,0 0 0,0 0 0,0 1 0,-1-1-1,1 1 1,-1 0 0,0-1 0,0 1 0,0 0 0,-1 0 0,1 0 0,-1 1 0,0-1 0,0 0 0,0 0 0,-1 1 0,0-1 0,0 1 0,0-1-1,0 0 1,0 1 0,-1-1 0,0 0 0,-2 7 0,-1 4-23,-1 0 0,-1-1 0,-1 1-1,0-1 1,0 0 0,-2-1 0,-16 21 0,-35 39-717,-4-2 0,-72 61 0,100-104-753,35-27 1284,-7 4-107,7-7-215,5-6-960,30-36 573,1 2 0,47-41 1,-15 15 777,28-32 82,231-247 575,-20-14 1984,-291 341-2080,0-1-1,23-44 0,-34 57-161,0 0 0,-1 0-1,0-1 1,-1 1 0,0-1 0,0 1-1,-1-1 1,0 0 0,0 0-1,-1 0 1,-2-15 0,-11-4 739,13 28-927,-1-1-1,1 0 1,-1 0 0,1 0-1,-1 1 1,0-1-1,1 0 1,-1 1 0,0-1-1,0 0 1,1 1-1,-1-1 1,0 1 0,0-1-1,0 1 1,0 0-1,1-1 1,-1 1 0,0 0-1,0-1 1,0 1-1,0 0 1,0 0 0,0 0-1,0 0 1,0 0-1,0 0 1,-1 0 0,1 10 207,1 116 318,27 499 3064,32-7-1356,-33-383-1495,87 367-1,-111-595-782,4 15-105,-6-22 85,-1 0-1,1 0 0,0 0 0,0 0 0,0 0 0,0 0 0,0 0 0,0 0 0,0 0 0,0 0 0,0 0 1,0 0-1,0 0 0,0 0 0,0 0 0,0 0 0,0 0 0,0 0 0,0 0 0,0 0 0,0 0 0,0 0 0,0 0 1,0 0-1,-1 0 0,1 0 0,0 0 0,0 0 0,0 1 0,0-1 0,0 0 0,0 0 0,0 0 0,0 0 1,0 0-1,0 0 0,0 0 0,-8-16-683,-13-35-2126,-25-87 1,33 95 1481,-36-127-5241,8-5-382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6561,'0'0'4404,"41"2"-2109,140 7 144,-160-7-2016,-1 0 0,1 1 0,-1 1 0,0 1 0,0 1 0,-1 1 0,33 15 0,-40-16-264,0 0 0,0 1 0,-1 0 0,1 1 0,-1 0 1,9 10-1,-14-12-59,-1-1 1,0 1-1,-1 0 1,0 0-1,1 1 1,-2 0-1,1-1 1,-1 1-1,0 0 1,-1 0-1,1 1 1,1 9-1,-3-5 8,0 1 0,0 0 0,-1 0 0,-1 0 0,0-1-1,0 1 1,-2 0 0,1-1 0,-2 1 0,0-1 0,0 0 0,-1 0-1,0 0 1,-9 12 0,-10 14 63,-2-2 0,-52 58 0,75-91-163,-49 56-563,-2-2-1,-115 92 0,128-124-1220,39-24 1472,1-1 1,-1 1-1,0 0 1,1-1-1,-1 1 1,0-1-1,1 1 1,-1-1-1,0 0 1,0 0-1,1 1 1,-1-1-1,0-1 1,0 1-1,0 0 1,1 0-1,-1-1 1,-3 0-1,5 0 4,0 1-1,-1 0 1,1-1 0,-1 1-1,1-1 1,0 1-1,0-1 1,-1 1-1,1-1 1,0 1-1,0-1 1,-1 1-1,1-1 1,0 1-1,0-1 1,0 0-1,0 1 1,0-1-1,0 1 1,0-1 0,0 1-1,0-2 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648 343 3561,'0'0'15326,"-30"-29"-14921,-99-90-246,120 111-147,-1 1 0,1 0 0,-1 0 0,-1 1 0,-18-8 0,21 11-6,-1 1-1,0 0 1,0 0 0,-16 0-1,14 1 0,0 0 15,1 1-1,0 0 0,0 1 1,-1 0-1,1 1 1,0-1-1,0 2 0,0 0 1,0 0-1,1 1 1,-15 7-1,12-4 21,0 1 0,1 0 0,0 1 1,0 0-1,1 0 0,1 1 0,-17 22 0,13-13 65,0 2 1,2-1-1,0 1 0,1 1 0,2 0 0,0 0 0,1 1 1,1 0-1,-5 46 0,11-68-100,-3 25 200,2-1-1,2 45 1,0-63-171,0-1 0,0 1 0,0-1 0,1 1 0,0-1 0,0 0 0,1 0 0,0 0 0,0 0 0,0 0 0,1 0 0,0-1 0,0 0 0,0 0 0,7 7 0,-3-6-18,1 0 1,0 0 0,0-1 0,1 0-1,-1-1 1,1 0 0,0 0-1,1-1 1,-1 0 0,0-1 0,1 0-1,10 0 1,-8-1-10,0 0 1,0-1-1,0-1 0,0 0 1,0-1-1,0 0 0,0-1 1,-1-1-1,20-7 0,-16 2-10,-1 0 0,0 0 0,-1-2 0,0 0 0,-1 0 0,0-1 0,0-1 0,13-18 0,0-4-201,-1-1 1,23-46-1,-12 5-529,-26 51 134,20-33 0,-29 82 400,0 212 1678,-1-228-1439,0 0 0,1 0 0,0 1-1,0-1 1,1 0 0,0 0 0,0 0 0,5 10 0,-6-15-42,0 0 0,1 0 0,-1 0 0,1 0 0,-1 0 0,1 0 0,0 0 1,0-1-1,0 1 0,0-1 0,0 0 0,0 1 0,0-1 0,0 0 0,1 0 0,-1 0 0,0 0 0,1-1 1,-1 1-1,0-1 0,1 1 0,-1-1 0,1 0 0,-1 0 0,1 0 0,-1 0 0,5-2 0,-2 1-45,-1 0 0,0 0 0,0-1-1,0 1 1,0-1 0,0 0-1,0-1 1,0 1 0,-1-1 0,1 0-1,-1 1 1,1-1 0,-1-1 0,0 1-1,-1 0 1,5-7 0,4-7-444,0-1 1,10-25-1,-13 27 30,28-71-3423,-3-2 0,38-170-1,-51 182 3130,-18 69 786,3-10-51,-5 18 46,0-1 0,0 1 0,1 0 0,-1-1 0,0 1 0,0 0 0,1-1 0,-1 1 0,0 0 1,1-1-1,-1 1 0,0 0 0,1 0 0,-1-1 0,0 1 0,1 0 0,-1 0 0,1 0 0,-1-1 0,0 1 0,1 0 1,-1 0-1,1 0 0,-1 0 0,1 0 0,-1 0 0,0 0 0,1 0 0,0 0 0,0 0 20,-1 0 0,0 1 0,1-1 0,-1 0 0,1 0 0,-1 0 0,0 1 0,1-1 1,-1 0-1,0 0 0,1 1 0,-1-1 0,0 0 0,1 1 0,-1-1 0,0 1 0,0-1 0,1 0 0,-1 1 0,0-1 0,0 1 0,0-1 0,1 0 0,-1 1 0,0-1 0,0 1 0,0-1 0,0 1 0,0-1 0,0 1 0,13 71 2812,-4 0 0,2 84 0,-5-47-485,-1-39-1064,3-1 0,25 100 0,-28-158-1188,0-15 102,1-21 115,63-303-1090,-51 263-116,3 1 0,58-122 0,-76 181 815,2-5-64,1 0 1,0 0 0,10-13 0,-15 21 98,1 0 1,0 0-1,0 0 1,0 1-1,0-1 0,0 0 1,0 1-1,1-1 1,-1 1-1,0 0 1,1 0-1,-1 0 1,1 0-1,-1 0 0,1 1 1,0-1-1,-1 1 1,1-1-1,4 1 1,-5 1 18,0-1 1,0 1 0,0-1 0,0 1 0,0 0-1,0 0 1,0 0 0,-1 0 0,1 0 0,0 0 0,-1 1-1,1-1 1,-1 1 0,0-1 0,1 1 0,-1-1-1,0 1 1,0 0 0,0-1 0,0 1 0,0 0-1,0 0 1,0 0 0,-1 0 0,1 0 0,0 3-1,2 10 137,0 0-1,1 25 0,-3-28 4,5 319 2638,-7-201-2183,1-127-596,0 1-1,0 0 0,0-1 1,1 1-1,-1 0 0,1 0 0,0-1 1,2 5-1,-3-7-1,1-1 0,-1 0 0,0 1 0,0-1 1,0 0-1,1 0 0,-1 1 0,0-1 0,0 0 0,1 0 0,-1 1 0,0-1 0,0 0 0,1 0 1,-1 0-1,0 0 0,1 1 0,-1-1 0,0 0 0,0 0 0,1 0 0,-1 0 0,0 0 0,1 0 1,-1 0-1,0 0 0,1 0 0,-1 0 0,0 0 0,1 0 0,-1 0 0,0 0 0,1 0 0,16-17-27,1-17-74,-2-1-1,-1 0 1,19-68-1,-11 33-307,-2 4-34,-12 33 45,2 1 0,1 0-1,21-37 1,-33 68 383,1-1 0,0 1 0,-1 0 0,1-1 0,0 1 0,0 0 0,0 0 0,0 0 0,0 0 0,1 0 0,-1 0 0,0 0 0,0 0 0,1 0 0,-1 1 0,0-1 0,4-1 0,-4 2 4,0 0-1,0 0 0,0 0 0,0 1 0,0-1 0,0 0 0,-1 0 1,1 0-1,0 1 0,0-1 0,0 1 0,0-1 0,0 1 0,0-1 0,0 1 1,-1-1-1,1 1 0,0 0 0,0-1 0,0 2 0,3 2-15,-1 1 0,0-1-1,0 1 1,-1 0 0,1 0 0,-1 0-1,0 0 1,1 6 0,7 33-842,6 78 0,-2-15-5007,-6-60-236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69 5161,'0'0'11216,"-2"10"-10135,-3 29 517,1 1-1,2 0 0,2 0 0,7 56 0,-1 8 269,-6-54-1251,-1-24-303,2 0 1,6 45-1,-7-71-306,0 1 0,0-1 0,1 1 0,-1-1 0,0 1 0,0-1 0,0 1 0,0-1 1,0 1-1,1-1 0,-1 1 0,0-1 0,0 1 0,1-1 0,-1 1 0,0-1 0,1 0 0,-1 1 0,0-1 0,1 1 0,-1-1 0,1 0 0,-1 0 0,1 1 0,8-7 142,5-23 33,33-113-124,-21 57-771,5 1 0,52-105 1,-77 178 619,23-36-172,-27 45 250,0-1 0,-1 1 0,2 0 0,-1 0 0,0-1 0,0 2 1,1-1-1,-1 0 0,1 0 0,-1 1 0,1-1 0,0 1 0,0 0 0,5-2 0,-7 3 17,0 0 0,1 0 1,-1 0-1,0 0 0,1 0 0,-1 0 0,0 1 0,0-1 1,1 0-1,-1 1 0,0-1 0,0 1 0,0-1 1,0 1-1,0 0 0,1-1 0,-1 1 0,0 0 0,-1 0 1,1 0-1,0-1 0,0 1 0,0 0 0,0 0 1,-1 0-1,1 1 0,0-1 0,-1 0 0,1 1 0,12 40 375,-11-35-288,24 166 1640,-22-128-1412,2 0 0,1 0 0,25 73 0,-30-113-337,0 1-1,0-1 0,1 0 0,0 0 0,0 0 0,5 4 0,-8-8-18,1 0-1,-1-1 0,1 1 1,-1-1-1,1 1 0,0-1 1,-1 1-1,1-1 0,0 1 1,0-1-1,-1 1 0,1-1 1,0 0-1,0 0 0,0 1 1,0-1-1,-1 0 0,1 0 1,0 0-1,1 0 0,0 0-44,-1-1-1,0 0 0,0 1 1,0-1-1,0 0 0,0 1 1,0-1-1,0 0 0,0 0 1,0 0-1,0 0 0,0 0 1,-1 0-1,1 0 0,0 0 1,-1 0-1,1 0 0,-1 0 1,1-2-1,21-49-4360,18-72 0,-13 36 160,-17 56 3025,-1 2 406,1 1 0,1 0 0,1 1 0,32-51 1,-44 78 918,1 0 1,0-1 0,0 1 0,0 0-1,0 0 1,0-1 0,0 1 0,0 0 0,1 0-1,-1 0 1,0 0 0,1 1 0,-1-1-1,0 0 1,1 1 0,-1-1 0,1 0-1,-1 1 1,4-1 0,-4 1 38,0 1 0,0-1 1,0 0-1,0 1 0,0-1 0,0 1 1,0-1-1,0 1 0,0-1 0,0 1 1,0 0-1,0 0 0,-1-1 0,1 1 0,0 0 1,0 0-1,-1 0 0,1 0 0,0 0 1,0 1-1,3 8 726,1 1 1,-2-1-1,0 1 1,3 14-1,-4-16-470,32 155 5587,-8 2-4158,-25-158-3359,-1-14-2031,-1-6 536,1-21-4753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5857,'0'0'11515,"79"186"-11515,-72-113-2625,0-13-3224,0-15-2529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3705,'0'0'9112,"0"30"-5628,0 214 4381,0-177-6748,0-65-1031,0-6 10,2-15-213,1 0 0,1 0 0,1 0 0,0 0-1,14-30 1,-3 7-286,-7 15 71,1 0 0,2 1 0,1 0 0,0 1 0,29-38 0,-40 61 313,1-1 1,0 1-1,-1-1 0,1 1 0,0 0 0,1 0 0,-1 0 0,4-2 0,-6 4 14,0-1 1,0 1-1,0-1 1,0 1-1,0 0 0,0-1 1,1 1-1,-1 0 1,0 0-1,0-1 1,0 1-1,1 0 1,-1 0-1,0 0 0,0 1 1,0-1-1,1 0 1,-1 0-1,0 1 1,0-1-1,0 1 1,0-1-1,0 1 0,0-1 1,1 1-1,-1 0 1,-1-1-1,3 2 1,0 3 39,0 0 1,0 0-1,-1 0 1,0 1-1,0-1 1,0 1-1,0-1 1,-1 1-1,0-1 1,1 10-1,0 64 468,-2-66-449,4 73-74,-4-84-91,0-1 0,0 1 1,0-1-1,0 1 1,0-1-1,1 0 1,-1 1-1,0-1 0,1 1 1,0-1-1,-1 0 1,1 1-1,-1-1 1,1 0-1,0 0 0,0 1 1,0-1-1,0 0 1,0 0-1,0 0 1,0 0-1,0 0 0,3 1 1,0-1-959,0 0 0,0 0 1,1-1-1,-1 1 0,0-1 0,1 0 1,6-1-1,20-2-4846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295 349 4945,'0'0'7306,"-2"-33"-5970,-7-107-680,7 125-600,0 1 0,0-1 0,-1 0 0,-8-21 1,8 29-25,0 1 0,-1 0 1,1 0-1,-1 0 1,0 0-1,-1 1 0,1 0 1,-7-6-1,9 9 23,0 0 1,-1 0-1,1 0 0,-1 0 0,1 0 0,-1 1 1,0-1-1,0 1 0,1 0 0,-1 0 1,0 0-1,0 0 0,0 0 0,0 0 0,0 1 1,0 0-1,-1 0 0,1 0 0,0 0 0,0 0 1,0 0-1,0 1 0,0-1 0,-5 3 1,3-1 13,0 0 1,0 1 0,0 0 0,0 0-1,0 0 1,1 1 0,0-1 0,0 1-1,0 0 1,0 0 0,0 1 0,-4 7-1,-4 7 282,1 1-1,1 0 0,1 1 0,1 0 0,1 1 1,-8 36-1,9-25 303,2 0 0,1 1 0,3 62 0,0-90-634,1 0-1,-1-1 1,1 1 0,1 0-1,-1-1 1,1 1 0,0 0-1,0-1 1,0 0 0,1 1-1,0-1 1,0 0 0,0 0-1,1-1 1,-1 1 0,1-1-1,0 0 1,1 0 0,-1 0-1,1 0 1,-1-1 0,1 0 0,0 0-1,1 0 1,-1 0 0,0-1-1,1 0 1,-1 0 0,1-1-1,0 1 1,-1-1 0,1 0-1,0-1 1,0 1 0,0-1-1,-1-1 1,1 1 0,0-1-1,11-2 1,-10 0-86,0 1 0,0-1 1,0-1-1,-1 1 0,1-1 0,-1-1 0,0 1 1,0-1-1,0 0 0,-1 0 0,0 0 0,0-1 1,0 0-1,8-12 0,0-4-333,-1 1 1,-1-1-1,10-30 0,-14 33 285,-1 0 0,-1-1-1,-1 0 1,0 0 0,1-39-1,-5 56 843,0 10-27,18 709 3472,-19-569-4212,1-116 15,2 6-30,-3 0 0,-1-1-1,-1 1 1,-15 63-1,16-95 43,0 1 1,0-1-1,0 0 0,-1 0 0,1 0 0,-1 0 0,0-1 0,-1 1 1,1-1-1,-7 7 0,9-10 11,0-1 1,0 1-1,-1 0 0,1 0 1,0-1-1,0 1 0,-1 0 1,1-1-1,0 1 1,0-1-1,-1 0 0,1 1 1,-1-1-1,1 0 0,0 0 1,-1 0-1,1 0 1,-3 0-1,2-1 7,0 0 0,0 0 1,0 0-1,0 0 0,0 0 0,1 0 0,-1 0 1,0-1-1,1 1 0,-1-1 0,1 1 0,-1-1 1,1 1-1,0-1 0,-1 0 0,0-2 0,-5-10-11,0 0 0,0 0 1,2 0-1,0-1 0,0 0 0,2 0 0,0 0 0,-2-18 0,-1-132-266,6 151 249,-1-13-16,1-1 0,2 0 0,1 0 0,1 0 0,1 1 0,2 0 0,1 0 0,15-37 0,-4 26-64,48-71-1,-54 90-564,2 0 1,0 1-1,2 1 1,-1 0-1,22-15 1,-11 15-6137,-22 14 2771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3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10914,'0'0'7801,"7"23"-10219,24 74-427,-13-51-620,-16-41 3174,0-1 0,-1 0 0,1 1 1,-1-1-1,0 1 0,0-1 0,0 1 0,-1 0 1,1-1-1,-2 6 0,2 3 437,-1-1-1,0 1 1,-1-1-1,-1 1 1,0-1-1,-1 1 1,0-1-1,-8 19 1,-1-6 215,-15 34 1389,25-53-2352,1-1 0,0 0 0,-1 1 0,2-1 0,-1 8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0 312,'0'0'9119,"-5"32"-7281,-1 4-1253,-2 17 913,-4 95 0,12 74 2001,0-215-3425,0 0 0,1 0-1,0-1 1,0 1 0,0 0 0,1-1-1,0 1 1,1-1 0,0 0-1,-1 0 1,7 9 0,-7-13-56,0 1-1,0-1 1,0 0 0,1 0 0,-1 0 0,0 0-1,1 0 1,0 0 0,-1-1 0,1 1 0,0-1-1,0 0 1,0 0 0,0 0 0,0 0 0,0-1-1,0 1 1,0-1 0,0 1 0,0-1 0,0 0-1,0-1 1,0 1 0,0 0 0,0-1 0,0 0-1,5-1 1,-4 1-22,1-1 0,0 0 0,0-1 0,-1 1 0,1-1-1,-1 0 1,0 0 0,0 0 0,0 0 0,0-1 0,-1 0 0,1 0 0,2-4-1,6-9-61,-2 0-1,10-19 0,-13 23 12,7-15-182,-1 0 1,-1-1-1,-1-1 0,-1 0 1,-2 0-1,-1-1 1,-2 0-1,-1 0 1,1-52-1,-6 82 270,1 1 0,0-1 0,0 1-1,-1 0 1,1-1 0,0 1 0,-1 0 0,1-1 0,0 1-1,-1 0 1,1-1 0,-1 1 0,1 0 0,-1 0 0,1-1 0,-1 1-1,1 0 1,0 0 0,-1 0 0,1 0 0,-1 0 0,1 0 0,-1-1-1,1 1 1,-1 0 0,1 0 0,-1 1 0,1-1 0,-1 0-1,1 0 1,-1 0 0,-17 3 671,14-1-623,1 1 0,0-1 0,0 0 0,0 1 0,0 0 0,0 0 0,1 0 0,-1 0 0,1 0 0,0 1 0,0-1 0,0 1 0,0-1-1,1 1 1,-1 0 0,1-1 0,-2 9 0,0 2 93,0-1-1,1 1 1,0 25-1,2-22-57,-1-12-95,1 0-1,-1 0 0,1 0 0,0 0 0,1 0 0,-1 0 0,1 0 0,0 0 0,0 0 0,1 0 0,-1 0 0,1 0 0,0-1 0,0 1 0,1-1 0,0 1 1,6 7-1,6 1-21,0-1 1,27 16 0,-30-21 6,-1 1 1,1 0-1,-1 0 1,-1 1-1,1 1 0,16 20 1,-24-26 42,-1 1 1,0-1 0,0 1 0,-1-1 0,1 1 0,-1 0 0,0 0 0,0 0-1,0 0 1,-1-1 0,0 1 0,0 0 0,0 0 0,0 0 0,-1 0 0,0 0 0,0 0-1,0 0 1,-1-1 0,1 1 0,-1 0 0,0-1 0,-1 0 0,1 1 0,-1-1-1,0 0 1,0 0 0,0 0 0,-5 3 0,-19 18-111,-1-2-1,-42 26 1,51-37-970,-34 14 0,41-21-449,0-1 0,0 0 0,-25 3 0,7-5-4729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1584,'0'0'15396,"-35"19"-13621,-114 63-602,32-27 435,98-47-940,-1 1 1,-19 12 0,39-21-652,-1 1 0,0-1 0,0 0 0,1 1-1,-1-1 1,0 0 0,1 1 0,-1-1 0,0 1-1,1-1 1,-1 1 0,1-1 0,-1 1 0,1 0 0,-1-1-1,1 1 1,-1 0 0,1-1 0,-1 1 0,1 0-1,0 0 1,0-1 0,-1 1 0,1 0 0,0 0-1,0-1 1,0 1 0,0 0 0,0 0 0,0 0 0,0-1-1,0 1 1,0 0 0,0 0 0,0 0 0,0-1-1,1 1 1,-1 0 0,0 0 0,1-1 0,-1 1-1,0 0 1,1-1 0,-1 1 0,1 0 0,-1-1 0,1 1-1,-1-1 1,1 1 0,0-1 0,-1 1 0,2 0-1,5 4-44,0-1 0,0 1 0,0-2 0,10 5-1,-9-5 97,99 45-41,-45-22 70,101 58 0,-156-79-89,-1-1 0,1 1-1,-1 1 1,0-1 0,0 1 0,-1 0-1,1 0 1,7 13 0,-11-15 26,0 0 1,0 0-1,0 0 1,-1 0 0,0 0-1,0 0 1,0 0-1,0 0 1,-1 0-1,1 1 1,-1-1-1,0 0 1,0 0-1,-1 0 1,0 1-1,1-1 1,-1 0-1,0 0 1,-3 5-1,1-2 25,0-1-1,-1 0 0,1 0 1,-2 0-1,1-1 1,0 1-1,-1-1 0,-6 5 1,-50 38 38,37-31-118,-1 2-910,0-1 0,-49 25 0,74-43 832,-1 0 0,1 0 0,0 0 0,0 0 0,0 0-1,-1 0 1,1 0 0,0 0 0,0 0 0,0 0 0,-1 0 0,1 0-1,0 0 1,0 0 0,0 0 0,-1 0 0,1 0 0,0 0 0,0 0-1,0 0 1,-1 0 0,1 0 0,0 0 0,0 0 0,0 0 0,-1 0-1,1 0 1,0-1 0,0 1 0,0 0 0,0 0 0,-1 0 0,1 0-1,0 0 1,0-1 0,0 1 0,0 0 0,0 0 0,0 0 0,0-1-1,-1 1 1,1 0 0,0 0 0,0 0 0,0-1 0,0 1 0,0 0-1,0-1 1,0-12-2429,0 10 1119,0-28-6425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 2801,'0'0'20627,"-9"30"-19427,1-3-905,0 0-15,1-1 0,1 1 0,1 0 0,2 1 0,-1 38 0,3-35 55,0-11-191,1 1 0,1-1 0,0 1 0,7 28 0,-7-45-141,-1 0-1,1 0 1,1 0-1,-1-1 1,0 1-1,1-1 1,0 1-1,0-1 1,0 0-1,0 1 1,1-1-1,-1 0 1,1 0-1,0-1 1,-1 1-1,1-1 0,1 1 1,-1-1-1,0 0 1,0 0-1,1 0 1,-1-1-1,1 1 1,0-1-1,-1 0 1,1 0-1,0 0 1,0 0-1,6 0 1,-5-1-20,-1-1 1,0 0 0,0 0 0,1 0 0,-1 0-1,0 0 1,0-1 0,0 0 0,0 0 0,0 0-1,0 0 1,-1-1 0,1 1 0,-1-1 0,0 0-1,0 0 1,0 0 0,0 0 0,0-1 0,3-5-1,7-11-166,0 0-1,14-35 0,-20 41 43,13-29-477,-2 0 0,-2-2-1,-2 0 1,-2 0 0,10-76-1,-19 112 694,1 12 147,3 16 53,10 54 733,11 38 131,-25-102-1105,0 0 0,1 0 0,0 0 0,1-1 0,0 1 0,0-1 0,1 0 0,13 14 0,-18-21-164,1 0 0,-1 0 1,1 1-1,-1-1 0,1 0 0,0 0 1,0-1-1,0 1 0,-1 0 1,1-1-1,0 1 0,0-1 0,0 1 1,0-1-1,0 0 0,0 0 0,0 0 1,0 0-1,0 0 0,0 0 0,0-1 1,0 1-1,0-1 0,0 1 0,-1-1 1,1 0-1,0 1 0,0-1 1,0 0-1,-1 0 0,3-2 0,6-9-2108,0-1-1,-1 0 1,0-1-1,13-28 0,1-9-4670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3345,'0'0'13097,"2"33"-9871,-1 3-2221,2 22 1445,16 95 0,17 101 964,-15 126-2595,-21-359-819,-1-43-192,0-12-294,-3-21-602,3 0 0,8-72 0,-5 114 881,1 1 1,0-1-1,1 0 0,0 1 0,1 0 0,1 0 0,11-20 1,-14 27 151,1 0 0,-1 0 1,1 1-1,0-1 0,0 1 1,0-1-1,1 1 1,0 1-1,0-1 0,0 1 1,0 0-1,0 0 0,0 0 1,1 1-1,0 0 0,-1 0 1,1 0-1,0 0 1,6 0-1,-7 2 9,0-1 0,-1 1 0,1 0 0,-1 0 0,1 0 0,0 1 0,-1 0 0,1 0 0,-1 0 0,1 0 0,-1 1 0,1 0 0,4 3 0,-5-3 29,-1 1 0,0 0-1,0 0 1,0 0 0,-1 0 0,1 0 0,-1 1 0,0-1 0,0 1 0,0 0 0,0 0 0,0-1 0,-1 1 0,0 0 0,1 5-1,1 2 42,-1 0-1,0 0 0,0 0 0,-2 0 1,1 1-1,-1-1 0,-1 0 1,0 0-1,-5 21 0,2-17-20,-1-1 0,-1 0 1,0 0-1,-1-1 0,0 1 0,-16 19 0,7-12-631,-29 32 0,-3-12-4865,25-26-1634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8546,'0'0'12751,"-27"26"-11926,-83 83-512,57-53-183,50-52-105,0 0 0,0 1-1,1-1 1,0 1 0,-3 8 0,4-11-19,0-1-33,0 1 0,1 0 0,-1 0 0,1-1 0,-1 1 0,1 0 0,0 0 0,-1 0-1,1-1 1,0 1 0,0 0 0,0 0 0,1 0 0,-1 0 0,0-1 0,1 1 0,-1 0 0,1 0 0,0-1 0,-1 1 0,1 0 0,0-1 0,0 1 0,0-1 0,0 1 0,0-1 0,2 2 0,2 1-100,1 1-1,0-1 0,0-1 0,0 1 0,12 4 1,4 3 45,-7-3 31,0 1 0,-1 1 0,23 19 0,-33-26 79,-1 1-1,1 0 1,-1 0 0,0 0 0,0 0 0,0 0-1,0 1 1,-1-1 0,0 1 0,0 0 0,0-1-1,0 1 1,-1 0 0,0 0 0,0 0 0,0 0-1,-1 6 1,0 7 159,0 5-186,0-7-7874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236 154 6585,'0'0'10013,"-19"-22"-9553,-58-64-484,74 83-12,1 0 0,0 1 0,-1-1-1,0 1 1,0 0 0,1-1 0,-1 1-1,-5-2 1,8 4 26,-1 0 0,1 0 0,0 0 0,-1 0 1,1 0-1,0 0 0,-1 0 0,1 0 0,0 0 0,0 0 0,-1 0 0,1 0 0,0 0 1,-1 0-1,1 0 0,0 1 0,0-1 0,-1 0 0,1 0 0,0 0 0,0 0 0,-1 1 0,1-1 1,0 0-1,0 0 0,-1 1 0,1-1 0,0 0 0,0 0 0,0 1 0,0-1 0,0 0 1,-1 0-1,1 1 0,-2 2-98,-3 6 24,0 1 0,0-1-1,1 1 1,-4 15 0,-1-1 89,-5 15 400,2 0 0,1 1 0,2 0-1,2 0 1,2 1 0,0 56 0,4-92-294,1 0 0,0-1 0,1 1 0,-1 0 0,1-1 0,0 1 0,0 0 0,1-1 0,-1 1 0,3 4 0,-2-7-71,-1 0 0,1 0 0,0-1 0,-1 1 0,1 0 0,0 0-1,0-1 1,0 1 0,0-1 0,1 0 0,-1 0 0,0 1 0,1-2 0,-1 1 0,0 0 0,1 0 0,-1-1-1,1 1 1,-1-1 0,4 0 0,1 1-9,1-1-1,-1 0 1,1-1 0,-1 1-1,0-2 1,1 1-1,-1-1 1,0 0 0,0 0-1,0-1 1,0 0 0,0-1-1,-1 1 1,1-1 0,-1 0-1,0-1 1,0 1-1,9-11 1,1-2-54,0-2 0,-2 1 0,0-2 0,19-35 0,-22 34-86,-2 1 0,0-2 0,-1 1 1,-1-1-1,-1-1 0,-1 1 0,-1-1 0,-1 1 0,0-44 1,-2 50 153,-2-29-139,1 44 147,0 0-1,0-1 1,0 1-1,0 0 1,-1 0 0,1-1-1,-1 1 1,1 0-1,-1 0 1,1 0-1,-1 0 1,1 0 0,-1-1-1,0 1 1,0 0-1,0 1 1,1-1-1,-1 0 1,0 0 0,0 0-1,0 0 1,0 1-1,0-1 1,-1 0-1,1 1 1,-2-1 0,3 1-35,-1 0 0,1 0 0,0 0 0,-1 0 0,1 0 0,-1 0 0,1 0 0,0 0 1,-1 0-1,1 1 0,0-1 0,-1 0 0,1 0 0,0 0 0,-1 1 0,1-1 0,0 0 1,0 0-1,-1 1 0,1-1 0,0 0 0,0 1 0,0-1 0,-1 0 0,1 1 0,0-1 0,0 0 1,0 1-1,0-1 0,0 0 0,0 1 0,-1-1 0,1 1 0,0-1 0,0 0 0,0 1 1,0-1-1,0 0 0,1 1 0,-1-1 0,0 1 0,0-1 0,0 0 0,0 1 0,0 0 0,-1 75 286,4-1 0,3 0 0,18 88 0,4 44 652,-11 437 179,-17-628-1135,-2-1 1,1 0-1,-2 0 0,0 0 0,-1 0 1,0 0-1,-7 15 0,9-26 10,0 0-1,1-1 1,-1 0-1,0 1 1,-1-1-1,1 0 1,-1 0-1,1 0 1,-1 0-1,0 0 0,0-1 1,0 1-1,0-1 1,0 0-1,-1 0 1,1 0-1,-1-1 1,0 1-1,1-1 1,-1 1-1,0-1 1,0-1-1,1 1 1,-1 0-1,0-1 1,0 0-1,0 0 0,0 0 1,0 0-1,0-1 1,0 1-1,-5-2 1,3 0-15,0-1 0,1 1 0,-1-1 1,0 1-1,1-2 0,-1 1 0,1-1 0,0 1 0,0-2 1,0 1-1,1 0 0,0-1 0,0 0 0,-7-9 1,-1-6-106,0 0 1,-14-37 0,10 15-215,2-1 1,2-1-1,2 0 1,2-1-1,1 0 0,3 0 1,2-69-1,2 94-10,1 0 0,1 0 1,1 0-1,1 1 0,0-1 0,1 1 0,1 0 0,1 1 0,1-1 0,1 2 1,0-1-1,1 1 0,1 0 0,0 1 0,1 0 0,24-22 0,121-111-9288,-88 90 2678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3137,'0'0'11586,"0"27"-8879,0 178 1089,0 51-1200,2-310-2779,2-1 0,2 1 0,3 1 0,2-1 0,22-63 0,-31 109-115,1 0 0,1 1 0,-1 0 1,1 0-1,1 0 0,-1 0 1,1 0-1,6-6 0,-6 8-689,0 1-1,0-1 0,1 1 0,0 0 0,-1 1 0,1-1 1,1 1-1,-1 1 0,11-5 0,16 0-5817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354 419 5321,'0'0'12553,"-16"-29"-11862,-54-93-512,66 114-200,-1 1 1,0-1-1,-1 1 0,1 0 0,-1 0 1,-1 0-1,1 1 0,-1 0 1,-15-9-1,17 12-25,-1 1 1,0 0-1,1 0 1,-1 0-1,0 1 1,0 0-1,0 0 0,-1 1 1,1-1-1,-11 2 1,13 0 49,-1-1 0,1 1 0,0 1 0,0-1 0,0 0 0,0 1 0,0 0 0,0 0 0,0 0 0,1 1 0,-1-1 0,1 1 0,0 0 0,0 0-1,0 0 1,0 0 0,0 0 0,0 1 0,1 0 0,0-1 0,0 1 0,0 0 0,-3 8 0,-2 5 91,1 0 0,1 1 0,0 0 1,-2 24-1,3-4 403,2 51 1,2-74-356,0-7-68,0-1 0,0 0 0,1 1 0,1-1 1,-1 1-1,1-1 0,0 0 0,1 0 0,0 0 0,0 0 0,0 0 1,1-1-1,5 7 0,-6-9-58,0 0 1,1-1-1,-1 1 0,1-1 1,0 0-1,0 0 0,0 0 1,1-1-1,-1 1 0,1-1 1,-1 0-1,1 0 0,0-1 1,-1 0-1,1 1 0,0-2 1,0 1-1,0 0 0,0-1 1,8 0-1,-9-1-16,1 0 0,-1 0-1,1 0 1,-1-1 0,1 1 0,-1-1-1,0 0 1,0-1 0,0 1 0,0-1-1,0 1 1,0-1 0,-1 0-1,0 0 1,1-1 0,-1 1 0,0-1-1,0 0 1,3-7 0,6-8-45,-1-2 0,14-36 0,-22 50 21,13-40-524,17-78-1,-11 35-679,-16 78 1000,-2 17-153,2 20 234,-2 10 306,11 58 289,-13-84-386,0-1 0,1 0 1,0 0-1,0 0 0,0-1 1,1 1-1,1-1 0,8 12 1,-12-18-59,0 1 0,0 0 0,0-1 0,0 0 0,0 1 0,1-1 0,-1 0 0,0 0 0,1 1 0,-1-1 0,1 0 0,-1-1 0,1 1 0,0 0 0,-1 0 0,1-1 0,0 1 0,0-1 1,-1 1-1,1-1 0,0 0 0,0 0 0,0 1 0,0-1 0,-1-1 0,1 1 0,0 0 0,0 0 0,0-1 0,-1 1 0,1-1 0,0 1 0,0-1 0,-1 0 0,1 0 0,-1 0 0,1 0 0,-1 0 0,1 0 0,-1 0 0,1 0 0,1-2 0,2-4-49,0 0-1,0 1 0,0-2 0,-1 1 1,0 0-1,-1-1 0,6-16 0,1-9-326,-2-1 0,-1-1 0,3-50 0,-5-107 755,-5 186-301,0 5 681,1 6-257,25 120 1811,12 167 0,-14 134 56,-17-254-2013,-3-43-1115,-4-125-257,0-12-429,-5-196-8216,-16-107 1607,8 172 4934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2232,'0'0'15530,"17"0"-14193,58 5-649,-70-5-672,0 1-1,-1 0 1,1 1-1,0-1 1,0 1 0,-1-1-1,1 2 1,-1-1-1,1 0 1,-1 1 0,0 0-1,0 0 1,0 0 0,-1 0-1,1 1 1,-1-1-1,1 1 1,-1 0 0,0 0-1,-1 0 1,1 0 0,-1 1-1,4 8 1,-4-7-9,-1 0 0,1 0 0,-1 0 0,0 0 1,0 0-1,-1 0 0,0 1 0,0-1 0,-1 0 1,1 0-1,-1 0 0,0 0 0,-1 0 0,0 0 0,0 0 1,0 0-1,-4 7 0,-5 2 7,1 0 0,-2-1 0,0 0 0,-1-1 0,-22 19 0,19-19-997,-2 0-1,-19 11 1,35-23 163,-2 1 57,2-20-11998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8794,'0'0'7580,"6"35"-4387,-1-4-2547,27 208 2537,-18 184-899,-12-411-2169,2-15 275,5-21 7,1-12-347,-3 9-157,1 1 1,1 0 0,1 0-1,1 0 1,23-37 0,-33 61 91,0 1 1,0-1 0,0 1 0,1-1 0,-1 1 0,0-1 0,1 1 0,-1 0 0,1 0 0,-1-1 0,1 1-1,0 0 1,0 1 0,-1-1 0,1 0 0,0 0 0,0 1 0,0-1 0,0 1 0,0 0 0,0-1-1,0 1 1,0 0 0,0 0 0,-1 0 0,1 0 0,0 1 0,0-1 0,0 0 0,0 1 0,0 0 0,0-1-1,0 1 1,-1 0 0,1 0 0,0 0 0,0 0 0,-1 0 0,1 0 0,-1 1 0,1-1 0,-1 0-1,0 1 1,1-1 0,-1 1 0,0-1 0,0 1 0,0 0 0,0 0 0,1 3 0,8 16 72,-2 0 0,0 1 0,8 36 1,9 76 310,-18-94-350,0 28-623,-7-23-4762,0-30-2453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0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516 205 2256,'0'0'10555,"-4"-8"-9323,-13-25-472,9 6 2842,8 26-3572,-1-1 0,1 1 0,0 0 0,0-1-1,-1 1 1,1 0 0,-1 0 0,1-1 0,-1 1 0,0 0 0,1 0 0,-1 0-1,0 0 1,0 0 0,0 0 0,0 0 0,-1-1 0,-5-4-28,0 1 0,0 0 0,0 0 1,0 1-1,-1 0 0,0 0 0,0 1 1,0 0-1,0 0 0,0 1 0,-14-3 0,-8 2-59,1 1-1,-31 1 1,36 2 67,13-1-9,1 0 0,-1 1-1,0 1 1,0 0 0,0 0 0,1 1 0,0 1 0,-1 0 0,1 0 0,0 1 0,-16 10 0,20-10 5,0-1 0,-1 2 0,2-1 0,-1 1 0,1 0 0,-1 0 0,2 0 0,-1 1 0,1 0 0,0 0 0,0 0 0,1 0 0,0 0 0,0 1 0,1-1 0,-3 16 0,2-8 28,2-1-1,-1 1 1,2-1-1,0 1 1,1 0-1,0-1 1,1 1-1,7 24 1,-7-31-15,1-1-1,0 0 1,1 0-1,0 0 1,0 0-1,0 0 1,1-1 0,0 0-1,0 0 1,1 0-1,0-1 1,-1 1-1,2-2 1,-1 1 0,1-1-1,0 1 1,-1-2-1,9 4 1,-3-3 0,-1 0 1,1 0 0,0-1-1,0-1 1,0 0 0,0-1-1,1 0 1,-1-1-1,0 0 1,1-1 0,-1 0-1,0-1 1,0 0-1,0-1 1,0-1 0,-1 0-1,1 0 1,-1-1-1,0 0 1,0-1 0,-1-1-1,1 0 1,-1 0-1,-1-1 1,0 0 0,13-14-1,-11 10-33,-2 0-1,0 0 1,0 0-1,-1-1 1,-1-1-1,0 0 1,-1 1-1,0-2 1,-1 1-1,-1-1 0,0 0 1,-1 0-1,0 0 1,-2 0-1,0 0 1,0 0-1,-1-1 1,-4-25-1,2 34-24,-1 0 0,0 0 0,0 0 0,0 0 0,-1 0-1,1 1 1,-2 0 0,1 0 0,-1 0 0,0 0 0,0 1 0,0-1-1,-1 1 1,0 1 0,0-1 0,0 1 0,-1 0 0,1 0 0,-1 1 0,0 0-1,0 0 1,0 1 0,0-1 0,-1 2 0,-12-3 0,19 4-97,1 0 0,-1 0 0,1 0 0,-1 0 1,1 1-1,-1-1 0,1 0 0,-1 0 0,1 0 0,-1 0 1,1 1-1,-1-1 0,1 0 0,0 0 0,-1 1 0,1-1 1,-1 0-1,1 1 0,0-1 0,-1 0 0,1 1 0,0-1 1,-1 1-1,1-1 0,0 0 0,0 1 0,-1-1 0,1 1 1,0-1-1,0 1 0,0-1 0,0 2 0,-1 18-4338,2-12 2766,-1 17-4670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1253 9602,'0'0'10297,"44"-5"-8406,184-28-305,89-57 82,76-43-160,114-55 265,318-110 1003,14 43-1264,14 68-1987,-642 160-1532,-120 16-1664,5-3-5613,-38 3-5275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1072,'0'0'10106,"-7"34"-8780,-19 117-255,22-126-762,2 0 0,0 0 0,2 0 0,1 0 0,5 36 0,-1-23 55,80 883 4775,-48-88-2577,-30-788-2534,-5-40-28,-1-6-18,-1-10-127,0 10 110,0-328-10680,-3 186 5332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6609,'0'0'5539,"35"-2"-3933,227-16 815,-83 14-864,80-6 162,437-99 488,-392 53-1904,-146 28-217,553-82-27,6 85-194,-561 26-150,-152-1 158,0 0-1,1 0 1,-1 0-1,0 1 1,0 0 0,0 0-1,0 0 1,0 0-1,0 1 1,0-1 0,-1 1-1,1 0 1,0 0-1,5 5 1,-2-1-140,0 2 0,-1-1 1,0 1-1,9 15 0,-10-15 350,1-1-185,-1-1 1,1 0-1,0 1 0,9 6 1,-10-12 237,0 1 1,0-1-1,0 0 0,0 0 1,0-1-1,0 0 1,0 0-1,0 0 0,0 0 1,6-2-1,7 1-42,29 1 3702,-43 8-3677,9 22 230,-1 2 0,12 49 1,-6-18 69,-4-10 495,-2-35 2166,9 45-3110,-2 0-1,16 105 0,-18-46-44,2 148 0,-17-101-4641,-2-168 4512,0 0 1,0 0-1,0 0 0,0 0 1,0 0-1,0 0 0,-1 0 1,1 0-1,0 0 0,-1-1 1,1 1-1,0 0 0,-1 0 1,1 0-1,-1 0 1,0-1-1,1 1 0,-1 0 1,0-1-1,1 1 0,-1 0 1,0-1-1,0 1 0,1-1 1,-1 1-1,0-1 1,0 1-1,0-1 0,0 0 1,0 1-1,0-1 0,0 0 1,0 0-1,1 0 0,-1 0 1,0 0-1,0 0 0,0 0 1,-2 0-1,0 0-402,0-1-1,0 1 1,-1-1 0,1 0-1,0 1 1,0-2-1,0 1 1,0 0 0,0-1-1,1 1 1,-1-1-1,-3-2 1,-18-23-5593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6993,'0'0'4906,"-2"41"-3261,1-11-1328,-1 59 1010,13 138 1,56 289 2256,-6-50-1369,-47-347-1843,16 153 261,-23-88-3231,-16-202-3215,-7-19 549,-2-10-668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6233,'0'0'8154,"-25"223"-4969,25-82-25,0 37-1135,0 32-689,14-14-496,0-39-208,-3-46-496,-4-30-136,-3 10-16,3-1-992,0-6-1000,-7-30-1817,0-27-2568,-14-27-1017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7314,'0'0'12011,"57"2"-9993,-52-2-1971,97 5 724,1-5 1,-1-5-1,138-23 1,106-49 675,153-49 336,381-85 1024,-632 163-1823,391-25-1,-288 71-736,-341 2-409,1 1 0,-1 0 1,1 1-1,-1 0 0,11 3 0,-21-5 147,10 6-894,-10-2 110,-11-1-467,-56 7-2860,-12-3-3626,-13 0-3216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5513,'0'0'6688,"5"10"-6121,9 18 211,-2 1 0,0 0 0,-3 0 0,0 1 0,4 32 0,0 58 755,-4 152 1,-7-265-1123,3-19-193,3-20-47,18-58-367,3 2-1,4 1 1,46-86 0,-66 146 88,1 1 0,1 0 0,2 0 0,23-27 0,-39 51 105,1 0 1,-1 0-1,1 0 1,-1 1-1,1-1 1,0 0 0,0 1-1,0-1 1,0 1-1,0 0 1,0 0 0,0 0-1,0 0 1,0 0-1,1 0 1,-1 0-1,0 1 1,1-1 0,-1 1-1,0 0 1,1-1-1,-1 1 1,1 0-1,-1 1 1,0-1 0,1 0-1,-1 1 1,0-1-1,1 1 1,-1 0-1,0 0 1,0 0 0,3 1-1,0 2 74,0 0-1,0 0 0,-1 0 1,0 0-1,0 1 1,0 0-1,0 0 1,-1 0-1,0 0 1,0 1-1,4 8 0,15 47 1146,-2 1-1,15 82 0,6 21-198,-41-164-1086,0 0-1,0 0 1,0 0 0,1 0 0,-1 0 0,0-1 0,1 1 0,-1 0-1,1 0 1,-1-1 0,1 1 0,-1 0 0,1-1 0,0 1-1,-1 0 1,1-1 0,0 1 0,1 0 0,9-3-4587,-3-9-3799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1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61 228 6273,'0'0'11751,"4"-27"-8901,10-84-1117,-10 82-1171,-3 3 1012,-3 20-1006,1 4-483,0 1 0,0-1-1,-1 1 1,1-1 0,0 1 0,-1 0 0,0-1 0,1 1 0,-1 0 0,0 0-1,1 0 1,-1 0 0,0 1 0,0-1 0,0 0 0,0 1 0,0-1 0,1 1 0,-4-1-1,-42-6 3591,59 18-3511,0 9-19,-1 0 0,-1 0 0,0 1 0,10 38 0,-6-7 199,7 57 0,-5 41-97,-5 260 0,-12-301-234,1 405-13,0-510 0,1-1 0,-1 1 0,0-1 0,1 1 0,0-1 0,0 0 0,1 5 0,-1-7 0,-1 0 0,0-1 0,1 1 0,-1-1 0,0 1 0,1-1 0,-1 1 0,1-1 0,-1 1 0,0-1 0,1 0 0,-1 1 0,1-1 0,-1 0 0,1 1 0,0-1 0,-1 0 0,1 1 0,-1-1 0,1 0 0,0 0 0,1 0 0,-1 0 0,0 0 0,0 0 0,0-1 0,0 1 0,0 0 0,1-1 0,-1 1 0,0-1 0,0 1 0,0-1 0,0 0 0,0 1 0,0-1 0,-1 0 0,3-1 0,10-12 0,0-2 0,-1 1 0,-1-1 0,0-1 0,-1 0 0,13-32 0,-2 6 0,135-283-416,113-349 0,-202 497-6228,-37 102-543,-7 16-1387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2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721 236 6721,'0'0'19779,"-1"-31"-18973,-7-97-715,7 115-113,1 6 7,0 0 1,-1-1 0,0 1 0,0 0 0,-3-8-1,3 14 11,1 0 0,-1 0 0,1 0-1,-1 1 1,0-1 0,0 0 0,1 0 0,-1 1-1,0-1 1,0 0 0,0 1 0,0-1 0,0 1-1,0-1 1,0 1 0,0 0 0,0-1-1,0 1 1,0 0 0,0 0 0,0-1 0,0 1-1,0 0 1,0 0 0,0 0 0,0 0 0,0 1-1,-2-1 1,-1 0-9,1 1 1,0-1-1,0 1 0,-1 0 0,1 0 1,0 0-1,0 0 0,0 0 0,0 1 1,0-1-1,0 1 0,1 0 0,-4 2 1,-33 38-98,32-33 95,-57 74 108,4 2-1,-73 135 1,-61 205 518,111-170-171,69-203-293,3 0 1,1 1 0,3 0 0,0 70 0,7-111-96,0 0 0,0 0 1,1 0-1,1 0 1,0 0-1,1-1 1,5 17-1,-5-22-39,0-1-1,0 0 1,1 1-1,0-2 1,0 1-1,0 0 1,0-1-1,0 1 1,1-1 0,0-1-1,0 1 1,0-1-1,0 1 1,1-1-1,7 2 1,3 2-29,0-1 0,0-1 1,1-1-1,-1 0 0,1-1 1,0-1-1,1 0 0,-1-2 0,0 0 1,33-4-1,-28 0-33,-1 0 0,0-1 0,-1-1 0,0-1 0,0-1 0,0-1 0,-1 0 0,24-16 0,-12 3-531,-2-1-1,0-1 1,-2-1 0,0-1-1,-2-2 1,-1-1-1,-1 0 1,26-47-1,-40 61-323,-2-1-1,0 1 1,-1-1-1,-1 0 0,0-1 1,3-26-1,-3 2-3944,-2-60-1,-3 40-665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2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7994,'0'0'10179,"41"1"-9159,135 1-559,33-2 512,-205 0-913,0 0 0,-1 0 0,1 0-1,0 0 1,0 1 0,0-1 0,0 1 0,-1 0 0,1 1-1,0-1 1,-1 0 0,1 1 0,-1 0 0,1 0 0,-1 0 0,6 5-1,-7-4 111,1 1 0,-1 0 0,1 0-1,-1 0 1,0 1 0,-1-1 0,1 0-1,-1 1 1,0-1 0,0 1 0,0-1-1,0 1 1,-1-1 0,0 6 0,2 103 668,-5 0 1,-24 151-1,5-62-4814,13-76-5543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0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6481,'0'0'10455,"37"5"-8687,5 0-1239,177 16 1840,-192-20-2303,1086 39 7256,-1083-38-8426,-15-1-1187,-28-6-825,-8-5-3941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2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485 1 9874,'0'0'13891,"-217"334"-12155,142-24-63,-4 69-49,19 13-616,20-40-255,26-117-753,14-79 0,0-68-112,22-37-481,20-12-1495,58-39-1521,-7-6-3776,-4-45-1857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2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611 0 13923,'0'0'7986,"124"238"-4882,-88-33-783,-25 78-825,-11 33-408,-50-9-271,-36-36-297,-14-58-520,-14-26-112,14-43-1057,-32-14-1991,33-43-4578,-1-33-4593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58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717 6 3337,'-1'0'18170,"-10"-1"-17583,-2-1-519,0 1 1,0 0-1,0 1 0,0 0 1,0 1-1,0 0 0,0 1 1,0 1-1,0 0 0,1 1 1,-1 0-1,1 1 0,0 0 1,0 1-1,1 0 0,-20 15 1,-16 14-72,2 2 0,1 2 0,2 3 0,-38 48 0,51-54-80,2 1 0,1 1 0,2 1-1,2 2 1,-30 76 0,44-90-22,0 0-1,2 1 1,2 0-1,0 0 0,2 1 1,1 37-1,1-55 35,0 0 0,1 0 0,0-1 0,1 1 0,0 0 0,1 0-1,0-1 1,0 0 0,1 0 0,1 0 0,0 0 0,0 0 0,1-1 0,0 0-1,0 0 1,1-1 0,1 0 0,-1 0 0,1 0 0,0-1 0,1 0 0,0-1-1,17 10 1,-10-8 33,0 1 0,1-2 0,0-1 0,1 0-1,0-1 1,0 0 0,0-2 0,0 0 0,0-1 0,1-1-1,-1-1 1,0 0 0,1-2 0,-1 0 0,0-1 0,0 0-1,0-2 1,0 0 0,-1-1 0,0-1 0,0 0-1,-1-2 1,20-12 0,-15 6-239,-2-2 0,0 0-1,-1-1 1,-1-1 0,0-1 0,-2 0-1,0-1 1,20-38 0,-20 28-1515,-1-1 0,-1 0 0,9-41 0,-16 46-1306,3-35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59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8010,'0'0'3801,"34"6"-2532,-9-2-1055,30 6 133,-1-3-1,72 0 1,-35-9 281,96-14 0,-178 15-575,12-3 192,0 2 1,42 0 0,-62 2-197,1 0 1,-1 0-1,0 1 1,1-1 0,-1 0-1,0 0 1,1 1 0,-1-1-1,0 1 1,1-1-1,-1 1 1,0-1 0,0 1-1,0 0 1,1-1 0,-1 1-1,0 0 1,0 0-1,0 0 1,0 0 0,-1 0-1,1 0 1,1 2-1,-1 1 128,1 0-1,-2 0 0,1 0 0,0-1 0,-1 1 0,0 0 0,0 5 0,0-3 33,-2 52 866,-2 0 0,-4-1-1,-21 85 1,15-79-2279,3 0 1,-5 77-1,16-138 1046,2 36-3245,-2-37 3138,0 0 1,1 0-1,-1 0 1,1 0 0,-1 0-1,1 0 1,0 0-1,-1 0 1,1 0 0,0 0-1,0 0 1,-1 0-1,1-1 1,0 1-1,0 0 1,0-1 0,0 1-1,0 0 1,0-1-1,0 1 1,0-1 0,0 1-1,2-1 1,24 3-5976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59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12971,'0'0'7097,"-64"211"-4360,43-97-329,6 37-1255,8 63-1153,4-34-2393,-8-20-6745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0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0 271 2929,'0'0'12952,"3"41"-10286,-2-22-2336,2 46 635,4-1 0,26 115-1,-23-139-747,12 47 274,4-1 0,47 109 0,-69-187-498,0 0-1,0 0 1,1 0 0,0-1-1,0 0 1,1 0 0,10 10-1,-15-16 1,1 1 0,0-1 0,-1 0 0,1 0 0,0 0 0,0 0 0,0-1 0,0 1 0,-1 0 0,1-1 0,0 1 0,0-1 0,0 0 0,0 1-1,0-1 1,4-1 0,-3 1 8,0-1-1,-1 0 1,1 0-1,0 0 1,0-1-1,-1 1 0,1 0 1,-1-1-1,1 0 1,-1 0-1,0 0 1,0 0-1,0 0 1,4-5-1,16-25 148,0-1-1,-3-1 1,31-72 0,-32 66-94,146-349 261,-84 192-2187,5 0-4827,-52 124 95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0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421 0 12315,'0'0'10474,"-235"214"-8018,156-76-959,15 55-817,25 51-384,35 18-296,15-21-152,57-55-1000,14-62-1241,85-10-1816,-20-42-2824,6-18 967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0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182 0 240,'0'0'22517,"129"235"-20949,-90-121-312,-21 34-47,-18 32-385,-32 31-808,-33-15-16,-2-43-1120,-23-5-1569,33-61-3912,0-18-2889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0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 17100,'0'0'6153,"228"0"-6153,-142 0-672,21 0-2449,-25 0-952,-25-15-5057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1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0 161 248,'0'0'22141,"278"-52"-21333,-164 28-808,50-9-1568,-24 6-1497,-26 3-5713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0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206 107 7554,'0'0'8836,"-8"-18"-7194,-28-54-91,35 71-1522,1 0 1,-1 0 0,1 0-1,-1 0 1,1 0 0,-1 0-1,1 0 1,-1 1-1,0-1 1,1 0 0,-1 0-1,0 1 1,0-1 0,0 1-1,1-1 1,-1 0-1,0 1 1,0-1 0,0 1-1,0 0 1,0-1-1,0 1 1,0 0 0,0 0-1,0 0 1,0-1 0,0 1-1,0 0 1,0 0-1,-2 1 1,1 0-10,1 0 0,-1 0 0,0 0 1,0 0-1,1 0 0,-1 1 0,1-1 0,-1 0 0,1 1 0,-2 1 0,0 1 33,-10 11 70,2 0 0,0 0 1,0 1-1,1 0 0,1 1 0,1 0 0,-10 30 0,13-31-33,1-1 0,0 1-1,1 0 1,0 1 0,2-1-1,0 0 1,1 0 0,0 1-1,4 21 1,-3-34-89,0-1-1,0 1 1,0-1 0,1 1 0,-1-1 0,1 0 0,0 0-1,0 0 1,0 0 0,0 0 0,1 0 0,-1 0-1,1-1 1,-1 1 0,1-1 0,0 0 0,0 0-1,0 0 1,0 0 0,0 0 0,1-1 0,-1 1-1,1-1 1,-1 0 0,7 1 0,4 0-3,-1 0 1,1 0-1,0-2 1,-1 0-1,22-2 1,-27 0 2,-1 0-1,0 0 1,1 0 0,-1-1-1,0 0 1,-1 0 0,1-1-1,0 0 1,-1 0 0,0-1 0,0 1-1,0-1 1,0-1 0,-1 1-1,0-1 1,0 0 0,-1 0-1,0 0 1,0-1 0,5-8 0,-6 8-154,0 0 0,0 0 0,-1 0 0,0-1 0,0 1 0,-1-1 0,1 1 0,-2-1 0,1-8 0,-1 11-235,0 0-1,-1-1 0,0 1 1,0 0-1,0 0 1,-1 0-1,1 0 1,-1 1-1,-1-1 0,1 0 1,0 1-1,-1-1 1,-6-7-1,-22-21-6171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03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6361,'0'0'14102,"15"37"-12655,-3-10-1155,32 79 776,34 121-1,-44-89-61,28 257-1,-36 152 112,-26-530-1076,7 212 1937,-7-226-1912,6 27 472,-6-30-524,0 0 0,0 1 0,0-1 0,1 1 0,-1-1 0,0 1 0,0-1 0,1 0 0,-1 1 0,0-1 0,1 0 0,-1 1 0,1-1 0,-1 0 0,0 1 0,1-1 0,-1 0 0,1 0 0,-1 1 0,1-1 0,-1 0 0,1 0 0,0 0 3,0 0 0,0 0 0,0 0 1,0-1-1,0 1 0,0 0 1,0-1-1,-1 1 0,1-1 1,0 1-1,0-1 0,-1 1 1,1-1-1,0 0 0,0 1 1,-1-1-1,2-1 0,14-17 39,-1-2 1,0 0-1,-2 0 0,0-1 1,13-34-1,2-1 18,304-709-406,-158 234-7177,-144 414-804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1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62 178 4097,'0'0'12117,"-1"33"-10650,-4 112-807,6-13-328,1-68-657,-2-306-5146,-1 230 5413,1 1 0,1-1 0,0 0 0,1 1 0,0-1 1,1 1-1,0-1 0,0 1 0,2 0 0,-1 0 0,1 1 0,1-1 0,0 1 0,0 0 0,1 1 0,0-1 0,1 2 0,0-1 0,0 1 0,1 0 0,0 0 0,0 1 0,1 1 0,20-11 0,-6 7 208,1 1-1,-1 1 1,2 1 0,-1 1 0,1 1 0,0 2 0,0 0 0,0 2-1,1 1 1,26 3 0,-49-3-120,0 0 1,0 1-1,-1-1 0,1 1 0,0 0 0,0 0 1,0 0-1,0 0 0,-1 1 0,1-1 0,-1 1 1,1 0-1,-1 0 0,0 0 0,1 1 0,-1-1 1,0 1-1,4 6 0,-4-5-3,-1 1 0,1-1 0,-1 1 0,0 0 0,-1 0-1,0 0 1,1 0 0,-1 1 0,-1-1 0,1 0 0,-1 0 0,0 1 0,0-1 0,-2 8 0,1-2 45,-1 0 1,-1-1 0,0 1 0,0 0-1,-1-1 1,0 0 0,-1 0 0,-10 17-1,-6 3 74,-33 37 0,26-33-75,-254 283 115,209-239-262,58-62-296,-38 39-53,13-24-5161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1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0 2785,'0'0'7097,"-50"157"-6169,11-70 449,0 7-633,3-1-744,11-6-56,11 1-1865,3-25-1783,4-24-1298</inkml:trace>
  <inkml:trace contextRef="#ctx0" brushRef="#br0" timeOffset="1">543 256 7786,'0'0'6521,"114"166"-5753,-89-121-768,-4-6-1056,-3-15-4297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2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10522,'0'0'8882,"18"244"-7626,-8-132-839,-6 5-161,-4-3-64,0-8-176,0-16-16,0-18-577,0-27-1191,0-102-11467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2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501 1 8378,'0'0'2723,"-28"28"-1609,1-1-837,-17 17 216,1 2-1,-54 76 1,49-49-360,3 1 0,3 3 0,-51 129 0,90-199-133,-22 69 12,24-69-13,-1 0-1,1 0 0,0-1 0,1 1 0,-1 0 0,1 0 0,1 0 1,1 13-1,-1-20-2,-1 1 0,0 0-1,1 0 1,-1 0 0,0-1 0,1 1 0,-1 0 0,1 0 0,-1-1 0,1 1 0,0 0 0,-1-1 0,1 1-1,0-1 1,-1 1 0,1 0 0,0-1 0,0 0 0,-1 1 0,1-1 0,0 0 0,0 1 0,0-1 0,0 0-1,1 1 1,26-1-51,-19-1 26,3 0 16,0-1 0,0 0 0,0-1-1,-1 0 1,1-1 0,-1 0 0,0-1 0,0 0 0,-1-1-1,12-8 1,18-14-18,43-39 1,-50 39-45,232-222-1795,-259 245 1742,-2 1 72,10-11-1235,32-24 0,-42 35 1083,1 1 0,-1 1 0,1-1 1,0 1-1,0-1 0,0 1 0,0 1 0,0-1 0,1 1 1,-1 0-1,0 0 0,7 0 0,-10 1 247,-1 0 1,0 1-1,0-1 0,0 0 0,0 1 1,0-1-1,0 1 0,0 0 0,0-1 1,0 1-1,0 0 0,0-1 1,0 1-1,0 0 0,-1 0 0,1 0 1,0 0-1,-1 0 0,1 0 0,0 0 1,-1 0-1,1 0 0,-1 0 0,0 0 1,1 0-1,-1 0 0,0 0 0,0 0 1,0 1-1,1-1 0,-1 2 0,1 46 3146,-2-36-1847,1 16 254,0-1-3450,0-13-2733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3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1 171 6057,'0'0'5827,"19"-26"-5551,65-81-157,-82 104-119,1 0 1,0 0-1,0 0 1,0 0 0,0 1-1,0-1 1,1 1 0,-1 0-1,1 0 1,0 0-1,-1 0 1,1 1 0,0-1-1,0 1 1,0 0 0,0 0-1,0 1 1,0-1-1,0 1 1,0 0 0,1 0-1,4 1 1,5-1-2,-10 0 12,-1 1 1,1-1 0,-1 1-1,1-1 1,-1 1-1,1 0 1,-1 0-1,0 1 1,0-1-1,1 1 1,-1 0-1,0-1 1,0 1-1,0 1 1,-1-1-1,1 0 1,0 1-1,-1-1 1,0 1-1,0 0 1,1 0-1,-1 0 1,-1 0-1,1 0 1,2 5-1,2 8 200,0 1-1,-1-1 0,-1 1 0,2 18 0,-5-30-145,28 307 2016,-25-245-1939,0 156-698,-4-204 201,0-19 313,0 1 0,0-1 0,0 1 0,0-1 0,0 1 0,1-1 0,-1 1 1,0-1-1,-1 1 0,1-1 0,0 1 0,0-1 0,0 0 0,0 1 0,0-1 0,0 1 0,-1-1 0,1 1 0,0-1 0,0 0 0,0 1 0,-1-1 0,1 1 0,0-1 0,-1 0 0,1 1 0,0-1 0,-1 0 0,1 1 0,-1-1 0,1 0 1,0 0-1,-1 0 0,1 1 0,-1-1 0,1 0 0,-1 0 0,1 0 0,-1 0 0,1 0 0,0 0 0,-1 0 0,1 0 0,-1 0 0,1 0 0,-1 0 0,1 0 0,-1 0 0,1 0 0,-1 0 0,1 0 0,-1 0 0,1-1 0,0 1 0,-1 0 1,1 0-1,-1-1 0,-3-1-245,1 0 1,0 0 0,0 0 0,0-1 0,0 1-1,-5-6 1,-16-27-1074,0-1-1,3-1 1,-28-65-1,11 24 591,-4 4 469,28 53 630,1-1 0,2-1 0,0 1 0,-14-43 1,25 64-282,0 0 1,-1 0 0,1 1 0,0-1 0,0 0 0,0 0 0,0 1 0,0-1 0,0 0 0,0 0 0,0 1 0,0-1 0,0 0 0,0 0 0,0 1 0,0-1-1,1 0 1,-1 0 0,0 1 0,0-1 0,1 0 0,-1 1 0,1-1 0,-1 0 0,1 1 0,-1-1 0,1 1 0,-1-1 0,1 1 0,-1-1 0,1 1 0,0-1-1,-1 1 1,1 0 0,0-1 0,-1 1 0,1 0 0,0-1 0,1 1 0,34 0 389,-21 1-144,1-1-148,1-1-35,1 2 1,0 0 0,31 6-1,-45-7-132,-1 1-1,0 0 1,0-1-1,0 1 0,0 1 1,0-1-1,0 0 0,0 1 1,0-1-1,-1 1 1,1 0-1,0 0 0,-1 0 1,0 0-1,1 1 1,-1-1-1,0 1 0,0-1 1,0 1-1,-1 0 0,1 0 1,-1-1-1,1 1 1,-1 0-1,0 0 0,0 1 1,1 5-1,-2-2 11,0 1-1,0-1 1,-1 1 0,0-1-1,-1 0 1,1 1-1,-2-1 1,1 0-1,-1 0 1,0 0 0,0 0-1,0-1 1,-1 1-1,0-1 1,-7 8 0,-5 5 298,-2 0 0,0 0 0,-22 15 0,40-33-258,-1 0 1,0 0-1,0 0 1,0 0-1,0 0 1,0 0-1,0-1 1,-1 1-1,1 0 1,0-1-1,0 1 1,0-1-1,0 1 1,-1-1-1,1 0 1,-2 1-1,3-2-20,-1 1 1,1-1-1,0 1 0,-1-1 0,1 1 1,0 0-1,0-1 0,0 1 0,0-1 1,-1 1-1,1-1 0,0 1 0,0-1 1,0 1-1,0-1 0,0 1 1,0-1-1,0 1 0,0-1 0,0 1 1,1-1-1,-1 1 0,0-1 0,0 1 1,0-1-1,1 0 0,20-48-216,-21 47 179,50-81-1837,9-12-1806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3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73 1448,'0'0'10745,"-17"34"-10499,-55 108-418,61-120-619,-29 41 0,37-59 398,0 0 0,-1 0 0,1-1 1,-1 1-1,0-1 0,0 0 0,-1 0 0,1 0 1,-1-1-1,-8 5 0,11-7 280,1 1 1,-1-1-1,1 1 0,-1-1 0,1 1 1,-1-1-1,1 0 0,-1 0 0,0 0 1,1 0-1,-1 0 0,1 0 1,-1 0-1,1 0 0,-1-1 0,1 1 1,-1-1-1,1 1 0,-1-1 0,1 1 1,-1-1-1,1 0 0,0 0 1,-1 0-1,1 0 0,0 0 0,0 0 1,0 0-1,-1 0 0,1 0 0,1 0 1,-1-1-1,0 1 0,0 0 0,0-1 1,1 1-1,-1-1 0,0 1 1,1-1-1,-1-2 0,-2-8 3,0 0-1,1 0 1,0 0-1,0-16 1,2 16-222,-5-152 58,5 142 781,0 16-286,1 0 0,-1 0 1,1 0-1,1 1 0,-1-1 0,1 0 1,2-6-1,-3 10-148,-1 1 0,0 0 0,1 0 0,-1 0 0,1 0 0,0 0 0,-1 0 0,1 1 0,0-1 0,-1 0 0,1 0 0,0 0 1,0 1-1,0-1 0,0 0 0,0 1 0,0-1 0,0 1 0,0-1 0,0 1 0,0-1 0,0 1 0,0 0 0,0-1 0,0 1 0,0 0 0,0 0 0,0 0 0,0 0 0,1 0 0,-1 0 0,0 0 0,0 0 0,0 0 1,0 1-1,0-1 0,0 0 0,0 1 0,0-1 0,0 1 0,0-1 0,0 1 0,0 0 0,1 0 0,1 3 119,0-1 1,-1 0-1,1 1 0,-1-1 0,0 1 1,0 0-1,0 0 0,-1 0 1,1 0-1,-1 0 0,0 0 1,0 0-1,0 0 0,-1 1 0,1 4 1,0 0 109,4 37 1376,-1 87 0,-5-93-1246,1-1 0,3 1-1,10 55 1,-12-89-461,0 0 1,1-1 0,-1 1-1,1-1 1,0 1-1,1-1 1,-1 0 0,1 0-1,0 0 1,1 0-1,-1-1 1,1 1 0,0-1-1,0 0 1,0 0-1,0 0 1,1 0 0,0-1-1,-1 0 1,1 0 0,1 0-1,-1-1 1,0 0-1,0 0 1,1 0 0,0 0-1,-1-1 1,1 0-1,0 0 1,6 0 0,53-2-1257,13 0 529,-71 1 922,0 1 1,1 0-1,-1 0 1,0 1 0,0 0-1,-1 0 1,1 1 0,7 3-1,-12-4-103,1 0 0,-1 1-1,0-1 1,1 1 0,-1 0 0,0-1 0,-1 1-1,1 0 1,0 0 0,-1 0 0,0 0-1,0 1 1,0-1 0,0 0 0,0 0-1,0 1 1,-1-1 0,0 0 0,1 1 0,-1-1-1,-1 1 1,1-1 0,0 0 0,-1 1-1,0-1 1,0 0 0,0 0 0,0 1-1,-2 3 1,-1-1-117,0-1 0,-1 1-1,0-1 1,0-1 0,0 1 0,0-1-1,-1 1 1,1-1 0,-1-1-1,0 1 1,0-1 0,-1 0 0,-12 3-1,9-2-76,1-2-1,-1 0 1,0 0 0,0-1-1,0 0 1,0 0 0,0-1-1,0-1 1,-14-2-1,19 2 17,1 0 0,0 0 0,-1-1 0,1 1 0,0-1 0,0 0 0,0-1 0,0 1 0,0-1 0,1 0 0,-1 0 0,1 0-1,-6-6 1,4 3-78,1-1-1,0 0 0,0 1 1,0-2-1,1 1 0,0 0 1,-3-11-1,0-4-277,2-1-1,1 1 1,0-1 0,2-33-1,3 46 482,5 17 335,5 22 608,-2-1 0,0 2 0,-2 0 0,7 56 0,0-10 479,-5-29-521,-3-8 391,2 0 0,25 67 0,-32-103-1241,-1 1-1,1 0 0,0-1 0,0 0 1,0 1-1,0-1 0,0 0 0,1 0 0,0 0 1,-1-1-1,1 1 0,0-1 0,0 1 1,1-1-1,-1 0 0,0 0 0,1 0 1,-1-1-1,1 1 0,5 1 0,-5-3-53,0 0-1,1 0 1,-1 0 0,0 0-1,1-1 1,-1 1 0,0-1-1,0 0 1,0-1 0,0 1-1,0-1 1,0 1 0,0-1-1,0 0 1,-1-1-1,1 1 1,-1-1 0,0 1-1,5-6 1,12-13-394,0-1 1,-1-1-1,-2-1 0,0-1 1,17-35-1,-13 23-626,58-102-4328,-12 4-159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6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6865,'0'0'3735,"0"31"-2424,0 334 3471,33 211-3708,-26-490-1159,0-37-945,1-33-464,-3-18 219,1-14-639,49-344-4623,-41 236 5233,-1 25 676,16-146-2323,-13 72 4210,-15 159-493,3-30 1043,-4 42-1657,0 0-1,1 0 1,-1 0 0,1 0 0,-1 0-1,1 1 1,0-1 0,0 0 0,0 0-1,0 0 1,0 1 0,0-1 0,1 1 0,-1-1-1,0 1 1,3-3 0,-3 4-100,-1 0 0,1 0 1,-1-1-1,1 1 0,0 0 1,-1 0-1,1 0 0,0 0 1,-1 0-1,1 0 0,0 0 1,-1 0-1,1 0 0,0 0 0,-1 0 1,1 1-1,0-1 0,-1 0 1,1 0-1,0 1 0,-1-1 1,1 0-1,-1 1 0,1-1 1,-1 0-1,1 1 0,-1-1 0,1 1 1,-1-1-1,1 1 0,-1-1 1,0 1-1,1 0 0,14 25 1165,-14-25-1157,24 62 957,-3 1 0,-3 1 0,16 96 0,-4 41-853,-29-179-715,-1 0 0,-1 1 1,-1-1-1,-1 1 1,-1-1-1,-10 36 1,11-52 84,-1 0 1,0 0 0,0 0-1,-1 0 1,0-1 0,0 1 0,-6 5-1,-31 26-3430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6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0 549 3073,'0'0'9362,"257"-100"-8074,-72 55-224,-6-3-240,-22-6-512,-40 9-312,5-6 0,-5-1 0,-27 7-272,-30 0-1712,-24 9-2321,-25 9-1184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6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6513,'0'0'3745,"0"172"-1888,3-82 71,15 12-144,-4 7-839,-3 2-473,-7-3-384,-4-5-88,0-16-296,0-24-1401,0-24-527,-22-81-5082,15-21 1497</inkml:trace>
  <inkml:trace contextRef="#ctx0" brushRef="#br0" timeOffset="1">179 78 872,'0'0'9034,"150"208"-7250,-139-106-255,-4 7-289,-7 2-360,0-5-552,0-13-328,10-21-704,1-30-2312,7-30-2738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1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26662,'0'0'4489,"0"0"-3857,0 0-520,0 0-48,0 0 56,0 0-112,0 0-8,66 9-192,-53 22-664,-10-3-6522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1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8706,'0'0'13451,"-18"210"-11499,7-150-47,-3-5-289,3-4-616,4-6-312,0-9-392,0-6-168,7-9-128,0 0-128,0-6-1016,3 3-1496,22-3-1913,4-9-5026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6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4425,'0'0'7730,"-4"178"-5562,1-97-328,3 3-1079,0-2-537,0-13-224,0-15-1329,18-48-1503,3-6-2057,-7-24 600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7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5393,'0'0'7370,"64"274"-5642,-49-100-296,-8-2-271,0-15-49,-7-25-624,0-39-256,0-5-232,0-7-328,0-39-1176,0-24-1369</inkml:trace>
  <inkml:trace contextRef="#ctx0" brushRef="#br0" timeOffset="1">396 209 9634,'0'0'3299,"34"-10"-2218,114-32-68,-126 37-922,-1 0-1,0 2 1,1 0 0,-1 2-1,33 1 1,-49 0-87,-1 0 0,1 0-1,0 0 1,0 0-1,-1 1 1,1-1-1,-1 1 0,1 0 1,0 1-1,-1-1 1,0 1-1,1 0 1,-1 0-1,0 1 1,0-1-1,0 1 1,0-1-1,-1 1 0,1 1 1,-1-1-1,0 0 1,0 1-1,0 0 1,0-1-1,0 1 1,-1 0-1,0 1 1,0-1-1,0 0 0,0 1 1,-1-1-1,1 1 1,-1-1-1,1 9 1,1 14 133,-2 0 0,-1 41 0,-1-38-19,-1 2-162,-1 0 0,-1-1-1,-2 0 1,-1 0 0,-1 0-1,-2-1 1,-1 0 0,-20 40-1,29-67-218,0 1 0,1-1 0,-1 0 0,0-1 0,0 1-1,-1 0 1,1-1 0,0 1 0,-1-1 0,0 1 0,0-1-1,1 0 1,-1 0 0,0-1 0,-1 1 0,1-1 0,-4 2-1,-8-2-4157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7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0 4881,'0'0'5849,"0"190"-3600,0-73-305,0 16-880,0 5-728,0 0-336,0-14-1216,-8-28-2337,-27-48-1024,3-30 1177,-4-18-49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7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2601,'0'0'8843,"14"12"-7391,-1-1-1250,-2 1 0,1 0-1,-1 0 1,-1 1 0,0 1 0,-1-1-1,-1 2 1,0-1 0,-1 1-1,6 18 1,1 11-69,-3 1-1,-1 1 1,-3 0 0,-1 0-1,-3 1 1,-2 61-1,-2-98-130,1 0 1,-1 1-1,-1-2 0,0 1 0,0 0 0,-1 0 0,0-1 0,-1 1 0,0-1 0,-1 0 0,1 0 0,-2-1 0,1 1 0,-9 9 0,9-12 0,1 0-1,-1 0 1,1 1-1,-5 13 1,8-18-6,0 0 0,0 1 1,1-1-1,-1 0 0,1 1 0,0-1 0,-1 0 1,1 1-1,0-1 0,1 1 0,-1-1 0,0 0 1,1 1-1,-1-1 0,1 0 0,0 1 0,-1-1 1,1 0-1,0 0 0,3 4 0,5 3 9,1 1-1,-1-2 1,2 1-1,0-1 1,0-1-1,0 0 1,14 6-1,-19-10-1,40 21 187,0-3 0,1-2 0,1-2 0,1-2-1,0-2 1,1-2 0,90 7 0,-88-15-61,1-2 0,0-2-1,90-15 1,-102 8-1056,-1-1 0,64-25 0,-13-7-6357</inkml:trace>
  <inkml:trace contextRef="#ctx0" brushRef="#br0" timeOffset="1">1567 1078 15987,'0'0'3881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9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1 251 7570,'0'0'9970,"21"-5"-8566,103-19-145,104-1-111,94-9-230,509-45 784,15 33-69,1407 34-446,-1448 14-1055,-488 6-1606,-317-8 1436,0 1 0,1-1 0,-1 0 0,0 0-1,0 0 1,0 0 0,0 0 0,0 0 0,1 0-1,-1 0 1,0 0 0,0 0 0,0 0-1,0 0 1,0 0 0,1 0 0,-1 0 0,0 0-1,0 0 1,0 0 0,0 0 0,0 0 0,1 0-1,-1 0 1,0 0 0,0 0 0,0 0 0,0 0-1,0 0 1,0 0 0,1 0 0,-1 0-1,0 0 1,0 0 0,0-1 0,0 1 0,0 0-1,0 0 1,0 0 0,1 0 0,-1 0 0,0 0-1,0-1 1,0 1 0,0 0 0,0 0-1,0 0 1,0 0 0,0 0 0,0 0 0,0-1-1,0 1 1,0 0 0,0 0 0,-5-6-1319,4 5 1005,-32-25-6332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19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3105,'0'0'13339</inkml:trace>
  <inkml:trace contextRef="#ctx0" brushRef="#br0" timeOffset="1">371 13 256,'0'0'15043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6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1 5057,'0'0'9477,"-3"3"-7964,3-2-1471,0-1-1,0 0 1,-1 0-1,1 1 0,0-1 1,0 0-1,0 1 0,0-1 1,-1 0-1,1 1 0,0-1 1,0 0-1,0 1 1,0-1-1,0 0 0,0 1 1,0-1-1,0 0 0,0 1 1,0-1-1,0 0 1,0 1-1,0-1 0,0 0 1,0 1-1,0-1 0,1 0 1,-1 0-1,0 1 0,0-1 1,0 0-1,0 1 1,1-1-1,-1 0 0,0 0 1,1 1-1,16 5 806,41-5-224,-30-2-340,-13 2-198,14-1 35,0 2-1,48 8 0,-71-9-116,-1 0 0,1 0 0,0 1-1,-1 0 1,1 0 0,-1 0-1,0 1 1,0-1 0,0 1-1,0 1 1,0-1 0,0 1-1,-1 0 1,0 0 0,0 0-1,0 0 1,0 1 0,-1-1 0,1 1-1,2 6 1,-3 1-2,0 1 0,0-1 0,-1 1-1,-1 0 1,0 0 0,-1-1 0,0 1 0,-1 0 0,-1 0 0,0 0 0,0-1 0,-2 1-1,1-1 1,-6 12 0,-17 32-34,-3-2 0,-2-1 0,-55 72 0,66-97 24,-147 195-43,-58 85-3,205-272 35,20-36 19,0 0-1,0 0 1,0 0-1,0 0 1,1 0-1,-1 0 1,0 0-1,0 0 1,0 0-1,0 0 1,0 0-1,1 0 1,-1 0-1,0 0 1,0 0-1,0 0 1,0 1-1,0-1 1,0 0-1,0 0 1,0 0-1,1 0 1,-1 0-1,0 0 1,0 0-1,0 1 1,0-1-1,0 0 1,0 0-1,0 0 1,0 0-1,0 0 1,0 0-1,0 1 1,0-1-1,0 0 1,0 0-1,0 0 1,0 0-1,0 0 1,0 1-1,0-1 1,0 0-1,0 0 1,0 0-1,0 0 1,0 0-1,0 0 0,0 1 1,0-1-1,0 0 1,0 0-1,0 0 1,0 0-1,-1 0 1,1 0-1,0 0 1,0 1-1,0-1 1,0 0-1,0 0 1,0 0-1,5-1-4,0 1 0,0-1 0,0 0-1,0-1 1,0 0 0,0 1-1,0-1 1,0-1 0,0 1 0,-1-1-1,1 0 1,-1 0 0,7-6-1,5-3 5,107-79 30,-64 44-15,2 3 0,90-48-1,-145 90-14,-1-1 2,0 0 1,0 1-1,0 0 1,1 0-1,7-2 1,-12 4-4,0 0-1,0 0 1,0 0 0,0 0-1,-1 0 1,1 0 0,0 0 0,0 0-1,0 1 1,-1-1 0,1 0-1,0 0 1,0 1 0,0-1-1,-1 1 1,1-1 0,0 0 0,-1 1-1,1-1 1,0 1 0,-1 0-1,1-1 1,-1 1 0,1-1-1,-1 1 1,1 0 0,-1-1 0,1 1-1,-1 0 1,0 0 0,1-1-1,-1 1 1,0 0 0,0 0-1,1 0 1,-1-1 0,0 1 0,0 0-1,0 0 1,0 0 0,0 0-1,0-1 1,0 1 0,-1 1-1,0 17 4,0 0-1,-1 0 0,-2 0 0,0-1 0,0 1 0,-9 18 0,-51 104 11,46-106-30,1 1-1,2 0 1,1 1 0,-9 39 0,21-67 19,-2 23-388,5-31 357,-1 0 0,0 0 0,0 0 1,1-1-1,-1 1 0,1 0 0,-1 0 0,1 0 0,-1-1 0,1 1 0,-1 0 1,1-1-1,-1 1 0,1 0 0,0-1 0,-1 1 0,1-1 0,0 1 1,0-1-1,0 0 0,-1 1 0,1-1 0,0 0 0,0 1 0,0-1 0,0 0 1,-1 0-1,1 0 0,0 0 0,0 1 0,0-2 0,1 1 0,13 0-34,0 0 0,-1-2 0,1 0 0,0 0 0,-1-1 0,0-1-1,18-7 1,98-50-406,-38 15 339,-79 40 133,3-2 0,1 1 0,-1 0 1,1 2-1,0-1 0,0 2 1,1 1-1,21-3 0,-38 6 1,-1 0-1,1 0 0,-1 0 1,0 0-1,1 0 0,-1 0 1,1 0-1,-1 0 0,1 0 1,-1 0-1,0 0 1,1 0-1,-1 0 0,1 0 1,-1 0-1,0 0 0,1 1 1,-1-1-1,1 0 0,-1 0 1,0 0-1,1 1 0,-1-1 1,0 0-1,1 0 1,-1 1-1,0-1 0,1 0 1,-1 1-1,0-1 0,0 0 1,0 1-1,1-1 0,-1 1 1,0-1-1,0 0 0,0 1 1,0-1-1,0 1 1,0 0-1,1 4 6,0 1 0,-1-1 0,0 0 0,-1 1 1,1-1-1,-1 1 0,0-1 0,0 0 0,-3 7 0,-25 55 78,-146 214 81,138-228-156,-101 133-40,129-173-49,-13 14 91,15-26-244,5-13-404,13-50-2177,20-31-3052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7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707 1 8394,'0'0'5042,"-6"33"-2797,3-6-1795,1-5-220,-2-1-1,0 1 1,-1-1-1,-1 0 1,-1-1 0,0 0-1,-2 0 1,-20 34-1,-39 46-70,-102 113 0,-99 71-677,161-185 378,99-86-95,18-12-341,24-13-6,69-40 492,120-79 0,-143 81 83,-46 30-55,73-44-555,137-109 1,-233 164 140,0 1 1,-1-2-1,0 1 1,0-2-1,7-11 0,-14 20 268,0 0-1,-1-1 1,0 1-1,1-1 1,-1 1-1,0-1 0,0 1 1,0-1-1,-1 1 1,1-1-1,-1 0 1,1 1-1,-1-1 1,0 0-1,0 0 0,0 1 1,0-1-1,-1 0 1,1 1-1,-1-1 1,1 0-1,-1 1 1,0-1-1,0 1 0,0-1 1,-1 1-1,1-1 1,-1 1-1,1 0 1,-1 0-1,-1-3 1,-32-19-3367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7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5217,'-1'26'1410,"-5"565"4707,6-431-5133,0-68-450,5 281 1068,2-269-1373,30 164 0,-36-265-240,-1 1-54,1 0 0,-1 0 1,1 0-1,0-1 0,0 1 0,0 0 0,0-1 0,1 1 0,0 0 1,0-1-1,0 0 0,0 1 0,0-1 0,0 0 0,1 0 0,2 3 1,-4-6 30,0 0 0,0 1 0,-1-1 0,1 0 1,0 0-1,0 1 0,-1-1 0,1 0 0,0 0 0,0 0 1,0 0-1,-1 0 0,1 0 0,0 0 0,0 0 1,-1 0-1,1 0 0,0-1 0,0 1 0,-1 0 1,1 0-1,0-1 0,0 1 0,-1-1 0,1 1 0,0 0 1,-1-1-1,1 1 0,-1-1 0,1 0 0,0 1 1,-1-1-1,1 1 0,-1-1 0,1 0 0,2-4-34,0 0-1,0 0 1,-1-1-1,1 1 1,1-7-1,15-58-509,-2-2 0,10-103 0,14-73-672,-37 234 1248,0 0 0,0 1 1,1-1-1,9-16 1,-12 27 24,-1 0 1,1 1 0,0-1-1,0 1 1,0 0 0,0-1-1,0 1 1,0 0 0,1 0-1,-1 1 1,1-1 0,3-2-1,-4 4 18,-1-1 0,1 1 0,0-1 0,0 1-1,-1 0 1,1 0 0,0 0 0,0 0 0,0 0-1,-1 0 1,1 0 0,0 1 0,0-1 0,-1 1-1,1-1 1,0 1 0,-1 0 0,1 0 0,-1-1-1,1 1 1,-1 0 0,1 0 0,1 2 0,8 9 322,0 0 0,-1 0 1,-1 1-1,0 0 1,-1 1-1,11 22 1,-11-21-108,34 65 922,-21-35-848,2-1 0,2-1 0,59 74 0,-81-113-429,0-1-1,0 0 1,0 0-1,0 0 1,0-1 0,1 1-1,-1-1 1,1 1 0,0-1-1,0 0 1,0-1-1,0 1 1,0-1 0,0 0-1,0 0 1,6 1-1,-7-2-63,0 0 0,0-1-1,-1 1 1,1-1-1,0 0 1,0 0-1,0 0 1,0 0 0,-1 0-1,1-1 1,0 1-1,-1-1 1,1 0-1,-1 0 1,0 1 0,0-2-1,0 1 1,0 0-1,0 0 1,0-1-1,0 1 1,-1-1 0,3-2-1,22-52-4484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8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1 589 968,'0'0'12496,"38"-4"-11156,-6 1-893,0 1 104,0-1 0,-1-2 0,1-1 0,-1-2 0,-1 0 0,41-19 0,144-88 2069,-15-23-3433,-192 132 376,-7 6 289,1-1 0,-1 0 0,0 1-1,0-1 1,0 0 0,0 0 0,0 0 0,0 0-1,0 0 1,0 0 0,0 0 0,0 0 0,-1 0-1,1 0 1,0 0 0,-1-1 0,1 1 0,0-2-1,-6 4-1790,-6 6 1320,1 0-1,-1 1 1,1 0-1,1 0 1,-13 14-1,-42 54-160,56-66 663,-37 51 106,3 1 1,3 2-1,2 2 0,-37 94 0,39-67 583,3 1-1,-34 175 0,54-200 288,-5 114 0,18-226-731,3 0-1,1 0 1,2 1-1,20-66 1,36-75-511,-50 152 105,1 2 1,2 0-1,34-50 0,-44 72 224,0-1 1,0 2-1,1-1 1,0 1-1,0 0 1,1 0-1,-1 0 1,1 1-1,16-7 1,-21 11 49,0 0 1,0-1 0,0 2 0,1-1 0,-1 0-1,0 1 1,1-1 0,-1 1 0,1 0 0,-1 0-1,0 0 1,1 0 0,-1 1 0,0 0-1,1-1 1,-1 1 0,0 0 0,0 1 0,0-1-1,0 0 1,0 1 0,0 0 0,0 0 0,0 0-1,-1 0 1,1 0 0,-1 0 0,1 1 0,-1-1-1,3 5 1,3 6 61,0 0 0,-1 0 0,-1 1 0,0 0-1,-1 0 1,0 0 0,-1 1 0,2 15 0,13 128 941,-16-123-791,4 106 199,-11-143-420,-2-9-140,-107-264-4587,33 67 2066,-43-56 865,-37-90 856,152 333 1191,1 0 1,0 0-1,2 0 1,-5-39-1,10 52 14,-1 5-138,1 0-1,-1 0 1,1 0 0,0 0 0,0 0 0,0 0 0,1 0 0,0-3 0,0 5-54,-1-1 1,1 1-1,-1 0 1,1 0-1,0 0 0,0 0 1,-1 0-1,1 1 1,0-1-1,0 0 0,0 0 1,0 0-1,0 1 1,0-1-1,0 1 0,1-1 1,-1 1-1,0-1 1,0 1-1,0-1 1,1 1-1,-1 0 0,0 0 1,0 0-1,3 0 1,3-1 130,-1 1 0,1 0 0,0 1 0,-1 0 0,1 0 0,0 0 1,-1 1-1,1 0 0,9 4 0,1 2 298,1 1 1,24 18-1,11 12 415,-1 3-1,-1 3 1,-3 1 0,67 83-1,138 234 1278,-163-213-1568,-6 5 1,-7 3-1,-7 4 1,91 316-1,-155-455-1128,-1 0 0,3 31-1,-9-39-1814,-5-30 641,-2-9 31,-29-56-3246,-11-26-1126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2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27 6065,'0'0'16400,"-6"-4"-15747,4 2-581,-12-11 80,14 13-149,0 0-1,0 1 1,1-1-1,-1 0 1,0 0 0,0 0-1,0 0 1,1 0-1,-1 0 1,0 0-1,0 0 1,0 0 0,1 0-1,-1 0 1,0 0-1,0 0 1,1 0-1,-1 0 1,0 0 0,0 0-1,0 0 1,1 0-1,-1 0 1,0 0-1,0 0 1,0 0 0,1-1-1,-1 1 1,0 0-1,0 0 1,0 0 0,1 0-1,-1 0 1,0-1-1,0 1 1,0 0-1,0 0 1,0 0 0,0 0-1,1-1 1,-1 1-1,0 0 1,0 0-1,0-1 1,0 1 0,0 0-1,0 0 1,0 0-1,0-1 1,0 1-1,0 0 1,0 0 0,0-1-1,0 1 1,0 0-1,0 0 1,0 0-1,0-1 1,0 1 0,0 0-1,-1 0 1,1 0-1,0-1 1,0 1 0,0 0-1,0 0 1,0 0-1,0-1 1,-1 1-1,10 1 127,0 0-1,0 1 0,0 0 0,0 0 0,-1 1 1,1 0-1,-1 1 0,1 0 0,8 6 0,5 3 60,0 1 0,21 20 0,-41-32-191,0-1 0,0 1-1,0 0 1,0 1 0,0-1 0,-1 0-1,1 0 1,0 1 0,-1-1 0,0 1-1,0-1 1,0 1 0,0 0 0,1 3-1,-2-4 3,0 0-1,0 0 1,0 0 0,0-1-1,0 1 1,-1 0-1,1 0 1,-1 0 0,1 0-1,-1-1 1,0 1-1,1 0 1,-1-1 0,0 1-1,0 0 1,0-1-1,-1 1 1,1-1-1,0 0 1,0 1 0,-1-1-1,1 0 1,-4 2-1,-25 17 10,-1-1 0,-45 19-1,44-24-135,1 3 0,-54 36 0,83-52 121,1 0 0,-1 0 0,1 1 0,0-1 0,-1 0 0,1 1 0,0-1 0,0 1 0,0-1 0,0 1 0,0-1 0,0 1 0,0 0 0,1-1 0,-1 3 0,0-3-1,1 0 1,0 0-1,0 0 0,1 0 0,-1 0 1,0 1-1,0-1 0,0 0 0,1 0 1,-1 0-1,0 0 0,1-1 0,-1 1 1,1 0-1,-1 0 0,1 0 0,0 0 0,-1 0 1,2 1-1,2 1 11,0 0-1,0-1 1,0 1 0,0-1-1,0 1 1,1-1 0,-1 0 0,1-1-1,6 2 1,40 7 283,1-3 0,-1-2 0,95-2-1,-110-3-177,-27 0-272,31-2 475,-39 1-476,1 1 1,-1 0-1,1-1 1,-1 1-1,1-1 0,-1 1 1,1-1-1,-1 0 0,1 1 1,-1-1-1,0 0 1,0 0-1,1 0 0,-1 0 1,0 0-1,0-1 0,0 1 1,0 0-1,0 0 0,1-3 1,0-14-7466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8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3329,'0'0'7889,"-28"178"-6232,-4-79 223,-4 16-39,-7-4-889,0-3-952,-7-14-712,-25-55-2313,15-30-2264,3-15-288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0:18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8210,'0'0'7889,"150"208"-7400,-107-118-489,-11-17-1713,-11-13-5312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21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1564 289 5913,'0'0'1942,"-7"-25"-1178,-25-82 530,30 103-1163,1 0 0,-1-1 0,0 1 0,0 0 0,0 0 0,-1 1 0,1-1 0,-1 0 0,0 1 0,0-1 1,0 1-1,0 0 0,-1 0 0,1 0 0,-1 1 0,0-1 0,0 1 0,0 0 0,0 0 0,0 0 0,-9-2 0,2 2 15,0 1 0,0 0 0,0 1 0,0 0 0,0 1 0,-16 2-1,13-1-60,-9 2-7,1 1 1,-1 1-1,1 1 1,0 0-1,1 2 1,-28 16 0,-118 80 383,82-41-212,3 4 1,3 3-1,3 3 1,-81 103-1,57-47 558,-164 283 0,255-397-761,-82 163 552,81-154-480,1 1 0,1 0 0,2 0 0,0 1 0,-2 41-1,5-23 57,5 84 0,-1-113-164,2-1 0,0 1 0,0-1 0,2 0 0,0 0 0,0 0 0,2-1 0,-1 0 0,10 14 1,1-4 36,1-2 0,0 0 0,2-1 0,0-1 0,1-1 0,2-1 0,-1-1 0,35 19 0,-9-9 62,1-3 0,1-2 0,81 24 0,-45-22 34,0-5 0,130 13 1,181-10 405,-139-23 51,319-41 1,245-94-142,-334 10-435,-385 91-8,-2-4 0,148-81 0,-194 86-13,-1-3 0,-1-2 0,-3-2 0,-1-2 0,-2-2 0,-2-3 0,-2-1 0,51-77 0,-74 94-78,-1-1 0,-1-1 1,-2 0-1,-1-2 1,-2 1-1,-2-1 0,-1-1 1,-1 0-1,5-69 0,-8 20-146,-12-172 0,4 236 207,-1 1-1,-1 0 1,-1-1-1,-1 1 1,0 1 0,-2-1-1,0 1 1,-2 1-1,0 0 1,-1 0-1,-1 1 1,0 0-1,-1 1 1,-1 0-1,-1 1 1,-1 1-1,0 1 1,-1 0-1,-24-16 1,-4 1 9,-2 2 1,-58-26-1,26 21 0,-1 3 0,-1 4 1,-137-24-1,82 29-16,-216-4 1,197 26-17,-193 26 0,-149 59 34,281-37 58,-332 123 1,446-132-412,1 5 0,3 4 1,2 4-1,2 4 1,-99 82-1,97-58-2644,3 4 0,-82 99 1,70-51-3613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0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6633,'0'0'5098,"11"211"-3490,-4-109 512,-4 15-623,1 16-625,-4 5-320,0 1-368,0-16-104,0-15-80,0-26-248,0-31-1833,29-57-1319,13-45-2538,8-34 1297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1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545 0 4937,'0'0'7895,"-31"22"-6501,-6 3-1106,-159 116 513,-18 40-599,214-181-202,-11 10 4,1 0 1,-17 23-1,24-30-6,1 1-1,0 0 0,0 0 0,0 0 0,0 0 1,1 1-1,0-1 0,0 0 0,0 1 0,0-1 1,0 1-1,1-1 0,0 8 0,1-10 3,-1 0 0,1 1 0,-1-1 0,1 1 0,0-1 0,0 0 0,0 1 0,0-1 0,1 0 0,-1 0 0,1 0 0,-1 0 0,1 0-1,-1 0 1,1 0 0,0-1 0,0 1 0,0-1 0,0 1 0,0-1 0,0 0 0,5 2 0,6 2 12,-1 0 0,1-1-1,15 3 1,-22-6-6,49 8-269,-1-2 0,2-3 0,-1-2 0,73-7 0,-29-9-2509,-17-6-2171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1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1496,'0'0'12255,"-9"35"-10521,-26 119-90,30-128-1266,2-1-1,1 0 1,2 46 0,1-32-146,-1 184 311,9-236 454,38-90 108,-22 46-1514,2 0 0,48-71 0,-61 109-54,0 0 0,1 1 0,1 1 0,1 1 0,0 0 0,22-14 0,-22 18-804,1 1 1,0 1-1,0 1 0,22-7 1,8-1-3505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52 117 8010,'0'0'3958,"-7"30"-1884,-3 3-1373,2-7-24,1 1-1,1 0 1,2 0-1,-3 54 0,5-39-211,1 68 436,2-101-864,0 0-1,0 0 1,1-1 0,0 1 0,0 0 0,1-1 0,0 1 0,0-1 0,8 11 0,-10-16-39,1 0 0,0 0 0,1 0 0,-1 0 0,0-1 0,1 1 0,0-1 0,-1 0 0,1 0 0,0 0 0,0 0 0,0 0 0,0-1 0,1 1 0,-1-1 0,0 0 1,1 0-1,-1 0 0,0 0 0,1-1 0,-1 1 0,1-1 0,-1 0 0,1 0 0,-1 0 0,1-1 0,-1 1 0,1-1 0,-1 0 0,1 0 0,-1 0 0,0 0 0,1-1 0,-1 1 0,0-1 0,0 0 0,0 0 0,0 0 0,-1 0 0,1 0 0,0-1 0,2-2 0,9-12-30,0-2-1,-1 1 1,0-1 0,15-35-1,34-93-545,-39 90 183,-1 1-147,61-134-1921,-79 184 2393,-3 3 46,0-1-1,0 1 0,1 1 0,0-1 0,-1 0 0,1 0 1,0 1-1,0-1 0,1 1 0,-1-1 0,0 1 0,1 0 1,-1 0-1,1 0 0,0 0 0,4-2 0,-7 4 23,1 0 0,-1 0 0,1 0 0,-1 0-1,1 0 1,-1 0 0,1 0 0,-1 0 0,1 0 0,-1 0-1,1 0 1,-1 0 0,1 0 0,-1 1 0,1-1 0,-1 0-1,1 0 1,-1 0 0,1 1 0,-1-1 0,0 0 0,1 1 0,-1-1-1,1 0 1,-1 1 0,0-1 0,1 0 0,-1 1 0,0-1-1,1 1 1,-1-1 0,0 1 0,0-1 0,1 2 0,5 20 54,-5-17-27,4 32 611,1 43 1,-6-55-238,2-1 1,1 1-1,0 0 0,2-1 0,12 37 0,-15-57-429,0 1 0,1-1 0,-1 0 0,1 1-1,0-1 1,1 0 0,-1-1 0,1 1 0,0-1-1,-1 1 1,1-1 0,1 0 0,-1-1 0,0 1-1,1-1 1,0 1 0,-1-2 0,1 1-1,0 0 1,0-1 0,0 0 0,6 1 0,0-1-422,0 0 0,0-1 0,0 0 0,0-1 0,0 0 0,0 0 1,0-1-1,-1-1 0,1 0 0,11-5 0,1-3-1211,0-1-1,28-20 1,38-32-3638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1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0 6369,'0'0'6046,"-36"23"-5209,-113 74-77,140-91-687,0 1-1,0 0 0,1 0 1,-1 1-1,1 0 0,1 0 1,0 1-1,-9 13 0,13-16-59,1 0-1,0 1 0,0-1 0,0 0 0,0 1 0,1 0 0,0-1 0,1 1 0,0 12 0,0-17-10,0 1 0,1-1-1,-1 0 1,1 0 0,0 0-1,-1 0 1,1 0 0,0 0-1,0 0 1,1 0 0,-1 0-1,0 0 1,1 0 0,-1-1-1,0 1 1,1-1 0,0 1-1,0-1 1,-1 1-1,1-1 1,0 0 0,0 0-1,0 0 1,4 1 0,7 4 14,0-2 1,27 7-1,-19-6-17,16 4-3,-18-5 1,0 1 0,0 1 0,0 0 0,-1 2-1,29 15 1,-45-22 7,-1 0 1,1 0-1,0 1 0,-1-1 0,1 1 0,-1-1 1,1 1-1,-1-1 0,0 1 0,0 0 0,0 0 1,0 0-1,0 0 0,0 0 0,-1 0 1,1 0-1,0 0 0,-1 0 0,0 0 0,1 0 1,-1 0-1,0 0 0,0 0 0,0 0 0,0 0 1,-1 0-1,1 0 0,-2 4 0,1 0 21,-1-1-1,-1 0 1,1 0 0,-1 0-1,0-1 1,0 1-1,0 0 1,-1-1 0,-7 8-1,-9 7-36,-2-1-1,0-1 1,-1-1-1,-44 24 1,62-38-221,1-1 0,0 1 0,-1-1 0,1-1 0,-1 1 0,-5 0 0,-10-5-4700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2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290 118 3121,'0'0'13255,"-30"5"-12723,-4 0-484,-61 17 1,88-20-46,1 1-1,0 0 1,-1 1 0,1 0-1,1 0 1,-1 0 0,0 1 0,1-1-1,0 1 1,0 0 0,1 1-1,-1-1 1,1 1 0,0 0-1,1 0 1,-1 1 0,1-1 0,1 0-1,-4 11 1,3-9-5,-3 5-12,1 0 0,1 1 0,0 0 1,1 0-1,1 0 0,0 0 0,0 0 0,2 0 0,1 23 0,-1-32 1,1 1-1,0-1 0,0 1 0,1-1 0,0 1 0,-1-1 0,2 0 0,-1 0 0,1 0 0,0 0 0,0 0 0,0-1 0,0 1 0,1-1 0,0 0 0,0 0 1,0 0-1,0 0 0,1-1 0,0 0 0,-1 0 0,1 0 0,0-1 0,0 1 0,1-1 0,6 2 0,3 0-67,0-1 0,1 0 1,-1-1-1,1 0 0,0-2 0,-1 0 0,1 0 0,0-2 0,-1 0 0,1-1 0,-1 0 0,0-1 1,0-1-1,25-11 0,-20 5-358,0 0 1,-1-1 0,0-1-1,-1 0 1,0-2-1,-1 0 1,-1-1-1,-1-1 1,0 0 0,13-20-1,1-10-2093,-3 0 0,38-93 0,-23 31-266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2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1944,'0'0'6002,"-60"168"-4378,45-74 96,8 8-583,0 6-313,7 1-216,-3-1-176,-1-6-232,1-8-104,3-16-96,0-6-1096,0-21-1897,3-30-1824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4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6809,'0'0'25542,"10"0"-25126,289-16-416,-112 3 0,241 10 0,-203 9 0,157 11 0,-191-6 0,55 6 0,-200-5 0,-38-9 0,0 0 0,1-1 0,-1 0 0,0 0 0,13 0 0,-18-1 0,-25 1 0,-1171-8 0,794-26 0,121 4 0,127 22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3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184 166 184,'0'0'12265,"-7"-22"-11887,-24-68-228,30 87-137,0 1 0,0-1 0,0 1 0,0-1-1,0 1 1,-1 0 0,1-1 0,-1 1-1,0 0 1,0 0 0,-2-2 0,3 3-6,0 1 1,0-1 0,0 0 0,0 1-1,0 0 1,0-1 0,-1 1-1,1-1 1,0 1 0,0 0 0,0 0-1,0 0 1,0 0 0,-1 0 0,1 0-1,0 0 1,-2 0 0,0 1 1,0 0 0,0 1 0,0-1 0,1 0 0,-1 1 0,0 0 1,1 0-1,0-1 0,-1 1 0,1 1 0,0-1 0,-3 4 0,-3 4-4,1 2 0,1-1 0,-1 1-1,2 0 1,0 0 0,0 0 0,1 1-1,1-1 1,-3 18 0,1 7 29,1 0 1,2 41-1,1-75-23,1 1 0,0-1 1,0 0-1,0 1 0,1-1 1,-1 1-1,1-1 0,0 0 0,-1 1 1,2-1-1,-1 0 0,0 0 1,1 1-1,-1-1 0,1 0 0,0-1 1,0 1-1,0 0 0,0 0 1,1-1-1,-1 1 0,1-1 0,0 0 1,-1 0-1,1 0 0,0 0 1,0 0-1,0-1 0,0 0 0,1 1 1,-1-1-1,0 0 0,0 0 1,1-1-1,-1 1 0,1-1 1,-1 1-1,1-1 0,-1 0 0,6-1 1,-4 0 2,1 0 0,0 0 0,0 0 1,-1-1-1,1 0 0,0 0 0,-1 0 0,0-1 1,0 0-1,0 0 0,0 0 0,0 0 1,0-1-1,-1 0 0,1 0 0,-1 0 0,0-1 1,-1 1-1,1-1 0,3-7 0,5-7-144,-1 0-1,-1-1 0,-1 0 1,8-25-1,-12 27-297,0 0 0,-1-1 0,-1 0 0,1-26-1,-2-33-4249,-2 46 371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3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 2977,'0'0'8994,"-28"253"-6618,28-73 601,0 49-361,0 6-679,7-42-425,14-52-424,4-63-448,0-14-456,11-4-184,7 0-88,10-24-1912,-10-24-4842,-7-12-4080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4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0 648,'0'0'13347,"15"0"-12219,3 36 681,3 10-849,4 8-576,7 42-384,-11-12-312,-10-14-4065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4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 4393,'0'0'11561,"46"-6"-10355,159-19-485,-154 20-503,0 2-1,70 4 0,-110-1-199,0 1 0,0 1 0,0 0 0,0 0 0,0 1 1,-1 0-1,12 6 0,-17-7-15,-1 0 0,0 1 1,0 0-1,0 0 0,0 0 1,0 0-1,0 0 0,-1 1 0,0 0 1,0-1-1,0 1 0,0 1 1,0-1-1,-1 0 0,0 1 1,0-1-1,3 9 0,-3-3 5,0 0 0,0 1 0,-1-1 0,0 1 0,-1 0 0,0-1 0,-1 1 0,0-1-1,0 1 1,-1-1 0,-1 1 0,0-1 0,0 0 0,-1 0 0,0-1 0,-1 1 0,-8 12-1,-9 11-25,-2-1-1,-1-2 1,-37 37-1,45-50-15,6-5-138,-15 16-590,-55 45 1,69-65-21,1-1 1,-1 0-1,-15 7 1,17-10-553,0 0 1,0-1 0,0 0-1,-20 2 1,-5-3-5582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5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5505,'0'0'4825,"0"229"-2600,0-109 263,-4 13 329,-3 5-849,4 1-1200,3-10-448,0-21-320,0-23-336,35-40-1768,1-24-2177,-4-21-2632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5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1 196 5833,'0'0'4302,"7"31"-2189,0-1-1548,32 180 3322,-33-159-2713,-3-18-865,2 0 0,1 1-1,1-2 1,12 34-1,-19-65-342,0 0-1,1 0 0,-1 0 1,0 0-1,1 0 0,-1 0 1,1 0-1,-1 0 0,1 0 1,0 0-1,-1 0 0,1 0 1,0 0-1,0 0 0,-1 0 1,1-1-1,0 1 0,0 0 1,0-1-1,0 1 0,0-1 1,0 1-1,0-1 0,0 1 1,0-1-1,1 0 0,-1 1 1,0-1-1,0 0 0,0 0 1,0 0-1,0 0 0,0 0 1,1 0-1,-1 0 0,0 0 1,0 0-1,0-1 0,0 1 1,0 0-1,0-1 0,0 1 0,0-1 1,0 1-1,0-1 0,0 0 1,0 1-1,0-1 0,0 0 1,0 0-1,0 1 0,1-3 1,9-12-392,-1-1 1,0-1-1,-1 0 1,-1 0-1,7-21 1,11-21-322,3-2-273,2 2-1,3 1 0,46-58 0,32-18-3848,-60 74 997</inkml:trace>
  <inkml:trace contextRef="#ctx0" brushRef="#br0" timeOffset="1">907 0 1896,'0'0'10747,"-18"205"-8971,18-154-640,0-3-680,0-3-456,0-8-360,0-7-1576,0-12-2449,0-42-4769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1 768,'0'0'9914,"93"168"-9914,-57-92-896,-4-16-2937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6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97 352 7730,'0'0'4898,"-12"34"-3164,-41 113-299,26-55-418,25-77-1080,0-1 0,2 23-1,0-37 57,0-3-105,0 0 1,1 0-1,-1 1 0,1-1 0,0 0 1,0 0-1,0 0 0,0 1 1,3-6-1,4-10-73,65-240-1474,-39 129 1216,-32 120 444,1 0-1,0 0 0,0 0 0,1 1 1,0-1-1,1 1 0,10-13 0,-14 19 12,0 1-1,1-1 0,-1 1 0,1 0 0,-1-1 0,1 1 1,0 0-1,0 0 0,-1 0 0,1 0 0,0 1 0,0-1 1,0 0-1,0 1 0,0-1 0,4 1 0,-3 0 17,-1 0-1,1 1 1,0-1-1,-1 1 1,1 0 0,-1 0-1,1 0 1,-1 0-1,1 0 1,-1 1-1,0-1 1,0 1-1,1-1 1,-1 1 0,0 0-1,2 2 1,17 20 613,-1 1 1,-2 0 0,27 47-1,-32-49-290,0 0 0,2-1 0,0 0 0,2-2-1,0 0 1,29 26 0,-45-45-344,1 0-1,-1 0 1,0 0-1,1-1 1,-1 1-1,1 0 1,-1 0-1,1-1 1,-1 1 0,1-1-1,-1 1 1,4-1-1,-4 0 3,0 0 0,-1 0 0,1 0 0,0 0 0,0 0 0,-1-1 0,1 1 0,0 0 0,-1 0 0,1-1-1,-1 1 1,1 0 0,0-1 0,-1 1 0,1-1 0,-1 1 0,1-1 0,-1 1 0,1-1 0,0 0 0,1-3 30,0 0 1,-1 0 0,1-1-1,-1 1 1,0 0 0,0 0-1,1-6 1,-2 7-35,1-1 9,45-206 72,-39 185-188,1 0-1,1 1 1,2 0-1,0 0 0,1 1 1,19-24-1,-29 43 92,1 0-1,0 0 0,0 1 0,0-1 0,1 1 0,-1 0 1,1 0-1,0 0 0,-1 1 0,1-1 0,1 1 1,-1 0-1,0 0 0,0 0 0,1 1 0,-1-1 0,1 1 1,-1 0-1,1 0 0,0 1 0,-1 0 0,1-1 0,0 2 1,-1-1-1,1 0 0,0 1 0,-1 0 0,1 0 1,-1 0-1,1 1 0,-1-1 0,0 1 0,1 0 0,-1 1 1,0-1-1,4 4 0,3 4 57,0 2 1,-1-1-1,0 1 0,-1 0 1,-1 1-1,0 0 0,0 0 1,-1 1-1,-1 0 0,6 18 1,-2-1 88,-2 0 1,0 1 0,5 60-1,-11-72-266,-1-4 160,1-1 1,-2 1-1,-2 21 1,2-34-241,0 0 0,-1 0 0,1 0-1,-1 0 1,0 0 0,0 0 0,0 0 0,0 0 0,0-1 0,-1 1 0,0 0 0,1-1 0,-1 1-1,0-1 1,0 0 0,0 1 0,0-1 0,-1 0 0,1 0 0,-1-1 0,1 1 0,-6 2-1,-30 5-6273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6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637 1 960,'0'0'5305,"-22"26"-3654,-232 296 3181,63-43-3046,157-223-1633,3 1 1,2 2-1,-24 68 0,48-112-146,0-1-1,1 1 1,1 0-1,0 0 1,1 1-1,1-1 1,1 28-1,1-39-16,-1-1 0,1 1 0,1 0 0,-1-1 0,0 1-1,1-1 1,0 0 0,-1 1 0,2-1 0,-1 0 0,0 0-1,0 0 1,1 0 0,0-1 0,-1 1 0,1-1 0,0 1 0,0-1-1,0 0 1,1 0 0,-1-1 0,0 1 0,1-1 0,-1 1 0,1-1-1,0 0 1,-1 0 0,5 0 0,14 3-77,0-1 0,0-1-1,36-2 1,-38 0 59,223 1-246,-239-1 273,1 0 1,-1 0 0,0 1 0,1-1-1,-1 1 1,1 1 0,-1-1-1,0 0 1,0 1 0,5 2-1,-6-2 1,-1 0 0,0 1 0,1-1 1,-1 0-1,-1 1 0,1-1 0,0 1 0,0-1 0,-1 1 0,0 0 0,1 0 0,-1 0 0,0 0 0,0 0 0,-1 0 0,1 0 0,0 3 0,1 16 4,-1-1 0,0 1 0,-3 24 0,-3 14 98,-14 67 0,-71 237 1188,14-73 256,27-1 83,46-263-1458,1 0-1,3 42 1,0-61-157,0 1 1,1-1-1,0 0 1,0 1 0,1-1-1,0 0 1,1-1-1,0 1 1,0 0 0,7 9-1,6 5-43,1-2 1,1 0-1,0-1 0,1-1 0,1 0 0,1-2 1,0-1-1,1-1 0,1 0 0,0-2 1,46 17-1,-68-29-196,-3 0 195,1 0 0,0 0-1,0 0 1,0 0 0,0 0 0,0-1-1,0 1 1,0 0 0,0 0 0,0 0-1,0 0 1,0 0 0,0 0-1,0-1 1,0 1 0,0 0 0,0 0-1,0 0 1,0 0 0,0 0 0,0-1-1,0 1 1,0 0 0,0 0 0,0 0-1,0 0 1,0 0 0,0 0-1,0-1 1,0 1 0,0 0 0,0 0-1,0 0 1,0 0 0,0 0 0,1 0-1,-1 0 1,0-1 0,0 1 0,0 0-1,0 0 1,0 0 0,0 0-1,0 0 1,1 0 0,-1 0 0,0 0-1,0 0 1,0 0 0,0 0 0,0 0-1,1 0 1,-1 0 0,0 0 0,0 0-1,0 0 1,0 0 0,0 0-1,0 0 1,1 0 0,-1 0 0,0 0-1,0 0 1,0 0 0,0 0 0,0 0-1,0 0 1,1 0 0,-1 1 0,0-126-9921,0 88 8362,0-49-3127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7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1 726 912,'0'0'12759,"56"-1"-10613,125-6-363,233-39 0,338-114 939,-265 52-1326,453-55 93,-4 41-1234,-906 118-855,351-47 2403,-206 21-4512,-99 14-2255,-11-2-3435,-125 37 4272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8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389 163 1584,'0'0'6516,"-6"-13"-5986,-23-40 71,27 50-508,0 1 0,0-1-1,0 1 1,-1 0 0,1-1-1,-1 1 1,1 0 0,-1 0-1,0 1 1,0-1 0,0 1-1,0-1 1,0 1 0,0 0-1,0 0 1,0 0 0,-1 1-1,1-1 1,0 1 0,0 0-1,-6 0 1,4-1 3,-9 0 78,-1 0-1,0 1 0,0 1 0,-24 4 0,32-3-154,0 0 0,0 0 0,1 1-1,-1 0 1,0 0 0,1 0 0,0 1-1,0 0 1,0 1 0,0-1 0,-7 9-1,1 0 109,-1 1 0,2 0 1,0 1-1,-10 18 0,16-25-20,1 1 1,0-1 0,0 1-1,1 0 1,0 0 0,1 1 0,-1-1-1,2 1 1,-2 14 0,4-23-103,-1 1-1,0-1 1,0 0 0,0 0 0,1 0 0,-1 0 0,1 0 0,-1 0 0,1 0 0,-1 1-1,1-1 1,0-1 0,-1 1 0,1 0 0,0 0 0,0 0 0,0 0 0,0 0 0,-1-1-1,1 1 1,0 0 0,0-1 0,0 1 0,1-1 0,-1 1 0,0-1 0,0 1 0,0-1-1,0 0 1,2 1 0,40 3 55,-34-4-37,7 1-16,0-1 0,1-1-1,-1 0 1,1-1 0,18-5 0,-25 3-7,0 1 1,0-1-1,-1 0 1,1-1-1,-1 0 1,0-1-1,0 0 1,-1 0-1,9-9 1,-10 9-2,-1 0 1,1 0-1,-2-1 1,1 0-1,-1 0 1,0 0-1,0 0 1,-1-1-1,0 0 1,0 0-1,-1 0 0,0 0 1,0 0-1,-1-1 1,0 1-1,-1-1 1,0 0-1,0 1 1,-1-1-1,0 0 1,0 0-1,-4-16 1,2 20-152,0 0 1,-1 1 0,1-1-1,-1 1 1,-1 0-1,1-1 1,-1 2 0,1-1-1,-1 0 1,0 1-1,0-1 1,-1 1 0,1 0-1,-1 1 1,1-1-1,-1 1 1,0 0 0,0 0-1,0 0 1,-5 0-1,-12-2-3888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37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0 536 7530,'193'0'2904,"74"-42"-1143,72-24 255,32-21-304,-11-4 1321,8 4-200,-5 9-1113,-27 24-1176,-33 24-528,-43 30-16,-71 0-1824,-67 24-5466,-58-3-5024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6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409 154 7642,'0'0'10381,"-18"-18"-8931,-58-59-691,70 72-733,0-1-1,-1 1 1,1 0-1,-1 0 0,0 0 1,0 1-1,-1 0 1,1 1-1,-1 0 1,0 0-1,0 0 0,0 1 1,0 0-1,0 1 1,0 0-1,0 0 1,-1 1-1,1 0 0,-14 2 1,-5-2-3,16 0-18,0 1 0,0 0-1,0 1 1,-14 3 0,22-4-8,-1 0 0,1 0 0,-1 0 1,1 1-1,-1-1 0,1 1 0,0 0 0,0 0 1,0 0-1,0 1 0,0-1 0,0 1 1,1-1-1,-1 1 0,1 0 0,-3 5 0,5-8-1,-1 1 0,1 0 0,0-1-1,0 1 1,0-1 0,0 1-1,0-1 1,1 1 0,-1-1 0,0 1-1,0-1 1,0 1 0,0-1-1,1 1 1,-1-1 0,0 1-1,0-1 1,1 1 0,-1-1 0,0 1-1,1-1 1,-1 1 0,0-1-1,1 0 1,-1 1 0,1-1 0,-1 0-1,1 1 1,-1-1 0,1 0-1,-1 0 1,1 1 0,-1-1-1,1 0 1,-1 0 0,1 0 0,-1 0-1,1 0 1,0 0 0,-1 0-1,1 0 1,-1 0 0,1 0 0,0 0-1,34 3-190,-30-3 183,33-1 2171,-28 0-1161,-1 0 1,1 1-1,-1 0 1,18 3-1,-27-14-2423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6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1624 8418,'0'0'13347,"6"-39"-11912,8-51-1062,47-162 0,34-60-133,72-415-1,-160 705-85,1 20-140,4 16-140,31 85-4,-32-72 149,185 586 802,-116-333-31,-59-215 168,31 69 0,-40-115-248,-5-20 92,-3-15 278,24-166 780,28-121-2783,152-471 0,-202 759 796,-2 1-31,0 0 1,2 1-1,-1-1 1,2 1 0,0 0-1,11-15 1,-16 26 132,-1-1 1,1 1 0,0 0 0,-1 0 0,1 0 0,0 0 0,0 1 0,0-1-1,0 0 1,1 1 0,-1 0 0,0-1 0,1 1 0,-1 0 0,1 0 0,-1 0-1,1 0 1,-1 1 0,1-1 0,0 1 0,-1 0 0,1 0 0,0-1 0,-1 2-1,1-1 1,0 0 0,-1 0 0,1 1 0,3 1 0,-1 0 6,0 1 0,-1 0 1,1 0-1,-1 0 0,0 1 1,0-1-1,0 1 0,0 0 0,-1 0 1,0 1-1,0-1 0,0 1 0,0-1 1,3 8-1,13 31 38,-2-1 0,17 69-1,10 94 292,-39-181-257,19 103 237,60 263 341,-74-355-641,-4-11-213,14 37 1,-20-61 85,1 1 1,-1 0-1,0-1 0,1 1 1,-1-1-1,1 1 0,-1 0 0,0-1 1,1 1-1,-1-1 0,1 1 1,-1-1-1,1 1 0,0-1 1,-1 0-1,1 1 0,-1-1 1,1 0-1,0 1 0,-1-1 1,1 0-1,0 0 0,-1 0 1,1 1-1,0-1 0,0 0 1,-1 0-1,1 0 0,0 0 1,-1 0-1,1 0 0,0-1 1,0 1-1,-1 0 0,1 0 1,0 0-1,-1-1 0,1 1 0,0 0 1,-1-1-1,1 1 0,-1 0 1,1-1-1,0 1 0,-1-1 1,1 0-1,29-28-4368,-27 26 3904,40-57-5706,3-17 1025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7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746 157 6793,'0'0'11400,"-23"-26"-9054,-75-78-643,95 101-1644,0 1 0,0-1 0,0 1 0,0 0 0,0 0-1,0 0 1,-1 0 0,1 1 0,0-1 0,-1 1 0,0 0 0,1 0 0,-1 0 0,1 1 0,-1-1 0,0 1-1,-7 0 1,-3 1 1,-1 0 0,0 2 0,0 0 0,1 0 0,0 1-1,0 1 1,0 1 0,0 0 0,1 0 0,-23 16 0,-4 6-55,-73 65-1,69-52 0,-47 54 0,80-82-10,1 0 0,0 0 0,1 1 1,1 0-1,0 0 0,0 1 0,2 0 0,0 1 1,-6 21-1,12-34-13,-1-1-1,1 1 1,-1 0 0,1-1 0,0 1 0,0 0-1,0-1 1,0 1 0,0 0 0,0-1 0,1 1-1,0-1 1,-1 1 0,1-1 0,0 1-1,0-1 1,0 1 0,1-1 0,-1 0 0,1 0-1,-1 1 1,1-1 0,-1 0 0,1 0 0,0-1-1,0 1 1,0 0 0,0-1 0,1 1 0,-1-1-1,0 0 1,1 1 0,-1-1 0,4 1 0,8 1-63,-1 0 1,1 0 0,0-1 0,0-1 0,20-1 0,-13 1 18,245-2-929,13 0 177,-277 1 812,-1 0-1,1 0 0,-1 0 1,1 0-1,-1 1 1,1-1-1,-1 0 0,1 1 1,-1-1-1,0 1 0,1-1 1,-1 1-1,0 0 1,1 0-1,-1-1 0,0 1 1,0 0-1,1 0 1,-1 0-1,0 0 0,0 1 1,0-1-1,-1 0 1,1 0-1,0 0 0,0 1 1,-1-1-1,1 1 1,0-1-1,0 3 0,-1 0 6,1 0 0,-1 0 0,0 1 0,0-1 0,-1 0 0,1 0-1,-1 0 1,0 0 0,0 0 0,0 0 0,-3 5 0,-5 9 31,-2-1 0,0 0 0,-1-1 1,0 0-1,-2-1 0,-17 16 0,22-22-20,-86 86 25,-118 90-1,179-162-279,26-21-124,9-12-426,11-21-1620,1 1 1,1 1 0,21-32 0,25-41-2713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7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0 179 8354,'0'0'8522,"193"-12"-5690,-100-7-1263,7-8-1177,0-3-392,-11 0 0,-18 6-1201,-17 6-1807,-26 6-1065,-56 6-7506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7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3217,'0'0'4721,"-4"178"-2753,4-94 41,18 12-97,7 10-312,-4 2-55,1 3-449,-4-5-688,-11-10-240,-4-12-168,-3 4-944,-7-22-2377,-18-24-3584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8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0 585 7962,'0'0'2928,"303"-54"-2600,33-46 617,77-20 719,30-1 104,-33 25 321,-75 42-737,-35 27-576,-47 15-448,-53 12-328,-29 0-736,-64 0-3505,-50 0-3520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1:48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814 1 5105,'0'0'9631,"-37"19"-7750,2-1-1405,6-4-152,0 1 0,1 2 1,0 0-1,2 2 0,0 1 1,-37 37-1,-94 112 225,-174 243-1,324-404-539,6-6-9,-1 0-1,0 0 1,1 1 0,-1-1-1,1 0 1,-1 1-1,1-1 1,0 1-1,0-1 1,0 1-1,1-1 1,-1 1-1,0 3 1,8-4-56,54 1 235,0-4 0,1-2 0,90-16 0,180-56 1048,-295 65-1094,-1 2 192,-1-2 0,0-2 0,-1-1 0,37-19 0,-67 30-176,-1 0 0,0-1 1,0 1-1,1-1 0,-1 1 0,-1-1 1,1 0-1,0 0 0,-1 0 0,0 0 1,1 0-1,-1-1 0,0 1 0,-1-1 1,1 1-1,-1-1 0,0 0 0,1 0 1,-2 0-1,1 1 0,0-1 0,-1 0 1,0 0-1,1 0 0,-2 0 0,1 0 1,-2-7-1,0 1 19,-1-1 1,0 1-1,0 0 0,-1 0 1,-1 0-1,0 1 1,0-1-1,-13-16 0,-30-31-170,-81-78 0,118 125-482,-1-1 0,0 2 0,0-1 0,-27-14 0,30 20-1170,-1 0 1,1 1-1,0 0 0,-1 1 0,-12-3 1,-18 3-10506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0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1030 492 7682,'0'0'1639,"-26"-33"-1025,-87-114 76,53 63-263,37 49-331,-2 2 0,-35-37 1,51 61 18,0 1 0,-1 0 0,0 0 0,0 1 0,0 1 0,-1 0 0,0 0 0,-1 1 0,1 0 0,-1 1 0,-13-3 0,12 4 63,1 0-1,-1 1 1,0 1-1,-1 0 0,1 0 1,0 2-1,0-1 0,0 2 1,0 0-1,0 0 0,0 1 1,1 1-1,-1 0 1,1 1-1,0 0 0,0 1 1,-20 12-1,5 3 79,0 0 1,1 1-1,1 2 0,2 1 1,0 0-1,2 2 0,1 1 0,1 0 1,1 1-1,2 1 0,0 1 1,3 0-1,0 1 0,2 0 0,2 1 1,-11 64-1,17-68-165,0 0 0,2 1 0,2 0 0,4 38 0,-3-59-82,-1 0 0,1-1 0,1 1-1,0-1 1,0 1 0,0-1 0,1 0-1,1 0 1,-1-1 0,1 1 0,0-1-1,1 0 1,0 0 0,0-1 0,0 0-1,1 0 1,0 0 0,11 6-1,-6-5-5,1-1-1,1-1 1,-1 0-1,1 0 1,0-2-1,0 1 0,0-2 1,0 0-1,0-1 1,26-1-1,-22 0 18,0-2 0,0 0-1,0-2 1,0 1 0,-1-2-1,0-1 1,0 0 0,20-10 0,-6-3 0,0-1 1,-1-2-1,-1-1 1,-2-1-1,0-1 1,-1-2-1,32-43 1,-43 48-231,0 0 1,-1 0 0,-1-2 0,-1 0 0,14-38 0,-16 31-1399,-2-1 1,5-34-1,-6-17-5677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1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3873,'0'0'7611,"11"3"-4206,195 30 5719,-23-5-8497,-155-21-593,0 0 1,-1 2 0,0 1 0,39 20-1,-60-26-172,0-1 1,1 1-1,-2 0 0,1 0 0,0 1 0,-1-1 0,0 1 0,0 0 1,0 1-1,-1-1 0,0 1 0,0 0 0,0 0 0,-1 1 0,0-1 0,0 1 1,-1-1-1,1 1 0,-1 0 0,-1 0 0,0 0 0,0 0 0,1 13 1,-1 48-6286,-1-5-2466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09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98 3529,'0'0'3291,"12"15"-3076,35 45 98,-46-58-240,1 0 0,-1-1-1,0 1 1,0 0 0,0 0-1,0 0 1,0 0 0,0 0-1,0 0 1,-1 0 0,1 1-1,-1-1 1,0 0 0,1 0 0,-1 0-1,0 0 1,0 1 0,-1 3-1,0-5 1,0 1 0,0 0 0,0 0 1,0-1-1,0 1 0,0-1 0,0 1 0,0-1 0,-1 1 0,1-1 0,0 0 0,-1 0 0,1 0 0,-1 1 0,0-1 0,-2 1 0,-4 1 129,0 0-1,0-1 0,0 1 0,-1-1 0,1-1 1,-11 1-1,17-2-181,0 1 0,0-1 1,0 0-1,0 0 0,0 0 1,0 0-1,0 0 0,1 0 1,-1-1-1,0 1 0,0-1 0,0 1 1,0-1-1,0 0 0,1 0 1,-1 0-1,0 0 0,1 0 1,-1 0-1,1 0 0,-2-2 1,1 1-27,1-1 0,0 0 1,0 1-1,0-1 0,0 0 1,0 0-1,0 1 0,1-1 1,-1 0-1,1 0 0,0 0 1,0-6-1,0 6-19,0-1-1,0 0 1,0 1 0,1-1-1,-1 0 1,1 1-1,0-1 1,0 1 0,0-1-1,0 1 1,2-4 0,-1 5 18,0 0 0,-1 0-1,1 1 1,0-1 0,0 0 0,1 1 0,-1 0 0,0-1 0,0 1 0,1 0 0,-1 0 0,0 0 0,1 0 0,-1 1 0,1-1 0,4 0 0,0 0 1,0-1 1,0 1-1,0 1 1,0-1-1,0 1 1,0 0-1,0 1 0,0 0 1,12 2-1,-16-1 6,-1-1 0,1 0 0,0 0-1,-1 1 1,1 0 0,-1-1 0,0 1-1,1 0 1,-1 0 0,0 0 0,0 0 0,-1 1-1,1-1 1,0 0 0,-1 1 0,1-1 0,-1 1-1,0 0 1,0 0 0,0-1 0,0 1 0,0 0-1,-1 0 1,1 0 0,-1 4 0,2 4 19,-1 0 0,-1-1 1,0 1-1,0 0 0,-1-1 0,0 1 1,-6 20-1,6-28 3,0 0 1,0 0-1,-1 0 1,1 0-1,-1 0 1,0-1-1,1 1 1,-1 0-1,-1-1 1,1 1 0,0-1-1,-1 0 1,1 0-1,-1 0 1,0 0-1,1 0 1,-1 0-1,0-1 1,0 1-1,0-1 1,0 0-1,-1 0 1,1 0-1,0 0 1,0-1-1,0 1 1,-1-1-1,1 0 1,-4 0-1,6 0-18,1-1-1,-1 1 0,1 0 1,-1-1-1,1 1 0,-1-1 1,1 1-1,0-1 0,-1 1 1,1-1-1,-1 1 0,1-1 1,0 1-1,0-1 0,-1 1 1,1-1-1,0 0 0,0 1 1,-1-1-1,1 1 0,0-1 1,0 0-1,0 1 0,0-1 1,0 0-1,0 1 0,0-2 1,1-26-125,-1 21 63,0 3 40,0 0 0,1 0 0,0 0 0,-1 1 0,1-1 0,1 0 0,-1 1 1,0-1-1,1 0 0,0 1 0,0 0 0,0-1 0,0 1 0,0 0 0,1 0 0,0 0 0,-1 1 0,1-1 0,0 1 0,0-1 1,0 1-1,1 0 0,-1 0 0,5-2 0,1 0 10,1 0 0,-1 1-1,1 0 1,0 0 0,0 1 0,0 1 0,0-1 0,14 1-1,-23 2 14,0-1 0,1 1 0,-1 0 0,0-1-1,0 1 1,0 0 0,0 0 0,-1 0-1,1 0 1,0 0 0,0-1 0,0 2 0,-1-1-1,1 0 1,0 0 0,-1 0 0,1 0-1,-1 0 1,0 0 0,1 1 0,-1-1-1,0 0 1,0 0 0,1 0 0,-1 1 0,0-1-1,0 0 1,0 0 0,-1 3 0,1 2 34,0 0 1,0 0-1,-1 0 1,1 0-1,-4 10 1,1-10-14,-1 0 1,1-1 0,-1 1 0,-1-1-1,1 1 1,-1-1 0,0 0 0,0-1 0,0 1-1,-1-1 1,-6 3 0,12-6-25,0-1-1,0 0 1,0 0 0,-1 0 0,1 0-1,0 0 1,0 0 0,-1 1 0,1-1-1,0 0 1,0 0 0,-1 0 0,1 0-1,0 0 1,0 0 0,-1 0-1,1 0 1,0 0 0,-1 0 0,1 0-1,0 0 1,0 0 0,-1 0 0,1-1-1,0 1 1,0 0 0,-1 0 0,1 0-1,0 0 1,0 0 0,-1 0-1,1-1 1,0 1 0,0 0 0,0 0-1,0 0 1,-1-1 0,1 1 0,0 0-1,0 0 1,0-1 0,0 1 0,0 0-1,-1 0 1,1-1 0,0 1 0,-1-15 2,1 12-30,0-8-29,1-1 0,-1 0 0,2 1 0,0-1 0,6-21 0,-7 30 48,0 0 0,0 1 0,1-1-1,-1 0 1,1 0 0,-1 1 0,1-1 0,0 1 0,0-1-1,0 1 1,0 0 0,0 0 0,1-1 0,-1 2-1,1-1 1,-1 0 0,1 0 0,0 1 0,-1 0 0,1-1-1,0 1 1,0 0 0,0 1 0,0-1 0,0 0 0,0 1-1,6-1 1,-8 1 5,1 0 1,-1 0-1,0 0 0,0 0 1,1 0-1,-1 0 0,0 0 0,0 1 1,0-1-1,1 0 0,-1 1 0,0-1 1,0 1-1,0-1 0,0 1 1,0-1-1,0 1 0,0 0 0,0 0 1,0-1-1,0 1 0,0 0 1,-1 0-1,1 0 0,0 0 0,0 0 1,0 2-1,0 1 41,0 0 0,0 0 0,-1 0 0,1 0-1,-1 0 1,0-1 0,-1 6 0,0 8 441,1-16-408,0 0 0,-1 0 0,1 0 1,-1 1-1,1-1 0,-1 0 0,1 0 0,-1 0 0,0-1 0,0 1 0,1 0 1,-1 0-1,0 0 0,0 0 0,0-1 0,0 1 0,0 0 0,0-1 1,0 1-1,0-1 0,0 1 0,0-1 0,0 0 0,0 1 0,0-1 0,-1 0 1,1 0-1,0 0 0,0 1 0,-2-2 0,-46 3 1403,38-2-1164,9 0-299,0-1 0,0 1 0,0 0 0,0 0-1,0-1 1,0 0 0,0 1 0,0-1 0,1 0 0,-1 0-1,0 0 1,0 0 0,1 0 0,-1 0 0,1 0 0,-1 0-1,1-1 1,-1 1 0,1-1 0,0 1 0,0-1 0,-1 0-1,1 1 1,1-1 0,-1 0 0,0 0 0,0 1 0,1-1-1,-1 0 1,1 0 0,-1 0 0,1-3 0,-2-7-322,1 0 0,0 0 0,1 1 0,2-15 0,-2 22 193,1 2 102,-1 0 0,1 0 0,-1 0-1,1 0 1,0 0 0,0 0 0,0 1 0,0-1 0,0 0 0,0 0 0,0 1 0,0-1-1,1 0 1,-1 1 0,1 0 0,-1-1 0,1 1 0,0 0 0,0 0 0,-1 0 0,1 0 0,0 0-1,0 0 1,0 0 0,0 1 0,0-1 0,0 1 0,0-1 0,0 1 0,4 0 0,6-2 22,0 2 0,0 0 0,0 0 1,12 3-1,-23-3-6,0 0 1,0 0-1,0 0 1,0 1 0,-1-1-1,1 0 1,0 1-1,0-1 1,-1 1-1,1-1 1,0 1-1,0-1 1,-1 1 0,1 0-1,-1-1 1,1 1-1,-1 0 1,1-1-1,-1 1 1,1 0-1,-1 0 1,0 0 0,1-1-1,-1 1 1,0 0-1,1 0 1,-1 0-1,0 0 1,0-1-1,0 1 1,0 0 0,0 0-1,0 0 1,0 0-1,0 0 1,0-1-1,-1 2 1,1 1 16,-1 0 1,1-1 0,-1 1-1,0-1 1,0 1 0,0-1-1,0 1 1,0-1 0,0 1-1,-1-1 1,-2 4 0,-4 0 9,1 1 0,-1-2 0,0 1 0,0-1 1,-1 0-1,0-1 0,0 0 0,0 0 1,0-1-1,0 0 0,-1 0 0,1-1 1,-1-1-1,0 0 0,0 0 0,1-1 0,-15-1 1,23 1-26,0 0 0,0-1 0,0 1 0,0-1 0,0 1 0,0-1 0,0 0 0,0 1 0,0-1 0,0 0 0,0 0 0,0 1 0,0-1 0,0 0 1,1 0-1,-1 0 0,0 0 0,1 0 0,-1-1 0,1 1 0,-1 0 0,1 0 0,0 0 0,-1 0 0,1 0 0,0-3 0,-2-36-187,2 31 100,0 0 23,0 1 0,1 0 0,0-1 0,1 1 0,-1 0 0,2 0 0,-1 0 0,1 0 0,0 0 0,1 1 0,6-10 0,-8 13 54,1 0 0,0 0 1,0 1-1,1-1 0,-1 1 0,1 0 1,-1 0-1,1 0 0,0 0 0,0 1 0,0 0 1,1 0-1,-1 0 0,1 0 0,-1 0 0,1 1 1,-1 0-1,1 0 0,0 1 0,-1-1 1,8 1-1,-10-1 16,0 1 0,0 0 0,1 0 1,-1 0-1,0 0 0,0 1 0,1-1 0,-1 0 1,0 1-1,0 0 0,0-1 0,1 1 0,-1 0 1,0 0-1,0 0 0,0 0 0,-1 1 0,1-1 1,0 1-1,0-1 0,-1 1 0,1-1 0,-1 1 1,1 0-1,-1 0 0,0 0 0,1 0 0,-1 0 1,0 0-1,-1 0 0,1 0 0,0 0 0,0 0 1,-1 0-1,1 1 0,-1-1 0,0 0 0,0 0 1,0 3-1,1 3 105,0 0 0,0-1 0,-1 1 0,0 0 0,-1-1 0,0 1 0,0-1 0,0 1 0,-4 10 0,3-15-93,1 0-1,-1 0 0,1 0 1,-1-1-1,0 1 0,0 0 1,-1-1-1,1 1 0,0-1 1,-1 0-1,0 0 0,1 0 0,-1 0 1,0 0-1,0 0 0,0-1 1,0 0-1,0 1 0,0-1 1,-1 0-1,1 0 0,0-1 1,-1 1-1,-3-1 0,-40 1-2320,31-1-1788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2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1976 0 5577,'0'0'12063,"-12"14"-10340,-146 149 2487,-373 335-2144,-39 39-347,321-287-1890,-1 26-1914,106-112-4996,82-100-1202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2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699 386 9282,'0'0'13455,"-34"-24"-13159,-110-76-144,125 87-143,0 0 1,-1 2-1,-39-18 1,45 26-11,1-1 0,0 2 0,-1 0 1,1 0-1,-17 1 0,20 1 1,0 0 0,1 0 0,-1 1-1,0 0 1,1 1 0,-1 0 0,1 0-1,-1 1 1,1 1 0,0-1 0,0 1 0,1 1-1,-1 0 1,1 0 0,0 1 0,0-1-1,1 2 1,0-1 0,0 1 0,0 0-1,1 1 1,-10 14 0,3-3-6,1 1 1,1 0-1,1 1 0,1 0 0,0 1 1,2 0-1,-7 31 0,8-18-18,1 0 0,2 1 0,1 0-1,3 37 1,0-60 14,0 1 0,1-1 0,0 1 0,1-1 0,1 0 0,0 0 0,1 0 0,0-1 0,1 1 1,0-1-1,10 14 0,-10-18 4,1-1 1,-1 1 0,1-1-1,0-1 1,1 1 0,0-2 0,0 1-1,0-1 1,0 0 0,1 0 0,0-1-1,0 0 1,0-1 0,1 0-1,-1 0 1,15 1 0,-6-1 20,0-2 1,1 0-1,-1-1 0,0 0 1,0-2-1,0 0 0,0-1 1,0-1-1,0 0 0,-1-1 1,0-1-1,0-1 0,0-1 1,-1 0-1,16-11 0,10-12-3,-2-1 0,-1-2 0,-2-2 0,-1-1 0,-2-2 0,36-52 0,154-274-4056,-173 275 1428,29-51-4144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3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9058,'0'0'9786,"0"163"-7089,18-34-697,14 49-624,8 48-231,2 17-545,-2-5-224,-5-18-376,-6-24 0,-1-7-656,-13-20-1145,-5-49-2272,-3-41-4793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3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761 331 14515,'0'0'6389,"-26"-32"-5060,-89-106-841,101 122-577,0 1-1,0 0 1,-2 1 0,1 1-1,-2 0 1,0 1 0,0 1-1,-24-11 1,25 16-51,-1 0-1,0 1 1,0 1-1,0 1 1,-1 0-1,1 1 0,-1 1 1,-19 2-1,26-1 130,0 1 0,0 0-1,0 1 1,0 0 0,0 0-1,1 2 1,-1-1 0,1 1-1,0 1 1,0 0 0,0 0-1,1 1 1,-1 0 0,1 0-1,1 1 1,-1 1 0,1-1-1,1 1 1,0 1 0,0-1-1,0 1 1,1 0 0,-8 17-1,5-9 52,1 2-1,1-1 0,0 1 1,2 0-1,0 0 0,1 0 0,1 1 1,0-1-1,2 1 0,1 0 1,0 0-1,5 30 0,-4-41-18,1 0 0,0-1 1,0 1-1,1-1 0,0 0 0,1 0 0,0 0 0,0 0 1,0-1-1,1 1 0,1-1 0,-1 0 0,1-1 0,9 9 1,-5-7 9,0-1 0,0 0-1,1 0 1,0-1 0,0 0 0,0-1 0,1-1 0,0 0 0,17 4 0,-8-4-29,0-1 0,0 0-1,0-2 1,0-1-1,0 0 1,1-2 0,-1 0-1,0-1 1,-1-1 0,1-1-1,37-15 1,-37 10-119,0-1 0,-1-1-1,-1-1 1,0-1 0,0 0 0,-2-1-1,0-1 1,0-1 0,16-23 0,-6 3-1431,-1-2 1,-3 0 0,33-73-1,-11-2-5178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4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8786,'0'0'12082,"35"34"-10001,63 59-810,145 106 0,148 78 398,461 347 159,-827-604-1988,150 126-95,-155-126-956,0 0 0,-1 1 0,-2 1 0,0 1 0,25 45 0,-20-16-7935,-19-18-2791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4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565 423 11250,'0'0'4539,"-19"-25"-3267,-131-173 1445,125 165-2735,-53-55 1,69 79-56,0 1 1,0 1-1,0-1 0,-1 2 0,0-1 0,-1 1 0,1 1 1,-1 0-1,0 1 0,-1 0 0,-13-4 0,21 8 67,0-1-1,0 1 1,-1-1-1,1 1 1,0 0-1,0 1 1,0-1-1,0 1 0,0-1 1,0 1-1,0 1 1,0-1-1,0 0 1,0 1-1,1 0 1,-1 0-1,-4 3 0,3-1 2,1 0-1,-1 1 0,1 0 1,0-1-1,0 2 0,0-1 0,1 0 1,-1 1-1,1-1 0,-2 8 0,-3 9 37,2-1 0,1 1-1,0 0 1,1 0-1,0 31 1,1-8 314,2 0 1,2 0-1,2 0 0,10 49 1,-10-77-233,1 1 0,1-2 1,1 1-1,0 0 1,1-1-1,1 0 0,1-1 1,0 0-1,1 0 1,0-1-1,1 0 0,1-1 1,19 17-1,-25-25-103,-1 0 0,1-1 0,1 0-1,-1 0 1,0-1 0,1 0 0,0 0 0,0-1 0,0 1 0,0-1-1,0-1 1,0 0 0,1 0 0,-1 0 0,0-1 0,1 0-1,6-1 1,-7 0-84,-1 0-1,0-1 1,0 0-1,1 0 1,-1 0-1,-1-1 1,1 0-1,0 0 1,-1 0-1,1-1 1,-1 0-1,0 0 1,0 0 0,-1-1-1,1 0 1,-1 0-1,0 0 1,-1 0-1,1 0 1,4-10-1,13-33-2285,-1-1-1,-3-1 1,15-70-1,-7-17-5467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4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0 421 9322,'0'0'8018,"30"1"-5039,42 0-1710,0-3 1,-1-3-1,72-15 0,142-45 109,1-6-710,329-77 285,6 48-583,-259 88-1556,-346 13 357,-1 0-1,1 1 0,-1 1 1,1 0-1,20 8 0,-22-6-2502,0 1-1,25 15 1,-16-2-6127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5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75 8418,'0'0'3890,"-33"-13"-1866,-111-40 120,139 51-2040,0 0 1,0 1 0,0 0 0,0 0 0,-1 0 0,1 1 0,0 0 0,-1 0 0,1 0 0,0 0-1,-1 1 1,1 0 0,0 0 0,0 1 0,-6 1 0,6 1-1,-1-1 1,1 1-1,0 0 1,0 0-1,0 0 0,1 1 1,-1 0-1,-4 6 1,0 0 78,-5 7 130,0 0 0,1 0 0,2 1 0,0 1-1,0 0 1,2 0 0,-12 39 0,13-27 70,1 1 0,1 0 0,2-1 1,0 56-1,4-72-272,1 1 1,0 0 0,1-1-1,1 0 1,0 1-1,8 21 1,-6-28-79,-1 0 0,1 0 0,1 0 0,0-1 0,0 0 0,1 0 0,0 0 0,1-1 0,0 0 0,10 8 0,-8-8-43,0-1 0,1 0 0,-1-1 0,1 0 1,1-1-1,-1 0 0,1-1 0,-1 0 0,1-1 0,1 0 0,-1-1 0,0 0 0,0-1 0,1 0 1,-1-1-1,1-1 0,-1 0 0,0 0 0,0-1 0,1-1 0,-1 0 0,-1-1 0,1 0 1,0-1-1,-1 0 0,0 0 0,0-2 0,-1 1 0,0-1 0,12-11 0,-3-1-148,0-1-1,-2-1 0,-1-1 1,0 0-1,23-46 1,-21 30-602,-1-1 1,-3-1 0,10-41-1,-15 36-1646,-8 24-5985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5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9146,'0'0'3855,"-2"33"-1326,-10 327 3411,14-12-3419,-7 473 907,-30-321-1662,17-286-1158,16-207-1324,0-15-317,-1-31-2150,1 18 401,-8-54-10567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3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5985,'0'0'2177,"21"162"-1161,22 10 8,7 47-512,-7-8-280,-15-45-216,-6-61-16,-5-48-600,8-3-640,0-11-560,-10-16-2025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5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27 5753,'-44'-1'3965,"-141"-3"-2909,158 3-699,0 1 0,0 1-1,0 2 1,-48 10 0,40-6 1349,31-6-1043,-21 6 2178,38-6 900,261-7-2061,-36-8-206,397-16 869,138 27-814,-540 13-1247,-191-4-1163,-1 1 0,-1 2-1,60 21 1,28 14-9372,-83-27 2944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3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963 1 5169,'0'0'1280,"-153"165"-263,3 1-257,-46 69-632,-7 17-128,49-56-1913,47-57-3728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4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5969,'0'0'7786,"-22"210"-6706,22-95-320,0 11 57,0 1-81,0-1-360,0-12-376,0-14-488,0-19-1385,18-45-719,4-21-1897,-5-15-1016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5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899 1 4417,'0'0'7073,"-210"174"-5456,106-83-1,-3 8-472,0 0-712,4-2-432,-11 20-1432,28-27-1352,18-23-3026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5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5697,'0'0'4401,"189"115"-2801,-103-64-63,3 6-305,0 6-688,-3-2-432,-8-1-112,-13-9-1128,-12-9-736,-17-15-2161,-22-15-2065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5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522 1 8874,'0'0'3081,"-229"222"-2313,108-68-768,28-28-1537,15-17-4728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6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5641,'0'0'3657,"199"217"-1801,-102-109-95,20 37 71,15 38-368,11 28-479,-22-15-497,-31-46-368,-33-48-120,-18-35-120,0-1-776,0 0-617,-7 3-607,-17-24-1593,-12-23-432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6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932 0 7930,'0'0'1488,"-147"160"-368,5 15-168,-44 83-375,-10 37-577,46-54-2665,40-51-5225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7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6961,'0'0'9402,"89"247"-7801,4-70-921,17 55-400,1 12-280,-25-39-56,-29-64-928,-25-75-1481,3-24-327,-10-15-1105,0-17-448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7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967 1 13219,'0'0'3401,"-243"238"-1393,40 8-984,-18 52-1024,50-51-2128,42-57-3986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8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592 372 11274,'0'0'9937,"-17"-25"-8734,-57-87-716,27 23-303,42 78-205,0 0 0,0 1 0,-1-1 0,0 1 0,-1 0 0,0 1 0,-1 0 0,0 0 0,0 0 0,-16-12 0,19 18 5,-1-1 1,1 1-1,-1 1 0,1-1 0,-1 1 0,0 0 0,0 0 1,0 1-1,0 0 0,0 0 0,0 0 0,0 1 1,-1 0-1,1 0 0,0 0 0,0 1 0,0 0 0,0 0 1,-11 4-1,7-1 4,-1 0 0,1 1 0,0 0-1,1 1 1,-1 0 0,1 0 0,0 1 0,0 0 0,-14 17 0,7-5 7,1 0 1,1 0-1,1 2 1,1 0-1,-13 29 1,19-36 2,1-1 1,0 1-1,1 0 1,1 0-1,0 0 1,1 0-1,1 1 0,0-1 1,1 0-1,2 19 1,-1-27 1,0-1 1,0 0 0,1 1 0,0-1-1,0 0 1,1 0 0,-1 0-1,1-1 1,0 1 0,0-1-1,0 1 1,1-1 0,0 0-1,0 0 1,0-1 0,0 1 0,0-1-1,1 0 1,0 0 0,-1 0-1,1-1 1,0 1 0,11 2-1,4 1 3,1 0 0,-1-2-1,1-1 1,40 2-1,-28-3-188,0-1 0,1-2-1,-1-1 1,0-2 0,59-14 0,62-32-3641,-57 13-5287,-68 24 1842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6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7274,'0'0'2946,"33"7"-1411,63 10 188,143 7 0,399-17 1739,-467-8-2776,583-49 1418,-701 43-2334,229-24 938,-94 23-5185,-148 10-1320,-16 11-2115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8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1638 0 7426,'0'0'5049,"-268"178"-2537,161-88-287,-10 21-769,-33 43-872,-25 48-312,-25 41-176,8 10-80,31-24-16,51-60-248,42-64-1152,21-27-1793,19-42-1696,14-21-264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531 211 8658,'0'0'9518,"-23"-21"-9429,-77-66-231,96 84 134,0-1 1,0 1 0,0 0 0,0 0 0,0 1-1,-1-1 1,1 1 0,-1 0 0,0 0 0,0 0-1,1 1 1,-1 0 0,0-1 0,0 2 0,0-1-1,0 1 1,-1 0 0,1 0 0,-5 0 0,-6 1-26,6 0 27,-1 1 0,1 0 0,0 1 0,0 0 0,0 0-1,0 1 1,0 0 0,1 1 0,0 0 0,0 1-1,0 0 1,0 0 0,1 1 0,0 0 0,1 0-1,-11 13 1,3-2 29,0 2 0,1 0 0,1 0 0,0 1-1,2 1 1,-11 28 0,17-35-19,0 1-1,1-1 0,1 1 1,0 1-1,1-1 1,1 0-1,1 0 0,0 1 1,1-1-1,3 20 1,-2-32-9,-1 1 0,0-1 0,1 0 0,0 0 0,0 0 0,0 0 0,1 0 1,-1 0-1,1-1 0,0 1 0,0-1 0,0 0 0,0 0 0,1 0 1,-1 0-1,1 0 0,-1-1 0,1 0 0,0 0 0,0 0 0,1 0 0,-1 0 1,9 1-1,5 1-13,0 0 0,1-2 1,-1 0-1,28-1 0,-18-2-60,0-2-1,0 0 1,0-2 0,0-1-1,-1-1 1,0-1-1,32-15 1,11-10-771,105-67 1,253-187-5176,-236 146-44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8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 7842,'0'0'7849,"-6"42"-5189,-28 355 1046,16 781 1481,18-1151-5175,1 26-502,7 54 0,-4-84-1047,0 0 1,1 0-1,2 0 1,14 35-1,-3-26-5790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9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543 347 11843,'0'0'8771,"-7"-32"-7547,-26-104-845,30 126-399,0 0 0,0 0 0,-1 0 0,0 1 1,-1-1-1,0 1 0,0 0 0,-1 0 0,-1 1 0,1 0 0,-1 0 1,0 0-1,-1 1 0,0 0 0,0 1 0,-1-1 0,0 2 0,-11-7 1,12 9 1,1 0 1,-1 0 0,0 1-1,0 1 1,0-1 0,0 1-1,0 0 1,0 1-1,0 0 1,0 0 0,0 1-1,0 0 1,0 0 0,0 1-1,0 0 1,0 0 0,1 1-1,-1 0 1,1 1 0,0-1-1,-12 9 1,5-1 24,1 0 1,-1 1-1,2 1 1,0 0-1,1 0 1,0 1-1,1 1 1,0 0-1,1 0 1,1 1-1,1 0 1,-8 23-1,4-5 16,1-1 1,2 1-1,2 1 0,1-1 0,-1 50 0,6-70 25,0-1 1,0 1 0,2 0-1,-1 0 1,2-1-1,0 1 1,9 24-1,-10-32-32,1-1 1,0 0-1,0 0 0,1 0 0,0 0 1,-1 0-1,2-1 0,-1 1 0,0-1 1,1 0-1,0-1 0,0 1 0,0-1 1,0 0-1,0 0 0,1 0 0,-1-1 1,1 0-1,0 0 0,8 1 0,-4 0-46,0-1 0,1-1 0,0 1 0,-1-2 0,1 0 0,0 0 0,-1-1-1,1 0 1,-1-1 0,1 0 0,-1-1 0,0 0 0,0 0 0,0-1 0,0 0-1,0-1 1,-1 0 0,0-1 0,0 0 0,-1 0 0,1-1 0,-1 0-1,-1-1 1,1 1 0,-1-2 0,8-12 0,9-15-1571,-1-1-1,-3-2 1,27-67 0,-14 6-5482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19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 7210,'0'0'12384,"26"-8"-10963,88-26-149,-100 30-972,0 1-1,1 1 0,-1 0 1,1 1-1,-1 1 0,1 0 1,-1 1-1,1 0 0,-1 1 1,26 8-1,-22-6-53,0 1 1,-1 1-1,0 1 0,0 1 1,-1 0-1,23 15 1,-37-21-253,1 0 1,0-1 0,-1 1 0,0 0 0,0 1 0,1-1 0,-1 0 0,0 1 0,-1-1 0,1 1 0,0-1 0,-1 1 0,1 0 0,-1 0 0,0 0 0,0 0 0,0-1 0,-1 2 0,1-1 0,0 0 0,-1 0-1,0 0 1,0 0 0,0 0 0,0 0 0,-1 0 0,1 0 0,-1 0 0,1 0 0,-1 0 0,0 0 0,0 0 0,-1 0 0,1 0 0,-1-1 0,-2 6 0,-19 22-1328,-2 0 1,0-1-1,-55 46 0,-11-1-8547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0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2561,'0'0'16307,"-11"174"-15371,15-108-8,7 4-399,-4 5-265,0 39-264,-4-17-1777,-3-19-5760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1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1113 97 2369,'4'-4'18230,"3"2"-18111,-5 2-97,0 0 0,0 0 0,0-1 0,0 1 0,0-1-1,0 1 1,0-1 0,0 0 0,-1 0 0,1 0 0,0 0 0,0 0 0,-1 0 0,1 0 0,-1 0 0,1-1 0,-1 1 0,1-1 0,-1 1 0,0-1 0,0 1 0,1-1 0,-1 0 0,0 0 0,-1 1 0,2-4-1,0-1 56,0 0-1,0-1 0,0 1 1,-1 0-1,0-1 0,-1-13 363,-2 35 591,-16 27 31,-1-1 0,-48 74 0,47-83-889,-70 101 256,-135 187-229,150-213-367,-227 320-811,96-149-4783,53-88-6322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28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11763,'0'0'11194,"-11"21"-12170,11-3-2601,0 6-4793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1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1464,'0'0'11427,"18"0"-14580,-4 0-1784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39:31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8602,'0'0'1904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1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1 218 5665,'0'0'11328,"1"13"-10493,15 357 4226,-29 11-4722,14-436-8229,9-27 4406,24-88-1,-2 12 1949,-14 31 1239,-7 44 1477,26-98-1,-35 174-927,0 1-1,0 0 0,0-1 1,1 1-1,0 0 1,0 1-1,1-1 1,0 0-1,0 1 0,0 0 1,0 0-1,1 0 1,9-7-1,-6 7-26,0 1 1,-1 0-1,1 0 0,1 1 0,-1 0 0,0 0 1,1 1-1,0 0 0,-1 1 0,10-1 1,82-4 1096,112 9 1,-209-3-1308,78 4 565,142 27 1,-167-19-288,-1 3 0,-1 2 0,72 32 0,-113-43-196,0 1 0,-1 0 0,0 0 0,0 1 1,-1 1-1,20 18 0,-26-21 10,0 0-1,0 1 1,-1-1 0,0 1-1,0-1 1,-1 1 0,1 0-1,-2 1 1,1-1 0,-1 0-1,0 1 1,0 0 0,-1-1-1,0 9 1,0 3 30,-2-1-1,0 1 0,-1-1 1,-1 0-1,-1 0 1,0 0-1,-1 0 1,-1-1-1,-1 0 0,-13 24 1,2-9-268,-2 0 0,-1-2 0,-1 0 1,-32 32-1,44-52-318,0 0 0,0 0 0,-1-1 0,0 0 0,-1-1 0,0 0 0,0-1 0,0-1 0,-1 0 0,0 0 0,0-1 0,-1-1 0,0 0 0,-16 2 0,-43 1-4332,7-6-411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6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7026,'0'0'3919,"17"9"-2819,266 121 1597,-222-105-2437,362 140 2282,-323-133-1934,1-3-1,138 20 1,-75-27-384,139 22-3041,-228-28-3123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7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0 994 1800,'0'0'10911,"8"0"-10026,24 2-302,-1-2 1,37-3-1,21-12-36,0-4 0,110-38 0,-198 57-545,326-105 541,611-245 266,-146 50-466,-447 193-1058,-196 74-5226,-117 26-70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8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8330,'0'0'3264,"228"58"-2215,-113-37 167,13 3-32,11-3-552,-3 0-416,-15 0-72,-25 0-16,-32 0 121,-39 9-249,-25 9 8,-57 22 232,-82 38-240,-86 42-1537,22-17-1239,14-16-2978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9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92 3721,'0'0'10959,"-4"-5"-9749,-3-3-952,0 1 0,-1-1 0,0 1 0,-1 0 1,1 1-1,-1 0 0,0 0 0,-1 1 0,0 0 0,1 1 0,-20-6 0,23 8-199,0 1 1,0-1-1,0 1 0,0 0 0,-1 1 0,1 0 1,0 0-1,0 0 0,0 0 0,-1 1 0,1 0 0,0 1 1,0-1-1,0 1 0,0 0 0,1 1 0,-1-1 0,0 1 1,1 0-1,0 1 0,0-1 0,-8 8 0,4-1-52,1 0 0,0 0 0,1 1 0,0 1 0,0-1 0,2 1 0,-1 0 0,1 0 0,1 0 0,0 1-1,-2 17 1,2-9-7,1 1-1,1 0 1,1 0-1,1 0 0,1 0 1,4 22-1,-4-39-4,0 0 0,0 0 1,1-1-1,0 1 0,0-1 0,0 1 0,1-1 0,-1 0 1,1 1-1,0-2 0,0 1 0,0 0 0,1-1 1,-1 1-1,1-1 0,0 0 0,0 0 0,0 0 1,1-1-1,-1 1 0,0-1 0,1 0 0,0-1 0,-1 1 1,1-1-1,5 1 0,2 1 3,-1-1-1,1-1 1,-1 0 0,1-1-1,0 0 1,-1-1-1,1 0 1,-1-1 0,1 0-1,15-5 1,-13 1-3,0 0 0,0-1 1,0 0-1,-1-1 0,17-14 0,60-57-203,-36 29-454,47-38-4763,-64 56-232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9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1 419 8218,'0'0'5825,"224"-30"-3320,-38-15-713,56-18-848,26-9-288,-18 2-376,-54 19-192,-64 18 128,-39 15-208,-26 9-8,-3 3-1168,-6 0-3201,-8 0-2616,-26-3 1159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19.7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471 334 3577,'0'0'14419,"-9"-34"-13720,-32-110-450,38 134-246,0-1 1,-1 0-1,-1 1 1,0 0-1,0 0 0,-1 0 1,0 1-1,-1 0 0,0 0 1,-15-14-1,16 19-4,1 0 0,-1 0 0,0 1 0,0-1-1,-1 2 1,1-1 0,-1 1 0,1 0 0,-1 0 0,0 1 0,0-1-1,1 2 1,-1-1 0,-14 1 0,14 1 3,-1 0 0,0 1 1,0 0-1,1 0 0,-1 0 0,1 1 0,0 0 0,0 1 0,0-1 1,0 1-1,0 1 0,1-1 0,0 1 0,0 0 0,0 1 1,1-1-1,0 1 0,0 0 0,0 1 0,-4 6 0,-3 7 30,0 1 0,2 0-1,0 0 1,1 1-1,-9 37 1,10-27 83,2-1-1,1 1 1,1 0 0,2 1 0,2-1 0,1 0 0,6 42 0,-5-64-118,0-1 1,1 0 0,0 0 0,1 0 0,0 0 0,0-1-1,1 1 1,0-1 0,0 0 0,1-1 0,0 1 0,1-1-1,-1 0 1,1-1 0,1 1 0,-1-1 0,1-1 0,0 0-1,0 0 1,1 0 0,-1-1 0,1 0 0,0-1-1,0 0 1,10 2 0,-6-2-275,0 0 0,0-1 1,0-1-1,1 0 0,-1-1 0,0 0 0,0-1 0,1-1 1,-1 0-1,0 0 0,0-1 0,-1-1 0,1 0 0,-1-1 0,0-1 1,0 0-1,22-14 0,-8-1-1969,-1-1 0,-1-1 0,26-31 1,-12 2-3770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0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8858,'0'0'12759,"25"27"-11222,-12-14-1324,32 35 613,2-2 0,76 57-1,297 212 2245,-18 27-1292,-235-184-1371,267 244-171,-386-356-979,-54-102-14067,-4 15 3917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0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500 297 12451,'0'0'9378,"-16"-34"-9182,-56-106-211,68 129-14,-2 1 1,0 0-1,0 0 1,-1 0-1,0 1 0,0 0 1,-1 0-1,-1 1 1,-12-10-1,17 15 23,-1 1-1,1-1 0,-1 1 1,1 1-1,-1-1 1,0 1-1,0-1 1,0 1-1,0 1 0,0-1 1,0 1-1,0 0 1,0 0-1,0 0 1,0 1-1,0-1 0,0 1 1,-6 3-1,2-1 14,1 0 0,0 0-1,0 1 1,0 1 0,0-1-1,0 1 1,1 1 0,0-1-1,0 1 1,1 1 0,0-1-1,-8 10 1,-1 5 60,0 0-1,2 1 1,-12 24 0,14-20 109,1 0 0,1 1 0,1 0 0,1 0 1,2 1-1,0 0 0,2 0 0,1 49 0,2-65-117,0 1 0,1 0 1,0-1-1,1 1 0,1-1 0,0 0 0,8 22 0,-9-29-58,0-1 1,1 1-1,0-1 0,0 0 1,0 0-1,0 0 1,1 0-1,-1-1 0,1 1 1,0-1-1,0 0 0,0 0 1,1 0-1,-1-1 1,1 0-1,-1 1 0,1-2 1,0 1-1,0 0 0,0-1 1,9 1-1,-8-1-25,0-1-1,0 1 0,0-1 1,0-1-1,0 1 1,0-1-1,0 0 1,0-1-1,-1 0 1,1 1-1,0-2 1,-1 1-1,1-1 0,-1 1 1,0-2-1,0 1 1,0 0-1,0-1 1,-1 0-1,5-5 1,4-5-256,-1-1 0,-1 0 0,0 0 1,-1-1-1,10-21 0,-12 20-253,-1 1-1,0-1 0,-2-1 0,0 1 0,0-1 1,1-21-1,-1-107-5369,-5 115 4113,0-67-4963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1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1424 0 6161,'0'0'11850,"-43"41"-10574,39-36-1235,-93 89 1127,-148 188-1,-514 697 480,593-742-6136,77-77-6281,68-118 4167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1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385 378 5665,'0'0'5860,"-11"-28"-5390,0 1-383,2 5-19,0 1-1,2-1 0,1 0 0,0-1 1,2 0-1,-2-25 0,5 36-3,1 0-42,-1 0 1,-1 0 0,0 0 0,-1 0 0,-4-13-1,6 23 26,0-1-1,-1 0 1,1 0-1,-1 1 0,1-1 1,-1 1-1,0 0 0,0-1 1,0 1-1,0 0 1,-1 0-1,1 0 0,-1 0 1,1 1-1,-1-1 1,1 1-1,-1-1 0,0 1 1,0 0-1,0 0 1,0 0-1,0 1 0,0-1 1,0 1-1,-4-1 1,0 1 43,1 1 0,-1 0 1,1 0-1,-1 0 0,1 1 0,-1 0 1,1 0-1,0 0 0,0 1 1,0 0-1,0 0 0,1 1 1,-1-1-1,1 1 0,0 1 0,0-1 1,0 1-1,-7 9 0,-1 1 93,1 2-1,0-1 0,1 2 1,-17 36-1,20-34-90,0 1 0,2-1 0,1 1 0,0 0-1,1 1 1,1-1 0,2 1 0,1 39 0,0-55-91,0-1-1,1 1 1,0-1 0,0 1 0,1-1-1,0 1 1,-1-1 0,2 0-1,-1 0 1,1 0 0,0 0-1,0 0 1,0 0 0,0-1-1,9 9 1,-7-8 0,2-1 0,-1 1-1,0-1 1,1 0 0,0-1 0,0 1-1,0-1 1,0-1 0,1 1 0,12 1-1,-5-1-4,0-2 0,-1 0 0,1 0 0,0-1 0,0-1-1,-1-1 1,1 0 0,-1-1 0,1 0 0,-1-1 0,0-1 0,14-7-1,-7 1-241,-1-1 0,0-2 0,-1 0 0,-1-1 0,33-33 0,63-91-2605,-106 128 2609,83-113-4200,-11 5-706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1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3297,'0'0'6812,"2"16"-6528,7 47-123,-9-61-152,0-1 0,1 0 0,-1 1 0,0-1 0,1 0 1,-1 0-1,1 0 0,0 1 0,-1-1 0,1 0 0,0 0 0,0 0 0,-1 0 0,1 0 0,0 0 0,0 0 0,0-1 0,0 1 0,0 0 0,0 0 0,1-1 0,-1 1 0,0-1 0,0 1 0,0-1 0,1 1 0,-1-1 1,0 0-1,0 0 0,1 0 0,-1 1 0,0-1 0,1 0 0,-1 0 0,0-1 0,2 1 0,2-1 40,-1 0 1,1 0-1,0 0 0,-1-1 1,1 0-1,6-3 0,-2-1-41,1 0 0,-1 1 0,1 0 0,0 1 0,0 0 0,0 1 0,0 0 0,1 1 0,-1 0 0,1 0 0,11 0 0,-7 2-28,-7 0 14,1 0 1,-1 0-1,0 1 0,15 2 0,-21-2 4,0-1 0,0 1 0,0 0 1,0 0-1,0 0 0,0 0 0,0 1 0,0-1 0,0 0 0,0 1 0,0-1 1,-1 1-1,1 0 0,-1-1 0,1 1 0,-1 0 0,0 0 0,0 0 0,0 0 1,0 0-1,2 5 0,-2-1-6,1 0 0,-1 0 1,0 0-1,-1 1 0,1-1 1,-1 0-1,0 1 1,-1-1-1,0 0 0,0 1 1,0-1-1,-1 0 0,1 0 1,-2 0-1,1 0 0,-1 0 1,0 0-1,0-1 0,0 1 1,-1-1-1,-4 5 0,-10 11-119,-1-1 0,0 0 0,-37 26 0,25-21-16,-117 100-108,146-123 259,0-1 8,1 0 0,0-1-1,0 1 1,0 0 0,0 0 0,-1 0-1,1 0 1,0 0 0,0 0-1,1 1 1,-1-1 0,0 0-1,0 0 1,1 1 0,-1-1-1,0 0 1,1 1 0,-1 1 0,6-2 37,27-1 39,0-2 0,0-1-1,0-1 1,-1-2 0,0-1 0,35-12 0,217-88-1955,-156 53-1325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2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450 412 13107,'0'0'6903,"-14"-30"-6403,-90-189-256,96 202-360,-1 1-1,0 0 1,-1 0 0,-1 1 0,-21-24 0,28 35 92,0 0 0,0 0 0,0 1 0,-1-1 1,1 1-1,-1 0 0,1 0 0,-1 1 0,0-1 0,0 1 0,0 0 1,-1 1-1,1-1 0,0 1 0,-1 0 0,1 0 0,-1 0 0,1 1 0,-1 0 1,1 0-1,-1 1 0,1-1 0,-11 4 0,11-2 26,0 0 0,0 1 0,0-1-1,0 1 1,1 1 0,-1-1 0,1 1 0,0-1-1,0 1 1,0 0 0,1 1 0,0-1 0,-1 0 0,1 1-1,1 0 1,-1 0 0,-2 6 0,-3 9 37,1-1 0,1 1 0,-5 26 1,4-8 90,2 0 1,2 0 0,1 1-1,2-1 1,9 73 0,-7-100-123,1 0 1,0-1-1,1 1 1,0-1 0,0 0-1,1 0 1,1 0-1,0 0 1,0-1-1,0 0 1,1-1 0,1 1-1,0-1 1,15 12-1,-17-15-2,0-1-1,1 0 1,0 0-1,0 0 0,0-1 1,1 0-1,-1 0 1,1 0-1,-1-1 1,1-1-1,0 1 0,0-1 1,-1-1-1,1 1 1,0-1-1,0-1 1,0 1-1,0-1 0,0-1 1,-1 0-1,15-4 1,-11 1-73,-1-1 0,0 0-1,0 0 1,0-1 0,0-1 0,-1 1 0,-1-1 0,1-1 0,-1 0 0,-1 0 0,1-1 0,8-16-1,5-10-970,-2-1-1,15-40 0,12-53-4509,-14 11-1580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8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3841,'0'0'7451,"-8"19"-6547,-3 12-577,2 0-1,0 0 1,3 1 0,0 0 0,0 36-1,-9 128 555,-10 85 341,-3 0-14,-65 967 3792,95-60-2364,44-634-2114,27-5-254,-51-394-301,-18-128-144,9 53 403,-11-73-536,0 0 1,0 0-1,1 0 0,0 0 0,0 0 0,0 0 0,8 10 0,-9-57-2405,-2-433-10729,0 277 8045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8.7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1 537 6817,'0'0'1178,"45"-25"-119,-26 14-913,59-33 720,1 3 0,163-58 1,8 28 865,784-139 3909,-867 191-5223,0 7-1,1 7 0,0 8 1,235 33-1,144 43-399,-4-34-48,-159-42 58,-2-1-513,-347-1 354,1 2 1,-2 1-1,1 1 1,65 20 0,-97-24 123,0-1 1,-1 1 0,1 0-1,-1 0 1,1 0-1,-1 0 1,1 1 0,-1-1-1,0 0 1,1 1-1,-1 0 1,0-1 0,0 1-1,0 0 1,-1 0 0,1 0-1,0 1 1,-1-1-1,1 0 1,-1 1 0,0-1-1,0 0 1,0 1 0,0 0-1,0-1 1,0 1-1,-1-1 1,1 1 0,-1 0-1,0-1 1,0 7 1200,0 5-1070,-3 26 224,-1 0 0,-3-1 0,-1 1 0,-15 43 0,-10 44 582,11 8 143,-8 170 0,19 143-239,10-304-690,-17 1958 1074,28-1597-1270,1-11 8,-10-388 49,-17 337-245,15-432 167,-44 316-2709,-1-116-5544,25-142 474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29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8050,'0'0'1785,"59"-5"-396,513-22 3677,880 58 5332,-188 2-6641,0-29-2305,-980-4-1265,-192 1-273,-89-1 42,-1-1 0,0 1 0,1 0 1,-1 1-1,0-1 0,0 0 0,1 1 1,-1-1-1,0 1 0,0 0 1,0-1-1,0 1 0,0 0 0,0 0 1,0 1-1,0-1 0,0 0 1,0 1-1,0-1 0,-1 1 0,1-1 1,-1 1-1,3 4 0,-2-2-232,-1 1 0,0 0 0,0 0 0,0 0 0,-1 0 0,0 0 0,0-1 0,-1 11 0,1-6-233,-1 1-558,1 0-1,-1 0 1,-1 0-1,0 0 1,0 0 0,-6 14-1,-3-3-3198,-1 0-1,-23 30 1,35-50 4208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3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9946,'0'0'14238,"13"5"-12287,28 9-1021,219 85 3869,84 82-3831,-50-25-1033,563 291 65,-841-438 0,1 0 0,-16-8 0,-7-7 0,-140-97-2420,82 59-4035,6 5-5026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3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1510 1 6681,'0'0'14644,"4"15"-12108,0-4-1969,-2-6-388,0-1 0,0 1 0,0 0-1,-1 0 1,0 0 0,0 0 0,0 0-1,-1 0 1,0 0 0,0 0 0,0 0-1,0 0 1,-1 0 0,0 0 0,0 0-1,0-1 1,-1 1 0,1 0 0,-1 0-1,-3 5 1,-15 15 531,-1-2 0,0 0 1,-2-2-1,0 0 0,-49 31 0,39-27-522,-154 107-114,-255 135 0,-232 56-86,714-355-3085,20-7-2151,0 1-3104,-8 4-2077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4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8570,'0'0'6460,"31"16"-3458,44 22-1179,227 120 3951,-26 6-2665,9 4-1203,8-24-1041,-266-134-873,-17-6-101,-1-1 0,1 1 0,-1 1 0,0-1 0,16 12 0,-25-16-12,-1 0 0,1 0 1,0 0-1,0 0 1,0 1-1,-1-1 0,1 0 1,0 0-1,0 0 1,0 0-1,-1 0 0,1 0 1,0 0-1,0 1 1,0-1-1,0 0 0,-1 0 1,1 0-1,0 0 0,0 1 1,0-1-1,0 0 1,0 0-1,0 0 0,0 1 1,0-1-1,0 0 1,-1 0-1,1 0 0,0 1 1,0-1-1,0 0 1,0 0-1,0 0 0,0 1 1,0-1-1,0 0 1,1 0-1,-1 0 0,0 1 1,0-1-1,0 0 1,0 0-1,0 0 0,0 1 1,0-1-1,0 0 1,0 0-1,1 0 0,-1 0 1,0 1-1,0-1 0,0 0 1,0 0-1,1 0 1,-1 0-1,-18-3-6609,-3-14-2838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4.5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1149 0 12163,'0'0'12770,"-261"76"-10449,147 2-553,-32 45-904,7 7-632,3 11-232,-17 55-896,53-58-2793,0-5-6953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5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6 9034,'0'0'15883,"3"0"-15603,-10 0-1504,-22-3-3193,-10 0-5937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5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118 166 9554,'0'0'10206,"-1"-6"-9843,-4-16-793,-10-47 6504,4 65-6053,-34-13-87,24 5-2876,6-4-4025,10-4-2429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2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269 479 11650,'0'0'10395,"-8"27"-10242,-23 90-221,29-106-106,-1 0 0,2 0 1,0 0-1,0 12 0,0-21-11,2 0-1,-1 0 1,0-1 0,0 1 0,1 0-1,-1 0 1,0 0 0,1 0 0,0-1-1,0 1 1,-1 0 0,1-1 0,0 1-1,0 0 1,0-1 0,1 1 0,-1-1-1,0 0 1,3 2 0,-3-2 28,0 0 0,0 0 0,1-1 0,-1 1 0,0-1 0,1 0 0,-1 1 1,1-1-1,-1 0 0,1 0 0,-1 1 0,1-1 0,-1-1 0,1 1 0,-1 0 0,0 0 1,1 0-1,-1-1 0,1 1 0,-1-1 0,0 1 0,1-1 0,-1 1 0,0-1 0,1 0 1,-1 0-1,0 0 0,0 0 0,0 0 0,0 0 0,2-1 0,3-5 17,1 0 0,-1 0 0,8-13 0,-10 14-112,7-11 94,2-2 162,1 0 0,1 1 1,17-17-1,-27 30 65,1 0 0,0 1 0,0 0 0,0 0-1,1 0 1,-1 0 0,1 1 0,0 0 0,0 1 0,0-1 0,0 1 0,0 1 0,13-2 0,-7 1 12,1 2 0,-1 0 0,1 0 0,-1 1 0,19 4 0,-29-4-67,1-1 0,-1 1 0,0 0 0,0 0 0,0 1 1,0-1-1,0 1 0,0-1 0,0 1 0,0 0 1,-1 0-1,1 0 0,-1 0 0,1 1 0,-1-1 0,0 1 1,0-1-1,0 1 0,0 0 0,-1 0 0,1 0 0,-1 0 1,1 0-1,-1 0 0,0 0 0,0 0 0,0 4 1,-1-1 32,1-1 0,-1 0 1,0 0-1,-1 0 0,1 0 1,-1 0-1,0 0 0,-1 0 1,1 0-1,-1-1 0,0 1 1,0 0-1,0-1 0,0 1 1,-1-1-1,0 0 0,0 0 1,-6 7-1,-6 3 50,0-1 0,0 0 1,-26 15-1,20-13-93,9-6-95,10-6-32,-1-1 0,0 1 0,0-1 0,-1 0 0,1 0-1,0 0 1,-1 0 0,1 0 0,-1-1 0,1 1 0,-5 0-1,8-3 84,0 1 0,0-1 0,-1 1-1,1-1 1,0 1 0,0 0-1,0-1 1,0 1 0,0-1-1,1 1 1,-1-1 0,0 1 0,0-1-1,0 1 1,0 0 0,0-1-1,1 1 1,-1-1 0,0 1-1,0 0 1,0-1 0,1 1 0,-1 0-1,0-1 1,1 1 0,-1 0-1,0-1 1,1 1 0,0-1-1,-1 2 51,0-1 0,-1 0 0,1 0 0,0 1 0,0-1-1,0 0 1,0 0 0,0 1 0,0-1 0,1 0 0,-1 0-1,0 0 1,0 1 0,0-1 0,0 0 0,0 0 0,0 1-1,0-1 1,0 0 0,0 0 0,1 0 0,-1 1 0,0-1-1,0 0 1,0 0 0,0 0 0,1 0 0,-1 0 0,0 1-1,0-1 1,0 0 0,1 0 0,-1 0 0,0 0 0,0 0 0,0 0-1,1 0 1,-1 0 0,0 0 0,0 0 0,1 0 0,-1 0-1,0 0 1,0 0 0,1 0 0,-1 0 0,0 0 0,0 0-1,0 0 1,1 0 0,-1 0 0,0 0 0,0 0 0,0 0-1,1 0 1,-1-1 0,0 1 0,0 0 0,0 0 0,1 0-1,-1 0 1,0-1 0,0 13 246,1 4-139,-1 0 0,-1 0-1,0-1 1,-1 1 0,-1 0-1,0-1 1,-10 28 0,3-20-148,-1 0-1,-1-1 1,-1 0 0,-20 25 0,24-37 5,0 0-1,-1-1 0,1 0 0,-2 0 1,1-1-1,-1 0 0,-1-1 0,1 0 1,-25 10-1,-23 2-116,35-12 480,1 1 0,1 1 0,-38 20 0,55-26-236,0 0-1,0 1 1,0-1 0,1 1-1,-1 0 1,1 0-1,0 1 1,0-1 0,0 1-1,1 0 1,0 0-1,0 0 1,0 0 0,1 1-1,-1-1 1,1 1-1,0-1 1,1 1 0,0 0-1,-1 7 1,1-2-28,0 0 1,1-1-1,0 1 1,0 0-1,2 0 1,1 10-1,-2-18-62,0 0-1,0 0 1,0 0-1,0 0 1,1-1-1,-1 1 1,1-1-1,-1 1 1,1-1 0,0 1-1,0-1 1,0 0-1,0 0 1,1 0-1,-1 0 1,0 0-1,1-1 1,-1 1-1,1-1 1,0 1-1,-1-1 1,1 0 0,0 0-1,0 0 1,0-1-1,4 2 1,-2-2 55,1 1 0,-1-1 0,0 0 0,0 0 0,0-1 0,0 0 0,1 1 0,-1-2 0,0 1 0,0-1 0,-1 1 0,1-1 0,0-1 0,-1 1 0,1-1 0,-1 1 0,0-1 0,1-1 0,5-5 0,3-5 88,0-1 0,-1 0 0,19-33 0,-14 21-186,129-200-6079,142-297 1,-140 182 3495,-72 159 4874,-67 160-1414,-8 18-349,1 0 0,-1 0 0,1 0 0,1 0 0,-1 0 0,0 1 0,7-8 0,-9 11-416,1 1 0,0-1 1,-1 1-1,1 0 0,0-1 1,0 1-1,-1 0 0,1-1 1,0 1-1,0 0 0,0 0 0,-1 0 1,1 0-1,0 0 0,0 0 1,0 0-1,-1 0 0,1 0 1,0 0-1,0 1 0,0-1 0,-1 0 1,1 0-1,0 1 0,0-1 1,-1 1-1,1-1 0,0 0 1,-1 1-1,1-1 0,-1 1 1,1 0-1,0-1 0,-1 1 0,1-1 1,-1 1-1,1 0 0,-1-1 1,0 1-1,1 0 0,-1 0 1,1 0-1,15 36 1157,-15-36-1118,29 111 1555,-21-75-1456,20 55 0,-24-80-206,0 0 0,1 0 0,1-1-1,0 1 1,1-1 0,0-1 0,0 0 0,13 12-1,-6-10-9,0 0 1,0-1-1,1-1 0,0-1 0,1 0 0,0-1 0,29 9 1,-43-17-2,-1 1 0,1 0 0,-1 0 0,0 0 0,1 0 0,-1 1 0,0-1 0,0 0 0,0 1 0,4 3 0,-6-4 4,1 0 0,-1 0 0,1 0 1,-1 0-1,1 0 0,-1 0 0,0 0 0,1 0 1,-1 0-1,0 0 0,0 0 0,0 0 1,0 0-1,0 0 0,0 0 0,0 0 1,0 0-1,-1 0 0,1 0 0,0 0 1,0 0-1,-1 0 0,1 0 0,-1 0 1,1 0-1,-1 0 0,1 0 0,-1 0 1,0 0-1,-1 1 0,-6 7 133,-1 0-1,-1-1 1,0 0-1,0 0 1,-13 7 0,0 0 24,-56 40 8,-451 286-1980,492-320 698,0-3 1,-43 15-1,58-26-673,1-1-1,-44 6 1,22-10-2235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2:36.9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10778,'0'0'21782,"0"5"-21575,-14 435-207,14-439-67,0-1 0,-1 0 0,1 1 0,0-1-1,-1 0 1,1 0 0,0 1 0,-1-1 0,1 0 0,0 0 0,-1 0 0,1 1 0,0-1-1,-1 0 1,1 0 0,-1 0 0,1 0 0,0 0 0,-1 0 0,1 0 0,-1 0 0,1 0-1,-1 0 1,1 0 0,0 0 0,-1 0 0,1 0 0,-1 0 0,1 0 0,0-1 0,-1 1-1,1 0 1,0 0 0,-1-1 0,-16-4-6151,-10-6-8364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0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1072,'0'0'12189,"2"14"-11064,8 49 431,14 127 2196,-30 778 163,-4-125-3332,76-228 239,-11-178-189,-27 141-184,-28 3-288,-1-275-128,0-32 35,9 481 172,26-405-236,-19-216-67,-19-188-3391,-9-89-2899,-5 24-1145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1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1 172 5433,'0'0'10234,"20"-9"-8469,60-25 129,114-31 1,-109 45-1411,0 3 1,2 5 0,-1 3 0,1 4-1,95 7 1,-125 2-52,108 22 0,53 30 567,5 2-81,-56-27-162,295 16 1,169-45 237,-329-16-648,125-3 623,208 32 58,-463-9-2384,224-3 4389,-255-4-5194,-7 0-3923,0 0-5390,-104 1 2100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2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0 7282,'0'0'7640,"-2"27"-5766,-17 174 711,-21 452 4706,33 5-3346,35-296-2858,-9-179-759,1 29-267,56 247 0,65 122 103,3 10 252,-33-5-383,-94-443-33,-6 1 0,-12 203 0,0-330 32,0-1-1,-1 0 1,-1 0 0,0 0-1,-8 20 1,10-32-153,-1 1 0,0-1 0,0 0 0,0 0 0,-1 0 0,1 0 0,-1 0 0,0 0 0,0-1-1,0 1 1,0-1 0,-1 0 0,1 0 0,-1 0 0,0-1 0,0 1 0,0-1 0,0 0 0,0 0 0,-1 0 0,1-1 0,-1 0 0,-7 2 0,-40-1-3812,43-3 2253,0 0 0,-1 0 1,1-1-1,-11-3 0,-34-21-9711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2.6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97 3769,'0'0'11681,"36"-2"-9443,520-30 2087,1225-30 776,-652 74-4060,2 72-569,-1087-77-562,22 2-322,-22-7-3077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3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80,'0'0'6665,"5"-13"-5244,14-37 87,-14 38 1142,-3 44-978,1 0-1,10 45 1,1 9-604,91 1081 3503,-46-411-2674,37 193 256,-22 156 342,-62-3-1705,-12-1029-811,-1 41-147,23 202 0,-21-313-710,1-24-635,-1-1-1,-2-36 1,-1-7-531,2-610-15114,0 457 12310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4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197 331 2697,'0'0'1070,"5"-31"-481,19-106-324,-9 66 8,-11 56 636,-1 1 0,0-1 1,-2 0-1,1-18 1490,-2 49-868,-1 18-670,-11 62-1,-104 978 5818,88 15-2666,28 1003 933,40-998-3607,-20-711-1145,-15-47-117,-6-267-379,1-36-417,0-32 690,0-1 0,0 0 0,0 0 0,0 1 0,0-1 0,0 0 0,0 1 0,0-1 0,0 0 0,0 0 0,0 1-1,0-1 1,0 0 0,0 1 0,0-1 0,0 0 0,0 0 0,0 1 0,0-1 0,0 0 0,-1 0 0,1 1 0,0-1 0,0 0 0,0 0 0,0 0 0,-1 1 0,1-1 0,0 0-1,0 0 1,0 0 0,-1 1 0,1-1 0,0 0 0,0 0 0,-1 0 0,1 0 0,0 0 0,-1 0 0,1 0 0,0 0 0,0 0 0,-1 0 0,1 0 0,0 0 0,-1 0 0,1 0-1,0 0 1,0 0 0,-1 0 0,1 0 0,0 0 0,0 0 0,-1 0 0,1 0 0,0 0 0,0-1 0,-1 1 0,1 0 0,0 0 0,-1-1 0,-1-1-145,0 0 0,0 0 0,0-1 0,0 1 1,0-1-1,0 1 0,-2-6 0,-35-87-3567,-4-23-3405,37 102 5902,-37-112-8391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4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9474,'0'0'6325,"42"5"-4124,389 22 1965,512-54-1029,-10-67 644,-630 83-3743,-381 11-6419,1-3-3509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5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0 7082,'0'0'2499,"-16"27"-1516,-1-2-653,-3 6 208,2 0 0,0 1 0,2 1 0,-11 36 0,12-21 46,2 0-1,2 1 1,-6 73 0,6 154 425,11-255-916,27 946 3214,27 499-221,-54-1452-3075,-10 1639 1148,8-580-415,8-926-636,6-1 0,7 0 0,48 184 0,-59-300-256,2-1-1,21 47 1,-30-75 46,-1 0 1,1 0 0,-1 0 0,1 1-1,-1-1 1,1 0 0,-1-1 0,1 1-1,0 0 1,-1 0 0,1 0-1,0 0 1,0 0 0,0-1 0,1 2-1,-1-2 56,-1 0-1,0-1 0,1 1 1,-1 0-1,0 0 0,1 0 1,-1-1-1,0 1 0,0 0 1,1-1-1,-1 1 1,0 0-1,0-1 0,1 1 1,-1 0-1,0-1 0,0 1 1,0 0-1,0-1 0,1 1 1,-1 0-1,0-1 1,0 1-1,0-1 0,0 1 1,0 0-1,0-1 0,0 0 1,2-47-2334,-3 39 1762,-1-83-6061,-10-19-3746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7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612 401 3121,'0'0'1044,"-33"0"-865,-103-5 150,129 5-245,0-1 1,0 0-1,0 0 1,0-1-1,1 1 1,-9-5-1,12 5-36,1 0 0,-1-1 0,1 0-1,0 0 1,-1 0 0,1 0 0,0 0-1,-3-4 1,-3-4 33,-59-62 378,-66-64 335,111 117-271,1-1 0,1 0 0,0-2-1,-20-29 1,31 38 1812,12 19 151,10 21-1331,1 13-242,-2 0-1,-1 1 1,-3 1 0,7 79-1,-11 178 26,-6-191-506,-47 819 1683,1-145-333,44 307 316,16-729-1461,62 380 1,-63-674-718,21 77 0,-35-196-1192,-14-36-505,-22-138-2581,-6-331-7001,36 296 5473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20:5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13169 15242 23621,'182'20'4177,"37"11"-2913,29 9-416,-25 2-384,-35-5-135,-6-9-185,-10-11-104,-24-9-24,-32-8 0,-25 0-16,25-22-40,-19-9-441,-19-3-1415</inkml:trace>
  <inkml:trace contextRef="#ctx0" brushRef="#br0" timeOffset="9466.93">18954 18584 29790,'0'0'857,"207"-3"-577,44-51-96,66-19 112,47-26 256,21-8-208,-5 0-40,27 8-144,1 14-160,-10 17 0,-28 29 0,-37 16-40,-64 15-544,-87 8-928,-63 0-2649</inkml:trace>
  <inkml:trace contextRef="#ctx0" brushRef="#br0" timeOffset="9758.34">23896 18121 32767,'0'0'0,"0"0"0,0 0 0,0 0 0,0 0 0,0 0-2553</inkml:trace>
  <inkml:trace contextRef="#ctx0" brushRef="#br0" timeOffset="9759.34">24216 18383 32767,'0'0'0,"0"0"0,0 0 0,0 0-2801</inkml:trace>
  <inkml:trace contextRef="#ctx0" brushRef="#br0" timeOffset="8589.23">20231 16738 23829,'0'0'6658,"0"0"-6218,0 0-264,206-85 112,-137 77 24,0 5-312,4 3-8,-20 9-440,-25 2-1657</inkml:trace>
  <inkml:trace contextRef="#ctx0" brushRef="#br0" timeOffset="8815.84">20124 17215 28742,'0'0'2065,"0"0"-1729,0 0-72,266 14 120,-90-59-32,-3-12-240,-17-2-104,10-23-8,4-50-400,-17 13-1121,-11-13-2919</inkml:trace>
  <inkml:trace contextRef="#ctx0" brushRef="#br0" timeOffset="9171.21">21886 15993 28590,'0'0'2879,"0"0"-2122,0 0-673,29 8-19,3 0-26,148 56 183,-169-59-222,0 1 0,0 0 0,0 0 1,-1 1-1,0 0 0,-1 0 0,1 1 0,-2 1 0,1 0 0,-1 0 0,0 0 0,-1 1 0,0 0 0,-1 1 0,0-1 0,0 1 0,-1 0 0,-1 1 0,0-1 0,0 1 0,-1 0 1,-1 0-1,0 0 0,0 9 0,-3 10-24,-1 0 0,-1 0 0,-2 0 0,-1-1 0,-1 1 0,-2-1 0,-1-1 1,-2 0-1,0 0 0,-2-1 0,-5 5 24,-207 364-8,211-362-11,19-31-133,36-23-259,61-54-195,-1 0 1463,3-1-3323,250-157-13646,-196 140 13052,6 3 7385,2 10 11101,-162 76-15371,-1 2-7,-1 0-1,1 0 1,-1 0-1,0 0 1,1 0-1,-1-1 1,1 1-1,-1 0 1,0-1-1,1 1 0,-1-1 1,0 1-1,1-1 1,-1 0-1,0 1 1,0-1-1,0 0 1,0 0-1,0 0 1,0 0-1,0 0 1,0 0-1,0 0 0,0 0 1,0-1-1,-1 1 1,1 0-1,0 0 1,-1-1-1,1 1 1,-1 0-1,0-1 1,1 1-1,-1-1 1,0 1-1,0 0 0,0-1 1,0 1-1,0-1 1,0 1-1,0 0 1,0-1-1,-1 1 1,1-1-1,-1 1 1,1 0-1,-1-1 1,1 1-1,-1 0 0,0 0 1,1 0-1,-1-1-47,-4-5-73,-1 0-1,1 0 0,-1 1 1,0 0-1,0 0 1,-1 0-1,0 1 0,0 0 1,0 0-1,-1 1 1,1 0-1,-1 0 0,0 0 1,0 1-1,0 1 0,-1-1 1,1 2-1,-1-1 1,1 1-1,-5 0 74,0 2 13,1 2-1,-1-1 1,0 2 0,1 0 0,-1 0-1,1 1 1,1 1 0,-1 0 0,1 0-1,0 1 1,0 1 0,1 0-1,0 0 1,0 1 0,1 0 0,0 1-1,0 0 1,1 0 0,1 1-1,0 0 1,0 0 0,1 0 0,1 1-1,0 0 1,0 1 0,1-1 0,1 1-1,0-1 1,1 1 0,0 0-1,1 0 1,0 0 0,1 0 0,1 0-1,0 0 1,1 0 0,0 1-13,0-8 18,0 1-1,0 0 1,0-1 0,1 0 0,0 1-1,1-1 1,-1 0 0,1-1-1,0 1 1,1-1 0,-1 1 0,1-1-1,0-1 1,0 1 0,1-1 0,-1 0-1,1 0 1,0 0 0,0-1 0,0 0-1,1 0 1,1 0-18,9 3 39,0 0 0,1-2-1,0 0 1,0-1 0,0-1 0,0 0-1,15-1-38,-29-1-2,0 1 0,0-1-1,0 0 1,0 0 0,0 0-1,0 0 1,-1-1 0,1 0-1,0 1 1,0-2 0,-1 1-1,1 0 1,0-1 0,-1 1-1,1-1 1,-1 0 0,0 0-1,1-1 1,-1 1 0,0 0-1,-1-1 1,1 0 0,0 0-1,-1 0 1,1 0 0,-1 0 0,0 0-1,0-1 1,0 1 0,-1-1-1,1 1 1,-1-1 0,0 0-1,0 0 1,0-2 2,1-134-1927,-9 77-983</inkml:trace>
  <inkml:trace contextRef="#ctx0" brushRef="#br0" timeOffset="8172.75">18183 17037 27662,'0'0'1728,"0"0"-1096,0 0-384,0 0 249,0 0 39,185-59-224,-72 39-80,37-17-32,38-13-8,-9-4-80,-22 0-64,-25 6-48,-41 12-24,9-12-296,-15 8-384,-45 4-2105</inkml:trace>
  <inkml:trace contextRef="#ctx0" brushRef="#br0" timeOffset="8418.81">19164 16363 28174,'0'0'1216,"0"257"-432,-22-49-367,-6 24 79,6-40-128,13-57-224,9-53-112,9-23-16,26 0-16,18-11-24,69-36-104,-9-12-496,-12-23-1633</inkml:trace>
  <inkml:trace contextRef="#ctx0" brushRef="#br0" timeOffset="135818.99">12125 12037 19340,'0'0'6450,"0"0"-4218,0 0-1396,0 0-128,0 0-16,-18 31-182,-59 101-235,69-122-249,1 1 0,0 0 0,1 1 1,0 0-1,1 0 0,0 0 0,1 0 1,0 1-1,1 0 0,0-1 1,1 1-1,1 0 0,0 4-26,1-15 1,1 0 0,-1-1-1,0 1 1,1-1 0,-1 1-1,1-1 1,0 1 0,0-1 0,-1 1-1,1-1 1,0 0 0,0 1 0,0-1-1,0 0 1,0 0 0,1 0 0,-1 0-1,0 0 1,1 0 0,-1 0 0,0 0-1,1 0 1,-1-1 0,1 1-1,-1-1 1,1 1 0,-1-1 0,1 1-1,0-1 1,-1 0 0,1 0 0,0 0-1,-1 0 1,1 0 0,0 0-1,64-6 15,103-81-111,185-112-1109,-326 186 1686,-39 29 17,7-11-472,1 1 1,-1-1-1,1 1 1,0 0-1,1 0 1,-1 0 0,1 1-1,1-1 1,-1 0-1,1 1 1,0-1-1,0 1 1,1 5-27,1-11 0,0 1 0,0 0 0,0-1 1,0 0-1,1 1 0,-1-1 0,1 0 0,-1 1 0,1-1 0,-1 0 1,1 0-1,0 0 0,-1 0 0,1-1 0,0 1 0,0 0 0,-1-1 0,1 1 1,0-1-1,0 0 0,0 0 0,0 1 0,0-1 0,0 0 0,0-1 1,0 1-1,-1 0 0,1 0 0,0-1 0,0 1 0,0-1 0,0 0 0,10 1-3,9-4-66,-1 0 1,1-1-1,-1 0 0,0-2 0,-1-1 0,0 0 0,0-1 0,-1-2 0,0 1 0,0-2 1,11-10 68,12-5-236,-24 14 208,1 1 0,0 1 0,0 1 0,1 0 0,1 1 0,-1 1 1,1 1-1,1 1 0,-1 1 0,1 0 0,0 2 0,10-1 28,-30 4 11,0 0-1,1 0 1,-1-1 0,0 1-1,0 0 1,1 0 0,-1 0-1,0 0 1,0 0 0,1 1-1,-1-1 1,0 0 0,0 1-1,1-1 1,-1 1 0,0-1-1,0 1 1,0-1 0,0 1-1,0 0 1,0-1 0,0 1 0,0 0-1,0 0 1,0 0 0,0 0-1,0 0 1,-1 0 0,1 0-1,0 0 1,-1 0 0,1 0-1,-1 0 1,1 1 0,-1-1-1,0 0 1,1 0 0,-1 1-1,0-1 1,0 0 0,0 0-1,0 1 1,0-1 0,0 0-1,0 0 1,0 1 0,0-1-1,-1 0 1,1 0 0,-1 1-1,1-1 1,-1 0-11,-2 9 63,0-1 0,-1 0 1,0 0-1,-1 0 0,0 0 0,0-1 1,-1 0-1,0 0 0,-1 0 0,0-1 1,0 0-1,0 0 0,-8 5-63,-46 54 202,61-65-202,-1 0 0,1-1 1,0 1-1,0 0 0,-1 0 0,1 0 0,0 0 1,0 0-1,0-1 0,0 1 0,0 0 0,0 0 1,0 0-1,0 0 0,1-1 0,-1 1 0,0 0 1,0 0-1,1 0 0,-1-1 0,1 1 0,-1 0 1,0 0-1,1-1 0,0 1 0,-1 0 0,1-1 1,-1 1-1,1-1 0,0 1 0,-1-1 0,1 1 1,0-1-1,-1 1 0,1-1 0,0 1 0,0-1 1,0 0-1,-1 0 0,1 1 0,0-1 0,0 0 1,0 0-1,0 0 0,-1 0 0,1 0 0,0 0 1,0 0-1,0 0 0,0 0 0,-1 0 0,1-1 1,0 1-1,0 0 0,0-1 0,-1 1 0,1 0 1,0-1-1,0 1 0,-1-1 0,1 1 0,0-1 1,-1 1-1,1-1 0,-1 0 0,1 1 0,5-1 0,39-8 4,-1-2-1,0-1 0,-1-3 0,-1-1 1,0-2-1,4-5-3,10-3 2,183-92-33,-239 119 16,0-1 0,0 0 1,0 1-1,0-1 0,0 0 0,0 0 0,0 1 1,0-1-1,0 0 0,0 1 0,0-1 0,0 0 1,0 0-1,0 1 0,1-1 0,-1 0 0,0 0 1,0 0-1,0 1 0,0-1 0,1 0 0,-1 0 0,0 0 1,0 1-1,0-1 0,1 0 0,-1 0 0,0 0 1,0 0-1,1 0 0,-1 1 0,0-1 0,0 0 1,1 0-1,-1 0 0,0 0 0,1 0 0,-1 0 1,0 0-1,0 0 0,1 0 0,-1 0 0,0 0 0,0 0 1,1 0 14,-21 27-531,-21 13-2966,-7-1-8134</inkml:trace>
  <inkml:trace contextRef="#ctx0" brushRef="#br0" timeOffset="136071.28">12937 12502 21589,'0'0'6153,"0"0"-5201,0 0-160,0 0-200,-110 172 25,91-104-225,-3 11-224,-3 6-48,-3 5-56,-3-2-48,3-7-16,6-19 0,12-22-104,10-23-184,0-17-328,38-51-97,6-17-1007,-3-8-7698</inkml:trace>
  <inkml:trace contextRef="#ctx0" brushRef="#br0" timeOffset="136244.87">13138 12398 22869,'0'0'5841,"0"0"-4953,0 0-352,0 0 113,0 0-81,81 200-224,-62-124-152,-6 1 0,-13-1-96,0 0-64,-22-3-24,-19-11-8,-6-8-168,-22-12-224,12-16-472,7-21-1817</inkml:trace>
  <inkml:trace contextRef="#ctx0" brushRef="#br0" timeOffset="136651.41">12890 12734 21797,'0'0'5672,"0"0"-3752,0 0-1181,0 0-76,28-4-97,90-11-186,-53 12-141,-62 35-225,-8-21-19,0-1 0,0-1 1,-1 1-1,0-1 0,0 0 1,-1 0-1,0-1 0,-1 0 1,0 0-1,0-1 0,-5 3 5,-8 10-17,-112 110-187,126-111 136,15-13-68,14-8 113,1 0 0,-1-1 0,0-1 0,0-1 0,0-1 0,-1-1 0,0-1 0,0-1 0,2-2 23,42-15 94,-64 25-89,-1 1 0,1 0 0,-1-1 0,1 1-1,0 0 1,-1 0 0,1 0 0,0-1 0,-1 1 0,1 0 0,-1 0 0,1 0-1,0 0 1,-1 0 0,1 0 0,0 0 0,-1 0 0,1 0 0,0 0-1,-1 1 1,1-1 0,-1 0 0,1 0 0,0 0 0,-1 1 0,1-1 0,-1 0-1,1 1 1,-1-1 0,1 1 0,-1-1 0,1 0 0,-1 1 0,1-1 0,-1 1-1,0-1 1,1 1 0,-1 0 0,0-1 0,1 1 0,-1-1 0,0 1 0,0 0-1,1-1 1,-1 1 0,0-1 0,0 1 0,0 0 0,0-1 0,0 1 0,0 0-1,0-1 1,0 1 0,0 0 0,0-1 0,-1 1 0,1 0 0,0-1 0,0 1-1,-1-1 1,1 1 0,0-1 0,-1 1 0,1 0 0,0-1 0,-1 1 0,1-1-1,-1 1-4,-20 46-115,-50 76-2483,19-46-7575,45-78 20347,12-4-10670,22-4-245,-19 6-2268</inkml:trace>
  <inkml:trace contextRef="#ctx0" brushRef="#br0" timeOffset="136932.17">12056 14029 6089,'0'0'21885,"0"0"-20917,0 0-432,0 0 32,0 0 185,295-54-297,-101-22-136,41-25 120,7-10-32,-42 18-120,-59 23-232,-62 30-56,-23 12 0,-2 8 0,-20 15-64,-9 2-744,-25 3-1281</inkml:trace>
  <inkml:trace contextRef="#ctx0" brushRef="#br0" timeOffset="137090.28">12990 13233 24973,'0'0'4809,"0"0"-4080,0 0-153,-31 164 8,18-77-8,-2 15-256,-7 11-152,-3-3-136,0 0-32,3-14 0,6-12 0,7-19-120,9-19-336,0-46-344,22 0-1121,-1-34-3704</inkml:trace>
  <inkml:trace contextRef="#ctx0" brushRef="#br0" timeOffset="137260">13345 13242 29454,'0'0'1465,"0"0"-1001,0 0 64,0 0 72,69 208-344,-69-106-256,0 14 0,-10 2 0,-18 4 0,-10-4 0,4-2 0,-23 28 0,14-29-384,5-33-2273</inkml:trace>
  <inkml:trace contextRef="#ctx0" brushRef="#br0" timeOffset="137884.1">13733 13165 28670,'0'0'1219,"0"0"-700,0 0-167,0 0 101,0 0-95,31 5-148,97 15-76,-125-20-131,0 1 0,0-1 0,0 0 0,0 1 0,0 0 1,-1-1-1,1 1 0,0 0 0,0 1 0,-1-1 0,1 0 0,0 1 0,-1 0 0,1-1 1,-1 1-1,0 0 0,0 0 0,0 0 0,0 1 0,0-1 0,0 0 0,0 1 0,-1-1 1,1 1-1,-1 0 0,0-1 0,0 1 0,1 3-3,1 2 2,0 4-23,0 1 1,0-1-1,-1 1 0,-1 0 1,0 0-1,-1 0 0,0 0 1,-1 0-1,-1 0 0,0-1 1,0 1-1,-2 0 0,1-1 1,-2 0-1,1 0 0,-2 0 1,1 0-1,-3 2 21,-32 51-50,-3-2-1,-2-2 1,-3-2 0,-6 1 50,3 5 13,54-57-10,19-6 3,0-2 0,1 0 0,-1-1 0,0-1 0,0-1 0,0-1 0,20-7-6,65-9 46,-8 19 91,-96 3-136,-1-1 1,1 1-1,-1-1 0,0 1 0,1 0 0,-1 0 1,0 0-1,0 0 0,0 1 0,0-1 0,0 0 1,-1 1-1,1-1 0,-1 1 0,0 0 1,1-1-1,-1 1 0,0 0 0,-1 0 0,1 0 1,0 0-1,-1 0 0,0-1 0,0 1 1,0 0-1,0 0 0,0 0 0,0 0 0,-1 0 1,1 0-1,-1 0 0,-1 2-1,2 11 5,-1-2-5,0 0 0,-1-1 0,-1 1 0,0-1 0,-1 1 0,-1-1 0,0 0 0,-3 7 0,1-5-4,2 3-85,11-22-149,20-34-59,73-148-3932,-54 86-6795</inkml:trace>
  <inkml:trace contextRef="#ctx0" brushRef="#br0" timeOffset="138445.65">14555 12866 18852,'0'0'9066,"0"0"-6622,27-16-1895,205-101 243,-185 99-673,1-2-48,0 3 0,2 2 0,0 1-1,0 3 1,15 1-71,-64 9 0,1 1 0,0-1-1,-1 1 1,1-1 0,0 1 0,-1 0 0,1 0-1,0 0 1,-1 0 0,1 0 0,0 0-1,0 0 1,-1 1 0,1-1 0,0 0-1,-1 1 1,1 0 0,-1-1 0,1 1-1,-1 0 1,1 0 0,-1 0 0,1 0-1,-1 0 1,0 0 0,1 0 0,-1 0-1,0 1 1,0-1 0,0 0 0,0 1 0,0-1-1,0 1 1,0-1 0,-1 1 0,1-1-1,0 1 1,-1 0 0,0-1 0,1 1-1,-1 0 1,0-1 0,0 1 0,0 0-1,0-1 1,0 1 0,0 0 0,0 0-1,0-1 1,-1 1 0,1 0 0,-1-1-1,1 1 1,-1-1 0,0 1 0,0 0 0,0-1-1,0 0 1,0 1 0,0-1 0,0 1 0,-9 17-10,-1-2 0,-1 1 0,0-1 0,-1-1 0,-1 0 0,0-1 0,-6 4 10,17-16-1,-340 304-48,251-229 46,23-10-4,68-67 3,1 0 0,0 0 0,0-1 1,0 1-1,-1 0 0,1 0 0,0 0 0,0 0 0,0-1 0,0 1 0,1 0 0,-1 0 1,0-1-1,0 1 0,0 0 0,1 0 0,-1 0 0,0-1 0,1 1 0,-1 0 0,1-1 0,-1 1 1,1 0-1,-1-1 0,1 1 0,-1-1 0,1 1 0,-1-1 0,1 1 0,0-1 0,-1 1 1,1-1-1,0 1 0,0-1 0,-1 0 0,1 1 0,0-1 0,0 0 0,-1 0 0,1 0 1,0 0-1,0 0 0,0 0 0,-1 0 0,1 0 0,0 0 0,0 0 0,0 0 0,-1 0 0,1 0 1,0-1-1,0 1 0,-1 0 0,1-1 0,0 1 0,0 0 0,-1-1 0,1 1 0,0-1 1,-1 1-1,1-1 4,6 1 4,23-1-18,78 10 27,-104-8-13,0 1 0,0-1 1,-1 1-1,1 0 0,-1 0 1,1 0-1,-1 1 0,0-1 1,0 1-1,0-1 0,0 1 0,0 0 1,-1 0-1,1 1 0,-1-1 1,0 0-1,0 1 0,0 0 1,0-1-1,-1 1 0,0 0 1,1 0-1,-1 0 0,-1 0 0,1 3 0,1 23-4,-2-1 0,-1 1 0,-1-1-1,-2 0 1,-1 0 0,-1 0-1,-2 0 1,0-1 0,-2 0-1,-1-1 1,-2 0 0,0-1-1,-2 0 1,-7 9 4,-79 192-2,90-154 2,12-71 2,1-1 0,0 1 0,0-1-1,0 0 1,0 0 0,0 0 0,0 0 0,0 0 0,0 0 0,0 0 0,1-1 0,-1 1 0,0-1 0,1 1 0,-1-1-1,0 0 1,1 0 0,-1 0 0,0 0 0,1-1 0,-1 1 0,0 0 0,0-1 0,1 0 0,-1 1 0,0-1 0,0 0-1,0 0 1,0-1 0,0 1 0,0 0 0,0-1-2,173-131 21,-153 116-34,-3-2 6,1 1 1,1 1 0,1 1 0,0 1-1,2 1 1,-1 1 0,1 1 0,1 1 0,0 1-1,1 1 1,0 2 0,0 0 0,26-2 6,-48 9 0,1 0 0,-1 0 0,0 1 0,1-1 0,-1 1 0,0 0 0,0 0 0,0 1 0,0-1 0,0 1 0,0 0 0,0 0 0,0 0 0,0 0 0,-1 1 0,1 0 1,-1-1-1,0 1 0,0 0 0,0 1 0,0-1 0,-1 1 0,1-1 0,-1 1 0,0 0 0,0-1 0,0 1 0,-1 0 0,1 1 0,-1-1 0,1 3 0,4 14 50,-2 0 1,0 1-1,-1-1 0,-1 1 0,-1-1 1,-1 1-1,-2 5-50,6 89 224,14-68-1028,-12-43-1126</inkml:trace>
  <inkml:trace contextRef="#ctx0" brushRef="#br0" timeOffset="124479.18">9196 12516 27214,'0'0'1267,"0"0"-544,0 0-434,0 0-133,0 0 21,32-8-3,105-24-1,-7 25 141,-129 6-312,1 1 0,0 0 0,0 0 0,0 0 0,0 0 1,0 0-1,0 0 0,0 0 0,-1 1 0,1-1 1,0 0-1,0 1 0,0 0 0,0-1 0,-1 1 1,1 0-1,0 0 0,-1 0 0,1 0 0,-1 0 1,1 1-1,-1-1 0,0 0 0,1 1 0,-1-1 1,0 1-1,0-1 0,0 1 0,0 0 0,0-1 1,0 1-1,-1 0 0,1 0 0,0-1 0,-1 1 0,1 0 1,-1 0-1,0 0 0,0 0 0,0 0 0,0 0 1,0 0-1,0-1 0,0 1 0,-1 1-2,-1 8 7,-1 0 0,-1 0-1,1-1 1,-2 1-1,0-1 1,0 0 0,-1 0-1,0 0 1,0-1 0,-1 0-1,-1 0 1,1-1 0,-2 0-1,1 0 1,-1-1 0,-1 2-7,-7 6 3,-174 166-27,167-143-94,56-31-237,196-5 534,-222-1-165,-1-1 0,1 1-1,0 1 1,0-1 0,0 1-1,-1 0 1,1 0 0,-1 1-1,1-1 1,-1 1 0,0 0 0,0 1-1,0-1 1,-1 1 0,1 0-1,-1 1 1,0-1 0,0 0 0,-1 1-1,1 0 1,-1 0 0,0 0-1,0 1 1,0-1 0,-1 0-1,0 1 1,0 0 0,-1 0 0,2 4-14,-2 0 15,0-1 1,0 1-1,-1-1 1,0 1-1,-1 0 1,0-1-1,0 0 1,-1 1-1,0-1 1,-1 0-1,0 0 1,0 0-1,-1 0 1,0 0-1,-1-1 1,1 0-1,-2 0 1,1 0-1,-1 0 1,-1-1-1,1 0 1,-1 0-1,0-1 1,-1 0-1,1 0 1,-1-1-1,-1 0-15,-10 5 43,0-1-1,-1-1 1,0-1 0,-1-1-1,1-1 1,-1-1-1,0 0 1,-1-2-1,1 0 1,0-2 0,0 0-1,-5-2-42,6 2 4,1-2-1,-1 0 1,1-1 0,0-1 0,0-1-1,0 0 1,0-2 0,1 0-1,0-1 1,1-1 0,0 0-1,0-2 1,1 0 0,0 0-1,1-2 1,0 0 0,-9-11-4,6 4-17,1-1 0,1-1 0,1 0 0,1-1 0,1 0 0,1-1 0,1-1 0,1 0 0,1-1 0,1 1 0,2-1 0,0-1 0,2 1 0,1-1 0,1 0 0,1 0 0,2 0 0,1-8 17,1 18-3,0 1 0,2 0-1,-1 0 1,2 1 0,0 0-1,1 0 1,1 0 0,0 0-1,1 1 1,0 1 0,1 0-1,1 0 1,0 1 0,0 0-1,1 1 1,1 0 0,7-4 3,22-16 2,2 3 0,0 1 0,2 2 0,42-15-2,-36 17 1,0 2 0,1 3 0,1 2 1,1 3-1,0 2 0,0 2 0,1 3 0,0 2 0,43 3-1,-85 0-1,-1 1 1,0 1-1,1 0 0,-1 1 1,0 0-1,0 1 1,0 1-1,0 0 1,0 0-1,-1 2 1,0-1-1,0 2 0,0-1 1,-1 2-1,0-1 1,0 2-1,-1-1 1,0 1-1,-1 1 1,1 0-1,-2 0 0,0 1 1,0 0-1,5 9 1,-4 6 1,-1-1-1,-1 1 0,-1 0 0,-2 1 0,0-1 0,-2 1 0,-1 0 1,-1 0-1,-3 19 0,1-2 11,-1-1 0,-3 0 0,-2 0 0,-1 0 0,-3-1 0,-1-1 0,-2 0 0,-18 35-11,-220 363 128,228-397-562,8-21-801</inkml:trace>
  <inkml:trace contextRef="#ctx0" brushRef="#br0" timeOffset="124666.19">10024 13436 29582,'0'0'1705,"0"0"-1369,0 0-232,0 0-104,0 0-96,0 0-1521</inkml:trace>
  <inkml:trace contextRef="#ctx0" brushRef="#br0" timeOffset="-107908.32">10438 11613 22221,'0'0'1196,"0"0"-190,0 0 325,0 0-186,0 0-337,0 0 150,-17-26-229,-50-84-201,50 54 148,38 38-161,50 41-171,78 121 118,50 88 182,166 254-644,-152-159 40,-168-268-283,-44-59 192,0 1-1,0-1 1,-1 0-1,1 1 1,0-1-1,0 0 1,0 0-1,0 0 1,0 0-1,0 0 1,0 0-1,0 0 1,0 0-1,-1 0 1,1 0-1,0 0 1,0 0-1,0-1 1,0 1-1,0 0 1,0-1-1,-1 1 1,1-1-1,0 1 1,0-1-1,-1 1 1,1-1-1,0 0 1,0 1-1,-1-1 1,1 0-1,-1 1 1,1-1-1,-1 0 1,1 0-1,-1 0 1,1 1-1,-1-1 1,0 0 51,8-32-3034</inkml:trace>
  <inkml:trace contextRef="#ctx0" brushRef="#br0" timeOffset="-107628.93">11535 11074 29094,'0'0'1617,"-131"203"-1417,-20-2-120,-28 44 312,-12 18-88,12-6-192,32-23-112,18-11-256,10-26-264,38-58-1057,12-46-4808</inkml:trace>
  <inkml:trace contextRef="#ctx0" brushRef="#br0" timeOffset="116426.25">2022 2216 4145,'0'0'2680,"0"0"-2680</inkml:trace>
  <inkml:trace contextRef="#ctx0" brushRef="#br0" timeOffset="116683.21">2370 1849 6353,'0'0'4245,"0"0"-131,6-25-8788,22-84-943,-21 82 5189,9-38 206,-14 24 6836,-10 11 4698,-14 7-5907,-78-21-5478,68 33 1241,19 6-1160,-3 0-70,1-1 0,-1 0 0,1-1 1,1-1-1,-1 0 0,1-1 0,1 0 1,0-2-1,0 1 0,-3-5 62,-63-35-853,-4-7 3283,79 84-707,0 33-1440,-3 0 1,-2 0-1,-3-1 0,-13 36-283,-6 34 103,-7 94-419,43-222-1537,6-15-183</inkml:trace>
  <inkml:trace contextRef="#ctx0" brushRef="#br0" timeOffset="116887.19">2157 1316 10682,'0'0'12960,"0"0"-9096,0 0-2781,28-5-310,91-11-139,-114 16-597,0 0 0,0 0 0,0 1 0,0-1 1,-1 1-1,1 1 0,0-1 0,-1 0 0,1 1 0,-1 0 0,0 0 1,1 1-1,-1-1 0,0 1 0,0 0 0,-1 0 0,1 0 1,-1 1-1,1-1 0,-1 1 0,2 3-37,6 4 81,8 9 25,0 1-1,-2 1 0,0 0 1,-1 2-1,-2-1 0,8 18-105,-19-34 4,0-1 0,-1 1 0,0-1 0,0 1 0,-1-1 0,0 1 0,0 0 0,0 0 0,-1 0 0,0-1 0,-1 1 0,1 0 0,-1 0 0,-1 0 0,1-1 0,-1 1-1,0-1 1,-1 1 0,1-1 0,-1 0 0,-1 0 0,1 0 0,-1 0 0,0-1 0,-1 2-4,-42 44-7,-3-1 0,-1-3 0,-15 8 7,-20 18-135,-68 66-1003,104-101-294</inkml:trace>
  <inkml:trace contextRef="#ctx0" brushRef="#br0" timeOffset="117070.72">2128 1821 24533,'0'0'4905,"0"0"-3664,0 0-1033,0 0 136,0 0-32,0 0-192,0 0-88,182-17-32,-157 28-160,-25 20-888,-6-2-1225,-28 2-11698</inkml:trace>
  <inkml:trace contextRef="#ctx0" brushRef="#br0" timeOffset="117226.66">1906 2171 11482,'0'0'1633,"0"0"10697,0 0-11217,0 0-497,0 0 160,0 0-16,0 0-336,103-6-224,-71 3-72,-10 3-128,-7 23-56,-15 2-1296</inkml:trace>
  <inkml:trace contextRef="#ctx0" brushRef="#br0" timeOffset="117445.44">971 2871 23685,'0'0'4041,"0"0"-2697,257-31-376,-65-9-135,71-16-305,32-12-96,-10-3-104,-34 6-128,-82 18-120,-53 13-32,-47 14-48,-34 9-224,-35 8-424,0 3-1265,-31 0-8937</inkml:trace>
  <inkml:trace contextRef="#ctx0" brushRef="#br0" timeOffset="117695.41">2313 2625 23685,'0'0'4877,"0"0"-3229,0 0-1106,-29 36-133,-199 227 157,13-35-702,171-158-872,48-66-82,4-6 983,1 0-1,-1-1 1,1 0-1,-1 0 1,0-1-1,0 0 1,0 0-1,-1-1 1,0 0-1,0-1 1,0 0-1,0 0 1,2-4 107,14-9-107,-4 2 275,1 2 0,0 0 0,1 1 1,0 1-1,1 1 0,1 0 0,0 2 1,0 1-1,1 1 0,0 1 0,0 1 1,1 1-1,3 1-168,214 2 648,-207 5-1031,-24 7-3808,-14-9-2791</inkml:trace>
  <inkml:trace contextRef="#ctx0" brushRef="#br0" timeOffset="117954.19">2182 2950 7202,'0'0'4280,"0"0"-2719,0 0 7385,0 0-5690,-188-34-1655,131 34-513,-9 28-240,-9 12-280,-10 8-264,-2 2-200,-4 1-104,12-9-16,13-8-464,26-28-456,21-6-1456</inkml:trace>
  <inkml:trace contextRef="#ctx0" brushRef="#br0" timeOffset="118235.63">1636 3057 16123,'0'0'11235,"0"0"-9147,0 0-1095,201 54-265,-129-23-168,6 2-160,13-4-176,13-10-64,12-13-88,37-6-40,32-28-32,35-23-96,-4-14-368,-59 14-800,-44 6-1897</inkml:trace>
  <inkml:trace contextRef="#ctx0" brushRef="#br0" timeOffset="118519.35">4279 1810 29822,'0'0'1681,"0"0"-993,0 0-416,0 0-96,0 0-48,-166 112-128,97-38 0,-12 8 0,-13 8 0,-16 6 0,-6 3 0,6-6 0,13-14-80,25-20-336,34-25-176,38-40-256,32-33-1081,18-18-5056</inkml:trace>
  <inkml:trace contextRef="#ctx0" brushRef="#br0" timeOffset="118520.35">3652 2422 18780,'0'0'7812,"0"0"-4995,0 33-1813,-15 204 256,-1-49-771,17-187-541,-1 0 0,1 0 1,0 0-1,0 0 0,0 0 1,0 0-1,0 0 0,0 0 1,0 0-1,0 0 0,0-1 1,0 1-1,0 0 1,1-1-1,-1 1 0,0-1 1,0 1-1,1-1 0,-1 0 1,0 1-1,1-1 0,-1 0 1,0 0-1,1 0 0,-1 0 1,0 0-1,1 0 0,-1-1 1,0 1-1,1 0 1,-1-1-1,0 1 0,1-1 1,-1 1-1,0-1 0,0 1 1,0-1-1,0 0 0,1 0 1,0 0 51,11-9-549,0-1 1,0 0-1,-1-1 0,0 0 1,-1-1-1,0 0 0,-1-1 1,-1 0-1,0 0 1,0-2 548,21-30-880,-21 33 1196,1 0 0,0 0-1,1 1 1,1 0 0,0 1-1,0 0 1,1 1-1,0 0 1,1 1 0,0 1-1,1 0 1,0 1 0,0 0-1,0 1 1,12-2-316,454-91 2543,-153 18-2648,-275 63-960,-29 1-1319</inkml:trace>
  <inkml:trace contextRef="#ctx0" brushRef="#br0" timeOffset="118802.35">4794 1965 10202,'0'0'16860,"0"0"-14620,0 0-1408,0 0-439,0 0 15,-204 206-24,144-82-88,1 9-40,5-1-24,20-25-64,-1 4-48,13-24-80,10-19-40,12-26-352,0-17-872,22-25-2297</inkml:trace>
  <inkml:trace contextRef="#ctx0" brushRef="#br0" timeOffset="119083.64">5687 1883 29670,'0'0'1761,"0"0"-1345,0 0-296,0 0 280,0 0-96,-131 172-208,68-101-96,3 5-8,10 0-168,28-3-328,16-16-624,6-35-1433</inkml:trace>
  <inkml:trace contextRef="#ctx0" brushRef="#br0" timeOffset="119351.46">6060 2058 28174,'0'0'1519,"-9"25"-404,-4 8-882,-1-1 0,-2 0-1,0-2 1,-3 0 0,-18 25-233,-74 69 215,-6-4 0,-4-5 0,-72 48-215,73-60 30,95-82-30,-3 1-1,2 1 0,0 1 0,2 1-1,1 1 1,1 1 0,-16 26 1,37-52-1,-1-1 0,1 1 0,0 0 0,0 0 0,0 0 0,0 0 0,0 0 0,0 0-1,0 0 1,0 0 0,0 0 0,1 0 0,-1 0 0,0 0 0,1 1 0,-1-1 0,1 0 0,-1 1 0,1-1-1,0 0 1,-1 1 0,1-1 0,0 0 0,0 1 0,0-1 0,0 0 0,0 1 0,0-1 0,1 1 0,-1-1-1,0 0 1,1 1 0,-1-1 0,1 0 0,-1 0 0,1 1 0,0-1 0,-1 0 0,1 0 0,0 0 0,0 0-1,0 0 1,0 0 0,0 0 0,0 0 0,0 0 0,0 0 0,0-1 0,0 1 0,1 0 0,-1-1 0,0 1-1,0-1 1,1 1 0,0-1 1,35-2-19,1-2 0,-1-1 0,-1-2 0,1-2 0,-2-1-1,1-2 1,-1-2 0,0-1 19,-26 12-20,318-126-2334,-186 69-1229</inkml:trace>
  <inkml:trace contextRef="#ctx0" brushRef="#br0" timeOffset="119352.46">6148 2749 27510,'0'0'3001,"0"0"-2249,0 0-16,0 0-24,32 158-656,-7-101-56,9-6 0,4-6 0,-7-11 0,-3-6 0,-15 6 0,-7-9-176,-6-11-1712</inkml:trace>
  <inkml:trace contextRef="#ctx0" brushRef="#br0" timeOffset="120162.99">7428 1855 24997,'0'0'4081,"0"0"-3193,0 0-608,0 0-128,0 0 81,0 0-129,0 0-104,91 93-56,-73-51-609,-8-11-2375</inkml:trace>
  <inkml:trace contextRef="#ctx0" brushRef="#br0" timeOffset="120348.38">7340 2371 28374,'0'0'2024,"0"0"-1471,0 0-57,0 0-40,0 0-272,0 0-184,0 0-216,179 141-1577</inkml:trace>
  <inkml:trace contextRef="#ctx0" brushRef="#br0" timeOffset="123568.93">9234 7375 664,'0'0'23599,"0"0"-19702,0 0-2519,0 0-1124,0 0-110,0 0 104,33 6-74,107 24-95,-133-29-76,1 1 0,-1-1-1,1 1 1,-1 1 0,0-1 0,0 1-1,0 1 1,-1-1 0,1 1 0,-1 0-1,1 1 1,-1-1 0,-1 1 0,1 0 0,3 4-3,-6-5 2,0 0 0,0 0 0,0 0 0,-1 0 0,1 0 0,-1 1 1,0-1-1,0 1 0,-1 0 0,1-1 0,-1 1 0,0 0 1,0 0-1,-1 0 0,1 0 0,-1 0 0,0 0 0,0 0 1,-1-1-1,0 1 0,0 0 0,0 0 0,0 0 0,-1 0 1,1-1-1,-1 1-2,-4 8 6,-1 0 1,0-1-1,-1 1 1,0-2-1,0 1 1,-2-1-1,1 0 1,-4 2-7,-239 202 12,200-164-27,52-50 13,1-1-1,-1 1 1,0 0 0,0-1 0,0 1-1,0 0 1,0-1 0,1 1 0,-1 0 0,0-1-1,1 1 1,-1-1 0,0 1 0,1-1-1,-1 1 1,1-1 0,-1 1 0,1-1-1,-1 1 1,1-1 0,-1 0 0,1 1-1,-1-1 1,1 0 0,-1 1 0,1-1-1,0 0 1,-1 0 0,1 1 0,-1-1 0,1 0-1,0 0 1,-1 0 0,1 0 0,0 0-1,-1 0 1,1 0 0,0 0 0,-1 0-1,1 0 1,0 0 0,-1-1 0,1 1-1,-1 0 1,1 0 0,0-1 0,0 1 2,4 0-8,36 2 41,1-2 1,0-2 0,-1-2 0,1-2-1,-1-1 1,0-2-34,-4-2 106,-1-1-1,0-2 1,-1-1-1,-1-2 1,0-1-1,-1-2 1,-1-1-1,3-5-105,-21 15 31,-1-1 0,0 1-1,-1-2 1,0 0-1,-1-1 1,0 0 0,-2 0-1,1-1 1,-2 0-1,0-1 1,-1 0 0,0 0-1,-1 0 1,-1-1-1,-1 0 1,0 0 0,-2 0-1,2-16-30,-4 20-13,0 0 1,-1 0-1,0 1 0,0-1 1,-2 0-1,0 0 0,0 1 1,-1-1-1,-1 1 0,0 0 1,0 0-1,-1 1 0,-1 0 0,0 0 1,0 0-1,-1 1 0,-1 0 1,1 1-1,-2-1 0,1 2 1,-1-1-1,-1 2 0,-6-5 13,3 3-51,-1 1 0,0 0 0,-1 1 0,0 1-1,0 0 1,0 2 0,-1-1 0,1 2 0,-1 0 0,0 1 0,0 1-1,0 1 1,0 0 0,0 1 0,0 1 0,1 0 0,-1 1 0,0 1-1,1 1 1,0 0 0,0 1 0,0 1 0,-11 7 51,-10 12-24,1 1 0,2 1 0,1 2-1,1 2 1,2 1 0,1 1 0,1 1 0,3 1 0,0 2 0,3 1 0,1 0-1,2 2 25,1-11 14,3 1-1,0 1 0,2 1 1,1-1-1,2 2 0,1 0 1,2 0-1,1 0 0,2 1 1,1 0-1,2 0 1,2 10-14,4-29 26,0 1 1,1-1 0,1 0 0,1 0 0,0-1-1,1 0 1,0 0 0,1-1 0,1 0 0,1-1-1,0-1 1,0 1 0,1-2 0,0 0 0,1 0-1,1-2 1,0 1 0,0-2 0,0 0 0,1-1-1,12 4-26,2-1 41,1 0 0,0-2 0,1-2-1,-1 0 1,1-3 0,0 0-1,0-2 1,0-1 0,1-2 0,-2-1-1,5-2-40,34-9 6,0-3-1,-1-3 1,-1-4-1,8-5-5,-67 25-4,165-65-427,-22 1-1039</inkml:trace>
  <inkml:trace contextRef="#ctx0" brushRef="#br0" timeOffset="130476.33">11758 7569 9922,'0'0'13932,"0"0"-9908,0 0-2762,0 0-373,0 0-187,-8-4-225,-23-15-182,43 14 1,43 5-109,199-13 198,-130-17-348,-1-6-1,-2-5 1,-2-5 0,65-38-37,-161 74-42,23-10-327,-1-1-1,-2-3 0,0-1 0,7-8 370,-14 1-2287</inkml:trace>
  <inkml:trace contextRef="#ctx0" brushRef="#br0" timeOffset="130867.29">12674 6441 27966,'0'0'1208,"0"0"-329,0 0-501,0 0-165,0 0 100,0 0-81,15 9-96,54 33-22,39-7 113,-76-28-209,-31-7-16,0 0 1,0 1-1,0 0 0,0-1 1,0 1-1,0-1 0,0 1 1,-1 0-1,1-1 0,0 1 1,0 0-1,-1 0 0,1 0 1,-1 0-1,1 0 0,0 0 1,-1 0-1,0-1 0,1 1 1,-1 1-1,0-1 0,1 0 1,-1 0-1,0 0 0,0 0 1,0 0-1,0 0 0,0 0 0,0 0 1,0 0-1,0 0 0,-1 0 1,1 0-1,0 0 0,-1 1-2,1 8 10,-8 122 180,-22 19-64,-16 58-29,-239 1201 158,227-1124-251,38-252-9,19-41-79,22-221-2160,-1 125-1327,11-43-9289</inkml:trace>
  <inkml:trace contextRef="#ctx0" brushRef="#br0" timeOffset="131166">12689 7414 19220,'0'0'9666,"0"0"-8666,0 0-399,-225 206-105,156-121-80,9 2-200,4-8-152,8-5-64,11-9-24,2-15-352,10-16-1057,13-25-2712</inkml:trace>
  <inkml:trace contextRef="#ctx0" brushRef="#br0" timeOffset="131167">12470 7756 27630,'0'0'1064,"0"0"-216,0 0-360,194 5-47,-128-22-441,6-34-169,-19 9-847,-18-9-3113</inkml:trace>
  <inkml:trace contextRef="#ctx0" brushRef="#br0" timeOffset="131511.9">13078 6847 1104,'0'0'22944,"0"0"-18977,0 0-2225,0 0-826,34 6-248,-12-1-558,29 5 175,1-2-1,0-2 0,43-2-284,-59-4 57,0-2 1,0-1-1,0-2 0,-1-2 0,0-1 0,0-2 0,-1-1 1,18-9-58,-17 5-281,0-2 0,-2-2 0,0 0 1,-1-3-1,0 0 0,-2-2 1,-1-2-1,12-14 281,-9-16-5253,-28 36-1405,-3-2-4847,-17-15 12676,-49-8 14645,37 37-12220,24 7-3509,1 1 0,-1-1 0,1 1 0,-1 0 0,1 0 0,-1 0 0,1 1 0,-1-1 0,1 1 0,-1 0 0,1 0 0,0 0 0,0 0 0,-1 1 0,1-1 0,0 1 0,0 0 0,0 0 0,0 0 0,1 0 0,-1 0 0,1 1 0,-1-1 0,1 1 0,0-1 0,0 1 0,0 0 0,0 0-1,0 0 1,1 0 0,-1 1 0,1-1 0,0 0 0,0 1 0,0-1 0,0 0 0,0 3-87,-89 319 744,64-201-1770,31-122-780,20-18-3594,8-19-8451</inkml:trace>
  <inkml:trace contextRef="#ctx0" brushRef="#br0" timeOffset="131760.75">14154 6548 6481,'0'0'20573,"0"0"-18893,0 0-512,0 0-239,-101 144-313,48-71-200,-7 9-216,-5-3-96,-1 0-64,3-6-40,3-11-264,-9-11-336,19-17-1233,13-25-6873</inkml:trace>
  <inkml:trace contextRef="#ctx0" brushRef="#br0" timeOffset="131930.31">13417 7121 27190,'0'0'2120,"0"0"-1304,-88 149-263,53-84-65,10 0-232,3-9-176,7-2-64,5-9-16,4-8-208,6-9-528,0-11-729,0-23-1399,0-25-18277,3-14 16036</inkml:trace>
  <inkml:trace contextRef="#ctx0" brushRef="#br0" timeOffset="132457.35">13570 7219 10642,'0'0'13570,"0"0"-9667,0 0-2788,0 0-241,31 5-177,93 17-267,-122-22-422,0 0 1,0 0 0,0 1 0,0-1 0,0 1-1,0 0 1,0 0 0,0-1 0,0 1-1,0 0 1,0 1 0,0-1 0,-1 0 0,1 0-1,0 1 1,-1-1 0,1 1 0,-1 0-1,0-1 1,1 1 0,-1 0 0,0 0 0,0 0-1,0 0 1,0-1 0,0 2 0,-1-1-1,1 0 1,-1 0 0,1 0 0,-1 0 0,0 0-1,0 0 1,0 0 0,0 1 0,0-1-1,0 1-8,0 7 26,-1 2-25,1-1 0,-1 0 1,-1 0-1,0 0 0,-1 0 0,0 0 0,0-1 0,-1 1 0,-1-1 0,1 0 0,-2 0 0,1 0 0,-2-1 0,1 0 0,-1 0 0,0 0 0,-1-1 0,-8 7-1,-9 13-326,-1-1 1,-1-1-1,-2-2 0,0 0 0,-2-2 1,0-2-1,-2 0 0,-32 13 326,12-25-920,47-16 627,7 3 333,-1 0 0,1 0 0,0-1 1,0 1-1,0 0 0,1 0 0,-1 0 1,1 0-1,1 1 0,-1-1 1,1 0-1,-1 1 0,1 0 0,1-1 1,-1 1-1,0 1 0,1-1 0,0 0 1,0 1-1,0 0 0,1 0 1,-1 0-1,0 0 0,1 1 0,0-1 1,0 1-1,0 1 0,0-1 0,0 1 1,0-1-1,0 2 0,0-1 0,1 0 1,-1 1-1,0 0 0,0 0-40,10 0 274,-14-1-265,1 0 1,-1 0-1,1 1 1,0-1-1,-1 0 1,1 1-1,0-1 1,-1 1-1,1 0 1,0-1-1,0 1 1,-1 0-1,1 0 0,0 0 1,0 1-1,-1-1 1,1 0-1,0 0 1,-1 1-1,1-1 1,0 1-1,-1 0 1,1 0-1,-1-1 1,1 1-1,-1 0 1,1 0-1,-1 0 1,1 0-1,-1 1 1,0-1-1,0 0 1,0 0-1,0 1 1,0-1-1,0 1 1,0-1-1,0 1 1,0-1-1,-1 1 0,1 0 1,0-1-1,-1 1 1,0 0-1,1 0 1,-1-1-1,0 1 1,0 0-1,0-1 1,0 1-1,0 0 1,0 0-1,-1-1 1,1 2-10,-62 70-184,-99 77 166,124-89-11,44-54-91,11-7 94,0-1 0,0 0 1,1-1-1,-1-2 0,-1 1 0,1-2 1,-1-1-1,1 0 0,-1-1 0,-1 0 1,13-9 25,-7 5-23,0 1 0,1 1 0,-1 1 0,2 0 1,-1 2-1,13-1 23,-33 12-528,-5 0 405,-1 1 0,1-1 0,-2 1 0,1-1 0,0 0 1,-1 0-1,0 0 0,0-1 0,-1 0 0,1 1 0,-1-1 0,0-1 1,-4 3 122,-9 9-357,-329 249-2848,40-33 6877,293-219-3356,-47 55 1254,72-59-1122,14-9-300,0-2 0,-1-1 0,1-1 0,-1-1 0,0-1 0,-1-1 0,0-1 0,0-1 0,16-10-148,-17 11 45,622-318-433,-628 320-1635,-14 1-2462</inkml:trace>
  <inkml:trace contextRef="#ctx0" brushRef="#br0" timeOffset="132746.68">13674 8156 6353,'0'0'20541,"0"0"-18789,0 0-360,-226 170-719,141-100-129,-5 6-272,-1 1-184,6-7-88,13-2-48,15-20-328,26-17-857,18-31-1631</inkml:trace>
  <inkml:trace contextRef="#ctx0" brushRef="#br0" timeOffset="132747.68">13395 8323 29006,'0'0'1392,"0"0"-607,0 0-305,138 206 40,-69-138-256,9-9-168,16-6-72,7-16-24,43-31-264,-22-6-792,-18-12-2449</inkml:trace>
  <inkml:trace contextRef="#ctx0" brushRef="#br0" timeOffset="133045.89">14912 6596 29526,'0'0'1313,"0"0"-801,0 0-224,0 0 88,0 0-120,0 0-144,0 0-64,207 135-32,-128-104-16,-10 9-272,-44 39-280,-22-9-945,-6 1-2271</inkml:trace>
  <inkml:trace contextRef="#ctx0" brushRef="#br0" timeOffset="133306.15">14053 7829 27854,'0'0'2048,"0"0"-1760,0 0 57,273-25 375,-66-32-112,-6-2-336,-32 5-96,-53 15 72,-34 5-56,5 0-176,1 0-16,-3 3 0,-26 9-184,-33 5-480,-20 8-672,-6 1-1361</inkml:trace>
  <inkml:trace contextRef="#ctx0" brushRef="#br0" timeOffset="133502.63">15185 7279 7250,'0'0'19124,"0"0"-17364,0 0-640,0 0-320,-178 161-55,130-94-289,8 1-232,5-3-96,10-9-88,9-11-40,10-11-112,6-14-328,3-11-737,22-9-567,13-37-1481,-10-17-18235</inkml:trace>
  <inkml:trace contextRef="#ctx0" brushRef="#br0" timeOffset="133659.45">15097 7448 12131,'0'0'984,"0"0"11330,0 0-10289,0 0-617,0 0-664,0 0-40,0 0-191,126 82-105,-161 0-64,1-1-24,-1-7-104,7-15-136,13-17-80,11-16-64,4-26-416,29 0-664,5-20-657</inkml:trace>
  <inkml:trace contextRef="#ctx0" brushRef="#br0" timeOffset="133829.99">15737 7208 28406,'0'0'1720,"0"0"-1207,0 0-249,0 0 88,0 0-200,3 150-152,7-122-40,2-3-368,-2-5-529,-7-14-1335</inkml:trace>
  <inkml:trace contextRef="#ctx0" brushRef="#br0" timeOffset="134049.41">16173 7044 21165,'0'0'6625,"0"0"-4905,0 0-896,-63 187-87,41-103-209,4 1-96,11 0-200,4-9-112,3-3-88,0-2-32,-31 8-272,-1-17-832,-8-20-1969</inkml:trace>
  <inkml:trace contextRef="#ctx0" brushRef="#br0" timeOffset="134330.19">15038 8165 18620,'0'0'10946,"0"0"-10298,0 0-103,0 0-49,248-45-24,-154 14-264,0-3-128,-3-3-56,-13-2-24,-12 2-296,-19-11-520,-19 8-1433,-12 6-13810</inkml:trace>
  <inkml:trace contextRef="#ctx0" brushRef="#br0" timeOffset="134331.19">15715 7812 400,'0'0'22254,"-21"25"-15979,2-2-5837,-8 8-25,2 1 0,1 1 0,2 0 0,-13 28-413,12-6 163,2 1 0,3 0 0,2 1 0,3 1 0,2 1 0,3 0 0,2 0 0,3 0 0,4 34-163,-2-90 6,1-1 0,-1 1 0,1 0 0,0-1 1,0 1-1,0 0 0,0-1 0,1 1 0,-1 0 1,1-1-1,-1 1 0,1 0 0,0-1 0,0 1 1,0-1-1,1 0 0,-1 1 0,0-1 0,1 0 1,0 0-1,-1 0 0,1 0 0,0 0 0,0 0 1,0 0-1,0-1 0,0 1 0,1-1 0,-1 1 1,1-1-1,-1 0 0,0 0 0,1 0 1,0 0-1,-1 0 0,1-1 0,-1 1 0,1-1 1,0 0-1,0 0 0,-1 0 0,1 0 0,2 0-6,11-1 1,1-1 1,0-1-1,-1 0 0,1-1 0,-1 0 0,0-2 0,-1 0 0,1 0 1,-1-2-1,0 0 0,-1 0 0,0-2 0,1-1-1,-3 5 0,365-253-1414,-267 176-1941</inkml:trace>
  <inkml:trace contextRef="#ctx0" brushRef="#br0" timeOffset="122618.12">10115 2041 20884,'0'0'3883,"0"0"-2191,0 0-973,-15 26-68,-90 176 572,82-143-1048,2 2 1,3 0 0,3 1 0,2 1 0,4 0 0,2 1-1,1 45-175,5-103 8,0-1 0,0 0 0,1 0 0,0 0 0,0 1 0,0-1 0,1 0 0,0 0 0,0 0 0,0 0 0,1 0-1,-1 0 1,1 0 0,0 0 0,0 0 0,1-1 0,0 1 0,0-1 0,0 0 0,0 0 0,0 0 0,1 0-1,0 0 1,0-1 0,0 0 0,0 0 0,0 0 0,1 0 0,-1 0 0,2-1-8,4 1 29,0-1 0,0 0 0,0 0 0,0-2 0,1 1 0,-1-1 0,0 0 0,0-1 0,0 0 0,0-1 0,0 0 0,0-1 0,0 0 0,0 0 0,-1-1 0,0-1 0,1 1 0,-2-1 0,1-1 0,0 0-29,16-12 22,0-1 1,-2-1-1,0-1 1,-2-1-1,0-1 1,0-3-23,-2 4-2,-1-2 0,-2 1 1,0-2-1,-1 0 0,-2-1 0,-1-1 1,0 0-1,-2 0 0,-2-1 1,0 0-1,3-30 2,-8 46-1,-1-1-1,0 0 1,-2 0-1,1 0 1,-1 1-1,-1-1 1,0 0-1,-1 0 1,-1 0-1,0 1 1,0-1-1,-1 1 1,-1 0-1,0 0 1,-1 1-1,0-1 1,-4-5 1,-3 4 0,0 1 0,-1 1 1,0 0-1,0 1 1,-1 1-1,0 0 0,-1 1 1,0 0-1,0 1 1,-1 1-1,0 1 0,0 0 1,0 2-1,-1 0 1,1 0-1,-1 2 0,0 0 1,1 1-1,-1 1 1,-13 2-1,11 0-1,1 0 0,0 1 0,0 2 0,0-1 0,1 2 1,0 1-1,0 0 0,1 1 0,0 1 0,0 1 0,1 0 0,1 1 1,-1 1-1,2 0 0,0 1 0,1 0 0,-7 11 1,0 0-1,2 1 0,1 1 1,1 0-1,2 1 0,0 1 0,2 0 0,1 0 1,2 2-1,0-1 0,-1 23 1,5-37-2,1 1 0,1-1 0,1 1 0,0 0 0,1 0 0,1 0 0,1-1 0,0 1 0,1 0 0,1 0 0,0-1 0,1 1 0,1-1 0,1 0 0,0-1 0,1 1 0,1-1 0,0-1 0,1 1 0,9 9 2,-1-10-37,1-1 1,1-1-1,0-1 0,1 0 1,0-2-1,0 0 1,1-1-1,0-1 0,1-1 1,-1-1-1,1-1 0,0-1 1,2-1 36,103 15-1403,-10-10-2457</inkml:trace>
  <inkml:trace contextRef="#ctx0" brushRef="#br0" timeOffset="125340.58">12373 1911 28078,'0'0'1312,"0"0"-800,0 0 57,0 0-73,194-8-216,-144 13-144,-6 18-80,0 2-40,-6 4-8,-1 7-8,-15 24-160,-9-7-1057,-13-5-4776</inkml:trace>
  <inkml:trace contextRef="#ctx0" brushRef="#br0" timeOffset="125620.7">12454 2783 28078,'0'0'1168,"0"0"-520,-44 155-152,13-64-55,-4 5-233,4 2-136,3-4-72,9-13-16,13-16-216,6-22-393,3-43-695,22-23-1472,0-31-11315</inkml:trace>
  <inkml:trace contextRef="#ctx0" brushRef="#br0" timeOffset="125982.53">13144 2016 28686,'0'0'1226,"0"0"-622,33-26-229,111-81-62,-136 101-296,0 0 0,1 1 0,0 0 0,0 1-1,1 0 1,-1 0 0,1 1 0,0 1 0,-1-1 0,1 1 0,0 1 0,1 0 0,-1 0 0,8 1-17,4 0 10,20-2 0,0 3 1,0 1 0,0 2-1,30 7-10,251 54 497,-316-62-487,1-1 0,-1 2 0,0-1 1,1 1-1,-2 0 0,1 0 0,0 1 1,-1-1-1,0 2 0,0-1 1,-1 1-1,1-1 0,-1 2 0,0-1 1,-1 0-1,0 1 0,0 0 1,0 0-1,-1 0 0,0 1 0,0-1 1,-1 1-1,1 0 0,-2-1 0,1 1 1,-1 0-1,-1 0 0,1 0 1,-2 1-11,3 26 32,-3-1 0,0 1 0,-3-1 0,-1 1 0,-1-1 0,-4 9-32,-159 531 283,27-17-279,135-527-4,2-9 0,0 0 0,-1 0 0,-1 0 0,-1-1 0,-1 0 0,-7 10 0,14-28 0,0-1 0,0 1 0,0-1 0,0 0 0,0 1 0,0-1 0,-1 0 0,1-1 0,0 1 0,-1 0 0,1-1 0,-1 1 0,1-1 0,-1 0 0,1 1 0,-1-1 0,1 0 0,0-1 0,-1 1 0,1 0 0,-1-1 0,1 0 0,-1 1 0,1-1 0,0 0 0,-1 0 0,1 0 0,0 0 0,0-1 0,0 1 0,0-1 0,0 1 0,0-1 0,0 0 0,1 0 0,-1 1 0,1-1 0,-1 0 0,1 0 0,-1-1 0,1 0 0,-75-110-362,38 29-4056,35 76 3728,-30-73-15845</inkml:trace>
  <inkml:trace contextRef="#ctx0" brushRef="#br0" timeOffset="126245.83">13185 2504 25613,'0'0'3705,"0"0"-3281,0 0-32,0 0 153,0 0-225,28 189-216,-28-133-72,0 1-32,-6 2-64,-23-5-408,1-6-265,3-15-279,6-33-568,10 0-2289,9-22-9514</inkml:trace>
  <inkml:trace contextRef="#ctx0" brushRef="#br0" timeOffset="126496.55">13536 2614 18620,'0'0'5961,"0"0"-3494,0 0-1290,0 0-272,0 0-143,14 27-167,42 87-219,-54-111-366,0 1 0,0-1 0,-1 1 0,1 0 0,-1 0 0,0 0-1,0 0 1,0 0 0,-1 0 0,0 0 0,0 0 0,0 0 0,0 0 0,0 0 0,-1 0 0,0 0 0,1 0 0,-2 0 0,1 0 0,0 0 0,-1 0 0,0-1 0,0 1 0,0-1 0,0 1 0,0-1 0,-1 0 0,1 0 0,-1 0 0,0 0 0,0 0 0,0 0 0,-1-1 0,0 1-10,-3 4 9,-25 19 19,-1-1 0,-2-2 0,0-1 1,-1-1-1,-1-2-28,-96 58-1283,130-76-300</inkml:trace>
  <inkml:trace contextRef="#ctx0" brushRef="#br0" timeOffset="127478.48">14828 2086 3353,'0'0'19849,"0"0"-14352,0 0-4583,0 0-369,0 0-75,0 0-111,-4 26-145,-33 157-36,27-149-209,-24 135-633,35-168 539,-1-1 0,1 1 0,0-1-1,0 1 1,-1-1 0,1 0 0,0 1 0,0-1 0,-1 0 0,1 1 0,0-1 0,0 0-1,0 0 1,0 0 0,-1 0 0,1 0 0,0 0 0,0 0 0,0 0 0,0 0 0,-1 0-1,1 0 1,0-1 0,0 1 0,0 0 0,-1 0 0,1-1 0,0 1 0,0-1 0,-1 1-1,1-1 1,0 1 0,-1-1 0,1 1 0,0-1 0,-1 0 0,1 1 0,-1-1 0,1 0 0,-1 1-1,1-1 1,-1 0 0,0 0 0,1 1 0,-1-1 0,0 0 0,0 0 0,1 0 125,47-87-14039,-23 21 8657,-15 40 5615,12-39-223,-1-3 5208,15-47 6607,-7 43-7963,-23 65-3732,0 1 1,0 0-1,1 1 1,-1 0-1,2 0 1,-1 0-1,1 1 1,0 0-1,0 0 1,0 1-1,1 0 1,-1 1 0,1-1-1,0 2 1,0-1-1,0 1 1,0 1-1,1 0 1,-1 0-1,0 1 1,0 0-1,1 0 1,-1 1-1,0 0 1,0 1-1,4 1-130,27-2 310,-33-1-253,-4-1-24,0 0 0,0 1 0,1-1 0,-1 1 0,0 0 0,0 0 0,1 0 1,-1 0-1,0 1 0,0 0 0,1-1 0,-1 1 0,0 0 0,0 0 0,0 1 0,0-1 0,0 1 0,0-1 1,-1 1-1,1 0 0,-1 0 0,1 0 0,-1 0 0,1 1 0,-1-1 0,0 1 0,0-1 0,0 1 1,-1 0-1,1 0-33,-1 5 40,-1 1 1,-1-1-1,0 0 1,0 0 0,0 0-1,-1 0 1,0-1-1,-1 1 1,1 0 0,-2-1-1,1 0 1,-1 1-1,0-1 1,0-1 0,-1 1-1,0-1 1,0 0 0,-1 0-1,1 0 1,-1-1-1,-1 1 1,0-1-41,-23 27-9,-111 102-731,123-122 701,1 1 0,0 0 0,1 2 0,0 0 0,1 0 0,1 2 0,1-1 0,-7 13 39,18-25-11,0 0 1,0 0 0,1 0-1,0 0 1,0 0 0,0 1-1,0-1 1,1 0 0,-1 0-1,1 1 1,0-1 0,0 0-1,1 1 1,-1-1 0,1 0-1,0 1 1,0-1 0,1 0-1,-1 0 1,1 0 0,0 0-1,0 0 1,0-1 0,0 1 0,1 0-1,0-1 1,0 1 10,2 2-1,0 1-1,0-1 1,0 1 0,-1 0 0,0 0-1,-1 1 1,0-1 0,0 1-1,0 0 1,-1 0 0,0 0 0,-1 0-1,1 0 1,-2 0 0,1 1-1,-1-1 1,0 0 0,-1 0 0,0 0-1,0 0 1,-1 0 0,0 0 0,-1 0-1,0 2 2,-8 9 4,-2-1 1,0-1-1,0 0 0,-2 0 0,0-2 1,-1 1-1,0-2 0,-15 10-4,27-21 1,-153 117 10,173-115-174,158-2 226,-170-2-44,1 1-1,-1-1 1,1 1 0,-1 0 0,0 0 0,0 1 0,0-1 0,0 1 0,0 0 0,0 0 0,-1 0 0,1 1 0,-1-1 0,0 1 0,0 0 0,0-1 0,-1 1 0,1 1 0,-1-1 0,0 0 0,0 1 0,0-1 0,-1 1-1,0-1 1,0 1 0,0 0 0,0-1 0,-1 1 0,0 0 0,0 0 0,0 0 0,0-1 0,-1 2-19,0-1 4,0 1-1,0-1 1,0 0-1,-1 0 1,0 0 0,0 0-1,0 0 1,0 0-1,-1-1 1,0 1 0,0-1-1,0 0 1,-1 0 0,1 0-1,-1 0 1,0 0-1,0-1 1,0 0 0,-1 0-1,1 0 1,-1 0-1,0 0-3,-113 50-56,18-27 72,-1-3 0,0-6 0,-2-3 0,1-5 0,-1-5 0,-17-4-16,295 21 450,303 139 489,-336-123-937,2-6-1,1-6 0,1-7 1,1-6-1,101-7-1,-155-5 0,-1-5 0,0-3 0,-1-5 0,13-6 0,-41 6 0,-1-3 0,0-3 0,-1-3 0,-2-2 0,28-17 0,-55 22-85,-1-1 0,0-2 1,-2-1-1,19-20 85,-34 31-112,81-76-1265,-9-3-1508</inkml:trace>
  <inkml:trace contextRef="#ctx0" brushRef="#br0" timeOffset="127776.91">15841 1697 20940,'0'0'6983,"0"0"-5125,0 0-1607,0 0 3,0 0 199,0 0-115,35 11-152,115 41-88,-143-51-86,0 1-1,1 1 1,-1-1-1,0 1 1,0 1-1,-1-1 0,1 1 1,-1 0-1,1 1 1,-1-1-1,-1 1 1,1 1-1,-1-1 0,4 5-11,-7-5 7,1-1 0,-1 1-1,0 0 1,-1 0 0,1 0-1,-1 0 1,0 1 0,0-1-1,-1 0 1,0 0 0,0 1-1,0-1 1,0 0 0,-1 0-1,0 0 1,0 1 0,0-1-1,-1 0 1,1 0 0,-1 0-1,-1-1 1,1 1 0,-1 0-1,1-1 1,-1 1 0,-1-1-1,1 0 1,0 0 0,-1 0-1,0-1 1,-1 2-7,-306 290-765,216-197-2827,67-69-2398</inkml:trace>
  <inkml:trace contextRef="#ctx0" brushRef="#br0" timeOffset="128122.01">15618 2476 8962,'0'0'14431,"0"0"-10189,-13 25-3171,-42 86-333,-31 119 530,35-96-1784,54-127-768,11-21 247,109-132-3119,64-64 6124,-176 201-1710,1 1-1,0 0 1,0 1 0,0 0 0,1 0 0,1 2-1,-1-1 1,1 2 0,-1 0 0,1 0 0,0 2 0,1 0-1,-1 0 1,0 1 0,1 1 0,-1 0 0,0 1-1,1 1 1,4 1-258,-3-1 56,1 1-1,-1 1 0,0 0 1,0 1-1,0 1 1,0 0-1,-1 1 0,0 1 1,-1 0-1,0 1 1,0 1-1,0 0 0,2 5-55,-12-12 10,-1 1 0,0 0 0,0 0 0,0 1 0,-1-1 1,0 1-1,1-1 0,-2 1 0,1 0 0,0-1 0,-1 1 0,0 0 0,0 0 0,-1 0 0,1 0 0,-1 0 0,0 0 0,0 0 0,-1 0 0,1 0 0,-1 0 0,0 0 0,-1 0 0,1 0 0,-1-1 0,0 1 0,0 0 0,0-1 0,-1 1-10,-11 10 16,0-1 1,-1-1-1,0 0 0,-1-1 0,0-1 1,-1-1-1,-6 3-16,13-7 1,-151 68-1354,121-66-815</inkml:trace>
  <inkml:trace contextRef="#ctx0" brushRef="#br0" timeOffset="128388.33">15847 2645 27734,'0'0'2216,"0"0"-1760,0 0 49,-91 147-25,56-91-264,-8 3-152,-8 3-64,-5 6-48,-29 22-256,13-16-929,9-23-2031</inkml:trace>
  <inkml:trace contextRef="#ctx0" brushRef="#br0" timeOffset="128577.95">15656 3003 29542,'0'0'1497,"0"0"-857,84 161-8,-21-85-176,15 6-456,16 0 0,13-3 0,50 9 0,-29-21-944,-18-19-3793</inkml:trace>
  <inkml:trace contextRef="#ctx0" brushRef="#br0" timeOffset="-213145.59">19832 4169 28398,'0'0'2657,"0"0"-2281,0 0-296,207 0 56,-88-23 104,23-13-72,5-10-112,-19-4-48,7-10-8,3-30-232,-37 17-480,-36 2-2065</inkml:trace>
  <inkml:trace contextRef="#ctx0" brushRef="#br0" timeOffset="-212959.82">20776 3404 29366,'0'0'1217,"0"0"-953,-25 175 200,16-85-120,-7 6-184,-3 3-104,-6 0-56,-3-9-40,-10-14-224,1-14-312,-7-39-705,6-20-663,10-3-8266</inkml:trace>
  <inkml:trace contextRef="#ctx0" brushRef="#br0" timeOffset="-212785.46">20359 3441 28566,'0'0'1552,"0"0"-1400,-47 166 9,35-90 239,5-2-216,7-15-112,0-11-72,13-23-48,59-25-424,-3-31-529,0-19-2127</inkml:trace>
  <inkml:trace contextRef="#ctx0" brushRef="#br0" timeOffset="212331.19">18544 2114 27918,'0'0'2171,"0"0"-1525,0 0-460,0 0 128,0 0-34,13-1-131,46-11-46,-1-3-1,0-3 1,-2-2 0,35-18-103,-52 22 21,143-58-133,143-83 112,-313 150-183,60-44-304,-53-2-2880,-19 33-383</inkml:trace>
  <inkml:trace contextRef="#ctx0" brushRef="#br0" timeOffset="213101.87">19491 1505 15251,'0'0'6712,"0"0"-2984,0 0-1729,0 0-448,0 0-632,0 0-364,-8 10-71,-3 10-386,1 1 0,0 0 0,2 1 1,0 0-1,2 0 0,0 1 1,1 0-1,2 0 0,0 1-98,-4 17 60,-69 539 38,57-410-403,17-151 252,3-8-12,-1 1 0,-1 0 0,0-1 0,0 1 0,-1-1 0,-1 1 0,0-1 0,0 0 0,-1 0 0,-1 0 0,0-1 0,0 1 0,-1-1 1,0-1-1,-1 1 0,0-1 0,0 0 0,-1 0 0,0-1 0,-4 3 65,-1-6-5,-1 0 0,1-1 0,-1-1-1,1 0 1,-1 0 0,0-2 0,0 0 0,0 0 0,0-1 0,-5-1 5,7 1 3,6 0 14,0 1 0,0-1 0,0 0 0,1 0 0,-1-1 0,0 0 0,0 0 0,0 0 1,0-1-1,0 0 0,1 0 0,-1 0 0,1-1 0,0 0 0,-1 0 0,1 0 0,1 0 0,-1-1 0,0 0 0,1 0 1,0 0-1,0-1 0,0 1 0,0-1 0,1 0 0,0 0 0,0 0 0,0-1 0,1 1 0,-1-1 0,0-3-17,2 1 11,1 0 0,0 0-1,0 0 1,0 0-1,1 0 1,0 0 0,1 0-1,-1 0 1,2 1-1,-1-1 1,1 0 0,0 1-1,1 0 1,-1 0 0,1 0-1,1 0 1,0 1-1,-1-1 1,2 1 0,-1 0-1,1 1 1,0-1-1,0 1 1,1 0 0,4-2-11,236-188-546,-160 131-996,-2-3 0,60-65 1542,-84 58 1821,-48 84-58,-12-7-1637,24 91 321,-4 0 1,4 57-448,-19-110 17,1 48-480,-11-91 264,-1-16 156,0-1-1,2 1 1,0-1-1,2 1 1,0-1-1,1 0 0,0 0 1,2 1-1,3-17 44,-1 16-7,2 0-1,0 0 1,2 1-1,0-1 0,0 2 1,2-1-1,0 2 1,1-1-1,1 1 1,0 1-1,1 0 0,1 1 1,0 0-1,1 1 1,0 1-1,1 0 1,1 1-1,0 1 0,0 0 1,1 2-1,0 0 1,0 1-1,1 0 1,0 2-1,7-1 8,32-4 46,0 2 0,1 3 0,-1 3 0,21 3-46,-56-1 28,-17-2-19,-1 1-1,1 1 1,0-1-1,-1 1 1,1 0-1,0 0 1,-1 1-1,1-1 1,-1 1 0,1 0-1,-1 1 1,1 0-1,-1-1 1,0 2-1,0-1 1,0 1 0,0-1-1,0 1 1,0 1-1,-1-1 1,0 1-1,1-1 1,-1 1-1,-1 0 1,1 1 0,-1-1-1,1 1 1,-1 0-1,0-1 1,-1 1-1,1 1 1,-1-1-1,0 0 1,-1 0 0,1 1-1,-1 0-8,-1 6 21,0-1 0,-1 1-1,0 0 1,-1-1 0,0 0 0,-1 1 0,-1-1-1,1 0 1,-2 0 0,1-1 0,-2 1 0,1-1-1,-1 0 1,-1-1 0,-5 7-21,-123 128 27,135-144-27,-157 131-164,146-124 133,-1 0-1,1 0 1,-1-1 0,0 0 0,-1-1-1,1 0 1,-1-1 0,0-1 0,0 0-1,-1-1 1,1 0 0,0-1 0,-1 0-1,0-1 32,10-2-1,0 0-1,-1-1 1,1 1-1,0-1 1,0 0-1,1 0 0,-1-1 1,1 1-1,-1-1 1,1 1-1,0-1 1,1 0-1,-1 0 0,1 0 1,-1-1-1,1 1 1,0-1-1,1 1 1,-1-1-1,1 0 0,0 1 1,0-1-1,1 0 1,-1 0-1,1 0 1,0 1-1,0-1 1,1 0-1,-1 0 0,1 0 1,0 1-1,0-1 1,1 0-1,-1 1 1,1-1-1,0 1 0,1 0 1,-1-1-1,1 1 1,0-1 1,91-79-171,79-55-1924,-96 69-1893</inkml:trace>
  <inkml:trace contextRef="#ctx0" brushRef="#br0" timeOffset="213352.14">20350 1183 27966,'0'0'2072,"0"0"-1808,0 0-160,0 0 441,-10 203-177,1-104-152,-10 8-128,-6 6-40,-3 0-48,3-6 0,9-5-408,10-29-1209,6-33-7281</inkml:trace>
  <inkml:trace contextRef="#ctx0" brushRef="#br0" timeOffset="214070.84">21494 613 29894,'0'0'1145,"0"0"-869,0 0-166,-8 30 236,3-10-285,0 3-23,0-1 0,-2 0 0,-1-1 0,-1 1 0,-1-2 0,0 1 0,-2-1 0,-11 14-38,-48 54-181,-4-3-1,-4-3 1,-35 25 181,64-67-535,54-46 162,37-38-48,1 2 0,2 1 0,44-29 421,-72 57 25,-9 7 39,-1 0 0,1 1 0,0 0 1,0 0-1,0 1 0,1 0 0,-1 0 0,1 0 0,0 1 0,0 0 1,1 1-1,2-1-64,-9 4 13,-1-1 1,1 1-1,-1-1 1,1 1-1,-1 0 1,1 0-1,-1 0 1,0 0-1,0 0 1,1 0-1,-1 0 0,0 0 1,0 0-1,0 1 1,0-1-1,0 0 1,-1 1-1,1-1 1,0 1-1,-1-1 1,1 1-1,0-1 1,-1 1-1,0-1 1,1 1-1,-1-1 1,0 1-1,0-1 1,0 1-1,0 0 0,0-1 1,0 1-1,-1-1 1,1 1-1,0 0 1,-1-1-1,1 1 1,-1-1-1,0 1 1,0-1-14,0 14 36,1-5-157,-1 0 0,0 0 0,-1 1 0,-1-1 0,1-1 0,-1 1 0,-1 0 0,0-1 0,0 1 0,-1-1 0,0 0 0,-1-1 0,0 1 0,0-1 0,-2 1 121,-28 14 81,6 4 214,2 1-1,1 1 1,1 1 0,1 2 0,2 0-1,-16 32-294,1-5 124,3 2 0,3 1-1,2 2 1,-18 60-124,35-72 9,15-26 38,10-39-20,-11 12-18,116-164 117,-93 124-168,3 2 0,1 0 0,2 2 0,2 1 0,1 1-1,29-22 43,-49 47-3,1 2-1,0 0 1,0 0-1,1 1 1,0 1 0,0 1-1,1 0 1,-1 1-1,1 0 1,0 1-1,0 1 1,0 1-1,0 0 1,1 1-1,2 1 4,-15-2 10,1 1-1,-1-1 1,1 1-1,-1 0 0,1 1 1,-1-1-1,1 1 1,-1 0-1,0 0 0,1 0 1,-1 0-1,0 1 0,0 0 1,0 0-1,0 0 1,0 0-1,0 0 0,0 1 1,-1 0-1,1 0 1,-1 0-1,0 0 0,0 1 1,0-1-1,-1 1 1,1-1-1,-1 1 0,1 0 1,-1 0-1,-1 0 1,1 0-1,0 1 0,-1-1 1,0 0-1,0 1 1,0-1-1,-1 1 0,1-1 1,-1 1-1,0-1 1,-1 1-1,1-1 0,-1 1 1,0 1-10,-67 77 207,63-79-204,-221 173-164,167-154-351,58-25 441,0 1 0,0 0 0,-1 0 0,1-1 1,0 1-1,0-1 0,0 1 0,0-1 0,0 0 0,1 1 0,-1-1 0,0 0 1,1 1-1,0-1 0,-1 0 0,1 0 0,0 1 0,0-1 0,0 0 0,0 0 1,0 0-1,0 1 0,0-1 0,0 0 0,1 0 0,-1 0 0,1-1 71,0-5-337,20-70-3495,-18 100 6498,-6-2-2374,-2 1-1,-1-1 1,-1 0-1,0 0 1,-1-1-1,-2 0 1,0 0-1,0-1 1,-2 0 0,-3 2-292,-52 72 91,-4-3 0,-30 24-91,60-67-193,6-9-469,34-36 361,-8 6-344,8-10-3638,1-16-6679</inkml:trace>
  <inkml:trace contextRef="#ctx0" brushRef="#br0" timeOffset="214352.01">21447 1855 25477,'0'0'1617,"0"0"-517,0 0-254,28 31-42,87 109-200,-111-134-573,0 1-1,0-1 1,0 1 0,-1 0-1,0 0 1,0 1 0,-1-1-1,0 0 1,0 1 0,-1-1-1,0 1 1,0 0 0,-1 0-31,3 23 74,-2-1 1,-1 1-1,-1 0 1,-2 0-1,-1-1 1,-1 0-1,-2 0 1,-1 0 0,-1-1-1,-7 15-74,-52 72 34,64-111-50,0 0 0,0 0 0,0-1 0,0 1 0,-1-1 0,0 0 0,0 0-1,0 0 1,0-1 0,-1 0 0,1 0 0,-1 0 0,0-1 0,0 0 0,0 0-1,0 0 1,0-1 0,0 0 0,-5 0 16,9-1-23,0 0 0,0 0 0,0 0 1,0 0-1,1-1 0,-1 1 0,0-1 0,0 1 0,0-1 1,0 0-1,1 0 0,-1 0 0,0 0 0,1 0 0,-1 0 0,1 0 1,-1 0-1,1-1 0,0 1 0,-1 0 0,1-1 0,0 0 0,0 1 1,0-1-1,0 1 0,0-1 0,0 0 0,1 0 0,-1 0 0,0 1 1,1-1-1,0 0 0,-1 0 0,1 0 0,0 0 0,0 0 1,0 0 22,-17-174-4927,13 88-5306</inkml:trace>
  <inkml:trace contextRef="#ctx0" brushRef="#br0" timeOffset="214523.75">21297 2134 25742,'0'0'2904,"0"0"-2512,0 0 240,0 0 153,-154 167-385,126-125-280,15-14-80,13-19-40,19-18-368,25-28-417,3-13-1559</inkml:trace>
  <inkml:trace contextRef="#ctx0" brushRef="#br0" timeOffset="214728.74">21297 2134 28022,'-16'0'1224,"-3"31"-672,-3 12 321,-3 7-321,0 4-352,0 5-200,6-2-40,3-7-312,10-7-409,3-21-575,3-13-680,0-9-17116</inkml:trace>
  <inkml:trace contextRef="#ctx0" brushRef="#br0" timeOffset="214729.74">21463 2301 29054,'0'0'1352,"0"0"-1087,0 0 15,0 155-280,0-116-112,0-13-2089</inkml:trace>
  <inkml:trace contextRef="#ctx0" brushRef="#br0" timeOffset="-214468.94">22165 1431 21429,'0'0'5807,"0"0"-3543,0 0-1672,0 0-140,0 0 184,0 0-64,-12 28-200,0-1-303,-84 143 182,65-130-220,15-21-29,0 1 0,0 0 0,2 0 0,1 2 0,1-1 0,0 2 1,2 0-1,0 0 0,2 1 0,1 0 0,0 0 0,-1 17-2,8-35-1,0-1-1,0 1 1,1-1-1,-1 1 1,1 0-1,1-1 1,-1 0-1,1 1 0,0-1 1,0 0-1,0 0 1,1 0-1,0 0 1,0 0-1,0-1 1,0 1-1,1-1 1,0 0-1,0 0 1,0 0-1,0 0 1,0-1-1,1 0 0,0 0 1,1 1 1,9 3-34,0 0-1,0 0 1,0-2-1,1 0 1,0-1 0,0 0-1,0-2 1,14 2 34,241-4-3195,-153-22-4048</inkml:trace>
  <inkml:trace contextRef="#ctx0" brushRef="#br0" timeOffset="-213596.9">23065 1115 28078,'-1'25'1683,"-7"166"-632,8-135-846,1 3 34,-2-1 0,-3 1-1,-8 40-238,-12 3 200,14-65-211,1 2-1,2-1 1,1 1-1,2 0 1,2 0-1,2 20 12,1-57-14,0 1 0,0 0 0,0-1 0,0 1 0,1-1 0,-1 1 1,1-1-1,-1 0 0,1 0 0,0 0 0,0 0 0,0 0 0,0 0 0,0 0 0,1 0 0,-1-1 0,0 1 0,1-1 0,-1 0 0,1 0 0,-1 0 0,1 0 0,0 0 0,-1 0 1,1-1-1,0 1 0,0-1 0,-1 0 0,1 0 0,0 0 0,0 0 0,0 0 0,-1-1 0,1 1 0,0-1 0,0 0 0,-1 0 0,1 0 0,-1 0 0,1 0 0,-1 0 0,1-1 1,-1 1-1,0-1 0,0 0 0,2-1 14,12-10-82,0-1 0,-1 0-1,0-2 1,-1 1 0,-1-2 0,-1 1 0,0-2 0,2-5 82,6-7-115,19-26-56,-8 6-213,3 2-1,1 1 1,3 2-1,2 2 1,13-10 384,3 28-711,-48 36 1031,-11 6-151,-1-1 0,-1 1 0,0-1 0,-1-1-1,0 1 1,-2-1 0,1 0 0,-2 0 0,0-1-1,-1 0 1,0-1 0,-1 0 0,-1-1 0,0 0-1,0-1 1,-9 5-169,10-4 85,-60 56 64,-3-4 0,-2-2 0,-3-5 0,-3-2-1,-34 14-148,91-54 34,0-1-1,-1-2 0,0 0 1,0-2-1,-2-1 0,1-1 1,-18 3-34,43-11 3,0 1 0,0 0 0,0-1 0,0 1 0,0-1 0,0 0 0,0 0-1,0 0 1,0 0 0,-1 0 0,1 0 0,0 0 0,0-1 0,0 1 0,0-1 0,0 0 0,0 1 0,0-1 0,0 0 0,0 0 0,0 0 0,1-1 0,-1 1 0,0 0 0,1-1 0,-1 1 0,1-1 0,-1 1 0,1-1 0,0 0 0,0 1 0,-1-1 0,1 0 0,0 0-1,1 0 1,-1 0-3,-2-13-6,1 0-1,1 0 0,0 0 1,1 0-1,1 0 0,0 0 1,1 0-1,4-12 7,6-9-24,2 1 1,1 1-1,1 1 0,2 0 1,2 1-1,1 1 0,1 0 0,1 2 1,14-12 23,20-24 3,3 3 1,3 3-1,2 3 1,2 2-1,3 3 1,1 4-1,3 2 0,2 4 1,1 3-1,64-20-3,-105 46 2,2 1 0,-1 2 0,1 2 0,0 2 0,0 1 0,37 1-2,-73 3 4,0-1-1,0 1 0,-1 0 1,1 0-1,0 0 1,0 0-1,0 0 0,0 0 1,0 0-1,0 1 0,0-1 1,0 1-1,-1-1 0,1 1 1,0 0-1,0 0 0,-1 0 1,1 0-1,0 0 0,-1 0 1,1 0-1,-1 0 0,1 1 1,-1-1-1,0 1 0,0-1 1,0 1-1,0-1 0,0 1 1,0 0-1,0-1 1,0 1-1,0 0 0,-1 0 1,1 0-1,-1 0 0,1 0 1,-1-1-1,0 1 0,0 0 1,0 0-1,0 0 0,0 0 1,0 0-1,-1 0 0,1 0 1,-1 1-4,0 7 41,-1 1 0,0-1 0,0 0 1,-1 0-1,0 0 0,-1-1 0,0 1 0,-1-1 1,0 0-1,0 0 0,-1 0 0,0-1 0,-4 4-41,-10 17 90,8-13-65,0 2 1,1-1-1,1 2 0,1-1 0,1 1 0,0 1 0,1-1 0,1 1 0,1 0 1,1 1-1,1-1 0,0 1 0,1 20-25,4-33 1,-1 1 0,1-1-1,0 1 1,0-1 0,1 0 0,0 0 0,1 0 0,0 0-1,0-1 1,1 1 0,0-1 0,0 0 0,0-1 0,1 1-1,0-1 1,0 0 0,1-1 0,0 1 0,0-1 0,0 0-1,0-1 1,1 0 0,0 0 0,4 1-1,25 10 5,0-1 0,2-2 0,-1-1 0,26 2-5,-63-12 0,84 22 0,-83-22 0,-1 1 0,1-1 0,-1 1-1,1 0 1,-1-1 0,0 1 0,0 0 0,0 0 0,0 0 0,0 0-1,0 0 1,0 0 0,-1 0 0,1 0 0,-1 0 0,0 1 0,1-1-1,-1 0 1,0 0 0,0 0 0,0 1 0,-1-1 0,1 0 0,0 0-1,-1 0 1,1 0 0,-1 0 0,0 0 0,0 0 0,0 0 0,0 0-1,0 0 1,0 0 0,-1 0 0,1-1 0,0 1 0,-1 0 0,1-1-1,-1 1 1,0-1 0,0 0 0,1 0 0,-1 1 0,0-1 0,0 0-1,0-1 1,-2 2 0,-26 21-49,-2-2 0,-1-1-1,0-1 1,-1-2 0,-1-2-1,0-1 1,-2-1 0,1-2-1,-1-2 1,-1-1 0,1-2-1,-5-2 50,30-3 3,8 0 4,0 0 1,0 0-1,0-1 0,0 0 0,0 1 0,0-1 0,0-1 0,0 1 0,0-1 0,0 0 1,0 1-1,1-2 0,-1 1 0,0 0 0,0-1 0,1 0 0,-3-1-7,4-1 18,1-1-1,0 1 0,0-1 1,0 1-1,0-1 0,1 1 1,-1-1-1,1 0 0,1 1 1,-1-1-1,1 1 0,-1-1 1,1 0-1,1 1 0,-1 0 1,0-1-1,1 1 0,1-2-17,9-13 27,2 0 0,0 0 1,1 2-1,0 0 0,2 0 0,11-7-27,-23 19 0,89-75-274,3 4-1,3 5 1,13-1 274,-31 16-2002</inkml:trace>
  <inkml:trace contextRef="#ctx0" brushRef="#br0" timeOffset="-212120.06">20952 3407 28062,'0'0'1675,"0"0"-1124,0 0-243,0 0 303,-12 30-181,2-5-376,-89 181 106,-194 247-754,287-442 433,0 0 0,0 0-1,1 1 1,0-1 0,1 1-1,1 1 1,-1-1-1,2 0 1,-1 10 161,8-17-407,9-7 377,0-1 0,0 0 0,-1-1 0,1 0 0,-1-1 0,0 0 0,0-2 0,-1 1 0,0-1 0,0-1 0,0 0 0,8-8 30,-3 4-64,0 0 35,15-8-302,0-3 0,-2 0 0,0-2 0,-2-1 0,6-9 331,-19 8 645,-23 28 27,-5 7-583,-1 1 0,2 0 0,-1 1 0,1 0 0,1 1 0,0 0 0,0 1 0,1 0 0,1 0 0,0 1-1,0 1 1,2-1 0,0 1 0,0 1 0,1-1 0,1 1 0,0 0 0,-1 10-89,0 8 13,1 0 0,2 0 0,1 0 0,1 0 0,3 18-13,-1-26 5,2 9 52,2 0-1,1 0 0,2-1 0,1 0 1,1 0-1,2-1 0,4 5-56,-10-23 61,-6-12-60,0 0-1,0 0 0,0 0 0,1-1 1,-1 1-1,1 0 0,-1 0 1,1-1-1,0 1 0,-1 0 0,1-1 1,0 1-1,0-1 0,0 1 1,1-1-1,-1 1 0,0-1 0,0 0 1,1 1-1,-1-1 0,1 0 0,-1 0 1,1 0-1,-1 0 0,1-1 1,0 1-1,0 0 0,-1-1 0,1 1 1,0-1-1,0 1 0,0-1 1,-1 0-1,1 0 0,0 0 0,0 0 1,0 0-1,0 0 0,-1 0 1,1-1-1,0 1 0,2-1 0,48-67-399,33-78-411,-73 106 1171,-17 42 24,-145 134-146,136-124-236,-5 9-66,-2 0 0,1-2 1,-2 0-1,-1-2 0,0 0 0,-1-2 1,-1-1-1,0 0 0,-1-2 0,0-1 0,-1-1 1,0-1-1,0-2 0,-1 0 0,-2-2 63,27-5 1,1 1 0,0-1-1,-1 0 1,1 0 0,-1 0 0,1 0-1,0-1 1,-1 1 0,1-1-1,0 1 1,-1-1 0,1 0 0,0 0-1,0 0 1,0 0 0,0 0-1,0 0 1,0-1 0,0 1 0,0-1-1,0 1 1,1-1 0,-1 0-1,1 0 1,-1 0 0,1 0 0,0 0-1,-1 0 1,1 0 0,0 0-1,0 0 1,1 0 0,-1-1 0,0 1-1,1 0 1,-1-1 0,1 1-1,0 0 1,0-1 0,0 1 0,0-1-1,0 1 1,1-2-1,1-10 39,0-1 0,1 1-1,1 0 1,0 0 0,1 1 0,1-1 0,0 1 0,1 0-1,0 1 1,1-1 0,0 1 0,1 1 0,0 0-1,1 0 1,0 1 0,1 0 0,11-8-39,-12 8 13,136-126 545,5 6-1,91-55-557,8 17-1456,-182 119-1315</inkml:trace>
  <inkml:trace contextRef="#ctx0" brushRef="#br0" timeOffset="-211736.8">21613 3641 25613,'0'0'4248,"0"0"-2886,0 0-901,0 0 138,-9 14-188,-50 100-338,53-89-75,1 0-1,2 0 1,0 1-1,2-1 1,1 1-1,3 24 3,0-33-33,0 1 0,1-1 0,1 0 0,1 0 0,1-1 0,0 0 0,1 0 0,1 0 33,0 0-34,-1 1-1,-1-1 1,0 1-1,-1 0 1,-1 1-1,-1-1 1,2 17 34,-4-25 2,-1-1-1,0 1 1,-1 0 0,0-1 0,-1 1 0,1 0-1,-2-1 1,1 1 0,-1-1 0,0 1 0,-1-1-1,0 0 1,0 0 0,-1 0 0,0 0 0,0-1 0,-1 0-1,0 0 1,0 0 0,-3 2-2,-8 6 3,-1-1 0,0 0 0,-1-1 0,-1-1 0,0-1 0,-1 0 0,0-2 1,0 0-1,-1-1 0,0-1 0,-1-1 0,1-1 0,-1-1 0,0-1 0,0-1 0,-18-1-3,34-1-18,0 0-1,0 0 1,0-1 0,0 0-1,0 0 1,0-1 0,0 0-1,1 0 1,-1 0-1,0 0 1,1-1 0,0 0-1,0 0 1,0-1-1,0 1 1,0-1 0,1 0-1,0 0 1,-1-1 0,1 1-1,1-1 1,-1 0-1,1 0 1,0 0 0,0-1-1,1 1 1,-1-1-1,-1-5 19,-1-5-111,0 0-1,0-1 0,2 0 0,0 0 0,1 0 0,0 0 0,2 0 0,0 0 1,2-16 111,-2 30 7,1 0 1,-1 0-1,1 0 1,-1 1 0,1-1-1,0 0 1,0 0-1,0 0 1,0 1 0,1-1-1,-1 1 1,1-1-1,-1 1 1,1-1 0,0 1-1,0 0 1,0 0-1,0 0 1,0 0 0,1 0-1,-1 1 1,1-1-1,-1 0 1,1 1 0,-1 0-1,1 0 1,0 0-1,0 0 1,-1 0 0,1 0-1,0 1 1,0-1-1,0 1 1,0 0 0,3 0-8,3 0 47,-1 1 1,1 0 0,0 1 0,-1-1 0,1 2 0,-1-1-1,0 1 1,0 0 0,0 1 0,0 0 0,7 4-48,254 203 393,-61-126-3184,-113-65-4465</inkml:trace>
  <inkml:trace contextRef="#ctx0" brushRef="#br0" timeOffset="-211472.85">22585 2975 30222,'0'0'1425,"0"0"-961,0 0-384,0 0-40,0 0 88,0 0 8,0 0-88,104 130-40,-70-108-8,4-7-128,6-15-296,28-23-224,-9-19-969,-7-9-2151</inkml:trace>
  <inkml:trace contextRef="#ctx0" brushRef="#br0" timeOffset="-211238">23122 2876 25405,'0'0'2889,"0"0"-1809,0 0-400,0 0-87,0 0-17,0 0-208,97 153-168,-78-125-176,31-3-24,-6-5-472,3-17-1585</inkml:trace>
  <inkml:trace contextRef="#ctx0" brushRef="#br0" timeOffset="-210989.92">23721 3009 29814,'0'0'2073,"0"0"-1489,0 0-440,0 0-96,0 0 40,-195 164-88,95-94-232,-19 6-368,-7 1-24,-37 2-232,31-23-913,26-22-7521</inkml:trace>
  <inkml:trace contextRef="#ctx0" brushRef="#br0" timeOffset="-210646.78">22535 3602 28174,'0'0'1415,"0"0"-560,-6 33-395,-18 111 19,-20 83 384,49-223-944,-3-6 67,78-70-176,3 4 0,3 3 0,3 4 0,7 1 190,-35 26 59,1 2 0,1 3 0,2 3-1,1 3 1,40-8-59,-71 25 123,-16 10-66,-19 0-54,1 0 0,-1 0 0,0 0 0,0 0 0,0 0 0,-1-1 0,1 1 0,-1 0 0,0 0 0,0 0 0,0-1 0,0 1 0,-1 0 0,0-1 0,0 1 0,0-1 0,-2 3-3,-120 144 40,103-129-31,0 0 0,2 1 0,1 1 1,0 0-1,2 1 0,1 2 0,-12 23-9,25-44 0,0 0 0,0 0 1,0 0-1,0 0 0,1 0 0,-1 0 0,1 1 0,1-1 0,-1 0 0,1 1 0,0-1 1,0 0-1,1 1 0,-1-1 0,1 0 0,0 1 0,1-1 0,-1 0 0,1 0 0,0 0 1,0 0-1,1 0 0,0-1 0,1 3 0,10 4-3,0-1-1,1-1 1,0 0 0,1-1 0,0 0 0,0-1 0,1-1-1,-1-1 1,2 0 0,8 0 3,-13-1-2,239 62-79,-250-66 81,-1 1-1,0 0 1,1-1 0,-1 1-1,1 0 1,-1 0-1,0 0 1,0 0 0,0 0-1,0 0 1,1 0-1,-1 1 1,-1-1-1,1 0 1,0 1 0,0-1-1,0 0 1,-1 1-1,1-1 1,-1 1 0,1-1-1,-1 1 1,1-1-1,-1 1 1,0-1 0,0 1-1,0 0 1,0-1-1,0 1 1,0-1 0,0 1-1,-1-1 1,1 1-1,0 0 1,-1-1 0,0 1-1,1-1 1,-1 0-1,0 1 1,1-1 0,-1 0-1,0 1 1,-1 0 0,-104 66 42,-70 21 111,-158 55-153,204-102 146,127-41-137,3-2-6,0 1 0,1-1 0,-1 1 0,0-1 0,0 1 0,0-1 0,0 1 0,1-1 0,-1 1 0,0-1 1,0 1-1,0-1 0,0 1 0,0-1 0,0 1 0,0-1 0,0 1 0,0-1 0,0 0 0,-1 1 0,1-1 0,0 1 0,0-1 0,0 1 0,-1 0 0,1-1 0,0 1 0,-1-1 0,1 1 0,0-1 0,-1 1 0,1 0 0,0-1 0,-1 1 0,1 0 0,-1-1 0,1 1 0,-1 0 0,1 0 0,0-1 0,-1 1 0,1 0 0,-1 0 0,0 0 0,1 0 0,-1-1 0,1 1 0,-1 0 0,1 0 0,-1 0 0,1 0 0,-1 0 0,1 0 0,-1 1 0,1-1 0,-1 0 0,1 0 0,-1 0 0,1 0 0,-1 1 0,1-1 0,-1 0 0,1 0 0,-1 1 0,1-1 0,0 0-3,10-15 27,0 1-1,2 0 0,0 0 1,0 1-1,1 0 1,1 1-1,0 1 1,2 0-27,13-13 22,132-104 36,608-460-1247,-674 507-1004</inkml:trace>
  <inkml:trace contextRef="#ctx0" brushRef="#br0" timeOffset="-204182.22">10475 5202 12395,'0'0'8714,"0"0"-3560,0 0-3887,0 0-652,0 0 164,19 2-123,59 7-159,-71-8-403,1-1-1,0 0 1,0 0-1,-1-1 1,1 0 0,0-1-1,-1 1 1,1-1-1,-1-1 1,0 0 0,1 0-1,-1 0 1,-1-1-1,3-1-93,29-13 314,-10 11-225,1 0 0,0 2 0,0 1 0,0 1 0,0 2 0,1 1 0,19 3-89,21-2 90,124 1-17,60-1 207,121-18-280,-78-19 0,-105 10 0,0 9 0,8 9 0,1091 7 0,-420-38 0,-494 39 0,-296-5 0,0-3 0,-1-4 0,51-15 0,-13 3 0,287-38 0,1 18 0,4 17 0,-382 26 0,919-34 0,-551 49 0,506-28 0,-41-9 0,-792 29 0,-1 2 0,0 3 0,0 4 0,48 16 0,172 33 0,-131-47 0,-50-7 0,-2 5 0,52 15 0,266 79 0,-251-87 0,1-8 0,161-7 0,-20-1 0,-276-7 0,1 2 0,-1 1 0,1 3 0,-1 1 0,-1 1 0,1 2 0,-1 2 0,-1 1 0,0 2 0,0 2 0,-2 1 0,0 1 0,-1 2 0,20 17 0,-32-23 0,0-1 0,0 0 0,2-2 0,-1 0 0,1-2 0,1-1 0,0 0 0,0-2 0,0-1 0,1-1 0,0-1 0,4 0 0,22 5 0,266 48 0,-142-50 0,-170-11 0,-16-11-341,-7-6-1366</inkml:trace>
  <inkml:trace contextRef="#ctx0" brushRef="#br0" timeOffset="-203181.38">9488 734 25685,'0'0'2465,"0"0"-1738,-4 30-430,-17 248 674,21-85-548,0 85-86,-1 69-45,-6-41 195,-31 177-487,-185 942 544,139-937-384,8-52-100,81-525-214,65-275-1820,-27 168-404</inkml:trace>
  <inkml:trace contextRef="#ctx0" brushRef="#br0" timeOffset="-202037.69">9889 720 26718,'0'0'937,"29"0"-377,258 0 689,-85 0-655,87-4-163,66-19-97,903-109 318,-60-39-487,31-8 306,725 7-471,-163 153 286,-1409 19-264,1530 8-3,-891-2-25,-263-34 18,-748 28-12,-4-1-5,-1-1 0,0 1-1,1 1 1,-1-1 0,1 1-1,-1-1 1,1 2 0,-1-1-1,1 1 1,-1-1 0,1 1-1,-1 1 1,0-1 0,0 1-1,1 0 1,-1 0 0,0 1-1,-1-1 1,1 1 0,0 0-1,-1 1 1,0-1 0,0 1-1,0-1 1,0 1 0,0 1-1,-1-1 1,1 0 0,-1 1-1,-1 0 1,1-1 0,0 1-1,0 4 6,-2-4-5,0 0 0,0-1 0,1 1 0,0 0 0,0-1 0,0 0 0,0 1 0,0-1 0,1 0 0,0 0 0,0 0 1,0 0-1,0-1 0,1 1 0,-1-1 0,1 0 0,0 0 0,0 0 0,0-1 0,0 1 0,1-1 0,-1 0 0,1 0 0,-1-1 0,1 1 0,-1-1 0,1 0 0,0 0 0,0 0 0,1-1 5,322 59-448,737 61-571,-855-88 1046,-107-3 447,-103-29-467,0 0 0,1 0 0,-1 0 0,1 0 0,-1 0 0,1 0 0,-1 0 0,0 0 0,1 0 0,-1 0 0,0 0 0,1 1 0,-1-1-1,1 0 1,-1 0 0,0 1 0,1-1 0,-1 0 0,0 0 0,1 1 0,-1-1 0,0 0 0,0 1 0,1-1 0,-1 1 0,0-1 0,0 0 0,0 1 0,0-1-1,1 0 1,-1 1 0,0-1 0,0 1 0,0-1 0,0 1 0,0-1 0,0 0 0,0 1 0,0-1 0,0 1 0,0-1 0,0 0 0,0 1 0,-1-1 0,1 1-1,0-1 1,0 0 0,0 1 0,0-1 0,-1 1 0,1-1 0,0 0 0,0 1 0,-1-1 0,1 0 0,0 0 0,-1 1 0,1-1 0,0 0 0,-1 0-1,1 1 1,0-1 0,-1 0 0,1 0 0,-1 0-7,-30 11 218,24-9-223,4-2-1,-1 1-1,1 0 0,1-1 0,-1 1 0,0 0 0,0 0 1,0 1-1,0-1 0,1 1 0,-1-1 0,1 1 0,-1 0 0,1 0 1,0 0-1,-1 0 0,1 0 0,0 1 0,0-1 0,1 0 1,-1 1-1,0 0 0,1-1 0,0 1 0,-1 0 0,1 0 0,0 0 1,1 0-1,-1 0 0,0 0 0,1 0 0,0 0 0,0 0 0,-1 0 1,2 0-1,-1 0 0,0 0 0,1 1 7,1 0-1,1 0 0,0 0 0,-1 0 0,1 0 0,1 0 0,-1-1 0,1 0 0,-1 1 0,1-1 0,0 0 0,0-1 0,0 1 0,1-1 0,-1 0 0,0 0 0,1 0 0,0-1 0,-1 1 0,1-1 0,2 0 1,6 4-1,213 64-55,-154-51 46,0 4 0,-2 3 0,-1 3 0,34 20 10,-84-33 378,-19-15 39,-16-2-213,14 1-193,0 0 1,1 1-1,-1-1 1,0 0-1,0 1 1,0 0-1,0-1 1,0 1-1,0 0 1,1 0-1,-1 0 0,0 0 1,0 1-1,0-1 1,0 0-1,0 1 1,0-1-1,0 1 1,1 0-1,-1-1 1,0 1-1,0 0 1,1 0-1,-1 0 1,1 1-1,-1-1 1,1 0-1,-2 2-11,-12 161 0,1 266 0,-106 354 0,90-612 0,-36 185 0,-30 52 0,61-252 0,8 1 0,3 31 0,-39 215 0,14-209 0,-8-3 0,-8-2 0,-46 82 0,40-141 0,71-130-2,0-1 0,-1 1 0,1-1 1,-1 1-1,1-1 0,-1 0 0,1 1 0,-1-1 0,1 0 0,-1 0 0,1 1 1,-1-1-1,1 0 0,-1 0 0,0 0 0,1 0 0,-1 0 0,1 1 0,-1-1 1,1 0-1,-1 0 0,0 0 0,1-1 0,-1 1 0,1 0 0,-1 0 0,0 0 1,1 0-1,-1-1 0,1 1 0,-1 0 0,1 0 0,-1-1 0,1 1 1,-1 0-1,1-1 0,-1 1 0,1-1 0,0 1 0,-1 0 0,1-1 0,-1 1 1,1-1-1,0 1 0,0-1 0,-1 1 0,1-1 0,0 0 0,0 1 0,0-1 1,-1 1-1,1-1 0,0 1 0,0-1 0,0 0 2,-13-40-1334,12 38 992,-12-51-3912</inkml:trace>
  <inkml:trace contextRef="#ctx0" brushRef="#br0" timeOffset="-188414.68">6747 6652 22429,'0'0'2343,"0"0"-955,0 0 509,0 0-784,0 0-430,-9 0-199,-29 0-165,29 0-94,12-6 127,119-37 119,-62 21-395,12-7-45,1 3-1,2 4 1,0 2 0,1 4 0,62-4-32,-127 19 1,6-2-2,0 1 0,1 0 0,-1 1 0,1 1 0,-1 1 0,1 1-1,-1 0 1,1 1 0,-1 0 0,0 2 0,-1 0 0,1 1 0,-1 1 0,0 0 0,0 1 0,-1 1-1,7 5 3,-21-13 14,1 0 0,0 1 0,0-1 0,-1 1 0,1 0 0,-1 0 0,0-1 0,1 1 0,-1 0-1,0 0 1,0 0 0,0 0 0,-1 1 0,1-1 0,0 0 0,-1 0 0,1 0 0,-1 1 0,0-1-1,0 0 1,0 0 0,0 1 0,0-1 0,0 0 0,0 0 0,-1 1 0,1-1 0,-1 0 0,0 0-1,0 0 1,0 0 0,0 0 0,0 0 0,0 0 0,0 0 0,-1 0 0,1 0 0,-2 1-14,-103 47 238,76-28-237,1 1 0,0 2 0,2 1 0,1 1-1,1 1 1,1 1 0,2 1 0,1 1 0,1 2-1,-28 52-1,3 2 1,-26 78 0,16 10 0,52-275 96,28-936-96,-25 948 0,-12-298 0,8 339-4,10 52-20,78 140-17,-25-1 69,-6 2 0,27 123-28,16 157 13,-79-135-13,-17-283 0,1-6 0,0 0 0,-1 0 0,1 0 0,-1 0 0,1 1 0,-1-1 0,0 0 0,0 0 0,0 0 0,0 0 0,0 1 0,-1-1 0,1 0 0,-1 0 0,1 0 0,-1 0 0,0 0 0,0 0 0,0 0 0,0 0 0,0 0 0,0 0 0,0-1 0,-1 1 0,1 0 0,0-1 0,-1 1 0,0-1 0,1 0 0,-1 1 0,0-1 0,0 0 0,0 0 0,0 0 0,0 0 0,0 0 0,0-1 0,0 1 0,0 0 0,0-1 0,0 0 0,-2 1 0,-24-2 0,-1-1 0,1-1 0,0-1 0,0-2 0,0 0 0,1-2 0,0-1 0,0-2 0,1 0 0,0-2 0,1 0 0,1-2 0,-15-12 0,-67-45-194,3-4 1,4-5-1,-79-84 194,115 105-265,20 23-1338</inkml:trace>
  <inkml:trace contextRef="#ctx0" brushRef="#br0" timeOffset="-187759.68">8629 6390 27670,'0'0'1044,"0"0"-556,0 0 4,-8 26 42,-70 330 277,49-167-663,-10 68 18,-61 254 579,-105 288-745,141-574 107,-58 191 173,18 5-1,-25 269-279,107-548 3,20-140 12,6-31-90,67-229-1448,-22 112-399</inkml:trace>
  <inkml:trace contextRef="#ctx0" brushRef="#br0" timeOffset="-187001.43">8770 6325 23989,'0'0'2191,"0"0"-629,0 0-595,0 0-211,0 0-159,0 0-148,30-23-137,103-70-86,-122 86-191,0 1 1,1 0-1,0 0 0,0 1 0,1 1 0,-1 0 1,1 1-1,0 0 0,9 0-35,15-4 71,93-22 96,989-210 447,87 37-614,-1084 186 10,1367-151 272,-651 136-217,32-3 112,894-119-162,-319 129-15,-283 99 0,178 94 0,-1340-169 0,429 67 0,68-14 0,1478-13 0,-1698-47 0,65-16 0,-196 14-43,-141 28-599,-4 110-3346,4-88-1989</inkml:trace>
  <inkml:trace contextRef="#ctx0" brushRef="#br0" timeOffset="-186671.6">24599 6085 29870,'0'0'1123,"0"0"-767,0 0-94,14 29 68,-6-13-278,1-1-17,0 1 1,-1 0-1,-2 1 1,1 0-1,-2 0 1,0 0-1,-1 1 1,-1 0-1,-1 0 1,0 0-1,-1 0 1,-1 0-1,-1 0 1,0 1-36,-40 174 173,-34 69-84,-1-14-80,-179 606-3,-3 192-6,257-1039-26,0 1-1,-1 0 1,0 0 0,0-1-1,0 1 1,-1-1-1,0 0 1,0 0 0,-1 0-1,0 0 1,0 0 0,-1-1-1,0 0 1,0 0 0,0 0-1,-1 0 1,-1 0 26,-84 5-2403,45-20-2060</inkml:trace>
  <inkml:trace contextRef="#ctx0" brushRef="#br0" timeOffset="-185610.14">8688 10070 26262,'0'0'1495,"0"0"-431,34-7-288,226-42 263,-62 26-696,2 10 0,-1 8 0,24 10-343,108 13 312,91 27-312,170 13 258,372-46 38,268-80-129,-323 9-126,193 44-13,-541 41-28,101 35 0,-283-22 0,1161 116 0,752 76 0,-1850-198 0,982 90 0,-1362-116 0,25 0 0,-1 4 0,-1 4 0,0 3 0,-2 4 0,25 13 0,-98-33 27,-14-7-71,1 2-58,-19-24-1219,-6-13-3032</inkml:trace>
  <inkml:trace contextRef="#ctx0" brushRef="#br0" timeOffset="-165053.46">18456 5933 24773,'0'0'3753,"0"0"-3409,0 0-96,0 0 200,0 0-184,0 0-152,19 90-64,-10-70-32,-6 11-16,0-6-456,-3-5-1864</inkml:trace>
  <inkml:trace contextRef="#ctx0" brushRef="#br0" timeOffset="-164690.07">17600 6582 27582,'0'0'1331,"0"0"-406,31 0-131,-20 0-724,30 0 140,0-2 0,1-1 0,-1-2 0,-1-2 0,7-3-210,709-216 643,-728 216-1010,-32 1 401,-25 65-41,-347 630-148,376-686 113,0 0 0,0 0-1,0-1 1,0 1 0,0 0 0,1-1 0,-1 1-1,0 0 1,0 0 0,0-1 0,1 1-1,-1 0 1,0 0 0,0-1 0,1 1 0,-1 0-1,0 0 1,0 0 0,1 0 0,-1-1-1,0 1 1,1 0 0,-1 0 0,0 0 0,1 0-1,-1 0 1,0 0 0,1 0 0,-1 0-1,0 0 1,1 0 0,-1 0 0,0 0-1,1 0 1,-1 0 0,0 0 0,1 0 0,-1 1-1,0-1 1,0 0 0,1 0 0,-1 0-1,0 0 1,1 1 0,-1-1 0,0 0 0,0 0-1,0 0 1,1 1 0,-1-1 0,0 0-1,0 0 1,0 1 0,1-1 0,-1 0 0,0 1-1,0-1 1,0 0 0,0 1 0,0-1-1,0 0 1,0 1 0,0-1 0,0 0 0,0 1-1,0-1 1,0 0 0,0 1 42,32-29-5680</inkml:trace>
  <inkml:trace contextRef="#ctx0" brushRef="#br0" timeOffset="-164533.13">18785 6548 28382,'0'0'1272,"0"0"-528,-31 175-127,24-105-209,4-8-232,3-8-168,-6 0-8,-3-18-544,-4-22-2057</inkml:trace>
  <inkml:trace contextRef="#ctx0" brushRef="#br0" timeOffset="-163838.89">17929 6872 10402,'0'0'15046,"-15"28"-11537,-84 182-2360,92-192-1085,2 0-1,0 0 1,2 1-1,0-1 1,1 1-1,0 0 1,2 4-64,1-21-8,1 0 1,0 1 0,0-1 0,0 0 0,0 0 0,0 0 0,0-1 0,0 1-1,1 0 1,-1-1 0,1 1 0,-1-1 0,1 0 0,0 0 0,-1 0 0,1 0-1,0-1 1,0 1 0,-1-1 0,1 1 0,0-1 0,0 0 0,0 0 0,0 0-1,-1-1 1,1 1 0,0-1 0,0 1 0,0-1 0,-1 0 0,1 0 0,-1 0-1,1-1 1,0 1 0,0-1 7,159-86-221,-94 45 185,-15 4 75,2 3 0,1 2 0,2 3-1,1 2 1,2 3 0,0 3 0,1 2-1,1 3 1,1 3 0,18 0-39,-56 12 92,0 0 1,0 2 0,-1 1-1,1 1 1,0 2-1,-1 0 1,1 2-1,-1 0 1,0 2 0,0 1-1,-1 1 1,10 5-93,-32-12 1,0 1 1,1-1 0,-1 0 0,-1 1 0,1-1-1,0 1 1,-1-1 0,1 1 0,-1 0-1,0 0 1,0-1 0,0 1 0,0 0-1,0 0 1,-1 0 0,1 0 0,-1 0-1,0 0 1,0 1 0,0-1 0,0 0-1,-1 0 1,1 0 0,-1 0 0,0 0-1,0 0 1,0-1 0,0 1 0,0 0 0,-1 0-1,1-1 1,-1 1 0,0-1 0,1 1-1,-1-1 1,0 0 0,-1 1 0,1-1-1,0 0 1,-1 0 0,1-1 0,-1 1-1,1 0 1,-1-1 0,0 0 0,0 0-1,-2 1-1,-93 68 26,-3-4 0,-2-5 0,-23 5-26,29-21-166,164-40-492,-57-4 663,-5-1 6,0 0 0,1 1 1,-1-1-1,0 1 1,0 0-1,0 0 0,0 1 1,0 0-1,0 0 0,0 0 1,-1 0-1,1 1 0,-1 0 1,3 1-12,-7-2 10,0 0 1,0 0 0,0 0-1,-1 0 1,1 0-1,0 0 1,-1 0 0,0 0-1,1 0 1,-1 0 0,0-1-1,0 1 1,0 0 0,0 0-1,0-1 1,0 1-1,-1-1 1,1 1 0,0-1-1,-1 1 1,0-1 0,1 0-1,-1 0 1,1 0-1,-1 0 1,0 0 0,0 0-1,0 0 1,0-1 0,0 1-1,1 0 1,-1-1 0,0 0-1,0 1 1,-1-1-11,-3 2 21,-33 15-8,-1-2-1,-1-2 1,0-1-1,0-3 1,-1-1-1,0-2 1,0-1-1,-9-3-12,47-1-19,-1-1 0,1 0-1,0 0 1,-1 0 0,1 0 0,0-1 0,0 0-1,0 0 1,-1 0 0,1 0 0,0-1 0,0 1-1,1-1 1,-1 0 0,0-1 0,1 1-1,-1 0 1,1-1 0,-1 0 0,1 0 0,0 0-1,1 0 1,-1 0 0,0-1 0,1 1 0,0-1-1,-1 0 1,2 1 0,-1-1 0,0 0-1,1 0 1,-1-4 19,-1-2-160,0 0-1,1 0 1,0 0 0,1 0-1,1 0 1,-1 0-1,1-1 1,1 1 0,0 0-1,2-10 161,-2 17-6,0 0 0,0 0 0,0 0 0,1 0 0,-1 0 0,1 0 0,-1 0 0,1 0-1,0 1 1,0-1 0,0 1 0,1-1 0,-1 1 0,0 0 0,1 0 0,0 0 0,-1 0 0,1 0 0,0 0-1,0 1 1,0 0 0,0-1 0,0 1 0,0 0 0,1 1 0,-1-1 0,0 0 0,0 1 0,1 0 0,-1 0-1,0 0 1,1 0 0,-1 0 0,2 1 6,3 2 138,0 0 1,0 0-1,0 1 0,0-1 0,-1 2 1,1-1-1,-1 1 0,0 0 0,-1 1 1,1 0-1,-1 0 0,0 0 0,-1 1 1,1-1-1,3 9-138,29 27 412,-25-29-367,1 0 1,1 0-1,0-1 0,1-1 1,0-1-1,1 0 0,0-1 1,1-1-1,-1-1 1,2 0-1,8 1-45,231 24-844,-132-30-1105</inkml:trace>
  <inkml:trace contextRef="#ctx0" brushRef="#br0" timeOffset="-162854.62">19751 6362 27094,'0'0'3130,"0"0"-2259,-16 23-623,-49 82 70,60-95-292,0 1-1,0 0 0,1 0 1,0 0-1,1 1 0,0-1 1,1 1-1,0 0 0,1 0 0,0 0 1,1-1-1,1 7-25,-2 20 9,-2 15-19,-1-77-74,5 11 48,1-1 0,0 0 0,1 0 0,0 1 1,1-1-1,1 1 0,0 0 0,0 1 0,1-1 0,1 1 0,0 0 0,1 1 0,0-1 0,1 1 0,0 1 0,1 0 0,0 0 1,1 1-1,-1 1 0,2-1 0,-1 2 0,1-1 0,0 2 0,1 0 0,0 0 0,0 1 0,0 1 0,0 0 0,1 0 0,-1 2 0,1 0 1,8 0 35,-8 0 55,-1 0 0,0 1 0,1 1 1,-1 1-1,0-1 0,1 2 0,-1 0 1,0 1-1,0 0 0,0 1 0,0 0 1,-1 1-1,0 0 0,0 1 0,0 1 1,0 0-56,-10-5 12,-1-1 0,1 0 1,-1 1-1,1-1 1,-1 1-1,1 0 0,-1-1 1,0 1-1,0 0 0,0 0 1,0 0-1,0 0 0,0 0 1,0 0-1,-1 0 0,1 0 1,-1 0-1,0 0 1,1 0-1,-1 1 0,0-1 1,0 0-1,0 0 0,-1 0 1,1 0-1,0 0 0,-1 0 1,0 0-1,1 1 1,-1-1-1,0-1 0,0 1 1,0 0-1,0 0 0,0 0 1,0 0-1,-2 1-12,-62 53 115,22-29-163,-2-2 0,-1-2 1,-1-1-1,0-3 0,-33 8 48,211-40-837,-129 15 845,0-1 0,0 1 0,0 0 0,0-1 0,0 1 0,0 0 1,0 0-1,-1 0 0,1 1 0,-1-1 0,1 0 0,-1 1 0,0-1 0,0 0 0,0 1 1,0-1-1,0 1 0,-1 0 0,1-1 0,-1 1 0,0 0 0,0-1 0,0 1 1,0 0-1,0-1 0,0 1 0,-1 0 0,1-1 0,-1 1 0,0-1 0,0 1 1,0-1-1,-1 3-8,-61 68 74,33-49-71,-2-2-1,0 0 0,-1-2 1,-1-2-1,-1-1 0,0-2 1,-2-1-1,-2-1-2,127-35-41,-42 6 40,-2 0 29,1 2 0,1 2 0,0 2-1,7 0-27,-53 10 0,1 0 0,-1 0-1,0-1 1,1 1-1,-1 0 1,1 0-1,-1 0 1,1 0 0,-1 0-1,1-1 1,0 1-1,-1 0 1,1 0-1,-1 0 1,1 0-1,-1 0 1,1 1 0,-1-1-1,1 0 1,-1 0-1,1 0 1,-1 0-1,1 1 1,-1-1 0,1 0-1,-1 0 1,1 1-1,-1-1 1,0 0-1,1 1 1,-1-1 0,0 0-1,1 1 1,-1-1-1,0 1 1,1-1-1,-1 0 1,0 1-1,1-1 1,-1 1 0,0-1-1,0 1 1,0-1-1,0 1 1,0-1-1,1 1 1,-1-1 0,0 1-1,0 0 1,0-1-1,0 1 1,-1-1-1,1 1 1,0-1 0,0 1 0,-19 30-14,-8-2 3,-2-1 0,-1-2 0,-1 0-1,-20 11 12,3-1-14,-232 172-114,296-209 82,206-105 46,-206 98 1,-1 1 1,1 1 0,1 0 0,-1 1 0,1 1-1,0 1 1,0 0 0,0 1 0,14 0-2,-30 3-1,1-1 1,-1 1-1,1-1 0,-1 1 1,0 0-1,1 0 1,-1 0-1,0-1 1,0 1-1,1 0 1,-1 1-1,0-1 0,0 0 1,0 0-1,0 0 1,0 1-1,-1-1 1,1 0-1,0 1 1,0-1-1,-1 1 1,1-1-1,-1 1 0,0-1 1,1 1-1,-1-1 1,0 1-1,0-1 1,0 1-1,0 0 1,0-1-1,0 1 0,0-1 1,-1 1-1,1 1 1,-15 62-79,-1-37 8,-1 0 0,-1-1 0,-1 0-1,-2-2 1,-9 9 71,-35 44-97,56-68 110,1 1 1,0 0 0,0 0 0,1 1 0,1 0-1,0 0 1,0 0 0,1 1 0,1 0 0,0 0 0,-2 13-14,6-24 108,18-13 338,33-26-390,2 2-1,2 3 1,0 2-1,2 3 1,19-5-56,117-42-1260,-117 45-649</inkml:trace>
  <inkml:trace contextRef="#ctx0" brushRef="#br0" timeOffset="-162476.98">21231 6771 30567,'0'0'888,"0"0"-736,169 22 152,-9-19 88,3-3-208,-9 0-128,-23 0-32,-36 0-24,2 0-8,3 0-328,-31 0-664,-31 0-1633</inkml:trace>
  <inkml:trace contextRef="#ctx0" brushRef="#br0" timeOffset="-162204.6">22275 6393 29062,'0'0'1745,"0"0"-1209,0 0 192,-154 172-48,110-68-664,10 17-16,9 6 0,9-2 0,16-7 0,0-13 0,0-21 0,19-16 0,9-20 0,10-14 0,12-14 0,41-20 0,-13-15-976,1-18-5290</inkml:trace>
  <inkml:trace contextRef="#ctx0" brushRef="#br0" timeOffset="-161954.03">22817 7524 28894,'0'0'2209,"0"0"-2209,0 0-104,0 0-1561</inkml:trace>
  <inkml:trace contextRef="#ctx0" brushRef="#br0" timeOffset="-159203.31">18431 8887 29478,'0'0'895,"0"0"-485,0 0-105,0 0 66,-5 30-31,-24 195 11,12 166 169,16-374-516,-1 1 1,-1 0 0,0-1 0,-2 0 0,0 0-1,0 0 1,-2 0 0,0-1 0,-1 0 0,0 0-1,-2-1 1,1 0 0,-2-1 0,0 0 0,-1-1-1,0 0 1,-1-1 0,0 0 0,-1-1 0,-1 0-5,-6 2-4,0-2 0,-1 0 0,-1-1 0,0-1 1,0-2-1,0 0 0,-1-1 0,0-1 0,0-2 1,0 0-1,-1-2 0,1 0 0,-1-2 0,-12-2 4,32 3-37,1-1-1,-1 0 0,1 0 1,0 0-1,-1-1 0,1 1 1,0-1-1,0 0 0,0 0 1,0-1-1,0 1 0,1-1 1,-1 0-1,1 0 0,0 0 1,0 0-1,0 0 1,0-1-1,0 0 0,1 1 1,-1-1-1,1 0 0,0 0 1,0 0-1,1 0 0,-2-4 38,-13-114-1729,15 24-1511,1 0-5128</inkml:trace>
  <inkml:trace contextRef="#ctx0" brushRef="#br0" timeOffset="-158951.58">17960 9079 9962,'0'0'15203,"0"0"-13426,0 0-569,229-11-72,-132 14-304,19 5-247,10 1-321,6-7-160,40 7-104,-34-3-208,-28-4-1609</inkml:trace>
  <inkml:trace contextRef="#ctx0" brushRef="#br0" timeOffset="-158700.9">19177 9398 26358,'0'0'3880,"0"0"-3431,0 0-281,0 0 160,97 198-96,-56-131-112,-3 4-64,-10-6-32,-6-6-24,-7-14-56,-15-25-392,0-17-1041,0-3-5960</inkml:trace>
  <inkml:trace contextRef="#ctx0" brushRef="#br0" timeOffset="-158699.9">19516 9452 9202,'0'0'20692,"0"0"-19771,0 0-633,-214 158 56,149-96 0,2 5-344,-22 24-48,16-12-480,13-26-1489</inkml:trace>
  <inkml:trace contextRef="#ctx0" brushRef="#br0" timeOffset="-158496.87">20127 9189 26510,'0'0'4121,"0"0"-3513,0 0-416,0 0 88,0 0 136,0 0-272,16 155-104,75-146-24,18-9-16,7 0 0,-6-11-192,0-26-320,-35 9-897,-28-3-4360</inkml:trace>
  <inkml:trace contextRef="#ctx0" brushRef="#br0" timeOffset="-158252.06">20538 9040 27606,'0'0'2937,"0"0"-2353,0 0-328,0 0 304,-104 231-192,54-118-136,-3 8-80,3 1-80,9-1-72,13-11 0,18-11 0,10-17 0,19-20 0,41-20 0,78-34-160,-10-8-592,1-14-1473</inkml:trace>
  <inkml:trace contextRef="#ctx0" brushRef="#br0" timeOffset="-157963.66">21294 9327 29838,'0'0'1425,"0"0"-1185,0 0-112,0 0 280,0 0-224,0 0-128,169 136-40,-100-125-16,-3 9-184,-16-3-432,-25-6-2017</inkml:trace>
  <inkml:trace contextRef="#ctx0" brushRef="#br0" timeOffset="-157682.28">21134 9770 30094,'0'0'1209,"0"0"-1105,0 0 152,0 0 256,178 17-336,-93-17-128,50 0-48,-25-5-336,-13-9-1304</inkml:trace>
  <inkml:trace contextRef="#ctx0" brushRef="#br0" timeOffset="-157681.28">22523 9251 27278,'0'0'3825,"0"0"-3377,0 0-336,-160 164 112,103-94 240,-9 9-344,-3 6-80,-3 3-40,7 2-8,11-8-272,10-17-288,16-20-1017,22-31-5792</inkml:trace>
  <inkml:trace contextRef="#ctx0" brushRef="#br0" timeOffset="-157417.38">22654 9804 29574,'0'0'1414,"0"0"-881,0 0-333,0 0 31,28-25-139,87-84-125,-107 101-28,1-1 1,-1 1-1,0-1 1,-1-1-1,0 0 0,0 0 1,-1 0-1,-1 0 1,1-1-1,-2 0 1,0 0-1,0-1 1,-1 1-1,0-1 0,-1 0 1,0 0-1,-1-1 61,0 10-30,0 0 0,0 0-1,0-1 1,-1 1-1,1 0 1,-1 0 0,0-1-1,0 1 1,0 0 0,-1-1-1,1 1 1,-1 0-1,0-1 1,1 1 0,-2 0-1,1 0 1,0 0 0,0 0-1,-1 0 1,0 0-1,0 0 1,0 1 0,0-1-1,0 1 1,0-1 0,0 1-1,-1 0 1,0 0-1,1 0 1,-1 0 0,0 0-1,0 0 1,0 1 0,0-1-1,0 1 1,-2 0 30,-4-1 40,0 1 0,0 1 1,0 0-1,0 0 0,0 1 1,0 0-1,0 0 0,0 1 1,0 0-1,0 1 0,1 0 1,-1 0-1,1 1 1,0 0-1,0 0 0,0 1 1,1 0-1,0 0 0,0 1 1,0 0-1,0 0 0,1 1 1,0 0-1,1 0 0,-1 0 1,1 1-1,1 0 0,-1 0 1,1 0-1,1 0 0,0 1 1,0-1-1,0 1 0,1 0 1,0 0-1,1 0-40,-1-3 8,0 0-1,0 1 1,1-1-1,0 0 1,0 0 0,0 1-1,1-1 1,0 1 0,0-1-1,1 0 1,0 1-1,0-1 1,0 0 0,1 1-1,0-1 1,0 0-1,0 0 1,1 0 0,0-1-1,0 1 1,0-1 0,1 1-1,0-1 1,1 0-8,81 18-508,-47-21-653</inkml:trace>
  <inkml:trace contextRef="#ctx0" brushRef="#br0" timeOffset="-157131.9">23858 9666 2032,'0'0'23986,"0"0"-19942,0 0-2455,0 0-1001,0 0-171,0 0-345,1-24-266,9-141-589,-8 91 35,-5 72 744,1-1 0,0 1 1,0 0-1,-1 0 1,1 0-1,-1 0 1,0 1-1,1-1 0,-1 1 1,0-1-1,0 1 1,0 0-1,0 0 1,0 1-1,0-1 1,0 0-1,-1 1 0,1 0 1,0 0-1,0 0 1,0 0-1,0 0 1,-1 1-1,1-1 0,0 1 1,0 0-1,0 0 1,0 0-1,0 0 1,0 1-1,-2 1 4,-10 4 47,1 1 0,0 1 0,0 0 0,1 1 0,0 0 0,1 1 0,0 1 0,-4 5-47,4-6 60,1 1 1,0 0-1,1 0 1,1 1-1,0 0 0,0 1 1,2 0-1,-1 0 1,2 1-1,0-1 0,1 1 1,0 1-1,1-1 1,1 1-1,1 0 0,0 0 1,0 7-61,2-20 11,0 0-1,0 0 1,0 0-1,0 0 1,1 0 0,-1 0-1,1 0 1,-1 0-1,1 0 1,0 0 0,0-1-1,1 1 1,-1 0-1,0-1 1,1 1 0,0-1-1,-1 1 1,1-1-1,0 0 1,0 1 0,1-1-1,-1 0 1,0-1-1,1 1 1,-1 0 0,1-1-1,-1 1 1,1-1-1,0 0 1,0 0 0,-1 0-1,1 0 1,0 0-1,0-1 1,0 1 0,0-1-1,0 0 1,0 0 0,0 0-1,0 0 1,0 0-1,2-1-10,13-2 2,0 0-1,0 0 1,0-2-1,-1 0 1,0-1-1,0-1 1,-1 0-1,1-1 1,-2-1-1,1-1 1,-1 0-1,-1-1 1,0 0-1,0-1 1,-1-1-1,-1 0 1,0-1-2,61-58-238,-14 1-923</inkml:trace>
  <inkml:trace contextRef="#ctx0" brushRef="#br0" timeOffset="-118268.31">4433 7750 30455,'0'0'758,"0"0"-394,0 0-226,0 0 54,0 0 163,-3 3-93,10 11-149,34-9-88,-32-4-13,307 2 81,-40-16-93,321-50 0,153-9 0,162 58-613,-643 14 135,-223 0-2212,-14 0-4691</inkml:trace>
  <inkml:trace contextRef="#ctx0" brushRef="#br0" timeOffset="-118027.98">7829 7073 29998,'0'0'761,"0"0"-433,0 0 16,188 175 48,-116-122 64,0-5-176,4-3-176,-11-8-40,-14 0-40,-20-1-16,-31 12-8,-16 14 0,-84 46 0,-85 55-64,-91 46-256,28-25-720,19-38-1313</inkml:trace>
  <inkml:trace contextRef="#ctx0" brushRef="#br0" timeOffset="-117587.72">1859 5394 29702,'0'0'1265,"0"0"-881,0 0-232,0 0 216,0 0 72,0 0-104,0 0-216,84 87-120,-59-50 0,-3 11 0,-9 48-152,-4-9-904,-9-5-2241</inkml:trace>
  <inkml:trace contextRef="#ctx0" brushRef="#br0" timeOffset="-117289.99">971 6833 29422,'0'0'944,"0"0"-655,0 0 63,248-153 120,-101 57-40,-5 6-160,5-3-176,3 3-64,-27 22-32,2 0-256,-21 23-376,-35 20-1361,-38 19-2768</inkml:trace>
  <inkml:trace contextRef="#ctx0" brushRef="#br0" timeOffset="-117009.2">2091 6266 25021,'0'0'3025,"0"0"-1881,-88 183-296,63-98-191,12 2-145,7-5-184,6-6-184,0-11-96,6-11-48,16-23-120,25-31-360,-3-6-1337,0-31-7761</inkml:trace>
  <inkml:trace contextRef="#ctx0" brushRef="#br0" timeOffset="-117008.2">2338 6559 28982,'0'0'1080,"0"0"-511,0 0-65,0 0-96,-153 209-176,96-130-232,-8 8-144,-61 35-400,16-24-1073,-3-18-2824</inkml:trace>
  <inkml:trace contextRef="#ctx0" brushRef="#br0" timeOffset="-116745.57">1232 7160 25725,'0'0'1966,"0"0"-605,31 17-487,196 112 319,-210-119-1171,0-1 0,1-1 1,0-1-1,0 0 0,0-1 1,1-1-1,0-1 0,0-1 1,0 0-1,0-2 0,0 0 1,1-1-1,-1-1 0,0 0 1,0-2-1,0 0 0,0-1 1,0-1-1,-1-1 0,14-6-22,148-96-161,-44-1-296,-4-6-1,-6-6 1,56-74 457,-34 16-483,-134 158 602,-36 43 676,-169 217 164,-12 42-959,-12 15-669,122-179-990</inkml:trace>
  <inkml:trace contextRef="#ctx0" brushRef="#br0" timeOffset="-116477.14">1163 7998 29478,'-1'38'842,"-2"275"-175,3-273-569,-1 12-41,1 0 0,3 0 1,2-1-1,2 1 0,3-1 0,1 0-57,-9-45-6,-1-2-8,0 0 1,0 0 0,0 0-1,0 0 1,1 0 0,-1 0-1,1 0 1,0 0-1,0-1 1,0 1 0,1-1-1,-1 0 1,1 1 0,0-1-1,0 0 1,0-1 0,0 1-1,4 2 14,-5-5-12,1 0 0,-1 0 0,1 0 0,-1 0 0,1-1 0,-1 1 0,1-1 0,-1 1 0,0-1 0,1 0 0,-1 0 0,0 0 0,0 0 0,1 0 0,-1 0 0,0-1 0,0 1 0,0-1-1,0 1 1,-1-1 0,1 0 0,0 0 0,-1 0 0,1 0 0,-1 0 0,0 0 0,0 0 0,0-1 0,0 1 0,0 0 0,0-1 0,0-1 12,55-99-91,38-58-123,-23 48-97,6 4 1,4 2 0,5 5-1,53-46 311,-79 89 84,3 4 0,3 2 0,1 3-1,3 3 1,2 3 0,1 4 0,71-29-84,-122 59 122,-1 1 0,1 1 0,1 1 0,-1 1 0,1 0 0,0 2 0,0 1 0,1 1 0,-1 0 0,20 3-122,-36 0 30,0 0 0,0 1 0,0-1 0,0 2-1,0-1 1,-1 1 0,0 0 0,1 0 0,-1 0 0,0 1 0,0 0 0,-1 1 0,1-1 0,-1 1-1,0 0 1,0 0 0,-1 0 0,0 1 0,0 0 0,0 0 0,0 0 0,-1 0 0,0 0-1,0 1 1,-1 0 0,0-1 0,1 6-30,4 18 95,-1 0-1,-1 0 1,-2 1 0,-1-1-1,-2 24-94,-1-9-36,-2-1-1,-1 1 0,-3-1 1,-2 0-1,-1-1 1,-2 0-1,-3-1 0,-1-1 1,-1 0-1,-3-1 0,-23 35 37,42-71-73,-1-1 0,1 1 0,-1-1 0,0 1 0,-1-1 0,1 0-1,0 0 1,-1 0 0,0 0 0,1 0 0,-1-1 0,0 1 0,-1-1-1,1 0 1,0 0 0,-1 0 0,1 0 0,-1 0 0,1-1 0,-1 0-1,0 1 1,0-1 0,0-1 0,1 1 0,-1-1 0,0 1 0,0-1 0,0 0-1,0-1 1,0 1 0,0-1 0,0 1 0,0-1 0,1 0 0,-1-1-1,0 1 1,1-1 0,-1 1 0,1-1 0,-1 0 0,1 0 0,0-1-1,0 1 1,0-1 0,-1-1 73,-35-51-4253</inkml:trace>
  <inkml:trace contextRef="#ctx0" brushRef="#br0" timeOffset="-116193.16">2241 7428 10442,'0'0'15093,"0"0"-11394,-16 27-3188,0-5-380,5-6-35,0-1 0,2 1 1,0 1-1,0 0 0,2 0 0,0 0 0,1 1 0,1 0 0,0 1 0,1 0-96,-6 226 668,10-243-669,0-1 0,-1 0 0,1 1-1,0-1 1,0 1 0,-1-1 0,1 0-1,0 1 1,1-1 0,-1 1 0,0-1-1,0 0 1,1 1 0,-1-1-1,0 0 1,1 1 0,0-1 0,-1 0-1,1 1 1,0-1 0,-1 0 0,1 0-1,0 0 1,0 0 0,0 0 0,0 0-1,0 0 1,0 0 0,0 0 0,1 0-1,-1-1 1,0 1 0,0 0-1,1-1 1,-1 1 0,0-1 0,1 1-1,-1-1 1,0 0 0,1 0 0,-1 0-1,1 1 1,-1-1 0,0 0 0,1-1-1,-1 1 1,1 0 0,-1 0 0,0-1-1,1 1 1,-1 0 0,0-1 0,1 0-1,-1 1 1,0-1 0,0 0 1,76-60-167,-34 31 1,0 3 1,2 1-1,1 3 0,1 1 0,0 3 1,2 1-1,14-1 166,24 6 328,-86 14-296,1 1 0,-1 0 0,0-1 0,0 1 0,0 0 0,0 0 0,0 0 1,0 0-1,0 0 0,-1 0 0,1 0 0,-1 0 0,0 0 0,1 1 0,-1-1 0,0 0 0,0 0 0,0 0 1,-1 0-1,1 0 0,0 0 0,-1 0 0,1 1 0,-1-1 0,0 0 0,0 0 0,0-1 0,0 1 0,0 0 1,0 0-1,0 0 0,-1 0-32,-49 65 168,51-68-175,0 1 0,0-1 1,0 1-1,0 0 0,1-1 1,-1 1-1,0-1 0,0 1 1,0-1-1,-1 1 0,1-1 1,0 1-1,0-1 0,0 1 1,0-1-1,0 1 0,0 0 1,-1-1-1,1 1 0,0-1 1,0 1-1,-1-1 0,1 1 1,0 0-1,-1-1 0,1 1 1,0 0-1,-1-1 0,1 1 1,0 0-1,-1 0 0,1-1 1,-1 1-1,1 0 0,-1 0 1,1 0-1,0 0 0,-1-1 0,1 1 1,-1 0-1,1 0 0,-1 0 1,1 0-1,-1 0 0,1 0 1,-1 0-1,1 0 0,-1 0 1,1 1-1,-1-1 0,1 0 1,0 0-1,-1 0 7,1-8-149,6-52-2717,13-21-6592</inkml:trace>
  <inkml:trace contextRef="#ctx0" brushRef="#br0" timeOffset="-114763.72">3078 5831 30439,'0'0'977,"0"0"-576,0 0-266,48-3 57,-47 3-190,94-7 139,-1-4 0,0-4-1,32-13-140,-9-5-122,0-6 0,-3-5 0,57-33 122,-163 73-42,5-2-200,1-1 1,-1 0 0,0-1 0,0 0 0,-1-1 0,0 0 0,-1-1-1,10-11 242,-19 20-82,-1-1 0,1 1 0,-1-1 0,0 1-1,0-1 1,0 0 0,0 1 0,0-1-1,0 0 1,0 0 0,0 0 0,-1 0-1,1 0 1,-1 0 0,1 0 0,-1 0-1,0 0 1,0 0 0,0 0 0,0 0 0,0 0-1,-1 0 1,1 0 0,0 0 0,-1 0-1,0 0 1,1 0 0,-1 0 0,0 0-1,0 1 1,0-1 0,0 0 0,0 1-1,0-1 1,-1 0 0,1 1 0,-1-1 0,1 1-1,-1-1 83,-75-33-467,64 31 586,-21-9 553,0 2-1,-1 1 1,-1 1 0,0 3 0,0 0-1,-16 2-671,48 3 37,1 1-1,-1 0 0,1 0 0,-1 0 1,1 0-1,-1 0 0,1 1 1,-1 0-1,1 0 0,-1 0 1,1 0-1,0 0 0,-1 1 0,1-1 1,0 1-1,0 0 0,0 0 1,0 0-1,1 1 0,-1-1 1,0 0-1,1 1 0,0 0 1,0 0-1,-1 0 0,2 0 0,-2 1-36,-7 20 44,0 1 0,2 0 0,1 0 0,1 0 0,1 1 0,2 0 1,0 0-1,1 0 0,3 15-44,-3 392-95,2-428 78,16 118-1090,-16-122 1051,0 0 0,0 0 0,1 0 0,-1 0 0,0 0 0,1 0 0,-1 0 0,1-1 0,-1 1 0,1 0 1,0 0-1,-1 0 0,1 0 0,0-1 0,0 1 0,-1 0 0,1 0 0,0-1 0,0 1 0,0-1 0,0 1 0,0-1 0,0 1 1,0-1-1,0 0 0,0 1 0,0-1 0,0 0 0,0 0 0,0 0 0,0 0 0,0 0 0,0 0 0,0 0 0,0 0 1,0 0-1,0 0 0,0-1 0,0 1 0,0 0 0,0-1 0,0 1 0,0-1 0,0 1 0,0-1 0,0 1 0,0-1 1,0 0-1,-1 1 0,1-1 0,0 0 0,0 0 0,-1 0 0,1 1 0,-1-1 0,1 0 0,0 0 56,80-167-4833,15-38 897,28 16 9458,-121 184-5267,1 0 0,1 1 0,-1 0 0,1-1-1,0 1 1,0 1 0,0-1 0,1 1 0,-1 0 0,1 0 0,0 0 0,1 1 0,-1 0 0,0 1 0,1-1 0,0 1 0,-1 0-1,1 1 1,0-1 0,4 1-255,0 16 859,-12 2-732,0 1 0,-1-1 0,-1 0 1,-1 0-1,0 0 0,-1-1 0,-1 1 0,0-1 0,-1-1 0,-1 1 0,-1-1 0,0 0 1,-9 10-128,-109 168 342,-142 164-342,-33 49-60,255-326-14,46-79 65,0 0 1,0 1 0,0-1 0,0 1 0,0-1 0,1 1 0,-1-1 0,0 1 0,1 0-1,-1-1 1,1 1 0,0 0 0,-1-1 0,1 1 0,0 0 0,0 0 0,0-1 0,0 1 0,0 0-1,1-1 1,-1 1 0,0 0 0,1-1 0,-1 1 0,1 0 0,0-1 0,0 1 0,-1-1-1,1 1 1,0-1 0,0 1 0,0-1 0,1 0 0,-1 0 0,0 1 0,0-1 0,1 0-1,-1 0 1,2 0 8,64-3-218,-44-7 211,-2 0-1,0-2 1,0 0 0,-1-2 0,0 0-1,-1-1 1,6-7 7,56-46-5,-3-3 0,-3-4 0,-3-3 0,-4-3 0,6-17 5,-52 70 22,-14 24 26,-8 22-7,0-15-35,-43 245 181,-6 36-4,14 1 1,7 93-184,21-235 40,-28 306 45,29-426-161,11-62-135,23-86-156,117-395-2309,-37 174-1990,-35 140 4592,-28 140 3979,-43 65-3874,-1 0-1,1 0 1,0 0-1,-1 1 0,1-1 1,-1 0-1,1 1 1,0-1-1,-1 1 1,0 0-1,1 0 1,-1-1-1,1 1 1,-1 0-1,0 0 1,1 0-1,-1 0 1,0 1-1,0-1 1,0 0-1,0 0 1,0 1-1,0-1 1,0 0-1,-1 1 1,1-1-1,0 1 1,-1-1-1,1 1 1,-1-1-1,0 1 1,1 0-1,-1-1 1,0 1-1,0 0 1,0-1-1,0 1 1,0-1-1,0 1 1,-1 0-1,1-1 1,0 1-1,-1 0-30,6 120 405,-3-6-228,-5 1 0,-5 0 0,-22 106-177,18-164 19,-3 0 0,-1-1 0,-4-1 0,-2-1 0,-2-1 0,-8 9-19,28-56 15,0 0 1,0-1 0,0 1-1,-1-1 1,0 0-1,0 0 1,-1-1 0,0 0-1,0 0 1,-1 0 0,0-1-1,1 0 1,-2 0 0,1 0-1,-1-1 1,1 0 0,-1-1-1,0 0 1,0 0 0,-1 0-1,1-1 1,0-1 0,-1 1-1,0-1 1,1-1 0,-1 0-1,-3 0-15,7-1 3,1-1 0,0 1 0,-1-1 1,1 0-1,0 0 0,0-1 0,0 1 0,1-1 0,-1 0 0,1 0 0,-1 0 0,1 0 0,0-1 0,0 1 0,0-1 0,1 0 0,-1 0 0,1 0 0,0 0 0,0 0 0,1 0 1,-1 0-1,1-1 0,0 1 0,0-1 0,0 1 0,0-1 0,1 1 0,0-1 0,0 0 0,0 0-3,-12-274-381,11 251 320,2 1 0,0 0 0,2-1 0,1 1 0,1 1-1,2-1 1,0 1 0,2 0 0,1 0 0,1 1 0,1 1 0,6-9 61,-19 32 6,1 0 0,1 0-1,-1-1 1,0 1 0,0 0-1,0 0 1,1 0 0,-1 0-1,0 0 1,1-1-1,-1 1 1,1 0 0,-1 0-1,1 0 1,0 0 0,-1 0-1,1 1 1,0-1 0,0 0-1,0 0 1,0 0-1,-1 1 1,1-1 0,0 0-1,0 1 1,0-1 0,1 1-1,-1-1 1,0 1 0,0-1-1,0 1 1,0 0-1,0 0 1,0-1 0,1 1-1,-1 0 1,0 0 0,0 0-1,0 0 1,0 1 0,1-1-1,-1 0 1,0 0-1,0 1 1,0-1 0,0 1-1,0-1 1,0 1 0,0-1-1,0 1 1,0-1 0,0 1-1,0 0 1,0 0-1,0 0 1,0-1 0,-1 1-1,1 0 1,0 0 0,-1 0-1,1 0 1,0 0 0,-1 0-1,1 0 1,-1 1-1,0-1-5,8 216 989,-7-65-728,-1-145-255,0-4-6,-1 0 1,1 0-1,0-1 1,0 1 0,0 0-1,1 0 1,-1-1-1,1 1 1,-1 0 0,1-1-1,0 1 1,0-1-1,0 1 1,0-1 0,1 1-1,-1-1 1,1 0-1,-1 1 1,1-1 0,0 0-1,0 0 1,2 1-1,18-8-36,-14-3 30,-1-1-1,0-1 1,-1 0 0,0 0 0,-1 0 0,0 0-1,0-1 1,-1 0 0,0 0 0,-1 0 0,0-2 6,6-17-24,42-139-151,54-242-352,-41 144-1450,12 4-1,89-204 1978,-149 428 362,1 1 0,2 1 1,1 0-1,2 2 0,2 0 1,18-20-363,-41 54 41,-1 2-9,0 0 0,0-1-1,0 1 1,1 0 0,-1-1 0,0 1 0,0 0-1,1-1 1,-1 1 0,1-1 0,-1 1-1,0 0 1,1-1 0,-1 1 0,1-1-1,-1 1 1,1-1 0,-1 0 0,1 1-1,0-1 1,-1 1 0,1-1 0,-1 0-1,1 1 1,0-1 0,-1 0 0,1 0-1,0 0 1,-1 0 0,1 1 0,0-1 0,-1 0-1,1 0 1,0 0 0,0 0 0,-1-1-1,1 1 1,0 0 0,-1 0 0,1 0-1,0 0 1,-1-1 0,1 1 0,0 0-1,-1-1 1,1 1 0,-1 0 0,1-1-1,-1 1 1,1-1 0,0 1 0,-1-1 0,0 1-1,1-1 1,-1 1 0,1-1 0,-1 0-1,0 1 1,1-1 0,-1 1 0,0-1-1,0 0 1,1 1 0,-1-1 0,0 0-1,0 0-31,-3 33 230,-2 0 0,-1 0-1,-2-1 1,-1 0 0,-1 0-1,-8 12-229,-13 48 161,19-57-157,2 0 0,1 1 0,1 0 0,2 0-1,2 1 1,1 0 0,2 0 0,3 30-4,-1-60 0,0-1 0,1 1 0,0-1 0,0 0 0,0 0 0,0 0 0,1 0 0,0 0 0,0 0 0,0-1 0,1 1 0,0-1 0,0 0 0,0 0 0,0-1 0,0 1 0,1-1 0,-1 0 0,1 0 0,0 0 0,0-1 0,2 1 0,125 35 0,-101-32 0,16 4 0,0 2 0,-1 1 0,-1 3 0,13 7 0,-46-17 0,1 0 0,-1 1 0,1 1 0,-2 0 0,1 0 0,-1 1 0,-1 1 0,0 0 0,0 0 0,-1 1 0,0 0 0,-1 1 0,0 0 0,-1 0 0,0 1 0,3 8 0,-3 2 0,-1 1 0,0 1 0,-2-1 0,-1 0 0,-1 1 0,-1 0 0,-1-1 0,-1 1 0,-2 0 0,0-1 0,-1 1 0,-2-1 0,0 0 0,-2-1 0,-1 0 0,0 0 0,-4 4 0,-4 6 0,-1 0 0,-2-2 0,-1 0 0,-1-2 0,-1 0 0,-2-2 0,-1 0 0,-1-2 0,-1-1 0,-1-1 0,-21 11 0,43-29 0,1 0 0,-1-1 0,0-1 0,0 1 0,0-1 0,0 0 0,-1 0 0,1-1 0,-1 0 0,0-1 0,0 1 0,1-2 0,-1 1 0,0-1 0,0 0 0,0 0 0,0-1 0,0 0 0,1-1 0,-1 0 0,1 0 0,-1-1 0,1 1 0,-1-1 0,-5-4 0,4-5-24,0 0-1,0-1 1,2 1 0,-1-1-1,2-1 1,0 1-1,0-1 1,1-1 0,1 1-1,0 0 1,1-2 24,-9-39-119,1 0-1,4-1 1,1 0 0,3-37 119,4 90 6,1 1 1,-1 0-1,1 0 1,0 0-1,-1 0 1,1 1 0,0-1-1,0 0 1,0 1-1,0-1 1,1 1 0,-1 0-1,0-1 1,1 1-1,-1 0 1,0 1 0,1-1-1,-1 0 1,1 1-1,-1-1 1,1 1 0,0 0-1,-1 0 1,1 0-1,-1 0 1,1 0 0,-1 1-1,1-1 1,-1 1-1,1-1 1,-1 1 0,1 0-1,-1 0 1,1 0-1,-1 0 1,2 2-7,152 60 128,-72-24-139,158 56-1304,-135-62-2172</inkml:trace>
  <inkml:trace contextRef="#ctx0" brushRef="#br0" timeOffset="-113921.01">8475 3331 28534,'0'0'1082,"0"0"-417,0 0-126,0 0-24,0 0-75,0 0-180,-18-3-84,2 0-131,7 1-27,1 1 0,-1-1 0,0 1 0,1 1 0,-1-1 1,0 1-1,1 1 0,-1 0 0,0 0 0,1 1 0,-1 0 0,1 0 0,0 1 1,-1 0-19,-10 8 19,0 1 0,1 0 1,0 1-1,0 1 1,2 1-1,0 1 1,-5 7-20,-26 33 11,3 3 0,2 2 0,3 1 0,3 2 0,2 1 0,4 2 0,2 1 0,3 1 0,4 2 0,2 0 0,-2 32-11,0 27 0,5 0 0,6 1 0,5 78 0,6-67 0,6 1 0,7-2 0,12 41 0,33 101 0,13-3 0,91 224 0,-151-462 0,3 0 0,1-1 0,2-1 0,1-1 0,2 0 0,2-2 0,2 0 0,1-2 0,2-1 0,1-1 0,33 29 0,-52-54-2,0-1 0,1-1-1,-1 0 1,1-1 0,0 0 0,1 0 0,-1-1 0,1-1-1,0 0 1,0 0 0,0-1 0,0-1 0,1 0 0,-1-1-1,0 0 1,4-1 2,-14 1-41,0-1 0,0 1 0,0-1 0,0 0 0,0 0 0,0 0 0,0 0 0,0 0-1,0 0 1,0 0 0,-1-1 0,1 1 0,0-1 0,-1 1 0,0-1 0,1 0 0,-1 0 0,0 1 0,0-1-1,1 0 1,-2 0 0,1 0 0,0 0 0,0 0 0,-1 0 0,1 0 0,0-2 41,4-34-1609</inkml:trace>
  <inkml:trace contextRef="#ctx0" brushRef="#br0" timeOffset="-113446.88">7315 3229 27174,'0'0'2052,"0"0"-1278,0 0-462,0 0 76,0 0-39,0 0-118,15 7 25,66 8 76,34-68-12,124-97-147,1-1 65,84-32-238,3 44 0,-196 111-16,-129 27 16,-1 1 0,0 0 0,0 0-1,0 0 1,0 0 0,0 0 0,0 0 0,1 0 0,-1 0 0,0 1 0,0-1 0,0 0-1,0 1 1,0-1 0,0 0 0,0 1 0,0 0 0,0-1 0,0 1 0,0-1 0,0 1-1,-1 0 1,1 0 0,0 0 0,0-1 0,-1 1 0,1 0 0,0 0 0,-1 0 0,1 0-1,-1 0 1,1 0 0,-1 0 0,0 0 0,1 0 0,-1 0 0,0 1 0,0-1-1,0 0 1,1 0 0,-1 0 0,-1 0 0,1 0 0,0 0 0,0 1 0,0-1 0,0 0-1,-1 0 1,1 0 0,-1 0 0,1 0 0,0 10 9,-2 10 11,0 0 1,-1 1 0,-1-1 0,-1 0 0,-1-1 0,-1 0-1,0 1 1,-6 6-21,-32 83 8,-15 23-7,6 3 0,7 3 1,5 1-1,6 2 0,6 1 0,3 33-1,23 131-88,13-213-655,6-13-1299</inkml:trace>
  <inkml:trace contextRef="#ctx0" brushRef="#br0" timeOffset="-113011.38">8547 5351 30150,'0'0'819,"0"0"-372,-6 35-198,-15 130 7,43 21-33,34 59-85,-18-93-43,-6 1 0,-6 2 1,-8 1-1,-2 149-95,-15-298 3,-1-1 1,0 1-1,0 0 1,-1 0-1,0 0 1,0-1-1,0 1 1,-1 0-1,0-1 1,-1 0-1,1 1 1,-1-1-1,0 0 1,-1 0-1,1-1 0,-1 1 1,0-1-1,-1 1 1,1-1-1,-1-1 1,0 1-1,0-1 1,-1 0-1,1 0 1,-1 0-1,0-1 1,0 1-1,0-2 1,-1 1-1,0-1-3,-147 5 0,89-15 0,0-3 0,0-3 0,1-3 0,1-2 0,1-4 0,-5-4 0,11 6 0,-422-161-2232,413 156-4674</inkml:trace>
  <inkml:trace contextRef="#ctx0" brushRef="#br0" timeOffset="-110159.68">10955 4414 25685,'0'0'1215,"-1"-34"-360,-4-215 634,5 224-1135,0 1 1,2-1 0,1 0 0,1 1-1,0-1 1,8-16-355,-12 39 237,0 7-47,0 118 105,-3 39-71,-11 85-35,-69 732 68,71-825-255,-129 1151-1,103-1092-1,38-210 2,-3 6-18,3-37-143,24-234-2531,-2 109-2009</inkml:trace>
  <inkml:trace contextRef="#ctx0" brushRef="#br0" timeOffset="-109800.85">10736 4259 27822,'0'0'1152,"0"0"-824,0 0-240,0 0 200,0 0 216,0 0-312,-119 206-143,31-48 79,0-3 72,10-14-40,21-30-80,23-49-32,9-6-48,15-25-72,10-22-649,0-9-4312</inkml:trace>
  <inkml:trace contextRef="#ctx0" brushRef="#br0" timeOffset="-109629.04">11115 3853 26758,'0'0'3961,"0"0"-3185,97 217-304,-40-113 8,2 4-184,7-4-272,-6 1-24,-7-4 0,-22 43-48,-12-25-768,-19-15-2017</inkml:trace>
  <inkml:trace contextRef="#ctx0" brushRef="#br0" timeOffset="-109272.48">10265 6655 29206,'0'0'1491,"0"0"-689,0 0-311,0 0-182,11 33-101,141 448 52,-29-91-260,-119-378 0,-3-9 0,0 1 0,0-1 0,0 0 0,0 1 0,0-1 0,1 0 0,0 0 0,-1 0 0,1 0 0,0 0 0,1-1 0,-1 1 0,0 0 0,1-1 0,-1 0 0,1 0 0,0 0 0,2 2 0,27-15 0,29-69 0,39-80 0,439-663-1846,-473 728-3702</inkml:trace>
  <inkml:trace contextRef="#ctx0" brushRef="#br0" timeOffset="-33967.76">3790 4688 17604,'0'0'8496,"0"0"-6046,0 0-1734,0 0-93,-33-12 9,-111-39-105,109 39-377,-21-10-15,-1 2 0,-1 2 1,-1 3-1,0 3 0,0 2 1,-39 0-136,60 8 5,1 2 1,-1 1 0,1 2 0,0 1 0,0 2 0,0 2 0,1 1-1,0 2 1,1 2 0,-4 2-6,-89 49 29,3 5 0,3 6 0,3 5 0,-4 11-29,27-17 31,4 3 0,3 5 0,4 4 0,2 5-31,-149 191 30,12 11 0,10 15-30,155-226 8,4 3 0,4 2-1,3 2 1,5 1 0,-6 29-8,25-53 17,2 0 0,4 1 0,2 1 0,3 0 0,4 1 1,2 9-18,2-35 6,2 1 0,2-1 1,1 0-1,3 1 1,6 17-7,11 27 6,5-1 0,3-1 1,4-1-1,4-3 1,3-1-1,3-2 0,11 7-6,-23-37 5,3-1-1,2-2 0,2-2 0,1-2 0,3-2 0,1-1 1,2-3-1,1-2 0,2-2 0,1-2 0,24 8-4,-22-18 15,0-2-1,2-3 0,0-3 1,0-2-1,1-2 1,0-3-1,0-2 0,0-3 1,8-3-15,133-13 5,-49-16-5,-1-7 0,-2-6 0,-3-7 0,51-29 0,52-29 0,-4-10 0,68-54 0,-244 135 0,-2-3 0,-2-3 0,-2-2 0,-2-3 0,-3-2 0,-1-3 0,-3-2 0,-3-2 0,-2-2 0,-3-2 0,-3-2 0,-3-2 0,2-10 0,31-106 0,-9-3 0,-7-2 0,-9-3 0,-9-1 0,-7-1 0,-1-128 0,-8 28 0,-17-220 0,-3 456 0,-3 1 0,-2 0 0,-3 0 0,-2 1 0,-2 0 0,-3 0 0,-2 2 0,-23-50 0,32 89 0,-1 0 0,0 1 0,-1 0 0,0 0 0,-1 1 0,0 1 0,-1 0 0,0 0 0,0 1 0,-2 1 0,1 0 0,-1 1 0,0 0 0,-1 1 0,0 0 0,0 2 0,0 0 0,-1 0 0,-14-1 0,-40-10 0,-1 4 0,-1 3 0,1 3 0,-1 3 0,0 3 0,-2 4 0,27 3 0,1 2 0,0 2 0,1 2 0,0 3 0,1 1 0,1 2 0,1 1 0,0 3 0,2 1 0,-11 11 0,33-25-7,1 0-1,0 1 1,1 1 0,0 0-1,1 1 1,1 1 0,0 0-1,1 1 1,0 1 0,1 0-1,1 0 1,0 1 0,2 1-1,0 0 1,1 0 0,0 1-1,2 0 1,-1 4 7,6-9-348,0 1 0,1 0 0,0-1 0,1 1 0,1-1 0,1 1 0,0-1 1,0 0-1,4 8 348,20 34-6563</inkml:trace>
  <inkml:trace contextRef="#ctx0" brushRef="#br0" timeOffset="-33322.35">4226 7928 19268,'0'0'5965,"0"0"-3589,0 0-1258,0 0-257,0 0-137,0 0-149,-8 0-198,-23 3-101,23 33 951,-9 631-1227,-35 9 0,18-467-633,18-178-970,10-33-3227,3-13-11589</inkml:trace>
  <inkml:trace contextRef="#ctx0" brushRef="#br0" timeOffset="-32949.16">3665 8822 28214,'0'0'1447,"0"0"-850,0 0-327,0 0 146,0 0-9,0 0-162,23 21-145,73 70-51,-39-9 99,-51-66-104,44 159 380,13 28-134,-62-200-287,0 0 0,1-1 0,-1 1-1,1 0 1,0 0 0,0-1 0,0 0 0,0 1 0,0-1-1,0 0 1,1 0 0,-1 0 0,1 0 0,0 0 0,0-1 0,-1 1-1,1-1 1,0 1 0,0-1 0,0 0 0,0-1 0,0 1-1,1 0 1,-1-1 0,0 0 0,0 1 0,0-1 0,0-1 0,1 1-1,-1 0 1,0-1 0,0 0 0,0 1 0,0-1 0,0 0-1,0-1 1,2 0-3,86-89 11,84-150-303,-76 92-502,-11 7-985</inkml:trace>
  <inkml:trace contextRef="#ctx0" brushRef="#br0" timeOffset="-32327.68">2890 8529 26638,'0'0'1328,"0"0"-499,0 0-324,0 0-83,0 0 16,0 0-106,-27 3-135,-85 13-46,110-16-147,1 0 1,0 0 0,-1 1-1,1-1 1,-1 0-1,1 1 1,0-1-1,-1 1 1,1-1 0,0 1-1,-1 0 1,1-1-1,0 1 1,0 0-1,0 0 1,0 0 0,0 0-1,0 0 1,0 0-1,0 0 1,0 0-1,0 1 1,1-1 0,-1 0-1,0 0 1,1 1-1,-1-1 1,1 0-1,-1 1 1,1-1-1,0 1 1,0-1 0,-1 2-5,-6 438 1117,3-284-1080,-6 0-1,-7-1 0,-6 0 1,-32 99-37,54-250-121,1-4 58,0 1 0,1-1 0,-1 1-1,0-1 1,-1 1 0,1-1 0,0 1 0,0-1 0,-1 1-1,1-1 1,-1 0 0,1 1 0,-1-1 0,1 1 0,-1-1-1,0 0 1,0 0 0,0 0 0,0 1 0,0-1 0,0 0-1,0 0 1,0 0 0,0 0 0,0 0 0,0-1 0,-1 1-1,1 0 1,0 0 0,-1-1 0,1 1 0,-1-1 0,1 1-1,0-1 1,-1 0 0,1 0 0,-1 1 0,1-1 0,-1 0-1,1 0 1,-1-1 0,1 1 0,-1 0 63,-14-12-4028</inkml:trace>
  <inkml:trace contextRef="#ctx0" brushRef="#br0" timeOffset="-32012.64">2379 9714 28990,'0'0'1016,"0"0"-543,0 0-105,0 0 32,0 0 8,104 161-216,-79-150-120,3-2 40,0-9 64,4 0 16,5-29-24,1-16-56,-1-14-56,7-9-56,7-16-48,-11 13-584,-18 20-1801</inkml:trace>
  <inkml:trace contextRef="#ctx0" brushRef="#br0" timeOffset="-30059.28">1373 10699 22613,'0'0'1384,"0"0"1353,0 0-2209,0 0-392,0 0-136,0 0-440,0 0-1465</inkml:trace>
  <inkml:trace contextRef="#ctx0" brushRef="#br0" timeOffset="-29329.6">987 10795 25501,'0'0'1763,"0"0"-804,0 0-373,0 0-43,0 0-49,0 0-112,-2 7-50,-9 30-80,-3-1-1,-1-1 1,-1 0-1,-19 29-251,7-13 49,-215 439-19,219-409-140,28-77-90,1-5 186,-1 0 1,1 0 0,-1-1 0,1 0 0,-1 0-1,0 0 1,0 0 0,0-1 0,0 0-1,0 0 1,0 0 0,-1 0 0,0 0-1,1-1 1,-1 1 0,2-4 13,8-8-27,289-334-513,-219 266 533,-79 92 2,-7 17 25,-2 0 1,0-1-1,-2 1 0,-1-1 1,-1-1-1,-1 1 0,-1-2-20,3-4 15,-32 78 50,-219 578 148,249-649-204,2 1 1,0 0-1,2 0 1,1 0-1,1 1 1,0 26-10,4-52-3,0 0 1,0 0-1,1 0 1,-1 0-1,1 0 0,-1 0 1,1 0-1,-1-1 1,1 1-1,0 0 1,0 0-1,0-1 0,0 1 1,0 0-1,1-1 1,-1 1-1,0-1 0,1 0 1,-1 1-1,1-1 1,-1 0-1,1 0 1,0 0-1,-1 0 0,1 0 1,0 0-1,0 0 1,0-1-1,-1 1 0,1-1 1,0 1-1,0-1 1,0 0-1,0 0 1,0 0-1,0 0 3,77-20-32,-59 2 42,-1-2 1,-1 0 0,-1-1 0,-1 0 0,-1-2 0,-1 0-1,0 0 1,8-24-11,93-227-152,-77 153-3745,-14 37-9160</inkml:trace>
  <inkml:trace contextRef="#ctx0" brushRef="#br0" timeOffset="-28874.36">1326 10431 29094,'0'0'1363,"0"0"-833,0 0-373,0 0-28,0 0 29,15-3-82,-11 3-77,-3-1 0,1 0 0,0 0 0,0 0 0,0 0 1,0 1-1,0-1 0,0 1 0,0-1 0,0 1 0,0 0 0,0-1 0,0 1 0,0 0 0,0 1 0,1-1 0,-1 0 0,0 0 0,0 1 0,0 0 0,0-1 0,0 1 0,0 0 0,-1 0 0,1 0 0,0 0 1,0 0-1,-1 0 0,1 0 0,0 1 0,-1-1 0,1 1 0,-1-1 0,0 1 0,1 0 0,-1-1 0,0 1 0,0 0 0,0 0 0,0 0 0,-1 0 0,1 0 0,0 0 0,-1 0 0,1 0 0,-1 0 1,0 0-1,0 0 0,0 0 0,0 0 0,0 0 0,0 0 0,0 0 0,-1 1 0,1-1 0,-1 0 0,1 0 0,-2 0 1,-74 177-63,-112 180-51,170-291 0,30-64-258,3-8 289,1-1-1,-1 0 1,0-1-1,0-1 1,-1 0-1,0-1 1,0 0-1,-1-1 1,0-1-1,0 0 1,-1-1-1,-1 0 0,6-7 84,-3 5-59,89-79-151,-98 96 8,-27 93 283,-40 48 197,37-96-168,4 2 0,1 0 0,3 1 0,1 1 0,-1 23-110,15-23 219,2-52-216,0 0 0,0 1 0,1-1-1,-1 0 1,0 1 0,1-1 0,-1 0 0,1 1 0,0-1 0,-1 0 0,1 0 0,0 0 0,0 0 0,-1 1 0,1-1-1,0 0 1,0 0 0,0-1 0,0 1 0,1 0 0,-1 0 0,0 0 0,0-1 0,0 1 0,1-1 0,-1 1-1,0-1 1,1 1 0,-1-1 0,0 0 0,1 0 0,-1 0 0,0 1 0,1-1 0,-1 0 0,0-1 0,1 1-1,-1 0 1,1 0 0,-1-1 0,0 1 0,1 0 0,-1-1 0,0 0 0,0 1 0,0-1 0,1 0 0,-1 1 0,0-1-3,10-4 9,-1 0 0,1 0 0,-1-1 0,0-1 0,-1 0 0,1 0 0,-1 0 0,-1-1 0,0-1 0,0 0 1,6-8-10,56-72-160,-3-3 1,13-31 159,63-88-2951,-109 168-801</inkml:trace>
  <inkml:trace contextRef="#ctx0" brushRef="#br0" timeOffset="-28622.88">1830 10950 19340,'0'0'4121,"0"0"-2593,0 0-535,0 0-401,0 0-560,-31 152-32,25-137-3401</inkml:trace>
  <inkml:trace contextRef="#ctx0" brushRef="#br0" timeOffset="-28332.5">1451 11565 26062,'0'0'1584,"0"0"-669,-4 25-402,-28 169 262,-109 256-455,191-597-1037,161-328-5677,-165 411 10031,-36 70-2382,-9 115 700,2 156-543,-3-269-1399,0-1-1,1 1 1,-1-1-1,1 1 0,1-1 1,-1 0-1,2 1 1,-1-1-1,1 0 0,-1 0 1,2-1-1,-1 1 1,1-1-1,0 1 0,1-1 1,-1 0-1,1-1 1,0 1-1,1-1 0,-1 0 1,1 0-1,0-1 1,0 0-1,0 0 0,1 0 1,0-1-1,1 1-12,-3-5 6,0 0 0,0-1 0,0 0-1,-1 0 1,1 0 0,-1-1 0,1 0 0,-1 0-1,0 0 1,0 0 0,0 0 0,-1-1 0,1 1 0,-1-1-1,0 0 1,0 0 0,0-1 0,-1 1 0,1-1 0,-1 1-1,0-1 1,0 0 0,-1 1 0,1-1 0,-1 0-1,0 0 1,0 0 0,-1 0 0,0-1 0,0 1-6,6-14 0,91-300-1521,-60 206-667</inkml:trace>
  <inkml:trace contextRef="#ctx0" brushRef="#br0" timeOffset="-28147.27">2094 10510 30166,'0'0'1145,"0"0"-913,0 0 8,0 0-8,0 0-32,0 0-200,38 197-144,-35-126-168,-3 47-400,-16-19-1449,-15-6-3616</inkml:trace>
  <inkml:trace contextRef="#ctx0" brushRef="#br0" timeOffset="-27817.69">1746 11613 23437,'0'0'1940,"0"0"-1013,0 0-287,28-17-69,172-123 207,-180 122-678,-14 10-39,2 1 0,-1 0 0,1 1 0,0 0 0,0 0-1,0 1 1,1 0 0,0 0 0,0 1 0,0 0 0,0 1 0,2 0-61,0 11-24,-9 25-19,-1 0 1,-3 1-1,0-1 0,-2 0 1,-1 0-1,-2 0 1,-3 6 42,-4 26-12,2 0 9,2 0 0,4 1 0,2 26 3,3-90-2,0 0 0,0 1 0,0-1 0,1 1 1,0-1-1,-1 1 0,1-1 0,0 0 0,0 1 1,0-1-1,0 1 0,1-1 0,-1 1 0,1-1 0,-1 1 1,1-1-1,0 0 0,0 1 0,0-1 0,0 0 0,0 0 1,1 0-1,-1 0 0,1 0 0,-1 0 0,1 0 0,0 0 1,-1-1-1,1 1 0,0-1 0,0 1 0,0-1 0,1 0 1,-1 0-1,0 0 0,0 0 0,1 0 0,-1 0 0,0 0 1,1-1-1,-1 1 0,1-1 0,-1 0 0,1 0 0,-1 0 1,1 0-1,-1 0 0,1-1 0,-1 1 0,0-1 0,3 0 2,4-3 46,1-1-1,-2 0 1,1-1-1,-1 0 1,1 0-1,-2-1 1,1 0-1,-1 0 1,0 0-1,0-1 0,-1-1 1,4-6-46,59-85 148,-5-3-1,-5-3 1,-4-2 0,28-83-148,-74 172-317,-1 0 1,-2 0 0,0 0-1,-1-1 1,0 0-1,-2 0 1,0 0 0,-2-4 315,-1 25 16,0-1 0,0 1-1,0 0 1,0 0 0,0-1-1,0 1 1,0 0-1,-1-1 1,1 1 0,0 0-1,0-1 1,-1 1-1,1 0 1,-1-1 0,1 1-1,0-1 1,-1 1 0,1-1-1,-1 1 1,0-1-1,1 1 1,-1-1 0,1 1-1,-1-1 1,0 0-1,1 1 1,-1-1 0,0 0-1,1 0 1,-1 1-1,0-1 1,1 0 0,-1 0-1,0 0 1,1 0 0,-1 0-1,0 0 1,0 0-1,1 0 1,-1 0 0,0 0-1,1-1 1,-1 1-1,0 0 1,1 0 0,-1-1-1,0 1 1,1 0 0,-1-1-1,0 1 1,1 0-1,-1-1 1,1 1 0,-1-1-1,1 1 1,-1-1-1,1 0 1,-1 1 0,1-1-1,0 1 1,-1-1-1,1 0 1,0 1 0,-1-1-1,1 0 1,0 1 0,0-1-1,0 0 1,0 1-1,0-2-14,-1 3 22,1 0-1,0-1 0,-1 1 1,1 0-1,0-1 0,0 1 1,-1 0-1,1 0 0,0-1 1,0 1-1,0 0 0,0-1 1,0 1-1,0 0 0,0 0 1,0-1-1,1 1 0,-1 0 1,0-1-1,0 1 0,1 0 1,-1-1-1,0 1 0,1 0 1,-1-1-1,0 1 0,1-1 1,-1 1-1,1 0 1,-1-1-1,1 1 0,-1-1 1,1 0-1,-1 1 0,1-1 1,0 1-1,-1-1 0,1 0 1,0 1-1,-1-1 0,1 0 1,0 0-1,-1 0 0,1 1 1,0-1-1,0 0 0,-1 0 1,1 0-1,0 0 0,0 0 1,-1 0-1,1-1 0,0 1 1,-1 0-1,1 0 0,0 0 1,-1-1-1,1 1 0,0 0 1,-1-1-1,1 1 0,0-1-21,12-2 49,0-1 0,0 0-1,-1 0 1,0-2 0,1 1 0,-2-2-1,1 0 1,-1 0 0,0-1-1,-1 0 1,1-1 0,7-9-49,4-1 74,62-53-477,-4-4 1,-3-4-1,7-14 403,-34 29-3259</inkml:trace>
  <inkml:trace contextRef="#ctx0" brushRef="#br0" timeOffset="-27568.37">2969 10561 26046,'0'0'3440,"0"0"-2536,0 0-319,-41 163 103,25-27-112,-3 56-248,4 50-176,5 21-104,7-18-48,3-36-104,0-54-336,0-50-824,0-37-2209</inkml:trace>
  <inkml:trace contextRef="#ctx0" brushRef="#br0" timeOffset="-27065.57">1028 12906 28942,'0'0'932,"0"0"-318,0 0-259,0 0-33,31-5 112,283-56 261,-109 4-445,1091-377-43,-780 252-191,-370 129-16,-144 52 0,-1 1 0,1 0 0,0-1 0,-1 1 0,1-1 0,-1 1 0,0-1 0,1 0 0,-1 1 0,1-1 0,-1 0 0,0 0 0,0 0 0,1 0 0,-1 0 0,0-1 0,0 1 0,0 0 0,0 0 0,0-1 0,-1 1 0,1-1 0,0 1 0,-1-1 0,1 1 0,-1-1 0,1 1 0,-1-1 0,0 1 0,1-1 0,-1 1 0,0-1 0,0 0 0,0 1 0,0-1 0,-1 1 0,1-1 0,0 0 0,0-60 0,1-24 0,-4 1 0,-3 0 0,-6-15 0,-14-27 0,-6 1 0,-5 1 0,-6 2 0,-16-25 0,35 90 0,-1 1 0,-4 1 0,-2 1 0,-2 2 0,-2 1 0,-3 2 0,-2 2 0,-1 1 0,-25-18 0,16 25 0,-2 3 0,-2 2 0,-1 2 0,-2 3 0,-1 2 0,-1 3 0,-1 3 0,0 2 0,-2 3 0,-1 2 0,0 4 0,0 2 0,-1 2 0,-19 3 0,3 4-2,0 2 0,1 4 0,-1 4 0,2 3 0,0 3 0,0 4 0,2 3 0,1 3 0,1 4 0,-41 23 2,28-9-4,2 3-1,2 4 1,2 3-1,3 4 1,3 4-1,2 2 1,3 4 0,3 2-1,3 4 1,3 2-1,4 3 1,3 2 0,4 2-1,4 3 1,3 1-1,3 6 5,23-46 3,1 1-1,3 0 0,3 1 0,1 0 0,2 0 1,3 1-1,2 0 0,1 0 0,4 5-2,-1-26 0,1-1-1,2 0 1,1 0-1,1 0 0,1-1 1,2 0-1,1 0 1,0-1-1,2 0 1,1-1-1,1-1 0,2-1 1,0 0-1,2 1 1,25 23-210,1-3-1,2-1 0,2-3 0,2-2 1,1-2-1,2-2 0,1-3 1,2-2-1,20 5 211,74 26-2506</inkml:trace>
  <inkml:trace contextRef="#ctx0" brushRef="#br0" timeOffset="-21759.24">4838 9943 12019,'0'0'16795,"0"0"-15955,0 0-408,0 0 89,0 0-33,0 0-176,-38 158-168,13-116-32,-6 12-56,-10 13-56,-6 10-24,-3 4-112,-1 7-112,1 19-264,13-19-665,15-26-1287</inkml:trace>
  <inkml:trace contextRef="#ctx0" brushRef="#br0" timeOffset="-21495.07">4753 10530 28142,'0'0'1920,"0"0"-1103,0 0-321,-22 192-32,19-142-80,3-5-280,0-8-104,12-3-176,10-3-264,10-11-696,-4-9-649,-9-11-2664</inkml:trace>
  <inkml:trace contextRef="#ctx0" brushRef="#br0" timeOffset="-21215.99">4919 10566 23941,'0'0'2721,"0"0"-1137,94-149-440,-44 92-328,4 7-247,5-1-257,4 6-160,0 2-96,-1 4-56,4-12-184,-16 11-961,-18 4-3384</inkml:trace>
  <inkml:trace contextRef="#ctx0" brushRef="#br0" timeOffset="-21214.99">5299 9821 27310,'0'0'1416,"0"0"-424,-76 237-287,48-118-169,3 8-176,6-3-184,7-5-176,5-15 0,7-22-288,0-23-537,7-45-1103,8-14-2337,-2-11-15915</inkml:trace>
  <inkml:trace contextRef="#ctx0" brushRef="#br0" timeOffset="-20915.28">5399 10389 26310,'0'0'1864,"0"0"-840,50 146-368,-22-95-47,4-11-225,-1-15-248,-3-17-128,-3-8 72,-3-11 0,-3-34-80,9-62-304,-6 5-905,-3-2-1383</inkml:trace>
  <inkml:trace contextRef="#ctx0" brushRef="#br0" timeOffset="-20914.28">5810 9454 27262,'0'0'1952,"0"0"-1280,0 0-111,0 0-321,37 170-240,-18-153-377,0-14-1663</inkml:trace>
  <inkml:trace contextRef="#ctx0" brushRef="#br0" timeOffset="-20651.45">6465 9491 29342,'0'0'1513,"0"0"-745,-132 169-288,73-84-152,-1 5-256,-3 9-72,1 6-368,2 7-32,13 18-304,16-28-1105,18-34-2264</inkml:trace>
  <inkml:trace contextRef="#ctx0" brushRef="#br0" timeOffset="-20386.17">6409 9903 28702,'0'0'1942,"0"0"-1130,0 0-488,-16 33 27,-87 219-10,91-217-423,2 1 1,2 0-1,1 1 0,1 0 0,3 0 0,1 0 0,1 0 0,4 23 82,-3-58-10,0 0-1,1 0 0,-1 0 0,0-1 0,1 1 0,-1 0 0,1 0 0,0-1 0,0 1 0,-1 0 0,1-1 1,0 1-1,1-1 0,-1 1 0,0-1 0,0 0 0,0 1 0,1-1 0,-1 0 0,1 0 0,-1 0 0,1 0 1,-1 0-1,1 0 0,0 0 0,-1-1 0,1 1 0,0-1 0,0 1 0,0-1 0,-1 0 0,1 1 1,0-1-1,0 0 0,0 0 0,0 0 0,-1-1 0,1 1 0,0 0 0,0-1 0,0 1 0,-1-1 0,1 1 1,0-1-1,-1 0 0,1 0 0,0 0 0,-1 0 0,1 0 0,-1 0 0,0 0 0,1 0 0,-1-1 0,0 1 1,0-1-1,1 0 11,32-39 0,-30 34-8,1-1 0,0 1 0,0-1 0,0 2 0,1-1 0,0 0 0,1 1 0,0 0 0,0 1 0,0 0 0,0 0 0,1 0 0,0 1 0,0 0 0,0 0 0,0 1 0,1 0 0,-1 1 0,1 0 0,0 0 0,-1 1 0,1 0 0,3 0 8,-10 2 8,1-1 1,-1 1 0,1 0-1,-1 0 1,1 0 0,-1 1-1,0-1 1,1 1 0,-1-1 0,0 1-1,0 0 1,0-1 0,0 1-1,-1 0 1,1 0 0,0 0-1,-1 1 1,1-1 0,-1 0-1,0 1 1,0-1 0,0 1 0,0-1-1,0 1 1,-1-1 0,1 1-1,-1-1 1,1 2-9,5 81-338,-6-78 194,0-3-731,0-4-1156</inkml:trace>
  <inkml:trace contextRef="#ctx0" brushRef="#br0" timeOffset="-20040.33">6098 9869 27054,'0'0'1920,"0"0"-1232,0 0 177,3 147-217,7-88-240,2 6-176,-2 6-80,-1 5-16,-6-3-120,-3-2-16,0-6-120,0-17-32,0-14-40,0-29-216,13-5-737,6-5-2223</inkml:trace>
  <inkml:trace contextRef="#ctx0" brushRef="#br0" timeOffset="-19786.66">6741 9737 30182,'0'0'1385,"0"0"-1009,0 0 40,0 0-56,0 0-312,0 0-48,-135 189 0,79-110 0,-1 8 0,-2 4 0,-1-1-120,4-8-136,9-17-104,12-23-200,13-22-761,13-20-895</inkml:trace>
  <inkml:trace contextRef="#ctx0" brushRef="#br0" timeOffset="-19583.91">6471 9686 27958,'0'0'1499,"0"0"-654,0 0-28,0 32-71,0 234 7,3 71-604,-2-319-150,1 0 0,1 0 0,1-1 0,0 0 0,1 1 0,1-1 0,1-1 0,0 1 0,1-1 0,5 6 1,-9-16-2,0 0 0,0-1 0,0 0 0,1 0 0,0 0 0,0 0 0,0-1 1,0 0-1,1 0 0,0 0 0,0-1 0,0 0 0,0 0 0,0 0 0,1-1 0,-1 0 0,1 0 0,0 0 0,-1-1 0,1 0 0,0-1 1,0 1-1,0-1 0,0-1 0,-1 1 0,1-1 0,0 0 0,4-2 2,-4 0-46,1 0 1,0-1-1,-1 0 0,1 0 1,-1 0-1,-1-1 1,1 0-1,0-1 0,-1 0 1,0 0-1,-1 0 0,1 0 1,-1-1-1,0 0 0,0-2 46,-4 9-8,40-64-1279,-11 2-1334</inkml:trace>
  <inkml:trace contextRef="#ctx0" brushRef="#br0" timeOffset="-19014.99">5593 9387 24573,'0'0'2139,"0"0"-749,-45 19-448,-16 7-768,1 3 1,2 3 0,1 2 0,1 3 0,2 2 0,-5 8-175,-73 69 116,5 6-1,5 5 1,6 6-1,6 4 1,6 5 0,-8 27-116,79-113 66,2 2 1,2 1-1,3 0 0,3 2 1,2 1-1,3 1 1,3 1-1,3 0 1,2 0-1,4 1 1,2 0-1,3 1 1,3 14-67,-1-61 15,-1-1-1,2 1 1,1 0 0,0-1 0,1 0-1,1 0 1,1 0 0,0 0 0,2-1 0,0 0-1,0-1 1,2 0 0,0 0 0,1-1 0,0 0-1,1-1 1,1 0 0,0-1 0,1 0-1,1-1 1,0-1 0,0 0 0,8 3-15,154 44 33,-111-46-24,1-2 0,0-3 0,0-4-1,1-2 1,-1-3 0,0-3 0,0-3 0,0-3-1,-1-3 1,38-14-9,8-14 33,-1-4 0,-3-5-1,-1-4 1,-1-7-33,56-37 84,-5-8 0,-5-6 1,-4-6-1,-6-7 0,110-128-84,-176 171 25,-4-4 0,-4-2 0,19-39-25,-63 90 3,-2-2 0,-2-1 0,-1 0 0,-2-2 0,-2 0 1,-2 0-1,-2-2 0,-2 1 0,3-33-3,-11 63 0,0 1 0,-1-1 0,0 0 0,-1 1 0,0-1 0,-2 1 0,1 0 0,-1 0 0,-1 0 0,-1 0 0,0 0 0,0 1 0,-1 0 0,-1 0 0,0 0 0,0 1 0,-3-3 0,-14-15 0,-1 1 0,-1 2 0,-2 0 0,0 2 0,-1 1 0,-2 1 0,0 1 0,-1 2 0,-1 2 0,-1 0 0,0 3 0,-1 0 0,-1 3 0,-33-7 0,-17 0 0,-1 4 0,-1 4 0,0 3 0,0 4 0,-43 7 0,113-4-42,0 0 0,1 2 0,-1 0 0,1 1 0,0 0 0,0 2 0,0 0 0,0 1 0,1 1 0,0 0 0,0 1 0,1 1 0,0 0 0,0 1 0,1 1 0,1 0 0,0 1 0,0 0 0,1 1 0,-2 3 42,-2 19-1673</inkml:trace>
  <inkml:trace contextRef="#ctx0" brushRef="#br0" timeOffset="-18703.63">7133 11297 32215,'0'0'0,"0"0"-384,0 0-1577,-13-144-5920</inkml:trace>
  <inkml:trace contextRef="#ctx0" brushRef="#br0" timeOffset="-5930.22">8265 3127 20460,'0'0'1486,"0"0"-212,0 0 1022,0 0-552,0 0-486,11-21-287,34-66-235,-45 87-706,-1 0 0,1 0 0,-1 0 0,1 0 0,-1 0 0,1 0 0,-1 0-1,1 0 1,-1 0 0,1-1 0,0 1 0,-1 0 0,1 0 0,-1-1 0,1 1 0,-1 0 0,1-1 0,0 1-1,-1 0 1,1-1 0,0 1 0,-1 0 0,1-1 0,0 1 0,0-1 0,-1 1 0,1 0 0,0-1 0,0 1-1,0-1 1,0 1 0,-1-1 0,1 1 0,0-1 0,0 0-30,-10 75 115,-12 214 217,6 3-144,-3 88-8,-46 1353 283,59-1369-446,2-60-4,-2-79-10,-16 12 0,0-146 34,22-90-36,0 1 1,0 0-1,-1 0 0,1 0 0,0 0 1,0-1-1,-1 1 0,1 0 0,0 0 1,-1-1-1,1 1 0,-1 0 1,1 0-1,-1-1 0,1 1 0,-1-1 1,1 1-1,-1 0 0,0-1 0,1 1 1,-1-1-1,0 1 0,0-1 1,1 0-1,-1 1 0,0-1 0,0 0 1,0 0-1,1 1 0,-1-1 1,0 0-1,0 0 0,0 0 0,0 0 1,0 0-1,1 0 0,-1 0 0,0 0 1,0 0-2,-23-41 3,8-29-89,4-2-1,2 0 0,3-22 87,-11-182-288,6-739-1231,13 690 823,2-107 179,18 0-1,70-380 518,-31 476-2191,-56 242-179,-6 78-416,-5 2-2622</inkml:trace>
  <inkml:trace contextRef="#ctx0" brushRef="#br0" timeOffset="-5435.05">7622 3604 27902,'0'0'1059,"0"0"-334,0 0 41,0 0-99,0 0-186,0 0-184,24-33-146,169-225 52,153-197-103,-344 451-100,20-25-3,-1-2 0,-2 0 0,-1-1 0,-2-1 0,12-35 3,-25 57 14,-2 14-267,-1 3 208,4 88 62,5 0 0,13 55-17,3 19 90,19 268-559,-13 388 469,-34-766-1295,-10-10-1591</inkml:trace>
  <inkml:trace contextRef="#ctx0" brushRef="#br0" timeOffset="-4968.75">7399 5845 29486,'0'0'1059,"0"0"-712,10 28 10,-6-16-305,8 25 115,1 0 0,3-1 1,0-1-1,3 0 1,3 3-168,46 62 157,5-3 0,3-3 1,5-4-1,62 53-157,-134-135 0,-8-6 0,0-1 0,0 1 0,0 0 0,0-1 0,0 1 0,0-1 0,0 0 0,0 1 0,1-1 0,-1 0 0,1 0 0,-1 0 0,1 0 0,-1 0 0,1 0 0,0 0 0,-1 0 0,1-1 0,0 1 0,0-1 0,-1 1 0,1-1 0,0 0 0,0 1 0,0-1 0,0 0 0,-1 0 0,1 0 0,0-1 0,0 1 0,0 0 0,-1-1 0,1 1 0,0-1 0,0 0 0,-1 1 0,1-1 0,0 0 0,-1 0 0,1 0 0,-1 0 0,1-1 0,-1 1 0,0 0 0,1 0 0,0-2 0,119-221 0,91-174-540,158-214 540,-306 517-1772</inkml:trace>
  <inkml:trace contextRef="#ctx0" brushRef="#br0" timeOffset="3276.62">17932 13388 10802,'0'0'15996,"0"0"-14748,0 0-168,0 0-288,-16-144-39,16 142-265,0 2-264,10 0-104,18 22 48,13 6-8,9 3-56,3-2-56,7-1-32,-4-6-16,4-5-16,6 9-104,-16-4-344,-25-5-1337</inkml:trace>
  <inkml:trace contextRef="#ctx0" brushRef="#br0" timeOffset="3493.59">17314 14351 28134,'0'0'960,"0"0"-384,0 0 8,236 19 201,-111-44-305,10-29-224,3-11-88,-3-5-48,-16-3-64,-16 5-56,-21 3-168,-13-11-264,-25 16-921,-22 7-1559</inkml:trace>
  <inkml:trace contextRef="#ctx0" brushRef="#br0" timeOffset="3681.86">18346 13524 15539,'0'0'11075,"0"0"-9539,-28 178-400,22-80-312,2 15-247,1 3-201,0 2-112,-3 1-112,-4-9-96,-2-14-40,-1-17-16,-2-20-120,2-36-376,7-18-873,-4-5-2488</inkml:trace>
  <inkml:trace contextRef="#ctx0" brushRef="#br0" timeOffset="3912.95">17951 14139 20460,'0'0'5343,"-23"28"-3505,-6 6-1521,-102 140 1055,124-164-1291,0 1 0,1 0 0,1 0 0,0 0 0,0 1 0,1-1 0,1 1 0,-1 0 0,2 0 0,0 1 0,0 9-81,3-20-36,1 1 1,0-1-1,0 0 0,-1-1 1,2 1-1,-1 0 0,0 0 1,0-1-1,0 1 0,1-1 1,-1 0-1,0 0 0,1 0 1,0 0-1,-1 0 0,1 0 1,-1-1-1,1 1 0,0-1 1,-1 0-1,1 0 0,0 0 1,-1 0-1,1 0 1,0-1-1,0 1 0,-1-1 1,1 1-1,-1-1 0,1 0 1,-1 0-1,1 0 0,-1-1 1,0 1-1,1-1 36,16-7-911,-1-1 0,0-1 0,-1-1 0,0 0 0,0-2 0,-2 1 0,0-2 0,7-8 911,-3 4-1461,64-59-1628,-58 55 4908,1 1-1,1 2 0,0 0 0,2 2 0,0 1 1,30-12-1819,124-44-246,-132 46-2604</inkml:trace>
  <inkml:trace contextRef="#ctx0" brushRef="#br0" timeOffset="4766.52">18738 13036 27718,'0'0'1362,"0"0"-521,0 0-532,0 0-58,0 0 52,0 0-116,3 29-86,10 95-40,-10 65 29,-3-187-93,1 0 1,0 0 0,-1 0 0,1 0 0,0 0-1,0 0 1,0 0 0,0 0 0,1-1-1,-1 1 1,0 0 0,1-1 0,-1 1-1,1-1 1,0 0 0,-1 1 0,1-1 0,0 0-1,0 0 1,0 0 0,0 0 0,0 0-1,0-1 1,0 1 0,0-1 0,0 1 0,0-1-1,0 1 1,0-1 0,0 0 0,1 0-1,-1 0 1,0-1 0,0 1 0,0 0-1,0-1 1,0 1 0,0-1 0,0 0 0,1 0 2,16 0-11,-3 1 8,-13-1 3,1 0 0,0 0 0,0 0 0,-1 1 0,1-1 0,0 1 0,0 0 0,0 1 0,0-1 0,-1 1 0,1-1 0,0 1 0,0 0 0,-1 0 0,1 1 0,-1-1-1,1 1 1,-1 0 0,1 0 0,-1 0 0,0 0 0,0 1 0,0-1 0,0 1 0,-1 0 0,1-1 0,-1 1 0,1 1 0,-1-1 0,0 0 0,0 0 0,0 2 0,-2 6 4,0 1 1,-1-1-1,0 0 1,-1 1 0,0-1-1,-1 0 1,0 0-1,-1 0 1,0-1 0,0 1-1,-1-1 1,-1 0-1,0 0 1,0-1 0,-1 0-1,0 0 1,-1 0-1,1-1 1,-2 0 0,-3 2-5,3 1 2,-44 48 5,-3-1 0,-1-3 0,-4-3 0,-1-3 0,-16 7-7,70-50 0,0 0 1,-1 0-1,0-1 1,0 0-1,0-1 1,-1 0-1,1 0 1,-1-1-1,0 0 1,0-1-1,0 0 1,-1-1-1,1 0 1,-5 0-1,12-2-6,1 0-1,0 1 1,0-1 0,0 0 0,0 0 0,0 0-1,0 0 1,0-1 0,0 1 0,0-1 0,0 1 0,1-1-1,-1 1 1,1-1 0,-1 0 0,1 0 0,-1 0 0,1 0-1,0 0 1,0 0 0,0 0 0,0 0 0,1 0 0,-1-1-1,1 1 1,-1 0 0,1 0 0,-1-1 0,1 1 0,0 0-1,0-1 1,1 0 6,12-82-348,-3 71 341,1 1 1,0 0-1,0 1 0,2 0 0,-1 1 1,1 0-1,1 1 0,0 0 0,0 2 1,1-1-1,0 2 0,1 0 0,-1 1 1,17-5 6,-17 6 32,0 0 0,0 1 0,0 0 0,1 1 0,-1 1 0,1 0 0,-1 2 0,1-1 0,0 2 0,-1 0 0,3 1-32,-15-1 7,-1 0 1,1 0-1,-1 1 1,1-1 0,-1 1-1,0-1 1,1 1 0,-1 0-1,0 0 1,0 0 0,0 0-1,-1 0 1,1 0-1,0 0 1,-1 1 0,0-1-1,1 0 1,-1 1 0,0-1-1,0 1 1,0 0-1,-1-1 1,1 1 0,0 1-8,-1-1 2,1 0 0,0 0 0,0 0 0,0 0 0,0 0 0,1 0 0,-1 0 0,1 0 0,0 0 0,-1-1 0,1 1 0,1-1 0,-1 0 0,0 1 0,1-1 0,-1 0 0,1 0 0,-1 0 0,1-1 0,0 1 0,2 0-2,127 8-765,-92-11 480,85 2 40,-123 1 256,0-1 0,0 1 0,-1 0 0,1 0 0,0 0-1,-1 0 1,0 0 0,0 1 0,0-1 0,0 0 0,0 1 0,0-1 0,0 0 0,-1 1-1,1-1 1,-1 1 0,0-1 0,1 1 0,-1-1 0,0 1 0,-1-1 0,1 1 0,0-1-1,-1 1 1,1-1 0,-1 1 0,0-1 0,0 1 0,0-1 0,-1 1-11,-91 139 268,-37 31-253,109-85-93,11-23 92,4-48 12,-1 1 0,-1-2 1,0 1-1,-1-1 1,-1 0-1,-1-1 1,0 0-1,-1-1 0,0 0 1,-1-1-1,-1 0 1,0-1-1,0-1 1,-1 0-1,-1-1 0,0 0 1,-2-1-27,16-7 2,-1-1-1,0 1 1,0-1 0,0 0-1,0 1 1,0-2 0,0 1-1,0 0 1,0-1-1,0 1 1,0-1 0,0 0-1,0 0 1,-1 0 0,1 0-1,0-1 1,0 1 0,0-1-1,0 0 1,0 0 0,0 0-1,0 0 1,0 0 0,1-1-1,-1 1 1,0-1 0,1 0-1,-1 0 1,0 0-2,-1-10-65,0 0 1,1-1-1,1 0 0,-1 1 0,2-1 1,0 0-1,0 0 0,2 0 0,0-10 65,0-5-195,-1-81-510,0 110 714,1 0 0,0 0-1,-1 0 1,1-1 0,0 1 0,0 0 0,0-1-1,-1 1 1,1-1 0,0 1 0,0-1 0,0 1-1,0-1 1,0 0 0,0 1 0,0-1 0,0 0 0,0 0-1,0 0 1,0 0 0,0 0 0,0 0 0,0 0-1,0 0 1,0 0 0,0 0 0,0-1 0,0 1-1,0 0 1,0-1 0,0 1 0,0-1 0,0 1 0,0-1-1,0 1 1,0-1 0,-1 1 0,1-1 0,0 0-1,0 0 1,-1 1 0,1-1 0,-1 0 0,1 0-1,0 0 1,-1 0 0,0 0 0,1 0 0,-1 0-1,1 0 1,-1 0 0,0 0 0,0 0 0,0 0 0,0 0-1,1 0 1,-1 0 0,0 0 0,-1 0 0,1 0-1,0 0-8,7 10 101,0 4-46,0-1-1,1-1 1,1 1-1,0-1 1,0-1-1,1 1 0,1-2 1,-1 1-1,1-2 1,1 1-1,0-2 1,0 1-1,0-2 1,1 1-1,0-2 1,1 0-1,10 3-54,-9-6-104,1 0 0,-1-2 0,1 1 0,-1-2 0,1 0 0,-1-1 0,0 0-1,0-1 1,0-1 0,0 0 0,0-2 0,-1 1 0,0-2 0,0 0 0,11-7 104,47-40-3230</inkml:trace>
  <inkml:trace contextRef="#ctx0" brushRef="#br0" timeOffset="4981.77">19306 13642 27886,'0'0'2304,"0"0"-2023,0 0-169,0 0 280,172 40-72,-91-32-192,4-5-16,-6 0-112,-14 14-480,-24 0-1385,-25 3-5360</inkml:trace>
  <inkml:trace contextRef="#ctx0" brushRef="#br0" timeOffset="5170.38">19462 14221 1192,'0'0'22426,"0"0"-18500,0 0-2161,0 0-925,0 0-212,0 0-148,0 0-173,28-11-150,-19 7-148,11-3 2,-1-2 0,1 0 0,-2-1 0,1-1 0,-1 0 0,-1-1-1,0-1 1,-1-1 0,10-11-11,51-66 19,-74 87-19,3-4 0,-11 25 0,-44 92 6,17-44-2,3 2 0,2 0 0,4 2 0,3 1 0,-11 64-4,31-16 14,0-116-9,1 0-1,0 0 1,-1-1 0,1 1 0,0 0-1,0 0 1,0-1 0,0 1-1,0 0 1,0-1 0,1 1 0,-1-1-1,0 1 1,1-1 0,-1 0 0,1 1-1,0-1 1,-1 0 0,1 0 0,0 0-1,0-1 1,0 1 0,-1 0 0,1-1-1,0 1 1,0-1 0,0 1-1,0-1 1,0 0 0,0 0 0,0 0-1,0 0 1,0 0 0,0 0 0,0-1-1,0 1 1,0-1 0,0 1 0,0-1-1,-1 0 1,1 0 0,0 0 0,0 0-1,-1 0 1,1 0 0,0 0 0,-1 0-1,1-1 1,-1 1 0,0-1-1,1 1 1,-1-1 0,0 1 0,0-1-1,0 0 1,1-1-5,20-24 45,0-1 0,-2-1 0,-1-1 0,-1 0 0,-2-1 0,6-16-45,-6 13-8,167-350-1887,-134 270-618</inkml:trace>
  <inkml:trace contextRef="#ctx0" brushRef="#br0" timeOffset="5340.96">20337 13160 11482,'0'0'14508,"0"0"-13612,0 0-432,0 0-72,0 0-336,0 0-56,0 0-3865</inkml:trace>
  <inkml:trace contextRef="#ctx0" brushRef="#br0" timeOffset="5903.49">20199 13476 18444,'0'0'7099,"0"0"-3861,0 0-2199,0 0-553,0 0-56,0 0 22,27-2-172,171-22 3,3-18 118,-199 43-399,-1 1-1,0-1 1,0 0 0,1 1-1,-1-1 1,0 1 0,0-1-1,0 1 1,0 0 0,-1-1-1,1 1 1,0 0 0,-1-1-1,1 1 1,-1 0-1,0 0 1,1 0 0,-1 0-1,0-1 1,0 1 0,0 0-1,0 0 1,-1 0 0,1 0-1,0 0 1,-1-1 0,1 1-1,-1 0 1,0 0-1,0-1 1,1 1 0,-1 0-1,0-1 1,0 1 0,-1-1-1,1 1 1,0-1 0,0 0-1,-2 1-1,-21 39 18,-2-1-1,-1-1 1,-2-1-1,-13 10-17,-5 8 1,-318 359-789,343-400-734,37-50-925,13-16-2230</inkml:trace>
  <inkml:trace contextRef="#ctx0" brushRef="#br0" timeOffset="6306.51">20227 13831 11258,'0'0'13302,"0"0"-9401,0 0-2954,-2 25-175,-48 271 631,15-102-1270,35-190-147,0-4 2,1-1 0,-1 1 0,0 0 0,1 0 0,-1-1 1,1 1-1,-1 0 0,1 0 0,-1 0 0,0 0 0,1-1 1,-1 1-1,1 0 0,-1 0 0,1 0 0,-1 0 0,1 0 1,-1 0-1,1 0 0,-1 0 0,1 0 0,-1 0 0,1 1 1,-1-1-1,0 0 0,1 0 0,-1 0 0,1 0 0,-1 1 1,1-1-1,-1 0 0,0 1 0,1-1 0,-1 0 0,0 0 1,1 1-1,-1-1 0,0 1 0,1-1 0,-1 0 0,0 1 1,0-1-1,1 1 0,-1-1 0,0 1 0,0-1 0,0 0 1,0 1-1,0-1 0,0 1 0,0-1 0,0 1 0,0-1 1,0 1-1,0-1 0,0 1 0,0-1 0,0 1 0,0-1 1,0 1-1,0-1 0,-1 1 12,105-130-1396,212-345-730,-206 358 2421,-105 112-221,0 0 0,0 0 0,1 1 0,-1-1 0,1 2 0,0-1 0,0 0 0,0 1 0,0 0 0,0 1 0,0-1 0,1 1 0,-1 0 0,1 1 0,-1-1 0,0 1 0,1 1 0,-1-1 0,1 1 0,-1 0 1,0 1-1,0-1 0,1 1-74,7 7 152,0 0 1,-1 1 0,0 0-1,-1 0 1,0 2-1,0-1 1,-2 2 0,1-1-1,-1 1 1,2 7-153,5 2 135,107 135 475,-123-156-611,0 0 1,-1 0-1,1 1 1,-1-1-1,0 0 1,1 0-1,-1 0 1,0 1-1,0-1 1,1 0-1,-1 0 1,0 1-1,0-1 1,-1 0-1,1 0 1,0 0-1,0 1 0,-1-1 1,1 0-1,0 0 1,-1 0-1,1 1 1,-1-1-1,0 0 1,1 0-1,-1 0 1,0 0-1,1 0 1,-1 0-1,0 0 1,0-1-1,0 1 1,0 0-1,0 0 1,0-1-1,0 1 1,0 0-1,0-1 1,-1 1-1,1-1 1,0 0-1,0 1 1,0-1-1,-1 0 1,1 0-1,0 0 1,0 0-1,-1 0 1,1 0-1,0 0 0,0 0 1,0 0-1,-1 0 1,0-1 0,-5 3-11,-140 29-239,-120 37-1180,250-58 1475,2 0-1,-1 1 1,1 0 0,1 2 0,0-1-1,1 2 1,0 0 0,1 0 0,1 1 0,0 1-1,1 0 1,1 0 0,0 1 0,1 0-1,1 1 1,1-1 0,-1 6-45,6-21 2,-8 22-126,2 0 1,0 1 0,1 0 0,1 0 0,2 0 0,0 0 0,2 9 123,-2 15-2355</inkml:trace>
  <inkml:trace contextRef="#ctx0" brushRef="#br0" timeOffset="6553.51">20851 14173 26886,'0'0'3825,"0"0"-3337,0 0-120,167-6-32,-120 15 96,-13 13-280,-3 9-152,-9 14-256,-6-5-424,-16-12-1481</inkml:trace>
  <inkml:trace contextRef="#ctx0" brushRef="#br0" timeOffset="7503.64">17537 10775 24733,'0'0'3705,"0"0"-3169,0 0-360,0 0 464,267 88 233,-17-88-265,33-20-248,8-22-96,-24-1-48,-45 7-64,-8 10-80,-45 12-48,-34 14-24,-4 8-216,-46 24-840,-19 1-4185</inkml:trace>
  <inkml:trace contextRef="#ctx0" brushRef="#br0" timeOffset="-20882.6">2423 17322 25589,'0'0'3849,"0"0"-2742,0 0-892,0 0-47,0 0 109,-12 1 1277,50-97-1546,52-158-8,-11-3 0,10-96 0,35-310 0,-124 661 0,0-1 0,0 1 0,0 0 0,0 0 0,1-1 0,-1 1 0,1 0 0,-1 0 0,1 0 0,0 0 0,0 0 0,0-1 0,0 1 0,0 1 0,0-1 0,0 0 0,1 0 0,-1 0 0,1 1 0,0-1 0,-1 1 0,1-1 0,0 1 0,0-1 0,0 1 0,0 0 0,0 0 0,0 0 0,0 0 0,0 1 0,0-1 0,0 0 0,0 1 0,1 0 0,-1-1 0,0 1 0,0 0 0,1 0 0,3 0 0,1 1 0,-1-1 0,0 1 0,1 0 0,-1 1 0,0-1 0,0 1 0,0 1 0,0-1 0,0 1 0,-1 0 0,1 0 0,-1 0 0,0 1 0,0 0 0,0 0 0,0 1 0,-1-1 0,1 1 0,-1 0 0,-1 0 0,1 0 0,-1 0 0,1 1 0,-1 2 0,19 36 0,-2 2 0,-2 0 0,-2 1 0,-2 0 0,-2 1 0,-2 1 0,-3 0 0,0 22 0,-5-56 0,28 194 0,9-2 0,8 0 0,-40-183 0,0-1 0,1-1 0,1 0 0,1 0 0,1 0 0,1-1 0,1-1 0,0 0 0,2-1 0,0-1 0,1 0 0,12 9 0,7 9 0,-2 3 0,-1 0 0,-2 2 0,-2 1 0,-1 2 0,13 32 0,-30-58 0,-7-21 0,0-62 0,4 1 0,2 0 0,3 0 0,13-39 0,114-420 0,-61 246 0,-75 214-80,-3 59-320</inkml:trace>
  <inkml:trace contextRef="#ctx0" brushRef="#br0" timeOffset="-19566.82">2059 17353 16916,'0'0'1389,"0"0"2017,0 0-957,0 0-714,0 0-507,0 0-382,17 1-184,86 4 259,-21 9 1399,-80-16-2280,0 1 0,0-1 0,1 0 0,-1 0 0,0 0 0,-1 0 0,1 0 0,0-1-1,-1 1 1,1-1 0,-1 1 0,0-1 0,1 1 0,-1-1 0,-1 0 0,1 1 0,0-1 0,-1 0 0,1 0 0,-1 0 0,0 1-1,0-3-39,1-1 17,11-56-17,-3-1 0,-2-1 0,-4 0 0,-2 1 0,-6-40 0,4 86 0,-2 0 0,0 0 0,0 0 0,-2 1 0,0-1 0,-1 1 0,-7-12 0,4 8 0,1 0 0,1 0 0,1-1 0,0 0 0,2 0 0,0 0 0,0-12 0,-2-8 0,-9-166 0,17 194 0,1 0 0,1 1 0,0 0 0,0-1 0,1 2 0,1-1 0,0 0 0,0 1 0,1 0 0,1 1 0,0-1 0,0 2 0,1-1 0,1 1 0,4-8 0,-5 5 0,1 0 0,0 1 0,1 1 0,0 0 0,1 0 0,0 1 0,0 1 0,1 0 0,0 1 0,0 0 0,1 1 0,0 0 0,7-1 0,41-14 0,0-2 0,-1-3 0,-1-3 0,51-34 0,-100 33 0,-11 24 0,1-12 0,-1-1 0,-1 1 0,0-1 0,-1 1 0,-1 0 0,-1 0 0,-1 0 0,0 0 0,-4-6 0,-30-68 0,38 88 0,1 1 0,-1-1 0,1 0 0,0 0 0,0 0 0,1 1 0,-1-1 0,1 0 0,0 0 0,0 1 0,0-1 0,0 1 0,1-1 0,-1 1 0,1-1 0,0 1 0,0 0 0,0 0 0,0 0 0,1 0 0,-1 0 0,1 0 0,0 1 0,0-1 0,0 1 0,0 0 0,0 0 0,19-22 0,-19 20 0,9-9 0,-1 0 0,0-1 0,-1 0 0,-1 0 0,0-1 0,-1 0 0,-1-1 0,0 0 0,-1 0 0,-1-1 0,0 1 0,2-18 0,-4-87 0,0 142-1787,-3 7-2859</inkml:trace>
  <inkml:trace contextRef="#ctx0" brushRef="#br0" timeOffset="-18940.99">2580 16603 26510,'0'0'1403,"-27"-10"-487,-90-37-201,111 44-656,-1 1-1,2-1 1,-1 0 0,0 0 0,1-1 0,-1 1 0,1-1 0,0 0 0,0-1 0,0 1 0,1-1 0,0 0 0,0 0-1,0-1 1,1 1 0,-1-1 0,1 0 0,0 0 0,1 0 0,0 0 0,0 0 0,0 0 0,1-1 0,-1 1 0,2-1 0,-1 1-1,1-1 1,0-4-59,0 6 16,1-1-1,0 1 1,0-1 0,0 1-1,1-1 1,-1 1-1,1 0 1,1 0-1,-1 0 1,1 0-1,0 0 1,0 1 0,0-1-1,0 1 1,1 0-1,0 0 1,0 0-1,0 0 1,0 1-1,1 0 1,-1-1 0,1 2-1,0-1 1,4-1-16,59-33 134,1 4 0,2 2-1,1 4 1,1 2 0,26-2-134,-38 9 88,1 3 0,1 2 0,0 3-1,0 3 1,1 3 0,44 3-88,-102 0 0,0 1 0,0-1 0,0 2 1,0-1-1,-1 0 0,1 1 0,0 0 0,0 1 0,0-1 1,-1 1-1,1 0 0,-1 1 0,0-1 0,1 1 0,-1 0 1,0 0-1,-1 1 0,1-1 0,0 1 0,-1 0 0,0 0 1,0 1-1,0-1 0,0 2 0,-1 3 0,0 0 0,0 1 0,-1-1 0,0 1 0,-1-1 0,0 1 0,-1 0 0,0 0 0,0-1 0,-1 1 0,0 0 0,-1 0 0,0-1 0,0 1 0,-3 5 0,-9 15 0,-1-1 0,-2-1 0,0-1 0,-2 0 0,-1-1 0,-1-1 0,-6 4 0,-18 21 0,-2-1 0,-2-3 0,-2-2 0,-1-2 0,-3-2 0,-1-3 0,-37 17 0,81-48 0,0 0 0,0-1 0,0 0 0,-1-1 0,1 0 0,-1-1 0,0-1 0,0 0 0,-1-1 0,-9 0 0,20-1 0,1-1 0,-1 0 0,1 0 0,0 0 0,-1 0 0,1 0 0,0-1 0,0 1 0,-1-1 0,1 1 0,0-1 0,1 0 0,-1 0 0,0 0 0,0 0 0,1 0 0,-1 0 0,1 0 0,0-1 0,0 1 0,0 0 0,0-1 0,0 1 0,0-1 0,1 0 0,-1 1 0,1-1 0,-1 1 0,1-1 0,0 0 0,0 1 0,0-1 0,1 1 0,-1-1 0,1 0 0,-1 1 0,1-1 0,0 1 0,0-1 0,0 1 0,0 0 0,0-13 0,5-26 0,1 1 0,1 0 0,3 0 0,1 1 0,2 0 0,2 1 0,1 1 0,2 1 0,2 0 0,0 2 0,3 0 0,1 1 0,1 2 0,2 1 0,1 1 0,1 1 0,1 2 0,15-9 0,49-29 0,2 5 0,3 4 0,2 4 0,102-34 0,-163 69 0,1 2 0,0 2 0,0 1 0,1 3 0,7 0 0,-47 7 0,1 0 0,0 0 0,-1 0 0,1 1 0,0-1 0,-1 1 0,1 0 0,0 0 0,0 0 0,-1 1 0,1-1 0,0 1 0,-1 0 0,1 0 0,-1 0 0,1 0 0,-1 1 0,1-1 0,-1 1 0,0 0 0,0 0 0,0 0 0,0 1 0,0-1 0,0 1 0,-1-1 0,1 1 0,-1 0 0,1 0 0,-1 0 0,0 0 0,0 0 0,-1 1 0,1-1 0,-1 1 0,0-1 0,0 1 0,0-1 0,0 2 0,1 6 0,-1 0 0,-1 0 0,0 0 0,0 0 0,-1-1 0,0 1 0,-1 0 0,-1 0 0,1 0 0,-2-1 0,1 0 0,-2 0 0,1 0 0,-1 0 0,-1 0 0,0-1 0,0 0 0,0 0 0,-7 5 0,-8 10 0,-2-1 0,-1-1 0,-1-2 0,-1 0 0,0-1 0,-6 1 0,1 0 0,-1-2 0,-1-2 0,-1 0 0,0-3 0,-1 0 0,-20 3 0,47-18 0,25-10 0,30-14-5,1 2 1,1 3-1,1 1 0,3 3 5,16-8-168,165-59-971,13-3-1008</inkml:trace>
  <inkml:trace contextRef="#ctx0" brushRef="#br0" timeOffset="-16682.91">6619 17644 10882,'0'0'14231,"0"0"-10428,0 0-3023,0 0-179,0 0-93,0 0-140,-12-4-124,-34-13-9,10-15 880,11 9-1115,24-12 0,1-48 0,-10 72 0,-22-18 0,1-2 0,2-1 0,1-2 0,1-1 0,-15-28 0,23 36 0,17 25 0,1 1 0,0-1 0,-1 0 0,1 1 0,0-1 0,0 0 0,0 0 0,0 0 0,0 0 0,0 0 0,1 0 0,-1 0 0,1 0 0,-1 0 0,1 0 0,0-1 0,0 1 0,-1 0 0,2 0 0,-1 0 0,0 0 0,0-1 0,1 1 0,-1 0 0,1 0 0,0 0 0,0 0 0,-1 0 0,1 0 0,0 0 0,1 1 0,-1-1 0,0 0 0,0 0 0,1 1 0,-1-1 0,1 1 0,278-225 0,-259 205 0,0 0 0,-2-1 0,0-1 0,-1-1 0,-2 0 0,0-2 0,-2 1 0,-1-2 0,-1 0 0,-1 0 0,-1-1 0,-2-1 0,0 1 0,-2-3 0,7-32 0,-3 1 0,-2-2 0,-3 1 0,-3-1 0,-6-57 0,-4 54 0,-3 0 0,-3 0 0,-3 2 0,-20-50 0,19 58 0,-32-104 0,70 154 0,14 7 0,-1 2 0,1 1 0,-1 2 0,0 1 0,0 2 0,0 1 0,-1 2 0,-1 1 0,0 1 0,-1 2 0,19 11 0,-40-18 0,1 0 0,-1 0 0,0 1 0,-1 0 0,0 0 0,0 1 0,-1 0 0,0 1 0,-1-1 0,0 1 0,-1 0 0,0 1 0,0-1 0,-2 1 0,1 0 0,-2 0 0,1 4 0,10 219 0,-14-174 0,0 59 0,15 333 0,9 81 0,-21-499 0,2 0 0,2 1 0,1-2 0,2 1 0,12 29 0,-13-39 0,43 85 0,-50-110 0,-1 1 0,1 0 0,0 0 0,0-1 0,-1 1 0,1 0 0,0-1 0,0 1 0,0-1 0,0 1 0,-1-1 0,1 1 0,0-1 0,0 0 0,0 1 0,0-1 0,0 0 0,0 0 0,0 0 0,0 0 0,0 0 0,0 0 0,0 0 0,0 0 0,0 0 0,0 0 0,0-1 0,0 1 0,0 0 0,0-1 0,0 1 0,0 0 0,0-1 0,0 1 0,0-1 0,-1 0 0,1 1 0,0-1 0,0 0 0,-1 1 0,1-1 0,0 0 0,-1 0 0,1 0 0,67-148 0,-40 81 0,-2-1 0,-4-1 0,-3-2 0,-2 1 0,-4-2 0,-3 0 0,-1-56 0,-18-246 0,6 87 0,6 256 0,2 1 0,1 0 0,1 0 0,2 1 0,1 0 0,1 0 0,2 1 0,1 1 0,1 0 0,1 1 0,17-21 0,-16 19 0,2 0 0,1 0 0,2 2 0,0 1 0,2 0 0,1 2 0,1 1 0,0 1 0,21-12 0,10 9 0,-50 23 0,0 0 0,0 0 0,0-1 0,0 0 0,-1-1 0,0 1 0,1-1 0,-1 0 0,0-1 0,-1 0 0,1 0 0,-1 0 0,0 0 0,0-1 0,-1 0 0,4-5 0,-1-8 0,-1 0 0,-1 0 0,-1 0 0,-1-1 0,0 0 0,-2 0 0,0 1 0,-1-1 0,-1 0 0,-3-14 0,3 19 0,-1-11 0,-2 0 0,-1 0 0,-2 1 0,0 0 0,-1 0 0,-2 1 0,0 0 0,-2 0 0,-1 1 0,0 1 0,-8-8 0,16 22 0,0 0 0,-1 0 0,0 1 0,0 0 0,-1 0 0,0 1 0,0 0 0,0 0 0,-1 1 0,0 0 0,0 0 0,0 1 0,-1-1 0,1 2 0,-1 0 0,0 0 0,-4-1 0,-5 3 0,-1 0 0,0 2 0,0 0 0,1 1 0,-1 0 0,1 2 0,0 0 0,0 1 0,0 1 0,1 1 0,-1 0 0,2 1 0,-1 1 0,1 1 0,0 0 0,1 1 0,1 1 0,-1 0 0,2 1 0,0 0 0,0 1 0,-6 10 0,18-23-9,-1 0 1,1 0-1,-1 0 0,1 0 1,-1 0-1,1 0 0,0 0 1,0 0-1,0 0 0,0 0 1,0 1-1,0-1 0,0 0 1,0 1-1,0-1 1,0 1-1,1-1 0,-1 1 1,1 0-1,-1-1 0,1 1 1,-1-1-1,1 1 0,0 0 1,0-1-1,0 1 0,0 0 1,0-1-1,0 1 0,1 0 1,-1-1-1,0 1 0,1 0 1,0-1-1,-1 1 0,1-1 1,0 1-1,-1-1 0,1 1 1,0-1-1,0 0 1,0 1-1,0-1 0,1 0 1,-1 0-1,0 0 0,0 0 1,1 0-1,-1 0 9,31 1-2121</inkml:trace>
  <inkml:trace contextRef="#ctx0" brushRef="#br0" timeOffset="-15618.99">8149 16961 9362,'0'0'16457,"0"0"-12052,0 0-3537,0 0-228,0 0-133,0 0-210,-16-19-173,-50-52-77,66 70-47,-1 1 1,0-1-1,1 1 0,-1-1 1,0 1-1,0 0 0,0-1 1,1 1-1,-1 0 0,0-1 1,0 1-1,0 0 0,0 0 1,1 0-1,-1 0 0,0 0 1,0 0-1,0 0 0,0 0 1,1 0-1,-1 0 0,0 1 0,0-1 1,0 0-1,0 1 0,1-1 1,-1 0-1,0 1 0,0-1 1,1 1-1,-1-1 0,0 1 1,1-1-1,-1 1 0,1 0 1,-1-1-1,1 1 0,-1 0 1,1-1-1,-1 1 0,1 0 1,-1 0-1,1 0 0,0-1 1,0 1-1,-1 0 0,1 0 1,0 0-1,0-1 0,0 1 1,0 0-1,0 0 0,0 0 0,-16 38-2,2 1 0,2 0 0,2 1-1,1 0 1,2 0 0,3 1 0,0 0 0,3 0-1,3 32 3,-2-69-2,1 0-1,0 0 0,-1 0 0,2 0 1,-1-1-1,0 1 0,1 0 0,0-1 1,0 1-1,0-1 0,1 0 0,0 0 1,-1 0-1,1 0 0,1 0 0,-1 0 1,1-1-1,-1 0 0,1 1 0,0-2 1,0 1-1,0 0 0,0-1 0,1 1 1,-1-1-1,1-1 0,0 1 0,-1 0 1,1-1-1,0 0 0,0 0 0,0-1 1,-1 1-1,5-1 3,2 0 1,1 0 0,-1 0 1,1-1-1,-1-1 0,0 0 0,1-1 0,-1 0 1,0 0-1,0-1 0,-1-1 0,1 0 0,-1 0 1,0-1-1,-1 0 0,1-1 0,-1 0 0,0 0 1,5-8-2,6-4 3,-2-2 1,-1 0-1,0-1 1,-2-1-1,0 0 1,-2-1 0,5-11-4,-11 21 1,-1-1 0,0 0 1,-1 0-1,0 0 0,-1-1 1,-1 1-1,-1-1 0,0 0 1,-1 0-1,0 0 0,-2-9-1,0 22-10,-1-1-1,0 1 1,0 0-1,0 0 1,0 0-1,0 0 1,-1 0-1,0 0 0,1 1 1,-1-1-1,0 1 1,0-1-1,0 1 1,0 0-1,-1 1 1,1-1-1,0 0 1,-1 1-1,1 0 1,-1 0-1,0 0 0,1 0 1,-1 1-1,0-1 1,1 1-1,-1 0 1,0 0-1,0 0 1,1 1-1,-1-1 1,0 1-1,1 0 1,-1 0-1,0 0 0,1 0 1,-1 1-1,1-1 1,0 1-1,0 0 1,-1 0-1,-1 2 11,-32 22-690,0 1-1,2 1 1,1 2-1,-21 25 691,-34 38-5537</inkml:trace>
  <inkml:trace contextRef="#ctx0" brushRef="#br0" timeOffset="-15260.02">5944 16916 28486,'940'-272'2217,"-721"221"-1762,2 9 0,1 9 0,218-2-455,-140 35 90,-286-1-90,0 2 1,-1-1 0,1 2 0,0 0 0,0 1 0,-1 0-1,1 1 1,-1 0 0,0 1 0,0 1 0,-1 0-1,-10-5-6,-1-1-1,0 1 1,1 0 0,-1-1-1,0 1 1,0 0 0,0 0 0,0 0-1,1 0 1,-1 0 0,-1 1-1,1-1 1,0 0 0,0 0 0,0 1-1,-1-1 1,1 0 0,0 1-1,-1-1 1,1 1 0,-1-1 0,0 0-1,0 1 1,1-1 0,-1 1 0,0-1-1,0 1 1,0-1 0,0 1-1,-1-1 1,1 1 0,0-1 0,-1 1-1,1-1 1,-1 1 0,1-1-1,-1 0 1,0 1 0,1-1 0,-1 0-1,0 0 1,0 1 0,0-1-1,0 0 1,0 0 0,0 0 0,0 0-1,-1 0 1,1 0 0,0-1-1,0 1 1,-1 0 6,-77 29-280,-238 48-2447,149-46-765</inkml:trace>
  <inkml:trace contextRef="#ctx0" brushRef="#br0" timeOffset="-15007.8">5854 16755 17892,'-347'-23'6489,"26"9"-4659,96 11-1441,91 6 282,78 10 424,55-12-1077,1-1 0,-1 1 0,1-1 0,-1 1 0,1-1 0,0 1 0,-1-1 0,1 1 0,0-1 0,-1 1 0,1 0 0,0-1 0,0 1 0,0-1 0,-1 1 0,1 0 0,0-1 0,0 1 0,0 0 0,0-1 0,0 1 0,0 0 0,0-1 0,0 1 0,1-1 0,-1 1 0,0 0 0,0-1 0,0 1 0,1-1 0,-1 1 0,0 0 0,1-1 0,-1 1 0,0-1 0,1 1 0,-1-1 0,1 1 0,-1-1 0,1 0 0,-1 1 0,1-1 0,-1 1 0,1-1 0,-1 0 0,1 0 0,-1 1 0,1-1 0,0 0 0,-1 0-18,90 37 572,110-2 63,120-21 44,-121-14-377,0-10 0,-1-8 0,9-10-302,166-49 212,-67-1-72,-55 10-43,71-14-33,-193 67-204,-128 15 119,0 0 1,1 0-1,-1 0 1,0 0-1,1 0 1,-1 0-1,0 0 1,1 0-1,-1 0 0,0 1 1,0-1-1,1 1 1,-1-1-1,0 1 1,0-1-1,0 1 1,0 0-1,0-1 0,1 1 1,-1 0-1,0 0 1,-1 0-1,1 0 1,0 0-1,0 0 1,0 0-1,-1 0 0,1 0 1,0 0-1,-1 1 1,1-1-1,-1 0 1,1 0-1,-1 0 1,0 1-1,0-1 1,1 0-1,-1 1 0,0-1 1,0 0-1,0 1 1,0-1-1,-1 0 1,1 1-1,0-1 1,0 0-1,-1 0 0,1 1 1,-1-1 20,1 3-69,-8 46-1161,-31 1-697</inkml:trace>
  <inkml:trace contextRef="#ctx0" brushRef="#br0" timeOffset="-14758.52">1479 16902 28494,'279'-45'992,"129"-43"-512,141-11 9,78 17-145,-22 32 16,-6 27-208,-35 23-104,-56 0-48,-66 20 0,-62 8 0,-60 6-16,-66 0 0,-66-6-56,-60-3-40,-46-8-192,-41 12-313,-16-4-359,-25 0-3729</inkml:trace>
  <inkml:trace contextRef="#ctx0" brushRef="#br0" timeOffset="-14509.25">3837 16357 29902,'0'0'713,"336"-28"-425,43 28 0,85 0 56,35 17 72,-38 5-176,-69-5-184,-28-3-56,-32 1-32,-44 4-344,-84-5-760,-63 3-1721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91 24429,'0'0'4481,"0"0"-3473,0 0-888,0 0 8,0 0 321,0 0-153,0 0-208,223 11-88,-123 6-136,-12 0-321,-25-3-1159</inkml:trace>
  <inkml:trace contextRef="#ctx0" brushRef="#br0" timeOffset="207.44">0 965 20036,'0'0'10579,"0"0"-10059,0 0-448,0 0 120,207 12 176,-94-12-160,16-6-152,-4-11-56,-6 3-24,7-11-240,-35 5-496,-29-11-1777</inkml:trace>
  <inkml:trace contextRef="#ctx0" brushRef="#br0" timeOffset="555.53">913 548 25782,'0'0'4054,"0"0"-2711,-28 33-942,-1-1-296,-2 2 20,1 1 0,3 2 0,0 1 0,3 1 0,-3 9-125,-38 79-44,5 3 1,-35 122 43,80-196-624,34-78 42,9-16 148,-22 27 377,1-1 0,0 1-1,1 0 1,0 0 0,1 1-1,0 0 1,1 0 0,0 1-1,0 1 1,1 0 0,0 0-1,0 1 1,1 0 0,0 1 0,0 0-1,1 1 1,-1 1 0,1 0-1,6-1 58,-12 6 17,1 0-1,-1 0 1,0 1-1,1 0 1,-1 1-1,0 0 1,0 0-1,-1 0 0,1 1 1,0 0-1,-1 0 1,0 0-1,0 1 1,-1 0-1,1 0 1,-1 1-1,0-1 1,0 1-1,-1 0 0,2 2-16,48 47 482,-42-48-397,0-1 0,1 0 1,-1-1-1,1 0 0,0-1 0,1-1 0,-1 0 1,1 0-1,-1-2 0,1 1 0,0-2 0,-1 0 0,1-1 1,0 0-1,2-1-85,-3 1 2,7 0-40,0-1-1,0-2 1,0 0-1,0-1 1,-1-1-1,0 0 1,0-2-1,0 0 1,-1-1-1,-1-1 1,16-11 38,55-49-4387,-30 11-11626</inkml:trace>
  <inkml:trace contextRef="#ctx0" brushRef="#br0" timeOffset="1794.33">2233 0 29942,'0'0'1057,"0"0"-737,-37 18-135,8-4-117,-223 128 470,-244 220-476,426-302-693,81-55-906,121-14-2467,-127 10 4059,1 2 0,-1-1 0,0 1 0,0-1 0,0 2 0,0-1 0,-1 0 0,1 1 0,-1 0 0,0 0 0,0 0 0,0 0 0,0 1-1,-1 0 1,0 0 0,0 0 0,0 0 0,-1 0 0,0 0 0,1 1 0,-2-1 0,1 1 0,-1-1 0,0 1 0,0 0 0,0 0 0,-1-1 0,0 1 0,0 0 0,-1 4-55,9 273 2103,-9-178-1628,-5 0 1,-4-1 0,-19 81-476,10-85 44,21-91-51,7-22-18,-6 7 13,375-625-3369,-361 600 3228,2 1 1,1 1-1,1 0 0,2 2 0,1 0 1,0 2-1,2 1 0,1 1 1,1 1-1,5-1 153,-27 19 104,1 1 1,-1 1-1,1-1 0,0 1 1,-1 0-1,1 0 0,0 1 1,0 0-1,0 1 0,0-1 1,1 1-1,-1 0 0,0 1 0,0 0 1,0 0-1,0 1 0,-1-1 1,1 1-1,0 1 0,-1 0 1,1 0-1,-1 0 0,0 0 1,0 1-1,0 0 0,0 0 1,-1 1-1,0 0 0,0 0 1,0 0-1,2 3-104,10 14 118,-1 2 0,0-1 0,-2 2 0,-1 0-1,-1 1 1,-1 0 0,-2 0 0,0 1 0,-2 0 0,-1 1 0,-1 0 0,-1 0 0,-2 0-1,-1 0 1,-1 21-118,-1-34 6,0 0-1,-1 0 1,0 0-1,-2 0 1,1 0-1,-2-1 0,0 1 1,0-1-1,-2 0 1,0-1-1,0 0 1,-1 0-1,-1 0 0,-5 5-5,8-6-123,-2-1 0,1 0-1,-1 0 1,-1-1-1,0 0 1,0 0-1,-1-1 1,0-1 0,-1 1-1,0-2 1,0 1-1,-1-2 1,0 1-1,0-2 1,0 1 0,-1-2-1,1 0 1,-1 0-1,0-1 1,-1-1 0,1 0-1,-2-1 124,4-4-369,0-1 0,0-1 0,0 0 0,0-1 0,1 1-1,-1-2 1,2 0 0,-1 0 0,1-1 0,0 0 0,0 0 0,1-1 0,1 0-1,-1-1 1,1 0 0,1 0 0,-3-5 369,-11-13-449,0 2 157,-91-96 7587,111 122-7263,-1 0 0,1 0 1,0-1-1,-1 1 0,1 0 0,-1 0 1,1 0-1,0 0 0,-1 0 1,1 0-1,-1 0 0,1 0 0,0 0 1,-1 0-1,1 0 0,-1 0 0,1 0 1,0 0-1,-1 0 0,1 1 1,-1-1-1,1 0 0,0 0 0,-1 0 1,1 1-1,0-1 0,-1 0 0,1 0 1,0 1-1,-1-1 0,1 0 1,0 1-1,0-1 0,-1 0 0,1 1 1,0-1-1,0 0 0,0 1 0,0-1 1,-1 0-1,1 1 0,0-1 1,0 1-1,0-1 0,0 1 0,0-1 1,0 0-1,0 1 0,0-1 0,0 1 1,0-1-1,0 0 0,0 1 1,0-1-1,1 1 0,-1-1 0,0 0 1,0 1-1,0-1-32,2 8 707,-3-14-733,1 1 0,0 0 0,0-1 0,0 1 0,0 0 0,1-1 0,0 1 0,0 0-1,1-1 1,-1 1 0,1 0 0,0 0 0,1 0 0,-1 1 0,1-1 0,0 0 0,0 1 0,0 0 0,0 0 0,1 0 0,0 0 0,2-2 26,11-7-40,1 0 0,1 1 0,-1 1 0,2 1 0,0 1 1,0 0-1,0 2 0,1 0 0,0 1 0,1 1 0,-1 1 1,1 1-1,0 1 0,-1 1 0,2 1 40,-21 0 12,0 1-1,0-1 0,0 0 1,0 1-1,0 0 0,0-1 1,-1 1-1,1 0 0,0 0 1,0 0-1,-1 0 0,1 0 1,-1 1-1,1-1 0,-1 0 1,1 1-1,-1-1 0,0 1 1,0-1-1,1 1 1,-1 0-1,-1 0 0,1-1 1,0 1-1,0 0 0,0 0 1,-1 0-1,1 0 0,-1 0 1,0 0-1,0 0 0,1 0 1,-1 0-1,0 0 0,-1 0 1,1 0-12,-16 79 310,-3-51-284,0 0-1,-2-2 1,-1 0 0,-1-1-1,-20 16-25,25-24-20,-48 49-369,8-14-748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3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5057,'0'0'4226,"34"1"-2077,-2-1-1528,-10-1-169,0 2-1,0 0 1,0 1 0,-1 1 0,1 1 0,-1 1 0,0 1 0,23 9-1,59 30 1403,100 59-1,-198-101-1895,43 29-316,-46-30 118,0 0-1,0 0 1,0 0-1,0 1 1,0-1-1,0 0 1,-1 1-1,1 0 1,-1-1-1,0 1 1,1 0-1,-1 0 1,-1 0-1,1 0 1,1 5-1,-2-7 69,0 1 1,0-1-1,-1 1 0,1-1 0,0 1 1,0-1-1,-1 0 0,1 1 1,0-1-1,-1 0 0,0 1 0,1-1 1,-1 0-1,0 1 0,0-1 1,1 0-1,-1 0 0,0 0 1,0 0-1,0 0 0,-1 0 0,1 0 1,0 0-1,0 0 0,0-1 1,-1 1-1,1 0 0,-3 0 0,-3 2-326,0-1 0,0 0-1,0-1 1,-10 2-1,11-2 157,-40 3-887,-73-2 0,74-2 1249,40 0 128,-1 0 0,0 1 0,0-1 0,0 1-1,0 0 1,1 1 0,-1-1 0,0 1-1,1 0 1,0 1 0,-1-1 0,1 1-1,-8 6 1,7-4 122,0 1 0,1-1 0,0 1 0,1 0-1,-1 0 1,1 1 0,0-1 0,1 1 0,-1 0 0,-2 9 0,-1 4 409,1 0 1,1 1 0,1-1 0,-3 37 0,5 85 1580,3-80-1507,-1-59-188,-1-7-349,1 1 1,-1-1-1,0 1 1,1-1-1,0 1 1,0-1-1,0 0 0,1 1 1,0-5-1,0-8-187,-1 9-162,1 1 1,-1-1-1,1 1 1,0-1 0,1 1-1,0-1 1,0 1 0,0 0-1,1 0 1,-1 0 0,2 0-1,-1 1 1,0-1 0,1 1-1,0 0 1,1 0-1,-1 0 1,1 0 0,0 1-1,0 0 1,9-6 0,-4 4-50,1 0-1,-1 1 1,1 1 0,0 0 0,0 0 0,0 1 0,0 1 0,1-1 0,-1 2 0,1 0 0,19 0-1,-27 1 172,0 1 1,-1-1-1,1 1 0,0-1 0,0 1 0,0 1 0,-1-1 0,1 0 0,0 1 0,-1 0 0,1-1 0,-1 1 0,0 1 1,0-1-1,0 0 0,0 1 0,4 4 0,-3-3 74,-1 2 1,1-1-1,-1 0 1,0 0-1,-1 1 1,1 0-1,-1 0 1,0-1-1,0 1 1,0 9-1,0-4 233,-1 1-1,0-1 0,-1 1 0,0-1 0,-1 1 1,0-1-1,-1 1 0,0-1 0,-1 0 0,0 0 1,-1 0-1,-5 11 0,2-12-104,0 1 0,0-1 0,-1 0 1,0-1-1,0 0 0,-1 0 0,-1-1 0,0 0 0,0-1 0,0 0 1,-1 0-1,0-1 0,0-1 0,0 1 0,-1-2 0,-13 4 0,13-4-356,-1-1 0,1-1 0,-1 0 0,0 0 0,1-1 0,-1-1 0,0 0 0,0-1 0,0 0 0,0-1 0,1-1 0,-1 0 0,1 0 0,0-1 0,-18-9 0,18 6-930,1 0-1,0-1 1,-17-14-1,-26-33-5881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7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0 262 7250,'0'0'11770,"31"-10"-9532,-18 5-2008,54-17 1270,122-25 0,230 1 907,1 30-1357,-90 5-537,350-27 281,947-26 311,-1554 64-1090,325 5 51,1 29-158,-341-25-1281,69 1-1,-127-10 1333,1 0 0,-1 0 0,0 0 0,0 0 0,0 0 0,0 0 0,0 0 0,1 0 0,-1 0 0,0 0 0,0 0 0,0 0 0,0 0 0,1 0 0,-1 0 0,0 0 0,0 0 0,0 0 0,0 0 0,1 0 0,-1 0 0,0 0 0,0 0 0,0 0 0,0 0 0,0 0 0,1-1 0,-1 1 0,0 0 0,0 0 0,0 0 0,0 0 0,0 0 0,0 0 0,0-1 0,0 1 0,1 0 0,-1 0 0,0 0 0,0 0 0,0 0 0,0-1 0,0 1 0,0 0 0,0 0 0,0 0 0,0 0 0,0 0 0,0-1 0,0 1-1,0 0 1,0 0 0,0 0 0,0 0 0,0-1 0,0 1 0,-2-24-4533,-7-8-5047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08.4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0 220 8642,'0'0'12357,"38"-16"-10306,5-3-1614,1 3 1,0 1-1,1 2 0,0 2 0,1 2 1,55-3-1,131-1 813,335-24 681,237-12 523,2 39-1433,-332 45-1021,-23-1 0,55-17 0,-490-16 0,2-1 0,-19-4 0,-11-5 0,-12-1-1981,3 7-5944,-10 3-8319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47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510 1 2369,'-2'1'15110,"-14"8"-13858,-38 36-716,1 2 1,3 3 0,-49 62-1,74-84-348,-32 40 104,-54 82 1,104-140-260,0 1 0,1 0 0,1 1 0,-6 17 0,10-26-34,0 0-1,0 0 1,0 1-1,0-1 0,1 0 1,-1 0-1,1 1 0,0-1 1,0 0-1,0 1 0,1-1 1,-1 0-1,1 1 0,0-1 1,-1 0-1,2 0 1,-1 1-1,0-1 0,1 0 1,-1 0-1,4 5 0,6 0-28,0 0 0,1 0 0,-1-1 0,1 0 0,0-1 0,1 0 0,17 5 0,-1 0-22,-17-6 55,14 6-29,0 0-1,-1 2 1,37 24 0,-55-32 21,-1 0 0,1 1 1,-1-1-1,-1 1 0,1 0 1,-1 1-1,0-1 1,0 1-1,-1 0 0,0 1 1,0-1-1,-1 0 0,0 1 1,0 0-1,-1 0 1,3 15-1,-2 6-52,-1 0 0,-1-1 0,-2 1 0,-1 0 1,-1-1-1,-1 0 0,-2 1 0,0-2 0,-2 1 0,-21 47 0,-23 27-338,20-42 301,30-54-79,1 0 0,-1 0 1,2 0-1,-1-1 0,0 1 0,1 0 0,0 0 0,1 0 1,0 0-1,-1 0 0,2 0 0,-1 0 0,3 7 0,0 4 48,5 42 386,-3 1-1,-2 1 1,-4 61-1,-1-50 60,-6 840 2298,7-914-2663,-5-151-8301,-4 70 1224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1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1 392 12091,'0'0'7673,"221"-82"-6433,-96 34-823,6-6-265,-2 6-152,-11 3-224,-4-4-1353,-32 13-3112,-29 6-2000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2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6497,'0'0'1635,"-9"32"255,-54 226 681,52-206-2165,-40 198-247,41-184-647,-3 119 1,13-183 475,0-1 0,0 1 0,0-1 0,0 1 0,1-1 0,-1 0 0,0 1 0,1-1 1,-1 1-1,1-1 0,0 0 0,-1 1 0,1-1 0,0 0 0,0 0 0,0 0 0,0 0 0,0 0 1,0 0-1,0 0 0,0 0 0,0 0 0,0 0 0,1 0 0,-1-1 0,0 1 0,1 0 1,-1-1-1,0 1 0,1-1 0,-1 0 0,1 1 0,-1-1 0,0 0 0,1 0 0,-1 0 0,1 0 1,1 0-1,4 0 5,0-1 0,-1 0 0,1 0 0,0 0 0,0-1 0,0 0 0,8-4-1,0-2 9,-1 0-1,0 0 0,0-2 0,-1 0 1,23-22-1,55-69-836,-64 68 215,-2-1 0,-1-1 0,30-60 0,-44 75 641,-1-1 1,-1 0 0,-1-1-1,-1 0 1,0 0 0,-2 0-1,-1-1 1,1-28 0,-4 50 46,0 1-1,0-1 1,0 0 0,0 1 0,0-1 0,0 0 0,0 1-1,0-1 1,0 0 0,0 1 0,0-1 0,0 0 0,0 1-1,-1-1 1,1 1 0,0-1 0,0 0 0,-1 1 0,1-1-1,0 1 1,-1-1 0,1 1 0,-1-1 0,1 1 0,-1-1-1,1 1 1,-1 0 0,1-1 0,-1 1 0,1-1 0,-1 1-1,0 0 1,1 0 0,-1-1 0,1 1 0,-1 0 0,0 0-1,0 0 1,0 0 12,-1 0 0,1 1 0,0-1-1,-1 1 1,1 0 0,0-1 0,0 1 0,0 0-1,-1 0 1,1 0 0,0-1 0,0 1-1,0 0 1,0 0 0,1 1 0,-1-1 0,0 0-1,0 0 1,1 0 0,-2 2 0,-7 22 424,1 0-1,0 0 1,2 0 0,1 1 0,-2 41 0,1-27 32,-17 214 1016,-20 112-1513,41-354-89,0-1 22,0-1 1,0 0-1,-1 0 1,-6 13-1,8-21 18,0 0 0,0 0-1,0-1 1,0 1 0,0 0-1,-1 0 1,1-1 0,-1 1-1,1-1 1,-1 1 0,0-1-1,1 0 1,-1 1 0,0-1-1,0 0 1,0 0 0,0 0-1,0-1 1,0 1 0,0 0-1,0-1 1,0 1 0,-1-1-1,1 0 1,-3 0 0,4 0-32,0-1 0,0 1 0,0-1 0,0 1 0,0-1 0,0 1 0,0-1 1,0 0-1,0 1 0,0-1 0,0 0 0,0 0 0,1 0 0,-1 0 0,0 0 0,0 0 1,1 0-1,-1 0 0,1 0 0,-1 0 0,1 0 0,0 0 0,-1 0 0,1-1 0,0 1 1,0 0-1,-1 0 0,1 0 0,0 0 0,0-1 0,1-1 0,-1-1 5,-1-1 0,2 1-1,-1 0 1,0-1 0,1 1 0,0 0-1,0-1 1,0 1 0,2-5 0,2 2 35,-1 1 0,1-1 0,0 1 1,0-1-1,0 2 0,1-1 0,0 0 1,1 1-1,-1 0 0,1 1 0,8-5 1,13-6-47,49-16 0,-1-1-1467,-73 31 1156,0 0 0,-1-1 0,1 0 0,0 1 0,0-1 0,-1 0 0,1-1 0,-1 1 1,0 0-1,1-1 0,-1 1 0,0-1 0,-1 0 0,3-3 0,-1-15-3866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2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1 80,'0'0'16624,"-2"24"-15447,0-7-1009,0-7-105,0-1 0,1 1-1,0 0 1,1 0-1,0 0 1,1-1 0,0 1-1,1 0 1,0 0-1,0-1 1,1 0-1,0 1 1,1-1 0,0 0-1,5 9 1,-7-15-50,19 29 168,17 35 0,-32-55-160,-1-1-1,-1 1 1,0 0 0,0 1-1,-2-1 1,1 1-1,0 13 1,-1 17-54,-3 44 1,0-71-56,-1 0 1,0-1-1,-1 0 1,-1 1-1,-1-1 1,-7 17-1,0-6-107,-1-1 1,-1-1-1,-2 0 0,0-1 0,-24 26 0,27-35 201,-1-1 1,0 0 0,-1-1-1,0-1 1,-1 0 0,-1-1-1,1-1 1,-30 12 0,-105 25 2443,151-46-2440,0 0 0,0 0 0,1 0 1,-1 0-1,0 0 0,0 0 0,0 0 1,0 0-1,0 0 0,1 0 0,-1 1 1,0-1-1,0 0 0,0 0 0,0 0 0,0 0 1,1 0-1,-1 0 0,0 0 0,0 0 1,0 1-1,0-1 0,0 0 0,0 0 1,0 0-1,0 0 0,1 0 0,-1 1 1,0-1-1,0 0 0,0 0 0,0 0 1,0 0-1,0 0 0,0 1 0,0-1 0,0 0 1,0 0-1,0 0 0,0 0 0,0 1 1,0-1-1,0 0 0,0 0 0,0 0 1,0 0-1,-1 0 0,1 1 0,0-1 1,0 0-1,0 0 0,0 0 0,0 0 1,0 0-1,0 0 0,0 1 0,-1-1 0,1 0 1,0 0-1,0 0 0,0 0 0,26 9-25,1-1-1,1-1 1,49 5-1,-43-7 42,803 64 701,-789-68-1541,0-2 0,0-2 0,-1-2-1,1-2 1,-1-2 0,-1-3 0,0-1-1,64-28 1,25-27-5349,-134 67 6093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3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 10234,'0'0'8735,"30"4"-7637,98 15-678,-124-18-417,-1-1 0,1 1 1,-1 0-1,0 0 0,1 0 0,-1 0 1,0 1-1,0-1 0,1 1 0,-1 0 1,-1 0-1,1 0 0,0 0 0,0 0 0,2 4 1,-3-4-18,-1 1 0,-1-1 0,1 0 0,0 1 1,0-1-1,-1 0 0,1 1 0,-1-1 0,0 1 1,0-1-1,0 1 0,0-1 0,-1 3 0,1 6-88,0-7 88,-1 0-1,1-1 1,-1 1-1,0 0 1,0-1-1,0 1 1,0-1-1,-1 1 1,0-1-1,1 1 1,-1-1-1,-1 0 1,1 0 0,0 0-1,-4 3 1,-6 6-164,0-2 0,-18 13 0,13-10-211,-111 72-4332,-10-16-3542,137-69 8283,0 1-1,0 0 0,0 0 0,0 0 0,1 0 1,-1 0-1,0 0 0,0 0 0,0 0 1,1 0-1,-1 0 0,1 1 0,-1-1 1,1 0-1,-1 0 0,1 1 0,0-1 1,-1 0-1,1 1 0,0-1 0,0 0 0,0 1 1,0-1-1,0 0 0,0 1 0,1-1 1,-1 2-1,1 6 332,-1 324 9095,0-94-6549,0-3-6085,1-290 1961,2 0 0,3 1-1,2-1 1,2 1 0,24-70-1,-21 85 1118,2 1-1,1 1 0,2 0 0,1 1 1,2 1-1,2 2 0,0 0 0,31-31 1,-44 52 225,1 0 0,1 1 1,0 1-1,21-14 1,-25 19 187,-1 0 0,1 1 0,0 0 0,-1 0 1,1 1-1,0 0 0,1 0 0,-1 1 0,17-1 0,-22 3-134,0-1 0,1 1 0,-1 0 0,0 0 0,0 0 0,0 0 0,0 1 0,0-1 0,0 1 0,0 0 0,0 0 0,-1 0 0,1 0 0,-1 0 0,1 0 0,-1 1 0,0-1 0,0 1 0,0 0 0,0-1 0,-1 1 0,1 0 0,-1 0 0,3 6 0,3 9 392,-1-1 0,-1 1 1,4 22-1,-1 0-702,-2 1 0,-1 0 1,-3 1-1,-1-1 0,-8 77 1,5-108-216,-1 0 0,0 0 0,0 0 0,-1 0 0,0-1 1,0 0-1,-1 1 0,-1-2 0,1 1 0,-1-1 0,-12 13 0,1-4-804,0-1 0,-1-1 0,0-1 0,-24 14 0,-36 14-2896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3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6369,'0'0'8726,"21"20"-8148,2 3-658,37 47 1,-56-63-50,-1-1 0,0 1 1,0-1-1,0 1 0,-1 0 0,0 0 0,0 0 0,-1 0 1,0 1-1,0-1 0,-1 0 0,0 0 0,0 1 0,-1-1 1,-2 13-1,1 1-397,-2 5-54,-1 0 0,-1-1 0,-1 1 0,-1-1 0,-1 0 0,-14 24 0,14-28 596,6-14 86,-3 15 1016,6-22-1066,1 0-1,-1 0 0,1 0 0,-1 0 1,1 0-1,-1 0 0,1 0 0,-1 0 0,1 0 1,0 0-1,-1 0 0,1 0 0,-1-1 0,1 1 1,-1 0-1,0 0 0,1-1 0,-1 1 1,1 0-1,-1 0 0,1-1 0,-1 1 0,0 0 1,1-1-1,29-23-1,-1-2 0,-1 0 0,-2-2 0,-1-1 0,23-33 0,-32 40-632,0-1 0,-1-1 0,12-28 1,-23 44 380,-1 0 1,1-1 0,-2 0-1,1 1 1,-1-1 0,0 0-1,-1 0 1,0 0 0,-1 0-1,0 0 1,0 0 0,-1 0-1,-3-15 1,3 20 264,-1 1 0,0-1 0,0 1 0,0 0 0,0 0 1,-1 0-1,1 0 0,-1 1 0,0-1 0,0 0 0,0 1 0,0 0 0,0 0 0,0 0 0,0 0 0,-1 0 0,1 1 0,-1 0 1,0-1-1,-4 0 0,0 0 394,1 0 0,-1 1 0,0-1 0,0 2 0,0-1 0,0 1 0,1 0 0,-16 2 0,21-1-400,1 0-1,0 0 1,-1 0-1,1-1 1,0 1 0,0 0-1,0 1 1,0-1 0,0 0-1,0 0 1,0 0-1,0 1 1,0-1 0,0 0-1,1 1 1,-1-1 0,1 1-1,-1-1 1,1 1-1,-1-1 1,1 1 0,0-1-1,0 1 1,0-1 0,0 1-1,0-1 1,0 1-1,0-1 1,1 4 0,-1 3 123,-2 33 193,3 0 0,1 0 0,2 0 0,11 47 1,-7-55-951,-2 0 1,-1 1-1,1 47 1,-6-76 360,0 0 1,0 0-1,-1 0 0,0 1 1,0-1-1,0 0 1,-1 0-1,0 0 0,0 0 1,0-1-1,0 1 1,-1 0-1,0-1 0,-4 5 1,0-1-399,0 0 1,-1-1 0,0 0-1,-1-1 1,-17 11-1,-24 9-2047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1 5081,'0'0'5292,"3"29"-3550,-1-1-1342,-2-12-238,1 0-1,1 0 1,1-1-1,0 1 1,0 0-1,2-1 0,0 0 1,1 0-1,0 0 1,9 14-1,10 10 48,-7-11-81,15 32 0,-29-51-206,0 1-1,-1-1 1,0 1-1,0 0 1,-1 0-1,0-1 1,1 21-1,-3-29 71,0 0 0,-1 0 0,1 0-1,0 0 1,0-1 0,0 1-1,-1 0 1,1 0 0,0 0 0,-1-1-1,1 1 1,-1 0 0,1 0-1,-1-1 1,1 1 0,-1 0 0,1-1-1,-1 1 1,0-1 0,1 1 0,-1-1-1,0 1 1,0 0 0,-26 7-53,-40-8 94,47-1-52,12 2 32,-38-4-72,45 3 62,-1 0-1,1 0 1,-1 0 0,1-1-1,-1 1 1,1-1-1,-1 1 1,1-1-1,-1 0 1,1 1-1,-1-1 1,1 0-1,0 0 1,0 0-1,-1 0 1,1 0-1,0 0 1,0 0-1,0 0 1,0-1-1,0 1 1,0 0-1,0-3 1,2 3 0,0 1 1,1-1-1,-1 0 1,1 0 0,-1 1-1,0-1 1,1 1-1,-1-1 1,1 1-1,0 0 1,-1-1 0,1 1-1,-1 0 1,1 0-1,-1 0 1,1 0-1,1 1 1,-1-1 6,91-1 1207,0 4-1,96 16 0,381 30 1439,-457-49-3182,-1-5 0,220-38 0,-62-30-1699,-71-6-3490,-66 5-3688,-131 73 9271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4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450 1 7194,'0'0'13666,"-189"171"-12065,125-99-929,7 1-488,7-4-184,7-6-512,11-12-1032,18-15-1321,14-18-1104,32-33-5729,4-12 5585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7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4009,'0'0'8074,"125"51"-8306,-93-39-1689,-21-6-2440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5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1 654 2328,'0'0'9452,"0"36"-7308,3 117-515,-3 57 2,0-203-1640,0-1-47,0 0-1,0 0 1,1 0 0,0 0 0,1 6 0,-2-10-48,1-1 1,-1 0 0,1 0 0,-1 1 0,1-1 0,0 0-1,-1 0 1,1 0 0,0 0 0,0 0 0,0 0 0,0 0-1,0 0 1,0 0 0,0 0 0,0 0 0,0 0 0,0-1-1,0 1 1,1 0 0,-1-1 0,0 0 0,1 1-1,-1-1 1,0 1 0,1-1 0,-1 0 0,2 0 0,-2 0 23,0 0 0,1 0 1,-1 0-1,1 0 0,-1 0 1,0 0-1,1-1 0,-1 1 1,1 0-1,-1-1 0,0 1 1,0-1-1,1 0 0,-1 1 1,0-1-1,0 0 0,0 0 1,0 0-1,0 0 0,0 0 1,2-1-1,14-31-455,-14 27 385,62-181-2324,-11 26 1630,-44 135 834,1 1-1,2 0 1,29-43-1,-37 62 73,0 0-1,0 0 1,0 1 0,1 0-1,0 0 1,0 0-1,0 0 1,1 1-1,-1 0 1,1 1-1,12-5 1,-17 7 29,1 0 0,-1 0 0,1 1-1,0-1 1,-1 1 0,1 0 0,-1-1 0,1 1 0,0 0-1,-1 1 1,1-1 0,0 0 0,-1 1 0,1 0 0,-1-1-1,1 1 1,-1 0 0,1 0 0,-1 0 0,0 1 0,0-1-1,1 1 1,-1-1 0,0 1 0,0 0 0,0-1 0,-1 1 0,1 0-1,0 0 1,-1 0 0,1 1 0,-1-1 0,0 0 0,0 1-1,2 3 1,2 8 497,0 1 0,-1 0 0,0 0 0,-1 0 0,1 23 0,-2 80 1854,-2-72-1874,0-35-483,-5 123 553,3-118-736,-1 0 1,0-1-1,-1 1 0,0 0 0,-2-1 0,-8 18 0,13-30-3,-1 0-1,1 0 1,-1 0 0,0-1-1,0 1 1,0 0-1,0-1 1,0 1-1,-1-1 1,1 0 0,-1 0-1,0 0 1,1 0-1,-1 0 1,0-1-1,0 1 1,0-1-1,0 1 1,-1-1 0,1 0-1,0-1 1,0 1-1,-1 0 1,1-1-1,0 0 1,-1 0 0,1 0-1,0 0 1,-5-1-1,1-1-7,0 0-1,0 0 1,1 0-1,-1-1 0,1 0 1,0 0-1,0-1 1,0 0-1,0 0 0,0 0 1,1-1-1,-8-8 1,1 2 145,2-1 1,0 0-1,0-1 1,1 0-1,1-1 1,0 1-1,0-2 1,2 1-1,0-1 1,0 0-1,2 0 1,0-1-1,0 1 1,2-1-1,-2-27 1,4 39-27,0 1-1,1 0 1,-1-1 0,1 1 0,0 0 0,0-1 0,0 1-1,0 0 1,1 0 0,-1 0 0,1 0 0,-1 0-1,1 0 1,0 1 0,1-1 0,-1 1 0,0-1 0,1 1-1,-1 0 1,1-1 0,0 1 0,-1 1 0,1-1-1,4-2 1,-2 2-7,1 0-1,-1 0 1,1 0 0,0 0-1,0 1 1,-1 0-1,1 0 1,0 1-1,0 0 1,0 0-1,0 0 1,0 0 0,7 2-1,-11-1 28,-1 0-1,1-1 1,0 1-1,-1 0 1,1 0-1,0 0 1,-1 0-1,1 0 1,-1 0-1,0 0 0,1 1 1,-1-1-1,0 0 1,0 1-1,1-1 1,-1 1-1,0-1 1,-1 1-1,1 0 1,0-1-1,0 1 1,-1 0-1,1 0 1,-1 0-1,1 2 1,0 6 191,0 0 0,0 0 0,-1 15 0,0-12-21,-1 19 104,-1-1-1,-1 0 0,-2 0 0,-8 30 1,10-49-247,0 1 0,1-1 1,-2 25-1,4-33-60,1 4-201,11-14-320,2-9 349,0 0 0,-1-1 0,0 0 0,-1-2-1,11-21 1,25-47-754,-4-2 0,-3-2-1,36-123 1,-45 102 1261,-5-1 0,19-181-1,-45 289-150,-1 3-126,-1 0 0,1 0 1,0 0-1,0 0 0,0 0 1,1 0-1,-1 0 0,0 0 1,0 0-1,0 0 0,1 0 0,-1 0 1,0 0-1,1 0 0,-1 0 1,1 0-1,-1 1 0,1-1 0,0 0 1,0-1-1,4 7 294,4 32 902,-1-1 0,4 54-1,-7-48-162,18 79 0,-19-108-994,1 0 0,0 0 0,1 0 0,0 0 0,1-1 0,0 0-1,1-1 1,0 1 0,20 18 0,-15-17-72,1-2-1,1 0 1,0 0-1,31 15 1,71 24-185,-83-37-63,-1 1 0,0 1 0,33 23 0,-62-36 210,0 1 1,0 0-1,-1 0 0,1 0 0,-1 0 0,0 1 1,0 0-1,0-1 0,0 1 0,0 0 0,-1 0 0,0 1 1,0-1-1,0 0 0,0 1 0,-1-1 0,0 1 1,1 0-1,-2-1 0,1 1 0,-1 0 0,1 0 1,-1-1-1,-1 1 0,1 0 0,-1 0 0,1-1 0,-1 1 1,-1 0-1,1-1 0,-1 1 0,0-1 0,0 0 1,0 1-1,-4 5 0,-4 3 30,-1 0 0,0-1 1,-1-1-1,0 1 0,-20 12 0,-75 46 40,72-48-143,-66 28 0,83-43 19,0-1 1,0-1-1,0 0 1,0-1-1,-1-1 1,-22 1-1,38-4-41,-1 1-1,0-1 0,1 0 0,-1-1 0,0 1 0,1-1 0,-1 0 1,0 1-1,1-1 0,-1-1 0,1 1 0,0-1 0,-1 1 0,-4-5 0,5 4 0,1-1-1,0 1 1,0-1-1,0 0 1,0 0-1,0 0 0,1 0 1,-1 0-1,1 0 1,0-1-1,0 1 0,0 0 1,1-1-1,-1 1 1,0-7-1,0 3 58,1-1-1,0 0 1,0 1 0,0-1-1,1 1 1,0-1 0,0 0-1,1 1 1,0 0 0,1-1-1,-1 1 1,1 0 0,6-9-1,-3 7 52,1-1 0,0 2 0,1-1 0,0 1-1,0 0 1,1 0 0,0 1 0,15-9 0,8-2-200,0 2 0,1 1 0,48-15 1,-51 19-165,93-32-2647,-8 3-2923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6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12451,'0'0'9472,"36"1"-9164,113 3-205,-142-3-102,0 0 0,0 0 0,0 0 0,0 1 0,-1-1 0,1 2 1,12 5-1,-16-6-2,0-1 1,0 2-1,0-1 1,0 0 0,0 1-1,0-1 1,-1 1-1,1 0 1,-1 0 0,0 0-1,2 4 1,0 1-1,-1 0 1,-1 0-1,0 0 1,0 1-1,0-1 1,-1 1-1,0-1 1,-1 16-1,0-15 3,-1 73 21,-1-47-4,2 1-1,9 64 0,-8-90-116,1 0 0,1 0 0,0 0 0,0-1 0,1 0 0,0 1 0,1-1 0,-1-1-1,2 1 1,-1-1 0,2 0 0,-1 0 0,1-1 0,12 12 0,0-5-359,1-1 0,30 15 0,20 12-266,-66-37 757,-1 0 1,1-1-1,-1 2 1,1-1-1,-1 0 0,0 1 1,0-1-1,0 1 1,-1 0-1,1 0 0,-1 0 1,0 0-1,0 1 1,0-1-1,-1 0 0,0 1 1,1-1-1,-2 1 1,1 0-1,0-1 0,-1 1 1,0 0-1,0-1 1,0 1-1,-1 0 0,0-1 1,0 1-1,0-1 1,0 1-1,-1-1 0,1 1 1,-1-1-1,-5 8 1,-2-1 160,0 1 0,-1-1 1,-1 0-1,0-1 0,0-1 0,-1 0 1,-22 13-1,4-4 32,-1-2-1,-41 15 0,47-22-151,-1-1-1,-42 7 0,54-12-38,0-2 1,0 0 0,0 0-1,0-1 1,0-1 0,-23-4-1,34 4-35,0 0 0,0-1-1,0 1 1,0 0 0,1-1-1,-1 0 1,0 0 0,1 1-1,-1-2 1,1 1 0,0 0-1,0 0 1,-1-1 0,2 1 0,-1-1-1,0 0 1,0 1 0,1-1-1,0 0 1,-1 0 0,1 0-1,0 0 1,0 0 0,1 0-1,-1-1 1,0-4 0,1-1-13,-1 0 0,1 0 0,0 0 0,1 0 1,0 0-1,0 0 0,1 1 0,5-16 0,-2 11 3,1 1-1,1 1 0,0-1 1,1 1-1,0 0 0,0 1 1,11-11-1,78-66-569,-84 76 403,179-146-4916,-40 33-2323,-46 35 376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6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12 313 9866,'0'0'8135,"-2"36"-5253,0-10-2382,-5 227 2581,9 118 16,-1-1-5178,16-405-2054,14-83-113,19-142 1,-38 190 3382,36-252-2127,-6 32 1990,-40 276 1429,1-1 0,1 1 0,0 0 1,1-1-1,0 2 0,1-1 0,0 1 0,1 0 0,1 0 0,10-13 0,-11 18-160,1 0 1,1 0-1,-1 0 0,1 1 0,1 0 0,-1 1 0,1 0 0,0 0 0,1 1 0,-1 1 0,1 0 0,0 0 0,14-2 0,15-2-86,1 1 1,66 0-1,82 10-289,-177-3 106,-1 1 0,0 1 1,0 0-1,0 0 0,0 1 1,11 4-1,-17-5 230,-1 0 0,1 1 0,-1-1 0,0 1-1,0 0 1,0 0 0,0 0 0,0 1 0,-1-1 0,1 1-1,-1 0 1,0 0 0,0 0 0,-1 1 0,5 8 0,5 16 2218,15 62 0,7 97-533,-32-173-1771,23 220 605,-7 312 1,-17-542-794,-1 1 0,0-1 1,-1 1-1,1-1 0,-1 0 1,0 1-1,-1-1 0,1 0 1,-1 0-1,0 0 0,0 0 1,-5 9-1,5-12-87,-1 0-1,1 0 1,0 0-1,-1-1 1,1 1 0,-1-1-1,1 1 1,-1-1 0,1 0-1,-1 0 1,0 0 0,0 0-1,0 0 1,0-1 0,0 1-1,1-1 1,-1 0 0,0 0-1,0 0 1,0 0-1,0 0 1,0-1 0,0 1-1,-5-3 1,3 2-209,0 0-1,0-1 1,0 0 0,1 0-1,-1 0 1,0-1 0,1 1-1,0-1 1,-1 0 0,1 0 0,0-1-1,-4-5 1,-2-2-723,0-2 0,-13-21 0,8 10-403,-50-78-4185,4-8 104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7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6905,'0'0'9073,"18"33"-8051,62 104-612,-72-123-477,0 0-1,1-1 0,0 0 1,1-1-1,0 0 0,1-1 1,1 0-1,0 0 0,0-2 1,1 1-1,18 9 1,-28-17-40,20 10-1123,-17-9 980,0 0 0,1 1 0,-1-1 0,-1 1 0,1 0 0,6 7 0,-11-10 266,0 0 0,0 1-1,0-1 1,0 1 0,0-1 0,0 1-1,0-1 1,-1 1 0,1-1 0,-1 1-1,1 0 1,-1 0 0,0-1 0,1 1-1,-1 0 1,0-1 0,0 1 0,0 0-1,-1 0 1,1-1 0,0 1 0,-1 0 0,1-1-1,-1 1 1,1 0 0,-1-1 0,0 1-1,0-1 1,1 1 0,-1-1 0,-2 2-1,-8 11 226,-1-1 0,0-1 0,-1 0 0,0 0-1,-16 9 1,1 1-35,-13 12-218,-53 40-2398,79-67-319,7-13 914,8-23 687,1 14 1675,-1 13-465,1 0-1,-1 0 0,1 0 0,0 0 0,0 0 1,0 0-1,0 0 0,1 0 0,-1 0 0,0 1 1,1-1-1,-1 1 0,1-1 0,-1 1 0,1 0 1,0-1-1,0 1 0,-1 0 0,1 0 0,0 0 1,0 0-1,0 1 0,0-1 0,4-1 0,58-13 1013,-59 14-1029,25-3 92,0 2 0,34 1 0,-49 1-170,-14 0-6,1 0 0,-1 0 0,0 0 0,1 0 0,-1 1 0,1-1 0,-1 0 0,0 1 0,1-1 0,-1 1 0,0-1 0,0 1 0,1 0 0,-1-1 0,0 1 0,0 0 1,0 0-1,0 0 0,0 0 0,0 0 0,0 0 0,0 0 0,-1 0 0,1 0 0,0 1 0,-1-1 0,1 0 0,0 0 0,-1 1 0,0-1 0,1 0 0,-1 1 0,0-1 1,1 1-1,-1-1 0,0 0 0,0 1 0,0-1 0,-1 0 0,1 1 0,0-1 0,0 1 0,-1-1 0,0 2 0,0 5-1,-1-1 0,-1 1-1,1-1 1,-1 0 0,0 0-1,-1 0 1,-7 11 0,-12 11 183,-2-1 0,-45 39 0,38-37 40,-36 41 1,67-70-220,0 0 1,0 0 0,0 0-1,0 1 1,1-1 0,-1 0-1,0 0 1,1 1 0,-1-1-1,1 0 1,-1 1-1,1-1 1,-1 0 0,1 1-1,0-1 1,0 2 0,0-2-19,0 0 1,0-1 0,1 1 0,-1-1 0,0 1-1,0-1 1,1 1 0,-1 0 0,1-1 0,-1 1-1,0-1 1,1 0 0,-1 1 0,1-1 0,-1 1-1,1-1 1,0 0 0,-1 1 0,1-1 0,-1 0-1,1 0 1,0 1 0,-1-1 0,2 0 0,5 1-273,1 0 0,-1 0 0,1-1 0,13-1 0,-6 0 362,22 1-357,45 1 49,-80-1 249,-1 0 1,1 0-1,-1 1 0,1-1 1,-1 0-1,1 0 0,-1 1 1,1-1-1,-1 1 0,1 0 1,-1-1-1,0 1 0,1 0 1,-1 0-1,0 0 0,0 0 1,0 0-1,0 0 1,0 0-1,0 0 0,0 0 1,0 0-1,0 1 0,0-1 1,0 0-1,-1 1 0,1-1 1,-1 1-1,1-1 0,-1 0 1,1 1-1,-1-1 0,0 1 1,0-1-1,0 1 1,0 0-1,0-1 0,0 1 1,0-1-1,-1 3 0,0 1 8,0 0 1,0 0-1,-1 0 0,0 0 0,0 0 0,0 0 0,-1-1 0,0 1 1,0-1-1,-4 6 0,-67 68 172,42-47 767,2 2 0,-38 52-1,67-83-841,-1 0 101,0 1 0,1-1 0,-1 1-1,0-1 1,1 1 0,0 0 0,0-1 0,0 1 0,0 0 0,0 0 0,0 0-1,1 0 1,-1 0 0,1 0 0,0 5 0,8-4 566,8-3-802,1-1 0,-1-1 0,0 0 0,0-1 0,0-1 0,0 0 0,0-1 0,-1-1-1,0-1 1,19-8 0,23-16-3218,-9 2-2584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08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1020 1 8730,'0'0'11669,"-43"42"-10167,30-29-1391,-83 81 977,-152 194 0,102-81 23,-167 314 0,280-458-972,3 0 0,3 2 0,-25 87 0,47-131-93,0 1 0,2 0 0,0 0 0,0 24 0,4-36-61,-1 0 0,1 1 0,1-1 0,0 0 0,0 0-1,1 0 1,1 0 0,-1 0 0,2-1 0,7 14 0,2-3-42,1 0 0,0-1-1,2-1 1,0-1 0,1 0 0,1-1 0,28 19 0,158 84-216,-144-87 176,-18-8 13,129 76-167,-149-85 196,-1 1 0,-1 1 0,-1 1 0,0 1 1,21 27-1,-33-35 29,0 1 1,0 0 0,-1 1 0,-1-1-1,0 1 1,-1 1 0,0-1-1,5 23 1,-6-9 10,-1 0 1,0 0-1,-4 47 0,-2-25 27,-3 0 0,-2 0 0,-3-1 0,-1 0-1,-2-1 1,-3-1 0,-43 88 0,-19 6 150,-110 148 0,165-254-102,-2 4-17,-58 90 56,76-113-133,0-1 1,2 1 0,0 0 0,0 1 0,1-1-1,-5 33 1,10-43-40,-1-1-1,1 0 1,0 1 0,0-1-1,0 1 1,0-1 0,1 0-1,-1 1 1,1-1 0,1 0-1,2 7 1,-2-8 10,0 0 1,0 0-1,0 0 0,1-1 1,0 1-1,-1-1 0,1 1 1,0-1-1,0 0 0,0 0 0,1-1 1,-1 1-1,5 1 0,39 17-170,-33-15 187,0 0-1,0 1 1,0 1 0,-1 0-1,0 0 1,-1 2 0,0-1-1,0 2 1,0-1 0,-1 2-1,11 13 1,-9-6 80,-2 0 0,0 0-1,-1 1 1,13 33 0,21 101 641,11 122 529,73 712 2220,-60-406-2064,-67-568-1339,75 540 613,25-13-415,-93-501-487,1 0-1,3-1 1,1 0 0,19 38 0,-32-76 232,0 0 0,1-1-1,-1 1 1,0 0-1,0 0 1,0 0 0,0 0-1,0-1 1,0 1 0,0 0-1,0 0 1,0 0 0,1 0-1,-1 0 1,0 0-1,0-1 1,0 1 0,0 0-1,0 0 1,1 0 0,-1 0-1,0 0 1,0 0-1,0 0 1,0 0 0,0 0-1,1 0 1,-1 0 0,0 0-1,0 0 1,0 0 0,0 0-1,1 0 1,-1 0-1,0 0 1,0 0 0,0 0-1,0 0 1,1 0 0,-1 0-1,0 0 1,0 0-1,0 0 1,0 0 0,1 0-1,-1 1 1,0-1 0,2-35-2704,-2 0 1,-4-44 0,-14-35-8298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6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50 756 5121,'0'0'8349,"-11"-3"-7288,1 0-743,-18-4 431,28 7-741,0 0 0,0 0 0,0 0 0,0 0 0,1-1 0,-1 1 0,0 0-1,0 0 1,0 0 0,0 0 0,0 0 0,0 0 0,0 0 0,0 0 0,0 0 0,0 0 0,0 0-1,0 0 1,0 0 0,0 0 0,0 0 0,0 0 0,0-1 0,0 1 0,0 0 0,0 0 0,1 0-1,-1 0 1,0 0 0,0 0 0,0 0 0,0 0 0,0 0 0,0 0 0,-1 0 0,1-1 0,0 1-1,0 0 1,0 0 0,0 0 0,0 0 0,0 0 0,0 0 0,0 0 0,0 0 0,0 0 0,0 0-1,0 0 1,0 0 0,0 0 0,0 0 0,0-1 0,0 1 0,0 0 0,0 0 0,0 0 0,-1 0-1,1 0 1,0 0 0,0 0 0,0 0 0,0 0 0,21-2 678,490-58 6344,-235 19-5814,572-49 735,-88 11-819,330-59-303,-321 39-495,123 29 1175,-874 66-1479,-18 4-26,0 0 1,1 0-1,-1 0 0,0-1 0,0 1 0,1 0 0,-1 0 0,0-1 0,0 1 1,0 0-1,0-1 0,1 1 0,-1 0 0,0 0 0,0-1 0,0 1 0,0 0 0,0-1 1,0 1-1,0 0 0,0-1 0,0 1 0,0 0 0,0-1 0,0 1 0,0 0 1,0-1-1,0 1 0,0-1 0,-2-2-96,1 0-1,-1 0 1,0 0 0,0 1 0,0-1-1,0 0 1,-1 1 0,-2-3-1,-32-33-3869,-4-4-4352,2 2-2803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7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 15355,'0'0'9506,"7"-39"-22460,11 9 4256</inkml:trace>
  <inkml:trace contextRef="#ctx0" brushRef="#br0" timeOffset="1">279 88 9850,'0'0'2481,"-25"-3"-8907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52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58 7242,'0'0'8377,"-4"-3"-6463,4 2-1907,0 1 1,0 0-1,0 0 1,0-1-1,0 1 0,0 0 1,0-1-1,0 1 1,0 0-1,0 0 1,0-1-1,0 1 0,1 0 1,-1 0-1,0-1 1,0 1-1,0 0 0,0 0 1,1 0-1,-1-1 1,0 1-1,0 0 0,0 0 1,1 0-1,-1 0 1,0-1-1,0 1 1,1 0-1,-1 0 0,0 0 1,0 0-1,1 0 1,-1 0-1,0 0 0,1 0 1,-1 0-1,0 0 1,0 0-1,1 0 0,-1 0 1,0 0-1,1 0 1,-1 0-1,0 0 0,22-2 670,0 0 0,38 4 0,-20-1-78,765 5 3840,393-28-3331,-836 14-1299,-210 7-6073,-188-20-7051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53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0 8202,'0'0'7649,"185"196"-5056,-117-157-745,3 0-863,-3-6-513,-11-6 536,-17-9-552,-15-6-352,-25 0-88,0 9-8,-54 12-8,-39 25-608,-99 47-2505,20-9-4248,8-20-4578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1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3497,'-25'226'5561,"0"8"-3705,25-74 113,0-52-1209,64-36-760,-7-38-1240,-7-19-3593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17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1520,'0'0'10515,"125"87"-11476,-104-72-3224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3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0 115 6993,'0'0'6466,"225"-34"-4450,-97 13 273,19 0-713,45 0-832,44 3-464,52 18-280,26 0-1352,-25 36-2905,-82 3-2296,-64-8-1153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3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1048,'33'3'6698,"373"42"1182,-106 15 1229,-258-53-9962,0-1-1,1-3 1,82-3 0,-53-1-2276,225-9-9263,0-14 6773,8 0 5991,4 13 5263,27 10-20,30 0-2143,3 4-3669,-235 4-2181,3 8-3526,-37-2-893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3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4361,'0'0'12411,"236"72"-10283,-133-48-1592,-3-3-536,-25-9-1880,-32-3-1433,-26 0-2704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1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0 175 1360,'0'0'10787,"282"-123"-9691,-140 108-376,23 0-464,34 0-256,44 9-160,31 6-1728,-45 0-3217,-44 0-1497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1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1 283 5705,'38'-7'843,"340"-84"377,187-36-2269,-409 102-1734,262-7-1,-412 32 2732,144 2-424,-122 0 573,0 1 0,-1 2 0,28 8 0,172 59 428,-109-32-268,1-6 0,133 22-1,442-8 4560,-441-38-3563,-23-1-880,-145-9-1600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2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 5457,'0'0'4113</inkml:trace>
  <inkml:trace contextRef="#ctx0" brushRef="#br0" timeOffset="1">268 883 6681,'0'0'2961,"-100"262"-2705,36-52-256,10-26-1848,4-6-2393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2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2232,'0'0'4065,"25"205"-2696,-15-34 63,-6 49 816,-4-21-879,0-43-49,0-2-1320,0-64-1184,3-12-4617</inkml:trace>
  <inkml:trace contextRef="#ctx0" brushRef="#br0" timeOffset="1">229 2361 832,'0'0'10426,"-4"223"-8041,4-130-1329,0 0-560,0-5-496,15 29-1032,-1-6-2009,-4-17-2032</inkml:trace>
  <inkml:trace contextRef="#ctx0" brushRef="#br0" timeOffset="2">297 3755 272,'0'0'8794,"0"204"-6129,0-119-825,0-10 312,3-9-175,4-6-1097,0 3-880,-7 37-1472,0-19-4666,0-6-2824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2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0 1264,'0'0'13427,"-75"160"-12763,54-109-664,7-15-2448,-8-6-3361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0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429 1 7394,'-4'0'13290,"4"-1"-13245,-1 1-1,0 0 0,1 0 0,-1 0 0,0 0 0,1 0 0,-1 0 0,1 0 0,-1 1 0,0-1 1,1 0-1,-1 0 0,1 0 0,-1 1 0,0-1 0,1 0 0,-1 1 0,1-1 0,-1 0 0,1 1 1,-1-1-1,1 1 0,0-1 0,-1 0 0,1 1 0,-1 0 0,1-1 0,0 1 0,-1-1 0,1 1 1,-1 29 465,5-1-12,1 0 0,2-1-1,1 0 1,13 33 0,-2-8 27,177 444 2042,-179-459-2506,17 60 0,-31-86-54,0 0 0,-1-1-1,0 2 1,-1-1-1,0 0 1,-1 0 0,0 0-1,-1 0 1,0 0-1,-4 13 1,2-18 3,0 0-1,-1 0 1,1 0-1,-2 0 1,1-1-1,-1 1 1,0-1 0,0-1-1,-1 1 1,1-1-1,-1 0 1,0 0-1,-1 0 1,1-1 0,-10 5-1,-8 3 18,0 0 0,0-2-1,-34 10 1,27-13-147,0-1-1,-1-1 0,0-2 1,0-1-1,0-1 1,-35-4-1,60 3-71,0 0 0,0-1 1,0 0-1,0 0 0,0 0 1,0-1-1,0 0 0,0-1 0,1 1 1,-1-1-1,1 0 0,0-1 0,-1 0 1,2 0-1,-1 0 0,0 0 0,1-1 1,0 0-1,0 0 0,0-1 0,-5-8 1,-5-14-1776,1-1 0,1 0 1,1-1-1,2 0 0,-11-56 1,1-37-4577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0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0 151 6681,'0'0'3737,"218"-72"-2040,-111 45 159,7 2 320,4 7-999,7 9-1177,46 9-664,-32 0-2945,-21 0-2777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6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8378,'0'0'14024,"2"26"-13398,-2-16-558,1 1 0,0-1 1,1 1-1,0-1 0,0 0 0,1 0 1,1 0-1,6 14 0,-8-22-42,0 1 1,0 0-1,1-1 0,-1 1 0,1-1 0,0 0 0,-1 0 0,1 0 0,0 0 0,0 0 1,1-1-1,4 2 0,47 10 293,57 0 194,116-1-1,115-16-270,-281-1-2542,-82-19-7793,-3 17 9387,0 2 0,0 0 1,0 2-1,-34-1 0,57 4 715,0 0 0,0 0 0,0 0-1,-1 0 1,1 0 0,0 0 0,0 0 0,0 0 0,0 0-1,0 0 1,0 0 0,0 0 0,0 0 0,0 0-1,-1 0 1,1 0 0,0 0 0,0 0 0,0 0 0,0 0-1,0 0 1,0 0 0,0 1 0,0-1 0,0 0 0,0 0-1,0 0 1,0 0 0,0 0 0,0 0 0,0 0 0,-1 0-1,1 0 1,0 1 0,0-1 0,0 0 0,0 0-1,0 0 1,0 0 0,0 0 0,0 0 0,0 0 0,0 0-1,1 1 1,-1-1 0,0 0 0,0 0 0,0 0 0,0 0-1,0 0 1,0 0 0,0 0 0,0 0 0,0 0 0,0 1-1,0-1 1,0 0 0,0 0 0,0 0 0,0 0 0,1 0-1,-1 0 1,0 0 0,0 0 0,0 0 0,0 0-1,0 0 1,0 0 0,1 1 82,2 3 56,0 0 1,1-1-1,-1 1 0,1-1 0,-1 0 1,1 0-1,0 0 0,0-1 0,1 1 1,-1-1-1,1 0 0,7 3 0,9 1 462,37 5 0,-41-8-505,1 1 0,20 6 0,-32-7-404,-1-1 0,0 1 1,0 0-1,0 0 0,0 0 1,0 1-1,-1-1 0,0 1 1,5 5-1,0 9-4236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1.5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5753,'0'0'4144,"-1"31"-2740,-1-5-1078,-5 182 1351,16 39-880,-3-121-1364,-6-120 199,0 1 1,1 0-1,0 0 1,0-1 0,2 8-1,-3-14 304,0 0-1,1 1 1,-1-1 0,0 1-1,0-1 1,0 0-1,0 1 1,1-1-1,-1 0 1,0 1-1,1-1 1,-1 0 0,0 1-1,0-1 1,1 0-1,-1 1 1,1-1-1,-1 0 1,0 0-1,1 1 1,-1-1-1,0 0 1,1 0 0,-1 0-1,1 0 1,-1 0-1,1 0 1,-1 0-1,0 1 1,1-1-1,0-1 1,1 1-19,-1-1 0,1 0-1,-1 0 1,1 0 0,-1 0 0,0 0-1,1 0 1,-1-1 0,0 1 0,0 0-1,0-1 1,0 1 0,1-3 0,57-97-642,-8 10 655,-14 35 193,1 1 1,3 2-1,2 3 1,64-59-1,-68 80-22,-37 27-210,1 1 0,-1 0 0,1 0 0,0 0 0,-1 0 0,1 0 0,0 0 0,0 1 0,-1-1 0,1 1 1,0 0-1,0 0 0,0 0 0,4 1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1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0 260 2064,'0'0'8168,"20"0"-7198,-12 0-893,-1 0-47,0 1-1,0-1 0,0-1 0,0 1 1,-1-1-1,1 0 0,0-1 0,0 1 0,-1-1 1,1-1-1,-1 1 0,0-1 0,1 0 1,-2-1-1,1 0 0,0 1 0,-1-2 0,1 1 1,5-7-1,-9 9-36,30-34-41,1 2-1,42-34 0,-65 60-220,0 0 1,1 1-1,0 0 1,0 1-1,0 0 1,1 1 0,0 0-1,0 1 1,0 0-1,1 1 1,-1 0-1,1 1 1,14 0-1,-27 19-884,-2-11 1137,0 1 1,-1-1-1,0 1 1,0-1 0,-1 0-1,1 0 1,-1 0-1,-1-1 1,1 1-1,-1-1 1,-9 7-1,-5 9-16,-99 96-1207,48-55-782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2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0 191 2304,'0'0'8790,"23"13"-7611,79 39-383,-95-49-731,0-1-1,0 0 1,0 0-1,1 0 0,-1-1 1,0 0-1,1 0 1,-1-1-1,1 0 1,-1 0-1,9-2 0,-4-1 3,1-1 0,0 0-1,-1 0 1,13-7 0,-18 7-63,37-18-593,-2-2-1,69-53 0,12-7-3075,-115 79 3562,-1 1 1,1 0-1,0 1 0,0 0 0,1 0 1,-1 1-1,0 0 0,14-2 1,-18 4 184,0 0 0,0 0 1,1 0-1,-1 0 0,0 1 0,0 0 1,0 0-1,1 0 0,-1 0 0,0 0 1,0 1-1,-1 0 0,1 0 0,0 0 1,-1 0-1,1 1 0,-1-1 0,5 5 1,8 10 571,-11-11-361,0 1 0,1-1 1,0-1-1,0 1 1,0-1-1,1 0 0,0 0 1,0-1-1,0 0 0,0 0 1,1-1-1,0 0 0,14 4 1,-4-4 3,-1-2-1,1 0 1,0-1 0,0-1 0,-1-1 0,24-5 0,-8-1 187,-2-1 0,45-20 0,-71 27-498,1-1 1,-1 2-1,1-1 1,0 0-1,0 1 1,11-1-1,-13 3-218,-4 9-260,-4 3-248,0 1 0,0-1-1,-2 0 1,1 0 0,-2 0 0,0-1 0,-14 20 0,-39 42-6763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3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10170,'0'0'8783,"17"10"-7910,-13-8-823,19 11 115,0-1-1,1-2 1,48 16 0,-58-23-160,0 0-1,-1 2 1,1-1 0,-1 2 0,-1 0-1,1 0 1,12 9 0,-22-12-23,0-1 1,0 1 0,0 0 0,-1 0-1,1 0 1,-1 0 0,0 0-1,1 1 1,-2-1 0,1 1-1,0-1 1,-1 1 0,1 0-1,-1-1 1,0 1 0,0 0 0,-1 0-1,1 0 1,-1 0 0,0 0-1,0 0 1,0 0 0,0 0-1,-1 0 1,1-1 0,-1 1 0,0 0-1,-1 0 1,1 0 0,-3 5-1,-3 4-5,1 0-1,-2 0 1,1-1-1,-2 0 1,-12 15-1,-58 55-196,52-55 161,-59 54-98,-24 26 102,110-106 48,-1-1 1,1 0-1,-1 0 0,1 0 0,0 0 1,-1 1-1,1-1 0,0 0 0,-1 0 0,1 1 1,0-1-1,0 0 0,-1 1 0,1-1 1,0 0-1,0 1 0,0-1 0,-1 0 0,1 1 1,0-1-1,0 0 0,0 1 0,0-1 1,0 1-1,0-1 0,-1 0 0,1 1 1,0-1-1,0 1 0,0-1 0,1 0 0,-1 1 1,0-1-1,0 1 0,0-1 0,0 0 1,0 1-1,0-1 0,0 0 0,1 1 1,-1-1-1,0 0 0,0 1 0,1-1 0,-1 1 1,20 1-444,-14-2 450,43-3-68,0-2 1,77-19 0,-74 13 47,1 2-1,57-2 1,-91 10 20,-12 0 0,0 1-1,0-1 1,0 2 0,0-1 0,8 2 0,-14-2 0,1 1 0,-1-1 1,1 1-1,-1-1 0,0 1 0,1 0 0,-1-1 0,0 1 1,1 0-1,-1 0 0,0 0 0,0 0 0,0 0 0,0 0 1,0 0-1,0 1 0,0-1 0,0 0 0,-1 1 1,1-1-1,0 0 0,-1 1 0,1-1 0,-1 1 0,1-1 1,-1 1-1,1 1 0,-1 5 12,1 0 1,-1 0-1,-1-1 0,1 1 0,-1 0 1,0 0-1,-1-1 0,0 1 1,0-1-1,-1 1 0,0-1 1,0 0-1,0 0 0,-8 11 1,-6 4 17,0 1 0,-35 33 1,48-52-34,-36 37-6,-1-3-1,-1-1 0,-58 37 1,89-67-590,13-10-213,24-14-1625,37-29-2793,17-15 42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3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0 9146,'0'0'8699,"-32"25"-8132,-100 79-378,121-95-168,0 1 1,1 0-1,-10 13 0,1 11 3,10-12-23,8-21 0,1 0 1,-1 0-1,0 0 1,1 0-1,-1 0 1,1 1 0,0-1-1,-1 0 1,1 0-1,0 0 1,-1 0-1,1 1 1,0-1-1,0 0 1,0 0 0,0 1-1,0-1 1,1 0-1,-1 0 1,0 1-1,1 0 1,0-1 47,0 0 1,0-1 0,0 1-1,0 0 1,0-1-1,0 1 1,0-1-1,0 1 1,1-1 0,-1 1-1,0-1 1,0 0-1,1 0 1,-1 0 0,0 0-1,0 0 1,0 0-1,3 0 1,13 0-360,23 0-8338,-26 0 4552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3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1 632 7930,'0'0'9376,"23"-34"-7778,-11 17-1387,9-16 75,2 1 1,2 1-1,0 0 0,2 2 1,2 2-1,31-25 0,203-128 448,-201 143-667,1 3 0,97-37 0,-145 66-64,0 0-1,1 1 0,0 1 1,0 0-1,0 1 1,21 0-1,-34 2 5,0 0 0,0 0 0,0 0 0,0 1 0,0-1 0,0 1 0,-1 0 0,1-1 0,0 1 0,0 1 0,-1-1 0,1 0-1,-1 1 1,1-1 0,-1 1 0,1 0 0,-1-1 0,0 1 0,0 0 0,0 1 0,0-1 0,0 0 0,-1 0 0,1 1 0,-1-1-1,1 1 1,-1 0 0,0-1 0,0 1 0,1 3 0,1 9 68,0-1 0,-2 0 1,1 1-1,-2-1 0,-1 16 0,1-9 0,-1 9-28,-2-1 0,-1 0 0,-1 0 1,-2 0-1,0-1 0,-2 0 1,-2 0-1,-23 45 0,16-39-140,-2-1 0,-1-1 0,-2 0-1,-1-2 1,-1-1 0,-36 32 0,52-53-142,1-1 0,-1 1 0,0-1 1,-1-1-1,1 0 0,-1 0 0,-1-1 0,1 0 1,-1-1-1,1 0 0,-1-1 0,0 0 0,-1-1 1,1 0-1,-13 0 0,20-1 34,0-1 0,0 0 0,-1-1 0,1 1 0,0-1 0,0 0-1,0 0 1,0 0 0,0 0 0,1 0 0,-1-1 0,0 0 0,1 0 0,-1 0 0,1 0 0,-1-1 0,1 1 0,0-1-1,0 0 1,-4-5 0,0-3-276,1 1 0,0-1 0,0 0 0,1-1 0,1 1 0,0-1 0,-2-13 0,-57-315-6130,40 166 2537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4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1248,'0'0'12507,"43"232"-10219,-32-85 105,-7 43-761,-4 30-864,0-21-471,0-49-297,0-57 0,-8-44-681,-2-1-1295,-19-9-1449,4-9-1608,-3-27-368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4.5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0 7466,'0'0'4394,"8"35"-2907,26 111-220,-29-126-1042,-2 1 0,-1-1 0,0 0 1,-2 25-1,0-16-103,-1-7-98,0 0-1,-2 0 1,0 0-1,-1 0 1,-2-1 0,0 1-1,-1-1 1,-1 0-1,-1-1 1,-1 0 0,-1-1-1,-15 23 1,1-5-6,-2-1 0,-2-2-1,-1 0 1,-66 56 0,101-89 70,51-1 300,7-1 423,1 2 0,0 3 1,77 15-1,84 38 1754,-118-27-1162,1-4-1,167 16 0,-208-36-1285,-1-4-1,0-2 1,1-3 0,-1-4 0,84-18-1,62-33-1263,-68 10-2479,-16-6-4873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6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810 352 5865,'0'0'5839,"-9"-29"-4631,-34-95-337,39 112-776,-1 0-1,0 0 1,-1 1-1,0 0 1,-1 0 0,0 0-1,-1 1 1,0 0-1,-1 0 1,0 1 0,0 0-1,-1 0 1,0 1-1,0 1 1,-21-12 0,23 15-71,-1 0 1,1 0 0,0 1-1,-1 0 1,0 0-1,0 1 1,0 0 0,0 1-1,0 0 1,0 0 0,0 1-1,0 0 1,-1 1 0,1 0-1,0 0 1,0 1 0,0 0-1,1 1 1,-1 0 0,0 0-1,1 1 1,0 0-1,0 0 1,-10 8 0,-5 4-23,0 2 0,2 0-1,0 2 1,1 0 0,1 1 0,-24 36 0,13-13 47,1 1 0,2 1 0,-39 96 1,53-105 38,0 1-1,3 1 1,1 0 0,2 0 0,-4 77 0,11-100-49,0 0-1,1 1 0,0-1 1,7 27-1,-6-37-26,0 0-1,0 0 1,0 0 0,1-1-1,0 1 1,0-1 0,1 0-1,-1 1 1,1-2 0,0 1-1,1 0 1,-1-1 0,1 0-1,9 7 1,-4-5 2,0-1 0,0 1-1,1-2 1,0 0 0,0 0 0,0-1 0,0 0-1,1-1 1,-1 0 0,1-1 0,-1 0 0,1-1-1,-1 0 1,13-2 0,-10 0 7,0 0-1,0-1 1,-1-1-1,1 0 1,-1-1 0,0 0-1,0-1 1,0-1-1,-1 0 1,23-17-1,-6-1-226,-2-2 0,0-1 0,-2-1 0,-1-1 0,-1-2 0,-2 0 0,-2-1 0,0-1 0,23-60 0,-28 42-2756,-12 16-2208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7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1 663 5729,'0'0'11075,"3"0"-10215,60-2 863,124-20-1,67-32-375,-200 41-1095,703-173 1578,573-122-701,-1224 289-1215,27-5-1418,-48 3-3600,-41 7-2644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5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0 431 1136,'0'0'11003,"34"-3"-10417,141-11 604,72-12 521,86-7 211,182-11 448,153-14 53,-4-27-405,-196-3-842,-130 22-5,-301 60-1367,1 2 1,58 0-1,-167 24-12871,36-13 4872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7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763 311 4185,'0'0'12624,"-31"-32"-11328,-104-102-344,106 105-763,15 13-81,-1 1-1,-1 1 0,-34-24 0,43 34-102,0 0 0,0 0 0,0 0 0,-1 1 0,1 0 0,-1 1 0,0 0 0,1 0 0,-1 0 0,0 1 0,0 0 0,0 1 0,-1 0 0,1 0 0,-12 3 0,11-1-3,0 0 0,1 1 0,-1 0 1,1 1-1,-1 0 0,1 0 0,0 0 1,1 1-1,-1 1 0,1-1 0,0 1 0,0 0 1,1 1-1,-6 7 0,-15 21 2,2 1-1,2 1 1,2 0-1,1 2 0,1 1 1,3 0-1,1 1 1,2 0-1,2 2 1,2-1-1,-5 49 1,13-74 20,0 1 0,1 0 1,0 0-1,2 0 0,0 0 1,1 0-1,1-1 0,0 1 1,13 30-1,-12-37 5,1-1 1,0 0 0,1 0-1,0 0 1,0-1 0,1 0-1,0 0 1,1-1 0,0 0-1,0-1 1,0 0 0,1 0-1,0-1 1,1-1-1,14 7 1,-8-5 44,0-2 0,1 0-1,-1-1 1,1 0 0,0-2 0,0 0 0,0-1-1,0-1 1,0 0 0,0-2 0,0 0 0,0-1-1,-1 0 1,1-2 0,-1 0 0,0-1-1,21-10 1,-22 8-188,0-1 0,-1-1 1,0 0-1,-1 0 0,0-2 0,-1 0 0,19-20 0,-23 20-376,1 0 0,-2-1-1,0 0 1,0 0-1,-1-1 1,-1 1 0,0-2-1,-1 1 1,4-18 0,3-47-6148,-10 13-1745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8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5929,'0'0'5844,"31"15"-4025,431 227 5195,234 112-2025,15-20-1733,-160-77-1802,95 52-1203,-367-175-4633,-265-127 3570,30 14-3187,-15-11-2961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8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970 285 9266,'0'0'9594,"-42"-17"-8386,1 0-987,-20-8-51,1-3 1,-76-47-1,100 53-348,-1 2-1,-74-29 0,89 41 0,0 2 0,-1 1 0,1 0 0,-1 2 0,0 0 0,-45 2 0,59 1 154,0 1 1,0 0 0,-1 1-1,1 0 1,0 0-1,0 1 1,1 0 0,-1 1-1,1-1 1,-1 2 0,1-1-1,-11 10 1,10-7 16,0 1 1,1 1-1,1 0 0,-1 0 1,1 0-1,1 1 0,0 0 1,0 0-1,-7 20 0,4-4 25,1-1 0,2 2 0,1-1 0,0 0-1,2 1 1,1 0 0,2 0 0,0-1 0,8 50-1,-7-66 18,1-1-1,0 0 0,1 0 0,0 0 1,0 0-1,1 0 0,0-1 0,0 0 0,1 1 1,0-2-1,1 1 0,0-1 0,0 1 1,1-2-1,-1 1 0,1-1 0,1 0 1,-1 0-1,1-1 0,0 0 0,0-1 0,1 1 1,-1-1-1,19 5 0,-16-7-20,0 0 0,0 0-1,0-1 1,1-1 0,-1 0-1,1 0 1,-1-1 0,0-1-1,0 0 1,0 0 0,0-1-1,0 0 1,0-1 0,13-7-1,-11 4-97,0-1-1,0-1 0,-1 0 1,-1 0-1,1-1 0,-1-1 1,-1 0-1,0-1 0,-1 0 1,14-21-1,-5 1-1264,24-57 0,-26 46-1976,13-50-1,-7-23-5688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9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1926 1 6025,'0'0'10947,"-228"183"-8595,111-47-640,-48 62-655,-59 70-433,-26 27-416,4 6-72,21-21-136,47-45-88,49-45-584,44-52-1281,39-20-1847,28-49-1234,3-21-663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29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902 365 7970,'0'0'5186,"-36"-22"-4448,-119-78-158,118 73-143,-64-59 0,84 68-382,-1 2-1,-1 1 0,0 0 0,-32-18 0,40 28-42,0 0 1,0 0-1,0 1 0,-1 1 0,-21-5 0,27 7-4,-1 0 0,0 1-1,0 0 1,0 0 0,0 0 0,0 1-1,1 0 1,-1 0 0,0 0-1,0 1 1,-11 5 0,10-2 1,1 0-1,0 0 1,0 1 0,0-1 0,1 2 0,-1-1 0,1 1 0,-7 10 0,-40 67 15,28-37-12,2 1 1,2 0-1,-20 70 1,31-82 35,2 0 0,1 0 0,2 1 0,1 0 0,3 59 0,1-92-13,0-1-1,1 1 1,-1-1-1,1 1 0,0-1 1,0 1-1,0-1 1,1 0-1,-1 0 0,1 0 1,0 0-1,0 0 1,0 0-1,0 0 0,0 0 1,0-1-1,1 1 1,0-1-1,-1 0 0,1 0 1,0 0-1,0 0 0,0 0 1,0-1-1,0 1 1,1-1-1,-1 0 0,0 0 1,1 0-1,-1 0 1,7 0-1,3 1 91,-1-2 1,1 1-1,0-2 0,0 1 1,0-2-1,0 0 0,22-6 1,-16 1-34,0-1 0,0 0 0,-1-1 0,0-1 0,0-1 0,17-14 0,95-88 66,-65 48-758,72-95-1,-21-1-6454,-66 86-437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0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1148 497 9802,'0'0'9151,"-23"-36"-7846,-77-121-535,78 121-619,-2-3-8,-1 1 0,-36-42 1,52 70-136,-1 0 0,0 1 1,-1 0-1,0 1 0,0 0 1,-1 1-1,0 0 1,0 1-1,-1 0 0,-17-4 1,14 5 22,0 0 1,0 2 0,0 0 0,-1 1-1,1 0 1,-1 2 0,1 0 0,-1 1-1,1 0 1,0 1 0,-1 1 0,1 1-1,0 0 1,0 1 0,1 1 0,0 0-1,0 1 1,0 1 0,1 0 0,-26 20-1,0 5 3,1 2-1,1 2 0,3 1 0,1 2 0,2 1 1,1 2-1,3 1 0,-36 73 0,54-92-21,0 0-1,2 1 1,1 0-1,1 1 1,2-1-1,0 1 1,2 0-1,1 0 1,1 0-1,6 44 1,-6-61 30,2 1 0,-1 0 0,2-1 0,-1 0 0,2 0-1,-1 0 1,1 0 0,1 0 0,-1-1 0,2 1 0,-1-1 0,1-1 0,1 1 0,0-1 0,0 0 0,0 0 0,1-1 0,0 0 0,0-1-1,1 1 1,0-2 0,0 1 0,1-1 0,15 6 0,-7-5 7,0-1 0,0-1 0,1 0 0,0-2 0,0 0 0,0-1 0,0 0 0,-1-2 0,1 0 0,0-2 0,0 0 0,-1 0 0,1-2 0,-1 0 0,0-2 0,-1 0 0,32-17 0,-16 5-38,-1-2 1,-1-2-1,0 0 0,-2-2 1,-1-2-1,-1 0 0,41-56 0,-52 61-193,-2 0 0,-1 0 0,0-1 0,-2-1-1,-1 0 1,14-48 0,-15 35-2721,7-77 0,-13 23-7155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0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3993,'0'0'5833,"39"186"-4761,-28-92-352,-7 50-447,-4 91-273,-25-24-1825,-15-16-4256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1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5521,'0'0'1633,"0"208"39,0-19-392,0 64-904,-3 24-376,-15-9-1816,0-18-1497,4-84-1080</inkml:trace>
  <inkml:trace contextRef="#ctx0" brushRef="#br0" timeOffset="1">90 2902 1552,'7'159'4537,"11"31"-3633,14 27 241,14-18-521,12-22-600,-12-41-24,-18-31-2513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4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1 656,'0'0'8434,"10"1"-7539,47 4 677,-60 14 3343,-3-11-4107,0 0 1,-1-1 0,0 0 0,0 0 0,-15 11 0,-3 2 119,-61 64 1303,-146 186 0,161-181-1776,-554 750 1455,548-730-2191,-131 145 0,199-244-32,0-1 1,-1 0-1,0 0 1,0-1-1,-1-1 0,-17 10 1,27-17 249,1 1 0,-1-1 1,1 0-1,-1 1 1,1-1-1,-1 0 0,1 0 1,-1 1-1,1-1 1,-1 0-1,1 0 0,-1 0 1,0 0-1,1 0 0,-1 1 1,1-1-1,-1 0 1,1-1-1,-1 1 0,0 0 1,1 0-1,-1 0 1,1 0-1,-1 0 0,1 0 1,-1-1-1,1 1 1,-1 0-1,1-1 0,-1 1 1,1 0-1,-1-1 0,1 1 1,-1 0-1,0-1 1,1-1-226,0 0 0,-1 0 0,1 1 1,0-1-1,0 0 0,0 1 1,0-1-1,0 0 0,1 0 1,-1 1-1,1-4 0,17-44-6257,15-14-1068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5.3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15 143 136,'0'0'2084,"-2"-12"-605,1 4-1680,-4-28 2255,-1-35 5794,6 71-7843,0-1-1,0 0 1,0 1 0,0-1-1,0 0 1,0 1 0,0-1-1,1 1 1,-1-1-1,0 0 1,0 1 0,1-1-1,-1 1 1,0-1 0,1 0-1,-1 1 1,1-1 0,-1 1-1,1 0 1,-1-1-1,1 1 1,-1-1 0,1 1-1,-1 0 1,1-1 0,-1 1-1,1 0 1,0-1-1,0 1 1,26-1 806,-19 3 64,-1-1 1,0 1-1,0 1 1,0-1-1,12 7 1,174 103 7244,34 21-5015,-145-77-1999,94 59-273,242 119-833,-406-228 75,0 1-1,-1 0 1,17 15 0,-7 4-1371,-8 6-4298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7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892 1 4297,'0'0'11749,"-7"7"-9432,-13 13-1851,-313 310 3590,-159 182-3103,482-501-974,7-9-9,1 0 0,-1 1-1,1-1 1,0 0-1,0 1 1,0-1 0,0 1-1,0 0 1,0 0 0,1 0-1,0 0 1,-1 0 0,1 0-1,0 0 1,0 5 0,1-8 14,0 0 1,0 1 0,0-1 0,0 1 0,0-1-1,0 0 1,0 1 0,0-1 0,0 0 0,1 1-1,-1-1 1,0 0 0,0 1 0,0-1 0,1 0-1,-1 1 1,0-1 0,0 0 0,1 1 0,-1-1-1,0 0 1,1 0 0,-1 1 0,0-1 0,1 0-1,-1 0 1,0 0 0,1 0 0,0 1 0,21 7-58,2-1 0,-1 0 0,1-2 1,-1-1-1,27 2 0,-19-2 53,45 4 76,1-2 0,-1-4 0,79-9 0,-96 1-13,-1-2-1,0-3 1,-1-3-1,86-31 1,-121 36-9,-1 0 0,0-1 0,0-1 1,-1-1-1,0-1 0,22-18 1,-37 27 67,-1 0 1,1-1 0,-1 1-1,0-1 1,-1 0 0,1 0-1,-1 0 1,0 0 0,0 0-1,0-1 1,-1 1 0,0-1 0,0 0-1,-1 0 1,1 0 0,-1 0-1,0 0 1,-1 0 0,1 0-1,-1 0 1,-1 0 0,1 0-1,-1 0 1,0 0 0,0 0 0,-1 0-1,0 1 1,0-1 0,-4-9-1,-1 2 41,-1 1 0,0-1 0,0 1-1,-1 1 1,-14-13 0,-59-54 154,43 44-241,-51-47-102,-80-77-1842,166 154 1595,0 0-1,1 0 1,-1-1 0,1 1-1,0-1 1,0 0 0,-3-7-1,2-3-3584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5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26 268 3345,'-4'2'14075,"-13"6"-12411,13-6-349,6-2-1174,0 0 0,-1-1 0,1 1 0,0 0 0,0-1 0,-1 0 0,1 1 0,0-1 0,-1 0 0,4-2 0,0 0 116,168-88 2084,-4 1-1883,-133 73-1438,2 2 0,65-18 0,-46 20-5953,-14 3-3071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7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733 14 320,'0'0'12425,"-6"0"-11142,-20 0 1012,29 19-133,36 29-105,-27-35-1630,0 0 0,10 18 0,-13-17-112,-1 1 0,0 0 0,-1 0 0,-1 1 0,-1 0-1,0 0 1,-1 1 0,0-1 0,-2 1 0,0 0 0,0 29-1,-2-34-172,1 0 0,-2 0-1,1 0 1,-2-1 0,1 1-1,-2 0 1,1 0-1,-2-1 1,1 0 0,-12 22-1,-123 189 746,127-204-867,-2 0 1,0 0-1,-22 22 0,28-32 10,-2-1-1,1 0 1,-1 0 0,0-1-1,-1-1 1,1 1 0,-1-1-1,-19 6 1,-2-2 20,1-2 1,-1-1-1,0-2 0,0-1 0,-44-1 0,64-3-43,1 0 0,-1-1-1,0 0 1,1 0 0,-1-2-1,1 1 1,0-1 0,0 0-1,0-1 1,0 0 0,1-1-1,-13-10 1,6 4 0,2-1 0,-1-1 0,2 0 0,0 0-1,1-1 1,-14-22 0,22 29-6,0 1 1,0-1-1,1 1 0,0-1 0,1 0 0,0 0 0,0-1 1,1 1-1,-1 0 0,2-1 0,-1 1 0,2 0 0,-1-1 1,3-15-1,4-5-10,0 2 1,23-54 0,-13 35 18,0-4 3,26-62 33,-37 100-25,0 0 0,1 1-1,0 0 1,1 0 0,0 0 0,20-18 0,0 4-25,1 2 1,59-38-1,-74 53 0,0 1 1,1 0-1,0 1 0,0 0 1,1 1-1,0 1 0,-1 1 1,1 0-1,20-1 0,-14 3 4,0 1-1,0 0 1,-1 2-1,1 1 1,41 10 0,271 103 188,-197-66-144,-120-45-51,-12-4-2,-1 0-1,1 0 0,0 1 1,-1-1-1,1 1 0,-1 0 1,0 1-1,1-1 0,-1 1 1,0-1-1,-1 1 0,7 6 1,-10-8-28,1 0 0,-1 0 1,0 0-1,0 0 0,0 0 1,0 0-1,1 0 0,-1 0 1,-1 0-1,1 0 1,0 0-1,0 0 0,0 0 1,0-1-1,-1 1 0,1 0 1,0 0-1,-1 0 0,1 0 1,-1 0-1,1 0 1,-2 1-1,-15 17-1128,10-14-1,0 1-1,0-1 1,-15 8-1,-34 12-9709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8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1880,'0'0'8713,"0"9"-7253,0-4-1146,-1-2-160,0 1-1,1-1 1,0 1-1,-1-1 1,1 0-1,0 1 1,1-1-1,-1 1 1,1-1-1,-1 0 1,1 1-1,0-1 1,0 0-1,1 0 1,-1 0-1,4 6 1,50 36 2215,-39-33-1884,0 1 0,-1 0-1,18 21 1,-29-29-422,0 1-1,0-1 1,0 1 0,-1 0-1,0 0 1,0 0-1,-1 0 1,1 1 0,-1-1-1,-1 1 1,1-1-1,-1 1 1,-1 0 0,1 8-1,-1-6-39,1 0-28,-1 0 0,0 0 0,-1 1 1,0-1-1,-1 0 0,0 0 0,0 0 0,-1 0 0,0 0 1,-5 9-1,-8 10-921,-37 47 0,-3-8-3533,-8-5-4575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39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1990 292 2160,'0'0'746,"16"-28"-574,48-89 289,-59 108-213,-1 0-1,1 0 1,-2-1-1,1 1 1,-1-1-1,0 1 1,2-21-1,-5 1 3571,-1 6 1866,-3 29-4253,-10 26-96,-1 0 0,-2-1 0,-39 54 1,-227 255 2937,-101 133-2302,-83 231-1384,388-579-565,-5 1-113,-110 125 1,-108 85-920,150-183-423,136-139 930,13-12 314,1 0 1,-1-1-1,1 1 1,0 0 0,0 0-1,0 1 1,0-1 0,0 0-1,0 1 1,0-1 0,1 1-1,-1 0 1,1-1-1,0 1 1,0 0 0,0 0-1,0 0 1,0 0 0,0 4-1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3:45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55 2080,'0'0'9196,"-15"-12"-7332,-58-30 15563,82 47-17118,-1 0 0,1 0 1,0-1-1,0 0 0,0-1 1,15 4-1,6 2-274,439 156-35,-444-156-177,0 1 0,39 23 0,5 10-5781,-27-14-5077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4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6417,'0'0'6598,"4"34"-3784,34 318 3166,-25 326-330,-3-61-2734,2-415-2179,38 202-1,-41-354-644,1 0 0,33 93 0,-42-140-159,0 1 0,1-1-1,-1 1 1,1-1 0,0 0 0,0 0-1,0 0 1,0 0 0,5 5 0,-6-8 22,-1 0 1,1 1-1,-1-1 1,1 0-1,-1 0 1,1 1 0,-1-1-1,1 0 1,-1 0-1,1 0 1,-1 0-1,1 0 1,-1 0-1,1 0 1,-1 0 0,1 0-1,-1 0 1,1 0-1,-1 0 1,1 0-1,-1 0 1,1-1-1,0 1 1,-1 0 0,1-1-1,1 0-111,-1 0 0,1-1 0,0 1 0,-1-1 0,0 1 0,1-1 1,-1 0-1,0 0 0,0 1 0,1-3 0,1-4-573,0 1-1,0 0 1,-1-1 0,0 1-1,2-14 1,2-63-7625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4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8490,'0'0'10679,"41"25"-8354,-15-8-1935,39 25 635,1-3 1,116 48-1,47-6 621,68 29-665,-278-102-945,0 1 0,0 1-1,-1 0 1,19 16 0,-31-21-32,0 0 1,-1 0-1,0 1 1,1-1-1,-2 1 1,1 0-1,-1 1 0,0-1 1,0 1-1,-1 0 1,0 0-1,0 0 1,0 0-1,1 11 1,-2-5-3,0 0 0,-2 1 0,1-1 0,-2 0 1,0 1-1,0-1 0,-1 0 0,-1 0 0,0 0 1,-1 0-1,-1-1 0,1 1 0,-2-1 0,-13 22 1,-6 5 26,-2-2 1,-63 67 0,-70 54-3,-206 157 0,354-305-18,-8 5-2,17-13-9,-1 0-1,1 0 1,0 1 0,0-1 0,0 1 0,1 0 0,-1 0-1,1 0 1,-1 0 0,1 1 0,0-1 0,-3 7 0,6-7-56,9-3-16,33-2 59,-1-2 0,-1-2 1,1-2-1,-1-1 1,67-25-1,204-99 114,-224 92-113,130-47 275,-107 58-1597,-79 24-1448,50-2-1,-27 7-7655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5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0 106 6753,'0'0'9373,"41"-14"-6851,137-47-250,-152 54-1837,0 0-1,1 2 1,0 1-1,0 1 1,28 0-1,-32 3-201,-11-1-117,5 0 70,0 1 1,0 1-1,32 4 1,-44-4-171,-1 0 1,0 0-1,1 1 0,-1-1 1,0 1-1,0 0 0,0 1 1,0-1-1,0 1 1,-1-1-1,1 1 0,-1 0 1,1 0-1,-1 1 0,0-1 1,0 1-1,-1-1 1,1 1-1,2 5 0,0 2 6,-1 0 0,-1 0 1,1 0-1,-2 0 0,1 1 0,-2-1 0,1 1 0,-2-1 0,1 1 0,-3 15 0,-1-2 1,0 0 1,-2-1-1,-16 46 0,3-24-5,-2-1 0,-1-1 0,-36 52 0,-93 117-301,5-10-426,123-164 322,22-38 362,-1-1 0,1 1-1,0-1 1,0 1-1,-1-1 1,1 1 0,0-1-1,0 1 1,-1 0-1,1-1 1,0 1-1,0-1 1,0 1 0,0-1-1,0 1 1,0 0-1,0-1 1,0 1-1,0-1 1,0 1 0,0 0-1,1-1 1,-1 1-1,0-1 1,0 1 0,0-1-1,1 1 1,-1 0-1,23 1-1139,-21-2 1083,30-1-223,0-2-1,-1-1 1,43-11 0,101-36 308,-76 21-57,-32 9 71,0 3 1,2 4 0,84-8-1,-145 21 2,0 1 0,-1-1 0,1 1-1,0 1 1,0-1 0,0 2 0,-1-1 0,1 1-1,12 4 1,-18-5-5,0 0-1,0 1 1,0-1-1,0 1 1,0-1-1,-1 1 1,1 0-1,0 0 1,-1 0-1,1 0 1,-1 0-1,0 0 1,2 3-1,-1 0 32,-1 0-1,1 0 0,-1 1 0,0-1 0,0 1 0,0-1 0,-1 9 0,0 1 74,-1 1 1,0 0 0,-2-1-1,0 1 1,0-1-1,-8 21 1,-3-2 99,-29 54 1,-21 23 38,-107 142-1,115-182-643,-3-2 0,-113 103 0,143-149-463,28-23 803,0 1 0,1-1 0,-1 0 0,1 1 0,-1-1 0,0 0 0,1 1 1,-1-1-1,0 0 0,1 0 0,-1 1 0,0-1 0,0 0 0,1 0 0,-1 0 0,0 0 0,1 0 0,-1 0 0,0 0 0,0 0 0,0-1 0,0 1-29,0-1-1,1 0 1,-1 1 0,1-1-1,-1 0 1,1 0 0,-1 1-1,1-1 1,0 0 0,-1 0-1,1 0 1,0 1 0,0-1-1,-1 0 1,1 0-1,0 0 1,0-1 0,-1-33-1798,5-66-4488,17-32-1933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6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 3601,'0'0'17411,"1"6"-15933,2 42 452,-4 70 0,-3-65-1794,-3 0 0,-24 94 0,18-102-119,-29 119-422,36-136 216,2 1 0,1 0 0,0 51-1,4-79 182,-1 1-1,0-1 0,0 1 1,1 0-1,-1-1 0,1 1 1,-1-1-1,1 1 0,0-1 1,-1 0-1,1 1 0,0-1 1,0 0-1,0 1 0,0-1 0,0 0 1,0 0-1,0 0 0,1 0 1,-1 0-1,0 0 0,1 0 1,-1-1-1,0 1 0,1 0 1,-1-1-1,1 1 0,-1-1 0,1 1 1,2-1-1,5 2 14,1-1-1,0 0 1,-1-1 0,12-1-1,-3 0-11,4 0 39,-1-1-1,1 0 1,-1-2-1,1-1 1,-1-1-1,23-9 0,123-61 211,-125 54-196,100-50 119,148-68-156,-289 139-176,0 1 0,1 0 0,-1-1-1,0 0 1,1 1 0,-1-1 0,0 0 0,0 1 0,0-1 0,0 0 0,1 0 0,-1 0 0,-1 0 0,1 0 0,0 0 0,0 0 0,0-1 0,0 1 0,0-3 0,-1 3-172,0 0 0,0 0 0,0 0 0,-1 0 0,1 0 0,-1 0 0,1 0 0,-1 0 0,1 0 0,-1 0 0,0 0 0,1 1 0,-1-1 0,0 0 0,0 0 0,1 1 0,-1-1 0,0 0 0,0 1 0,0-1 0,0 1 0,0-1 0,0 1 0,0-1 0,-1 1 0,-31-15-7563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6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0 10338,'0'0'8162,"-65"277"-5385,62-102 31,3 47-311,0 10-689,11-36-672,3-49-840,-11-59-296,8-19-960,0 9-1688,-1-15-2321,-10-20-6618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7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15771,'0'0'3209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7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657 65 144,'0'0'19436,"0"-14"-16746,0-2-1981,0-15 77,0 27-203,0 16 353,-4 159 1697,2-50-1399,5 346 2109,2-404-3245,2 0 0,16 64 0,-14-93-102,1-1 1,1 0-1,2 0 1,2-1-1,22 37 1,-1-16 3,2-2 0,3-1 0,1-2 0,3-2 0,1-2 0,69 49 0,-85-70 0,-11-10 0,-1 2 0,20 19 0,-34-30 0,0 0 0,0 0 0,-1 1 0,0-1 0,0 1 0,0 0 0,0 0 0,-1 0 0,0 0 0,0 0 0,0 0 0,-1 1 0,0-1 0,1 8 0,-1-10 0,-1-1 0,0 1 0,-1-1 0,1 1 0,0 0 0,-1-1 0,1 1 0,-1-1 0,0 1 0,0-1 0,0 0 0,0 1 0,-1-1 0,1 0 0,0 0 0,-1 1 0,-2 1 0,-2 2 0,-1 0 0,0-1 0,0 0 0,-8 5 0,8-6 0,-81 46 0,-2-5 0,-3-3 0,-147 46 0,178-69 14,-86 15 0,122-29-240,-1-2 1,0-1-1,0-1 1,-1-2-1,-49-6 0,69 5-1,0 0-1,0 0 1,0-1 0,0 0-1,0-1 1,1 1-1,-1-2 1,1 1-1,0-1 1,0 0-1,1 0 1,0-1-1,-1 1 1,2-2-1,-9-9 1,1-4-785,0-1 0,2 0-1,-17-40 1,24 52 659,-18-46-3806,-15-61 0,-5-60-5874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47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9634,'0'0'3793,"236"-52"456,-90 19-1145,4 0-407,-11 3-1073,-14 3-1056,-22 6-568,-35 12-1392,-29 3-5137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9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1799 181 1224,'0'0'1891,"26"-28"-1256,84-84 3,-72 76-259,-38 36-332,1-1 0,0 1-1,0-1 1,-1 1 0,1-1-1,0 1 1,0 0 0,-1-1-1,1 1 1,0 0 0,0-1-1,0 1 1,0 0 0,0 0-1,-1 0 1,1 0 0,4 0 1723,-5 1-1751,1 1 0,-1-1 1,0 0-1,0 1 0,0-1 1,-1 0-1,1 1 0,0-1 1,0 0-1,-1 0 0,1 0 0,-1 1 1,1-1-1,-2 2 0,-9 16 29,-1 0-1,-1-1 1,0-1-1,-1 0 1,-25 22-1,9-8 22,-314 302 356,142-142-328,-296 336 41,386-389-68,7 4 0,-99 175 1,-123 285 658,307-561-610,-21 55-1,40-91-99,12-16-294,107-121-3356,-51 50 252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0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1112,'0'0'5685,"-4"0"-4703,4 0-925,-1 0 0,0 0 1,1-1-1,-1 1 0,0 0 0,1 0 0,-1 0 1,0 0-1,1 1 0,-1-1 0,1 0 1,-1 0-1,0 0 0,1 0 0,-1 1 0,0-1 1,1 0-1,-1 1 0,1-1 0,-1 0 0,1 1 1,-1-1-1,1 1 0,-1 0 0,8 10 294,34 17-609,-33-23 423,133 78 255,64 42 290,293 263 794,-208-151-670,475 419 1230,-443-366-565,-269-249-1189,2-2-1,1-2 0,2-3 1,87 38-1,-126-65-232,10 6 111,0-1-1,1-2 1,60 13-1,-90-23-182,1 0 1,-1 0-1,0 0 1,0 0-1,0 0 0,1 0 1,-1 0-1,0 0 1,0 0-1,0 0 0,1 0 1,-1 0-1,0 0 0,0 0 1,0-1-1,1 1 1,-1 0-1,0 0 0,0 0 1,0 0-1,0 0 1,1 0-1,-1 0 0,0 0 1,0-1-1,0 1 0,0 0 1,0 0-1,1 0 1,-1 0-1,0-1 0,0 1 1,0 0-1,0 0 1,0 0-1,0-1 0,0 1 1,0 0-1,0 0 1,0 0-1,0-1 0,-1-11-22,0 8 25,-1-8-209,-2 0 0,1 0-1,-2 0 1,1 1 0,-2-1-1,1 1 1,-2 1-1,1-1 1,-12-13 0,-176-225-7798,181 233 7234,-96-119-6363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1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1 256 3017,'0'0'2900,"37"-5"-2417,-25 4-456,62-10 100,144-40 0,-46 4-10,1 8-1,333-31 0,371 50 992,-666 20-787,-176-2-213,-35 2-108,1 0 0,-1 0 0,1 0-1,-1 0 1,1 0 0,-1 0 0,1 0 0,-1 0-1,1-1 1,-1 1 0,1 0 0,-1 0 0,1-1-1,-1 1 1,1 0 0,-1 0 0,0-1 0,1 1 0,-1-1-1,1 1 1,-1 0 0,0-1 0,0 1 0,1-1-1,-1 1 1,0-1 0,1 0 0,-21-1-664,-22 2-1513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3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1 2096,'0'0'8524,"-3"0"-7240,1 0-1123,1 0-82,0 0 0,0-1 0,0 1 0,0 0-1,1 0 1,-1 0 0,0 0 0,0 0 0,0 0 0,0 1 0,0-1-1,0 0 1,1 0 0,-1 1 0,0-1 0,0 0 0,0 1 0,1-1-1,-1 1 1,0-1 0,0 1 0,1-1 0,-1 1 0,1-1-1,-1 1 1,0 0 0,1-1 0,-1 1 0,1 0 0,-1 0 0,0 1-1,-31 75 2366,-30 110 0,39-111-1426,-38 136 951,-51 335 0,106-497-1972,1 53 1,4-37-3258,8-77 181,65-127-6457,-33 50 3769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3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7394,'0'0'3050,"34"19"-1481,112 63 92,-123-69-1278,65 40 1911,-77-45-1963,-1 1 0,0 0-1,0 0 1,9 12 0,-15-16-272,0 0-1,0 0 1,-1 0-1,0 0 1,0 1-1,0 0 1,0-1-1,-1 1 1,0 0 0,0 0-1,-1 0 1,0 0-1,0 1 1,0-1-1,-1 0 1,0 0-1,0 1 1,0-1-1,-1 0 1,-1 7-1,-1-3 25,0 0-1,-1 0 1,0-1-1,-1 0 0,0 0 1,0 0-1,-1 0 0,0-1 1,0 0-1,-1 0 1,-9 8-1,-39 32 69,-3-3 0,-108 65 1,20-14-65,144-95-89,0 0 0,1 0 0,-1 0 0,1 0 0,-1 0 0,1 0 0,0 0 0,0 0 0,-1 1 0,1-1 0,0 0 0,0 1 0,0-1 0,0 1 0,0 0 0,1-1 0,-1 1 0,0 0 0,0 2 0,2-3-1,-1 0-1,0-1 1,1 1 0,-1 0-1,1 0 1,-1 0-1,1 0 1,0-1 0,-1 1-1,1 0 1,0-1-1,-1 1 1,1 0 0,0-1-1,0 1 1,0-1-1,-1 1 1,1-1 0,0 1-1,0-1 1,0 0-1,0 1 1,0-1-1,1 0 1,12 3-20,0-1-1,0 0 1,20-1 0,7 1 44,0-2 0,1-2 1,-1-2-1,51-11 0,175-70-1945,-93 18-6543,-105 37 2271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3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0 8010,'0'0'11781,"-8"37"-10374,0 2-1162,-6 30 228,-31 90 1,6-20 303,36-124-750,0 1-1,1 0 0,1 0 0,1-1 0,0 1 1,1 0-1,3 17 0,-2-28-32,0 1 0,0 0 0,0-1 1,1 1-1,0-1 0,0 1 0,0-1 0,1 0 0,0-1 0,0 1 0,0-1 1,0 1-1,1-1 0,0-1 0,0 1 0,0 0 0,0-1 0,0 0 1,10 3-1,2 1-16,0 0 1,1-2 0,-1 0-1,1-1 1,25 2 0,-8-1-533,1-3 0,0-1 0,0-1 0,0-2 0,62-12 0,-84 11-140,0-1 0,0 0 1,0-1-1,-1-1 0,1 0 0,-2-1 0,1 0 1,-1-1-1,0 0 0,0-1 0,-1 0 1,0-1-1,-1 0 0,0-1 0,-1 0 0,14-22 1,7-25-2703,-14 4-46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4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0 5817,'0'0'8138,"-117"169"-5321,81-85-577,-3 12-616,0 7-767,-4 5-633,4 1-224,6-10-160,12-18-1257,21-24-1399,0-24-1065,18-24-2160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4.3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235 334 9986,'0'0'11009,"10"26"-9195,63 162-271,-60-154-1396,35 104 168,-43-121-306,-1 1 1,-1 0-1,-1 0 1,0 0-1,-2 0 1,-1 19-1,0-32-5,0 0-1,-1 0 1,1 0 0,-1-1-1,-1 1 1,1 0-1,0-1 1,-1 1 0,0-1-1,0 0 1,-1 0 0,1 0-1,-1-1 1,0 1-1,0-1 1,0 0 0,0 0-1,0 0 1,-1 0 0,1-1-1,-7 3 1,-9 4-31,-1-1 0,0 0 0,-34 7 0,46-13-61,-5 1-140,0 0 0,0 0 0,0-1-1,0-1 1,-22-1 0,33 0 101,-1 0 0,1-1 0,-1 0-1,1 0 1,-1 0 0,1 0 0,-1 0-1,1 0 1,0-1 0,0 0 0,0 0 0,0 0-1,0 0 1,0 0 0,1 0 0,-1-1 0,1 1-1,-1-1 1,1 0 0,0 0 0,0 0 0,0 0-1,0 0 1,1 0 0,-1 0 0,1-1-1,0 1 1,0-1 0,0-3 0,-4-22-1569,1-1 0,1-52 1,12-84-4517,17 4-397,-26 160 6530</inkml:trace>
  <inkml:trace contextRef="#ctx0" brushRef="#br0" timeOffset="1">367 0 7274,'0'0'5073,"228"0"-3689,-124 18 72,-8 3-520,-7 4-615,-10 2-321,-22 18-1393,-22-6-1503,-24-6-2730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41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5017,'0'0'5659,"-2"2"-5003,1-1-639,0-1 0,0 1 0,0 0 0,1 0 1,-1 0-1,0 0 0,1 1 0,-1-1 0,1 0 0,-1 0 0,1 0 1,-1 0-1,1 1 0,0-1 0,-1 0 0,1 0 0,0 0 1,0 1-1,0 1 0,6 30 168,-1-14-8,46 302 2161,-24-30-575,30 1066 3951,-16-224-3957,37-264-1585,-56-779-1316,-22-116-89,-2 0-1,-8-49 1,0 19-458,-12-95-3620,-5-12-343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4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0 765 4953,'0'0'5931,"32"-6"-3880,425-100 4318,511-46-1887,20 62-1353,57 40-554,-72 6-2421,-913 40-210,167-17-1350,-225 21 1340,-1 0 1,1-1-1,0 1 0,-1 0 0,1 0 1,0-1-1,-1 1 0,1-1 1,0 0-1,-1 1 0,1-1 0,-1 0 1,1 0-1,-1 0 0,0 0 0,1 0 1,-1 0-1,0-1 0,0 1 1,0 0-1,1 0 0,-1-1 0,-1 1 1,1-1-1,0 1 0,0-1 1,-1 1-1,2-3 0,-3 1-98,1-1 0,-1 1 0,1 0 0,-1 0 0,0 0 0,0-1 0,0 1 0,-1 0 0,1 0 0,-1 1 1,0-1-1,1 0 0,-1 0 0,0 1 0,-1 0 0,1-1 0,0 1 0,-1 0 0,-2-2 0,-52-42-5439,-72-44 1,21 22-1365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5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0 5961,'0'0'9446,"-12"45"-8311,-36 174 520,39-119-590,4 152 1,5-86-227,-44 402 1314,-37-3-1407,66-449-1076,11-50-5059,6-95 1845,7-33 1,5-23-1908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5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0 182 6505,'0'0'2721,"53"-14"-1321,56-14-406,1 5 0,156-13 0,427 9 2447,16 23-1638,83-1-28,671-37-1626,-841 39-2529,-347 27 442,90 2 1023,-360-26 1085,17 2-137,-22-2 91,0 1 1,1-1 0,-1 0-1,0 0 1,1 1-1,-1-1 1,1 0-1,-1 1 1,0-1-1,0 0 1,1 1-1,-1-1 1,0 0 0,0 1-1,1-1 1,-1 1-1,0-1 1,0 1-1,0-1 1,0 0-1,0 1 1,0-1-1,1 1 1,-1-1 0,0 1-1,0 2-54,1 0 0,-1 0 0,1-1 0,0 1 0,0-1 0,1 1 0,-1-1 0,0 1 0,1-1 0,3 4 0,5 10 280,-2 3-38,0 0-1,-1 0 1,-1 1 0,-1 0-1,4 38 1,3 112 711,-12-165-994,-19 937 2656,14-688-2560,6-186-305,-1-52-305,-1 0-1,-1 0 0,-5 25 1,-13 14-5022,3-26-2218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6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11939,'0'0'7001,"86"-36"-13714,-61 15-2897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06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10122,'97'129'7146,"-97"-117"-7506,3 6-3313,4 3-3993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6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52 1472,'0'0'1339,"0"-10"-1191,0-31-82,0 80 4517,0 47-802,-4 135-2583,-5 75-209,8-168-5163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6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 1480,'0'0'8744,"-3"36"-7748,-12 264 776,8-100-97,-4 250 1479,28 41-4708,-14-463 526,0 8-671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7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 4161,'0'0'4922,"9"35"-3685,34 120-237,51 136 1300,-91-280-2142,8 18 171,-11-28-268,1 0 0,-1-1 1,1 1-1,-1 0 0,1 0 0,-1 0 1,1 0-1,0-1 0,-1 1 1,1 0-1,0-1 0,-1 1 1,1 0-1,0-1 0,0 1 1,0-1-1,0 0 0,0 1 0,0-1 1,-1 1-1,1-1 0,2 0 1,-1 0 22,0-1 1,-1 1 0,1-1 0,0 0 0,-1 0-1,1 0 1,-1 0 0,0 0 0,1 0-1,-1 0 1,0-1 0,1 1 0,-1 0-1,0-1 1,0 1 0,0-1 0,0 1 0,-1-1-1,1 1 1,0-1 0,-1 0 0,1 1-1,0-3 1,4-8 288,95-169 305,4 6-3473,-41 71-1239,-11 11-2170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8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0 7618,'0'0'11349,"0"27"-9146,-3 175 727,2 219-491,-13-286-3450,4-62-3525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8.6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6817,'0'0'4884,"36"11"-2753,6 1-1380,177 59 3105,-199-64-3376,18 7 149,-1 1 1,0 1-1,59 37 1,-91-48-603,1-1 1,0 1-1,-1 0 1,0 0-1,0 1 1,0 0-1,-1 0 1,0 0 0,0 0-1,0 0 1,-1 1-1,0 0 1,0 0-1,-1 0 1,0 0 0,0 0-1,-1 0 1,1 0-1,-2 1 1,1-1-1,-1 0 1,0 1-1,-1-1 1,-1 12 0,-2-1 25,0-2 0,-1 1 0,-1 0 1,0-1-1,-1 0 0,-1-1 0,0 1 1,-2-1-1,-13 17 0,-14 14-31,-2-1 1,-2-2-1,-2-2 0,-2-1 0,-1-3 0,-2-2 0,-91 51 1,92-68 31,21-7 45,56-13-302,129-36 276,-70 15 8,179-39-80,4 5-4435,-7 0-6629,-162 31 4795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4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1 371 240,'0'0'11927,"46"-9"-10396,-1 0-1173,307-48 1569,581 10 1396,-481 32-2049,721-49 281,-61 3-1331,249 20 88,-250 10-197,305-2-101,-1412 33-115,28 1-256,-31-1 293,0 0-1,0 0 1,-1 0-1,1 0 0,0 0 1,0 0-1,0 1 1,0-1-1,-1 0 1,1 0-1,0 1 0,0-1 1,-1 1-1,1-1 1,0 0-1,-1 1 1,1-1-1,0 1 0,-1-1 1,1 1-1,0 0 1,-1-1-1,1 1 1,-1 0-1,0-1 0,1 1 1,-1 0-1,1 1 1,-10 1-1685,-14-2-1177,1-1 0,-37-4-1,5-13-4414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9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11995,'0'0'7082,"0"34"-6129,-2 114-467,2-117-237,1-1 0,2 1 0,9 42 0,-7-51-68,2-1 1,1 0-1,0-1 1,16 26-1,-18-36-142,0 1 0,1-1 0,1-1 0,0 1-1,0-1 1,1 0 0,0-1 0,0 0 0,1-1-1,0 0 1,0 0 0,1-1 0,0 0 0,0-1-1,14 4 1,1-1-106,0-1 1,0-2-1,1-1 0,0-1 0,48 0 1,-64-3-188,0-1 0,0 0 0,0 0 0,-1-1 0,1-1 0,0 0 0,-1 0 0,20-10 0,-15 5-641,-1-1 0,0 0 0,-1-1-1,24-23 1,19-27-3750,-14 5-395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19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557 0 5993,'0'0'7130,"-121"166"-4034,78-82-143,-7 13-1193,-11 14-1063,-3 15-697,-25 49-384,18-30-3377,14-34-4553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1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0 6609,'0'0'12155,"-7"148"-10483,7-61-351,0 9-377,0 7-184,-25 2-280,-7 6-328,-4 4-152,1-10-512,24-21-1920,11-26-3786,0-40-1023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1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0 144,'0'0'13552,"40"4"-11885,133 13-81,-149-15-1388,0 1 0,1 2 0,-1 0 0,-1 1 0,1 2 0,-1 0 0,0 2 0,24 14 0,-40-21-197,0 1 1,-1 0-1,0 1 1,0 0-1,0 0 1,-1 0-1,1 0 1,-1 1-1,0 0 1,5 8-1,-8-10-3,0 0 0,0 0 0,0 0 0,-1 0 0,0 1 0,0-1-1,0 0 1,0 1 0,0-1 0,-1 0 0,0 1 0,0-1 0,0 1 0,0-1 0,-1 0 0,0 1 0,0-1 0,0 0-1,-2 6 1,-1-2 10,0-1 0,0 1-1,-1-1 1,0 0 0,-1 0-1,1 0 1,-1-1 0,0 0 0,-1 0-1,-8 6 1,-13 8 42,-37 19 0,56-33-32,-223 112 1777,230-118-1725,1 1 1,-1 0-1,1 0 1,0 0-1,0 0 0,-1 0 1,1 0-1,0 0 0,0 0 1,0 1-1,0-1 0,-1 2 1,2-2-62,0-1 0,0 1 0,0 0 0,0-1-1,0 1 1,0 0 0,0-1 0,0 1 0,0 0 0,1-1 0,-1 1 0,0 0 0,0-1 0,1 1 0,-1 0 0,0-1-1,1 1 1,-1-1 0,0 1 0,1-1 0,-1 1 0,1-1 0,-1 1 0,1-1 0,-1 1 0,1-1 0,-1 1 0,1-1 0,0 0-1,-1 1 1,1-1 0,-1 0 0,1 0 0,1 1 0,12 5-6,1-1 0,0 0 0,0 0-1,0-2 1,0 0 0,23 1 0,103 0-78,-113-4 33,13 0-332,0-3 1,0-1 0,58-15 0,-29 0-2373,70-29 1,-19-3-4214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1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0 11987,'0'0'6804,"3"34"-5412,17 110-636,-18-130-709,2-1 1,0 0-1,0 0 0,1-1 0,0 1 1,1-1-1,10 14 0,0 2-14,-5-7 0,13 23 81,31 80 1,-50-110-95,0 0 0,-2 1 0,1 0 0,-2-1 0,0 1 0,-1 0 0,0 0 0,-1 0 1,-1 0-1,-3 19 0,2-27-29,-1 0 1,0 0-1,0 0 1,0-1-1,-1 0 1,0 1-1,0-1 0,0-1 1,-1 1-1,0-1 1,0 1-1,-1-1 1,1-1-1,-1 1 1,0-1-1,-12 6 1,8-4-316,0 0 0,-1-2 0,0 1 0,0-1 0,0-1 0,0 0 0,-1 0 0,1-1 0,-1-1 0,-12 1 0,15-3-280,1 0 1,0 0-1,-1 0 0,1-1 1,0 0-1,0-1 1,0 0-1,0 0 1,1-1-1,-1 0 0,1 0 1,0 0-1,0-1 1,-11-10-1,-31-40-5041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1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5201,'0'0'3097,"214"48"-2809,-154-27-288,-17-2-360,-18-4-2161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2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7450,'0'0'4135,"32"-7"-2704,108-19 12,-114 23-890,0 0-1,0 2 1,28 1-1,-28 1-223,-17-1-242,-1 1-1,1 0 1,-1 0-1,1 0 1,-1 1-1,17 6 1,-22-6-79,0-1 1,0 1 0,0 0 0,0 0-1,0 0 1,-1 0 0,1 0 0,-1 1-1,1-1 1,-1 1 0,0 0 0,0-1-1,0 1 1,0 0 0,0 0-1,-1 1 1,0-1 0,1 0 0,0 7-1,0-1 8,0 1-1,-1 0 0,-1-1 0,0 1 0,0 0 0,-1 0 0,0-1 0,-1 1 0,0 0 0,0-1 0,-1 0 0,0 1 0,-1-1 1,0 0-1,0-1 0,-1 1 0,-8 9 0,-9 13 13,-2-2 0,-1-1 0,-31 28-1,40-41-9,-187 176 71,193-183-81,6-4-8,1-1 0,-1 0 0,0 1 1,1 0-1,0 0 0,0 0 0,0 0 1,0 0-1,0 1 0,-2 6 1,5-10-2,0 0 1,0-1-1,0 1 1,0 0-1,1-1 1,-1 1 0,0 0-1,0 0 1,0-1-1,1 1 1,-1 0-1,0-1 1,1 1 0,-1-1-1,1 1 1,-1 0-1,1-1 1,-1 1 0,1-1-1,-1 1 1,1-1-1,-1 1 1,1-1-1,0 0 1,-1 1 0,1-1-1,0 0 1,-1 1-1,1-1 1,0 0-1,0 0 1,-1 0 0,1 0-1,0 1 1,-1-1-1,1 0 1,0 0-1,0-1 1,-1 1 0,2 0-1,43 1-6,-34-2 6,18 0 7,1-2 0,-1-1-1,0-1 1,0-2 0,46-16-1,141-69-197,-144 59-91,111-56-2309,-65 21-2310,-51 23 225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2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51 7970,'0'0'11011,"-9"30"-9681,-29 97-554,36-120-739,0 0-1,1 0 1,0 1-1,0-1 1,1 0-1,0 1 1,0-1-1,0 1 1,1-1-1,1 0 0,-1 1 1,1-1-1,0 0 1,1 0-1,0 0 1,0 0-1,0-1 1,1 1-1,8 11 1,-2-7-41,1 0 0,0-1 0,0 0 0,1-1 1,1 0-1,0-1 0,17 9 0,-16-10-280,-1 0 0,1-1 0,1-1 0,17 4 0,-22-7-397,1 0 1,0-1-1,0 0 1,0 0-1,-1-1 1,19-3-1,-24 2 358,0 0 0,1-1 1,-1 0-1,0-1 0,0 1 0,-1-1 1,1 0-1,0 0 0,-1 0 0,0 0 0,0-1 1,0 0-1,0 0 0,0 0 0,-1 0 1,0-1-1,0 1 0,0-1 0,0 0 1,-1 0-1,0 0 0,3-7 0,1-5-62,-1 0 0,-1 0 0,-1-1 0,0 1 0,1-31 0,-3 13 346,1-5 139,-7-75 0,5 111 6,-1 0 0,0 1 0,0-1 0,0 0-1,0 1 1,0-1 0,-1 1 0,0-1 0,0 1 0,0-1-1,0 1 1,0 0 0,0 0 0,-1 0 0,0 1 0,1-1-1,-7-4 1,6 6 17,0-1 1,1 1-1,-1 0 0,0 0 0,0 0 0,0 0 0,0 1 0,0-1 0,0 1 0,-1 0 0,1 0 0,0 0 1,0 0-1,0 1 0,0-1 0,0 1 0,0 0 0,0-1 0,0 1 0,0 1 0,1-1 0,-1 0 1,0 1-1,-2 1 0,-12 10 363,1 1 0,1 1 0,1 0 0,0 0 0,-19 28 0,29-37-343,-38 50 773,4 2 1,1 1-1,4 2 1,-35 87-1,60-129-1161,1 1-1,1 0 0,1 0 1,1 0-1,-3 33 1,7-50 2,0 0 0,0 0 0,0 0 0,0 0 0,1 0 0,-1 0 1,1 0-1,0 0 0,-1 0 0,1 0 0,3 5 0,-3-6-15,1-1 0,-1 1 0,1-1 0,-1 0 0,1 1 0,-1-1 0,1 0 0,0 0 0,-1 0 0,1 0-1,0 0 1,0 0 0,0-1 0,0 1 0,0-1 0,3 1 0,39 2-4891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3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492 1 1056,'0'0'12846,"10"26"-11030,32 89-360,-35-92-1046,-2-1 1,0 1-1,-1 0 0,0 26 0,-3-30-233,1 0 0,9 34 0,2-13-112,32 67 1,-2-7-151,-42-98 85,0 0 1,0 0-1,0 1 1,0-1-1,-1 0 1,1 1-1,-1-1 1,1 1-1,-1-1 1,0 0-1,0 1 1,0-1-1,-1 1 1,1-1-1,0 1 1,-1-1-1,0 0 1,1 1-1,-1-1 1,0 0-1,0 0 1,0 0-1,-1 1 1,1-1-1,0 0 1,-4 3 0,-2 0 21,1 0 1,-2 0 0,1-1-1,0 0 1,-1-1 0,-13 5 0,2 0 4,-47 21-695,-2-2 1,-1-3 0,-108 21 0,169-43 338,0-1-1,0 0 1,0-1 0,0 0-1,0 0 1,0 0 0,-1-1-1,1-1 1,0 1 0,1-1-1,-1-1 1,-13-5-1,15 4-102,0 1 0,1-1 0,-1-1 0,1 1 0,0-1 0,0 0 0,1 0 0,-1 0 0,1-1 0,0 1 0,1-1 0,0 0 0,-1 0 0,2-1 0,-5-10 0,0-10-2638,-7-35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3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3521,'0'0'8530,"192"15"-7178,-145 0-96,-8-6-640,-10 3-392,-12 0-224,-17 9-1296,0-3-1721,-21 0-2048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42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5817,'0'0'7002,"2"35"-4767,4 458 3606,-8-137-4470,19 892 1744,11-708-2070,21 459 520,43 469-875,-70-1113-2959,-22-355 2222,0 1-1,0-1 1,0 0 0,1 0-1,-1 0 1,0 1-1,0-1 1,0 0-1,0 0 1,0 1-1,0-1 1,0 0 0,0 0-1,1 1 1,-1-1-1,0 0 1,0 0-1,0 1 1,0-1-1,0 0 1,-1 0 0,1 1-1,0-1 1,0 0-1,0 0 1,0 1-1,0-1 1,0 0-1,0 0 1,0 0-1,0 1 1,-1-1 0,1 0-1,0 0 1,0 0-1,0 1 1,0-1-1,-1 0 1,1 0-1,0 0 1,0 0 0,-1 0-1,1 1 1,0-1-1,0 0 1,0 0-1,-1 0 1,1 0-1,0 0 1,0 0 0,-1 0-1,1 0 1,0 0-1,0 0 1,-1 0-1,1 0 1,0 0-1,0 0 1,-1 0 0,1 0-1,-17-14-2252,16 13 2143,-38-40-5041,-15-22-2639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3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3209,'0'0'9095,"3"40"-6788,23 532 4484,-24-424-5755,21 434 921,-22-574-2024,0 0-210,0 0 0,0 0 0,1 1-1,3 8 1,-3-15-580,3-8-238,5-10-394,-1 0 0,0-1 0,-1 0 0,6-21 1,14-44-4824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4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7626,'0'0'1927,"48"-4"64,382-16 1391,218 47-184,-499-9-3143,571 79-1,-713-96-50,176 34-62,-158-28 40,-1 0 0,0 2 0,-1 0 1,0 2-1,28 16 0,-49-25 317,0 0-1,0-1 1,0 1 0,0 0 0,0 0-1,0 0 1,-1 0 0,1 0 0,-1 0-1,0 1 1,1-1 0,-1 0-1,0 1 1,0-1 0,-1 1 0,1-1-1,0 1 1,-1 2 0,1 6-455,0-1 0,-1 1 0,-2 13 0,0 7 730,3 23-60,-3-1-1,-2 1 0,-13 60 0,-150 548 96,162-644-1095,-1 1 1,-1-1-1,-1-1 0,-10 18 0,13-28-107,-1 1-1,1-1 1,-1 0-1,-1-1 1,1 1 0,-1-1-1,0 0 1,0-1 0,-16 9-1,12-7-1095,-1-2 0,0 1 0,-13 3 0,-38 3-6695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4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0 175 7058,'0'0'4384,"197"-39"-2519,-48 30 303,58 0-47,47 3-473,9-3-368,-41 3-671,-55-3-169,-60 3-280,-10-3-160,10-4 0,0-2-857,10-3-1391,-38 3-2281,-36 3-1936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4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5105,'0'0'8722,"-3"13"-7160,2 18-433,0 0 0,3 0 1,0 1-1,10 45 1,1 22 670,5 252 816,-17-118-4013,-1-198 846,-32-97-13066,21 6 9075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 3129,'0'0'14183,"37"-4"-12522,-10 1-1375,235-14 1443,262 17-67,-503 0-1752,-13-1 52,0 1 0,1 0-1,-1 0 1,0 1-1,12 3 1,-19-4-102,1 1-1,-1-1 1,1 1 0,0 0-1,-1 0 1,0 0 0,1 0-1,-1 0 1,0 0 0,1 0-1,-1 0 1,0 0 0,0 0-1,0 1 1,0-1 0,0 1-1,0-1 1,0 0 0,0 1-1,-1 0 1,1-1 0,-1 1-1,1-1 1,-1 1 0,1 0-1,-1-1 1,0 1 0,0 0 0,0-1-1,0 3 1,0-1-439,0 1 1,0-1 0,0 0-1,-1 0 1,1 1 0,-1-1-1,0 0 1,0 0-1,-1 4 1,-1-2-573,-1 0 0,0 0 0,0-1-1,0 1 1,-7 4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5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392 0 4385,'0'0'11100,"-14"27"-8626,-97 188 1521,-39 85-1203,62-95-5515,84-194 1777,-7 12-1307,-3-15-3087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5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0 1480,'0'0'9446,"0"26"-7517,0 413 7227,-32-128-6640,17-212-2687,-2 132-1,16-228-314,1 0-1,0 0 1,0 0 0,0 0 0,0 0 0,0 0-1,0 0 1,1 0 0,0-1 0,-1 1 0,3 4-1,9-39-6377,-6 13 7458,18-56-4869,1-8 64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6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0 280 5961,'0'0'5119,"34"-7"-3454,-2 1-1222,42-9 1063,88-5-1,617-25 3914,791-79-4248,-1331 96-1162,-116 11-12,224-1 0,-344 18 16,0 0 0,0 1 0,0-1 0,0 1 0,0-1 0,0 1 0,0 0 0,-1 0 0,1 0 0,0 1 0,-1-1 0,1 0 0,-1 1 0,1 0 0,-1 0 1,0 0-1,0 0 0,0 0 0,0 0 0,0 0 0,0 1 0,0-1 0,1 3 0,19 21 556,-21-22-483,0 0-1,0-1 1,0 1-1,0 0 0,-1 0 1,0 0-1,1-1 0,-1 1 1,-1 0-1,0 7 1,0 4 117,-4 170 729,-8 0-1,-58 282 0,68-449-1017,0-2 97,0 0 0,-1-1 1,0 0-1,-1 1 0,-9 14 0,12-25-193,0-1-1,-1 0 1,0 0 0,0 0 0,0 0 0,-1-1-1,1 1 1,-1-1 0,0 0 0,0 0 0,0 0 0,0-1-1,-1 1 1,1-1 0,0 0 0,-1 0 0,0-1-1,1 1 1,-1-1 0,0 0 0,-9 0 0,-106 2-7897,77-4 3975,-42 1-4136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6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1 173 4913,'0'0'14825,"58"-1"-13464,511-41 740,-408 20-1607,420-48 955,0 34-808,-475 34-638,176 5-107,-263-1-478,-1 0 0,1 2 0,25 7 1,-26-2-1870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7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5617,'0'0'3336,"8"32"-1579,15 52-564,73 310 4089,-69-223-3064,5 197-1,-30 177 144,-8-445-2295,2-57-822,2 0 0,7 81 0,-5-122 597,0 0-1,0 0 1,1 0-1,-1 0 1,1 0-1,-1 0 0,1 0 1,0 0-1,0 0 1,0 0-1,0 0 1,0 0-1,1 0 1,-1-1-1,1 1 1,-1-1-1,1 1 0,-1-1 1,1 1-1,0-1 1,-1 0-1,1 0 1,0 0-1,0 0 1,0 0-1,0 0 1,0-1-1,0 1 0,0 0 1,0-1-1,1 0 1,-1 1-1,0-1 1,0 0-1,0 0 1,4-1-1,1 0-294,1 0-1,-1-1 1,0 0 0,0 0-1,0-1 1,-1 0-1,1 0 1,0-1 0,-1 1-1,0-1 1,6-5 0,8-9-1482,27-32 1,-47 50 1919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22693,'0'0'2176,"0"0"-858,0 0-330,0 0-118,0 0-206,0 0-303,0 0-225,0 0-69,0 0 9,-12 22 1560,-41 166-1197,-74 99 9,112-256-403,8-18-32,1 0 0,0 1-1,1 0 1,1 0-1,0 1 1,1-1 0,1 1-1,0-1 1,1 3-13,-9 20-676,5-31-1537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42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1192,'0'0'6723,"2"29"-5763,0-1-578,1 0 0,10 40 0,-12-65-319,0 0-1,1 0 1,-1 0 0,0 0 0,1 0-1,0 0 1,0 0 0,0 0-1,0-1 1,0 1 0,0-1 0,1 1-1,-1-1 1,1 0 0,-1 0 0,1 0-1,0 0 1,0-1 0,0 1 0,0-1-1,5 2 1,32 11 729,2-2-1,-1-2 1,64 8-1,-98-17-726,211 29 1521,1062 76 3262,21-120-2521,-629-57-1634,2-25-270,63-9-145,2 33-56,51 53-372,-775 19 91,98 4 70,-103-3-165,1 0-1,0 1 1,-1 0 0,1 1 0,-1 0 0,0 1-1,18 9 1,-18-4-1589,-14-4-1267,-22-2-2293,23-3 5028,-39 1-7066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7.9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7594,'0'0'3294,"35"10"-2409,77 17 549,163 19 1,218-10 26,334 45-706,-729-64-674,266 44 51,-5-28-249,144-34-2680,-213-2 1611,-277 3 1229,39 3 863,-49-2-835,1 0 0,-1 1-1,0-1 1,0 0 0,1 1-1,-1 0 1,0 0 0,-1 0-1,1 0 1,0 0 0,0 1-1,3 3 1,13 12 1146,-16-16-967,0 0 0,-1 0 0,1 0 0,-1 1 1,0-1-1,1 1 0,-1-1 0,0 1 0,-1 0 1,1 0-1,0 0 0,1 4 0,8 31 1206,-3 0 1,9 77-1,-9-47-910,52 415 1065,-32 8-3693,-28-489 1941,0-1-1,1 0 1,-1 1 0,-1-1 0,1 1-1,0-1 1,0 1 0,0-1 0,-1 1-1,1-1 1,-1 1 0,1-1 0,-1 0-1,1 1 1,-1-1 0,0 0 0,0 0-1,0 1 1,0-1 0,0 0 0,0 0-1,0 0 1,0 0 0,0 0 0,0 0-1,0-1 1,-3 2 0,-1 0-621,1-1 0,-1 0 0,0-1 0,0 1-1,0-1 1,0 0 0,-5-1 0,-8 1-1534,-40 0-6131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8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1 163 8402,'0'0'4113,"356"-12"-1417,-70-21 241,42-3-689,3 0-1047,-31 12-369,-47 9-232,-14 9 192,-18 6-560,-39 0-232,-18 3-1704,-53 15-5146,-47-12-4200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9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3929,'0'0'7954,"-50"63"-6906,40-18-304,-1 3-136,4 0-168,0 4-64,0 2-224,3 3-96,1 6-56,3 19-992,0-16-1600,0-21-2826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29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2961,'0'0'7137,"39"11"-5783,124 38-162,-144-43-951,0 1 0,-1 0 1,30 17-1,-41-18-189,1-1 0,-1 1 0,0 0 0,-1 0 0,0 1 1,8 10-1,-10-12-39,-1 0 0,0 0 0,0 0 0,-1 0 0,1 1 0,-1-1 0,0 1 1,-1-1-1,0 1 0,1 0 0,-2-1 0,1 1 0,-1 0 0,1 0 0,-2 0 0,1-1 1,-1 1-1,1 0 0,-2 0 0,-2 10 0,-1-3-8,0-1 1,-1 0-1,0 0 1,-1 0-1,-1-1 1,1 0-1,-17 17 0,-98 87-7,6-6-5,114-108 5,1 0 1,0 0-1,0 0 0,0 0 1,0 1-1,0-1 0,0 0 1,1 1-1,-1-1 0,0 1 1,1-1-1,-1 1 0,1-1 1,-1 1-1,1-1 0,0 1 1,-1 2-1,1-3-1,1 0 0,-1 0-1,0 0 1,1 0 0,-1-1 0,1 1 0,-1 0 0,1 0 0,-1 0-1,1 0 1,-1-1 0,1 1 0,0 0 0,0-1 0,-1 1-1,1 0 1,0-1 0,0 1 0,0-1 0,1 1 0,5 2-13,0-1 0,0 0 1,0 0-1,1-1 0,13 1 0,39 3-545,0-2-1,0-4 1,113-14 0,-123 2-2696,-18-1-1060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0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6601,'0'0'4393,"17"229"-2432,-2-115-345,2 6-464,1 7 9,-3-7-225,-5-12-544,1-11-272,-4-22-120,0-18-152,4-24-1184,7-33-1241,0 0-1864,-4-36 136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0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5217,'0'0'1638,"41"-2"-193,448-8 2876,-437 10-4037,226 4 468,-193 1-649,104 19 0,-119-11-45,-2 2 0,1 4-1,-2 2 1,-1 4 0,94 48 0,-154-69 160,0 0-1,0 1 1,-1 0 0,1 0 0,-1 0 0,0 1 0,0 0 0,-1 0 0,0 0 0,0 0 0,0 1-1,-1 0 1,0-1 0,3 9 0,2 10 566,-1 0 0,6 42 0,-3 33 20,-2 181 0,-9-203-867,1-68 36,1 21-515,-1 0 0,-2-1 0,-1 1 1,-13 50-1,5-48-1245,-1 0 1,-2-1 0,-1-1 0,-24 36-1,-10-2-4431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0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8090,'0'0'5985,"300"57"-4665,-129-51-472,43-6-303,43 0-321,3-6-224,-18-12-200,-20-6-1513,-76 9-2608,-25-7-1360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1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11883,'0'0'4103,"35"1"-3144,115 6 193,-129-6-1022,0 1-1,-1 2 0,0 0 1,0 1-1,0 1 0,0 0 1,-1 2-1,0 0 0,24 15 1,-37-20-130,-1 0 0,0 0 0,0 1 0,0 0 0,0 0 0,0 0-1,-1 0 1,0 1 0,0 0 0,0 0 0,-1 0 0,1 0 0,3 9 0,-4-6-22,-1 0 0,0 0 0,0 0 0,-1 1 0,0-1 0,0 1 0,-1-1 0,0 0 0,-2 14-1,0-12 4,0-1-1,0 1 0,0-1 0,-2 1 0,1-1 0,-1 0 1,0 0-1,-6 9 0,-8 9-51,-24 28-1,13-19 52,29-36 21,-1 1 1,0-1-1,1 1 0,-1 0 1,1-1-1,-1 1 0,0 0 0,1-1 1,-1 1-1,1 0 0,0 0 1,-1 0-1,1-1 0,0 1 1,-1 0-1,1 0 0,0 0 1,0 0-1,0-1 0,0 1 1,0 0-1,0 0 0,0 0 0,0 0 1,0 0-1,0 0 0,0-1 1,0 1-1,1 0 0,-1 0 1,0 0-1,1 0 0,-1-1 1,1 1-1,-1 0 0,1 0 0,-1-1 1,1 1-1,-1 0 0,1-1 1,0 1-1,-1-1 0,1 1 1,0-1-1,-1 1 0,1-1 1,0 1-1,0-1 0,0 0 0,-1 1 1,1-1-1,0 0 0,0 0 1,0 1-1,0-1 0,1 0 1,8 2 4,1-1 0,-1 0 0,20-1 0,-20-1-40,-9 1 33,12 1-296,1-1 1,-1-1-1,1 0 0,-1-1 1,0 0-1,0-1 0,0-1 1,19-8-1,41-24-3626,82-54-1,-53 24-858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1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0 8570,'0'0'9610,"11"23"-8898,2 5-593,48 110 141,-50-107-216,12 49 0,-21-66-31,0-1 0,0 1-1,-1-1 1,-1 1 0,0-1-1,-3 20 1,2-29-15,0-1 1,-1 1-1,1-1 0,-1 0 1,1 0-1,-1 1 0,0-1 0,-1 0 1,1 0-1,0-1 0,-1 1 1,0-1-1,1 1 0,-1-1 0,0 0 1,0 0-1,0 0 0,-1 0 1,1 0-1,0-1 0,-6 2 0,-4 2-227,0-1-1,0-1 1,-1 0-1,-20 1 1,26-2-160,0-2 1,0 1 0,0-1 0,1 0 0,-1-1 0,0 0 0,-9-2 0,15 2 163,-1 0 0,1-1-1,-1 1 1,1-1 0,0 1 0,0-1 0,0 0 0,0 0 0,0 0-1,0 0 1,0 0 0,0 0 0,1 0 0,-1-1 0,1 1-1,0 0 1,0-1 0,-1 0 0,2 1 0,-1-1 0,0 1 0,0-5-1,-7-50-4169,6-3-989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1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2055 31 1976,'0'0'4665,"185"0"-4272,-135 12-169,-14 0-224,-15-6-144,-10-6-1473</inkml:trace>
  <inkml:trace contextRef="#ctx0" brushRef="#br0" timeOffset="1">0 0 9786,'0'0'4321,"50"202"-1864,-14-109-513,-4 13-840,4 5-608,-8-2-280,4-13-88,-3-12-128,-4-24-288,3-27-1152,12-33-1593,-8-21-303,0-30-2258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43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52 16019,'0'0'9666,"-29"-21"-19788,15-9-1496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2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1 192 4561,'0'0'7383,"33"-11"-5884,51-18 25,143-28 1,183-7 274,19 35-1339,-308 28-445,136 3 123,-220 1 47,1 1-1,-1 2 0,0 2 0,62 22 1,-94-29-80,-1 1 0,1-1 0,-1 1 0,0 0 0,0 1 1,0-1-1,0 1 0,5 4 0,-7-5 45,-1 1 0,1 0 0,0-1 0,-1 1-1,0 0 1,0 0 0,0 0 0,0 0 0,0 0 0,-1 0 0,1 0-1,-1 0 1,0 5 0,42 376 4689,-20 204-3938,-22-566-1485,-1-1-1,-6 42 0,5-54 180,-1 0 1,0-1-1,0 1 0,0-1 0,-1 1 0,0-1 0,-1 0 0,0-1 0,0 1 0,-8 7 0,-3 2-1316,-2 0-1,0-1 1,-1-1-1,-1-1 1,-22 12-1,-31 9-3942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2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 9058,'0'0'5289,"221"0"-2840,-25 0-193,65 0-1224,24-9-680,-14-9-192,-35 3-160,-40 6-560,-11 6-1968,-49 3-1449,-29 0-1712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2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1112,'0'0'19447,"29"5"-18727,94 18-449,-117-22-282,0 1 0,0-1 0,0 1 0,0 0 0,0 1 0,0-1 0,-1 1 0,1 0 0,-1 0 0,0 1 0,0 0-1,0 0 1,0 0 0,-1 0 0,1 1 0,-1 0 0,0 0 0,-1 0 0,1 0 0,3 9 0,-5-9-84,-1-1-1,0 1 1,0 0-1,0 1 1,-1-1-1,0 0 1,0 0-1,0 0 1,0 0-1,-1 0 1,0 0-1,0 0 1,0 0-1,-1 0 1,0 0-1,0-1 1,0 1-1,0 0 1,-1-1-1,1 0 1,-5 5-1,-12 14-229,-2-1-1,0-2 0,-1 0 0,-32 23 1,27-23 248,0 1 0,-44 49 0,69-68 98,0 0 0,1 0 0,-1 0 0,0 0 0,1 0 0,0 0 0,0 0 0,0 0 0,0 1-1,0-1 1,0 0 0,0 1 0,1-1 0,-1 1 0,1-1 0,-1 1 0,1-1 0,0 1 0,0-1-1,1 5 1,0-4 1,0-1 0,1 1 0,-1-1 0,0 0 0,1 0 0,0 1 0,-1-1 0,1 0 0,0-1-1,0 1 1,0 0 0,0 0 0,0-1 0,1 1 0,-1-1 0,3 1 0,8 4 27,0-1 0,0-1 0,0 0 0,1-1 0,27 3 0,-11-3-195,0-2 0,47-3-1,-65 1-138,1-1-1,-1 0 1,0-1-1,0 0 1,-1-1-1,1 0 1,-1-1-1,0-1 0,15-8 1,1-6-1513,-1-1-1,-1-1 1,28-30-1,-8-3-3272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3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 7250,'0'0'8017,"-61"177"-7593,61-132-176,0 1-248,21-7-16,12-6-544,6-9-808,25-15-888,-10-9-1601,-12 0-480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3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 6577,'0'0'3961,"-122"156"-2696,83-89-465,0 8-584,-8 39-216,8-14-2025,4-19-1800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3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8570,'0'0'4865,"0"189"-2433,14-83-87,4 17-729,0 9-808,-4 10-400,-3-1-215,-4-5-185,-4-16-8,1-23-1033,0-25-1231,-4-21-617,0-39-728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4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8178,'0'0'1689,"35"0"46,254-3 953,-277 3-2565,393 15 1731,-353-10-1868,-1 3 0,0 2 1,0 3-1,-2 1 0,89 39 1,-135-51 117,0-1 1,0 2 0,-1-1-1,1 0 1,0 1 0,-1-1-1,0 1 1,1 0 0,-1-1-1,0 1 1,-1 0 0,1 0-1,0 1 1,-1-1 0,0 0-1,0 0 1,0 1 0,0-1-1,0 1 1,0 4-1,1 11 634,-1-1 0,-2 33 0,0-21-196,1 71 753,-5 241 708,0-275-2269,-3 0 0,-2-1 0,-20 66 0,26-119-231,-1-1 0,0 0 0,0 0 1,-1 0-1,-1-1 0,0 0 0,0 0 1,-11 11-1,7-10-1196,-1 0 0,-1-1 0,-16 12 0,-23 8-4987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4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7202,'0'0'9498,"182"12"-7138,-78-12-271,10 0-889,-7 0-880,-7-3-320,-4 3-1112,-28 0-3545,-29 6-4777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7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 6193,'0'0'8330,"-96"183"-7266,60-107-616,4-1-264,3 0-168,8-6-16,7-5-808,14-4-1280,3-15-1881,19-21-1384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7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8506,'0'0'10797,"23"5"-10619,29 4-85,8 0 43,-1 3 0,104 36 0,-158-46-136,0 0 0,-1 0 1,1 1-1,-1-1 0,1 1 0,-1 0 1,0 1-1,0-1 0,0 1 1,0 0-1,-1 0 0,1 0 1,-1 0-1,0 0 0,-1 1 0,1-1 1,-1 1-1,0 0 0,0 0 1,0 0-1,-1 0 0,1 0 1,-1 0-1,-1 1 0,1-1 0,-1 0 1,1 0-1,-2 1 0,1-1 1,-1 0-1,1 0 0,-1 1 1,-1-1-1,1 0 0,-1 0 0,0 0 1,0 0-1,0-1 0,-6 9 1,-2 0-11,-1 0 0,0-1 0,-1 0 0,0-1 0,-1 0 0,-22 13 0,6-5-55,0-3 0,-40 18 1,66-33 36,29-2-176,-1-2 1,0 0-1,0-2 1,0 0-1,32-13 1,116-52-1512,-108 41 310,79-32-3040,-13 3-1678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1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6657,'0'0'7058,"36"199"-6106,-26-133-376,1-6-120,0-9-208,-4-6-128,0-6-120,-3-5-240,-4-10-824,0-21-760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8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9402,'0'0'5245,"31"9"-4143,104 30-413,-58-21-449,-62-15-220,0 0 0,0 1 0,-1 1 0,0 0 0,17 9 0,-29-13-20,1 0 0,-1 0 0,0 0 0,0 0 0,0 0 0,0 1 0,0-1 0,-1 1 0,1 0 0,0-1 0,-1 1 1,1 0-1,-1 0 0,1 0 0,-1 0 0,0 0 0,0 0 0,0 0 0,0 1 0,0-1 0,-1 0 0,1 1 0,0-1 0,-1 0 0,0 1 0,0-1 0,0 1 0,0-1 0,0 0 0,0 1 0,0-1 0,-1 0 0,0 1 0,1-1 0,-1 0 0,0 1 0,0-1 0,0 0 0,0 0 0,0 0 0,-3 3 0,-3 5 33,-1 1 0,0-1 0,-1-1-1,0 1 1,-1-1 0,-12 8 0,-72 48 76,60-43-76,0 1-1,-34 32 1,66-54-38,0 1 0,1 0 1,-1 0-1,0 0 0,0 0 0,1 0 1,0 0-1,-1 0 0,1 0 0,0 0 1,0 1-1,0-1 0,0 0 1,0 1-1,0 3 0,1-5-3,0 1 1,0-1-1,1 0 0,-1 1 1,0-1-1,1 0 0,-1 0 1,1 1-1,-1-1 0,1 0 1,-1 0-1,1 0 0,0 0 0,0 0 1,0 1-1,-1-2 0,1 1 1,0 0-1,0 0 0,1 0 1,0 0-1,6 4-31,0-1 0,0 0 0,1-1 0,-1 0 0,1-1 0,14 3 0,72 11 3,34 8-129,-125-24 161,-1 1-1,0 0 1,0 0 0,0 0-1,0 1 1,0-1-1,0 1 1,0-1 0,0 1-1,-1 0 1,1 0 0,-1 0-1,1 1 1,2 2 0,-4-2 14,1-1 1,-1 1 0,0-1 0,-1 1-1,1 0 1,0-1 0,-1 1 0,1 0-1,-1 0 1,0-1 0,0 1-1,0 0 1,0-1 0,-1 1 0,1 0-1,-1 0 1,0-1 0,0 4 0,-2 1 13,0 0 0,0 0 0,-1 1 1,0-2-1,0 1 0,-1 0 1,0-1-1,0 0 0,-11 10 1,-61 47-1031,61-51 367,-12 8-2012,11-17-2270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8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176 1 12115,'0'0'7645,"-23"27"-5342,-73 90-1133,89-109-1128,1 1 0,1-1 0,-1 1 0,1 0 0,1 0 0,-1 0 0,2 1 0,-1-1 0,1 1 0,1 0 0,0 0 0,0 0 0,1 1 0,0-1 0,1 0 0,1 12 0,-1-5-7,0-5-32,0 0-1,1 0 1,0 0-1,1 0 1,6 18-1,-6-23-7,1 0 0,1 0 0,-1 0 0,1-1 0,0 1 1,1-1-1,-1 0 0,1-1 0,11 11 0,-2-4-33,1-1 1,0 0-1,0-1 0,1-1 1,1-1-1,-1 0 1,1-1-1,1 0 1,23 4-1,-5-3-508,0-2 1,1-2-1,59 0 1,-76-4-182,-1-1 0,1 0 1,-1-1-1,0-1 0,0-1 1,0-1-1,-1-1 0,1 0 1,-1-2-1,-1 0 0,30-18 0,7-15-4644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8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0 80,'0'0'13771,"-100"223"-10498,79-145-1153,7 1-1336,3-1-784,11 24-816,0-18-2889,0-23-3056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8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34 3329,'0'0'14387,"30"25"-13303,99 84-489,-103-86-297,41 48-1,-45-47-197,-9-9-69,0 0 1,-1 1-1,0 1 0,-1-1 1,11 26-1,-20-38-33,0 0 0,0 0 0,-1 0 0,1 0 0,-1 0 0,0 1 0,0-1 0,-1 0 0,1 1 0,-1-1 0,0 0 0,0 1 0,-1-1 0,1 1 0,-1-1 0,0 0 0,0 0 0,0 1 0,-1-1-1,1 0 1,-1 0 0,0 0 0,0 0 0,-1-1 0,1 1 0,-1-1 0,0 1 0,0-1 0,0 0 0,-6 5 0,-9 4-151,0 0 1,0-2 0,-1 0-1,-1-1 1,1-1-1,-1-1 1,-1-1-1,-22 5 1,20-7-387,-1 0 1,1-1 0,0-2 0,-1 0-1,1-2 1,-1 0 0,-24-5-1,36 3-111,-1-1 0,2 1 0,-1-2 0,0 0 0,-12-7 0,-46-36-3753</inkml:trace>
  <inkml:trace contextRef="#ctx0" brushRef="#br0" timeOffset="1">454 1 5201,'0'0'2353,"210"0"-1489,-135 6-8,-14 6-464,-29 3-392,-18-3-2056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39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0 5249,'0'0'4512,"-37"38"-2971,25-26-1397,-24 23 198,2 2 1,2 2-1,1 0 0,2 2 0,2 2 0,-32 65 1,-60 196 1143,101-248-1127,3 1-1,2 0 1,-9 96-1,21-139-326,1 0 0,0 0 0,1 0 0,0 0 0,1-1 0,1 1 0,0 0 0,1-1 1,6 16-1,-6-20-39,1 0 0,0-1 1,1 1-1,0-1 1,0 0-1,0-1 0,1 0 1,0 0-1,1 0 1,0-1-1,0 0 1,16 9-1,-10-7-54,1-2 1,0 0-1,1-1 0,0 0 1,-1-1-1,1-1 0,1-1 1,-1 0-1,0-1 0,0 0 1,26-4-1,-18 1-99,0-2 0,0 0 0,0-2 0,0-1 0,-1-1 0,0 0 0,21-13 0,-1-3-172,-1-2 1,-2-1 0,-1-2 0,70-68 0,-86 73 124,-1 0 0,-1-2 1,-1 0-1,-1-1 0,-2-1 0,-1-1 0,-1 0 1,15-40-1,-25 52 115,0 1 0,-1-1-1,-1-1 1,0 1 0,0-25 0,-3 35 85,-1-1 1,1 1-1,-1-1 0,0 1 1,-1 0-1,0 0 1,0 0-1,0 0 0,-1 0 1,0 0-1,-1 1 0,1-1 1,-1 1-1,0 0 1,-6-6-1,1 2 24,-1 1 0,-1 1 1,1 0-1,-1 0 0,0 1 0,-1 1 0,0-1 0,0 2 1,0 0-1,-15-4 0,4 3 43,-1 0 0,1 2 0,-1 1 0,-44-1 0,63 4-77,0 0-1,-1 0 1,1 0 0,0 1-1,0 0 1,0 0-1,-1 0 1,1 1-1,0-1 1,1 1-1,-10 5 1,11-4-138,0-1 1,1 1-1,-1 0 0,1-1 0,-1 1 1,1 0-1,0 1 0,0-1 1,0 0-1,1 1 0,-1-1 1,1 1-1,0-1 0,0 1 1,0-1-1,-1 8 0,0 26-3483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0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0 6657,'0'0'2592,"-36"38"-1187,36-38-1405,-154 171 1597,135-148-1330,0 2 1,2 0 0,1 0 0,1 2-1,1 0 1,1 1 0,-10 32-1,13-34-119,1 0 0,1 1 0,2 0 0,0 0 0,2 1 0,1-1 0,1 1 0,2 0-1,4 42 1,-3-61-119,1 1-1,1-1 0,0 0 1,0 0-1,1 0 0,0 0 1,0-1-1,1 1 0,0-1 1,0 0-1,1-1 0,12 13 1,-8-10-12,2-1 1,0 0-1,0 0 1,0-1-1,1-1 1,0 0-1,22 7 0,3-2-16,0-1 0,1-2-1,0-2 1,1-2 0,47 1 0,-44-5-110,0-1 0,0-3 1,0-1-1,-1-2 1,63-18-1,-84 18 11,0-1 1,0-1-1,-1-1 0,1-1 0,-2-1 1,0 0-1,0-2 0,-1 0 1,-1-1-1,0 0 0,-1-2 0,19-23 1,-26 28 64,-1-2 1,0 0-1,-1 0 1,-1 0-1,0-1 1,0 1-1,-2-1 0,1-1 1,-2 1-1,0-1 1,-1 1-1,0-1 1,-1 0-1,-1 0 1,0 0-1,-1 0 1,-1 1-1,-4-19 1,3 19-6,-1 1 1,0-1 0,-1 1-1,-1 0 1,0 0-1,-1 1 1,0 0 0,-1 0-1,0 1 1,-1 0-1,0 0 1,-1 1 0,0 0-1,0 1 1,-1 0 0,0 0-1,-1 1 1,-25-12-1,28 16-184,0 0 0,0 1 0,0 0 0,-19-3 0,25 5 19,1 1 0,-1 0 0,1-1 0,-1 1-1,1 0 1,-1 1 0,1-1 0,-1 0 0,0 1-1,1-1 1,-1 1 0,1 0 0,0 0-1,-1 0 1,1 0 0,0 0 0,0 1 0,-1-1-1,1 1 1,0-1 0,0 1 0,-3 3 0,-5 23-3914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0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630 19 4721,'0'0'1752,"-32"-3"-175,-108-11 38,128 13-1402,-1 0 0,1 2 1,-1-1-1,1 2 1,-1 0-1,1 0 0,0 1 1,0 1-1,0 0 0,0 0 1,1 1-1,0 1 1,0 0-1,0 0 0,-15 12 1,7-1 118,0 1 0,1 1 0,1 1 0,1 0 0,-26 41 0,25-32 9,1 0 0,1 1 0,2 1 1,1 0-1,1 1 0,-6 33 0,9-21 46,1 2 0,3-1 1,2 87-1,2-113-347,2 0 1,0 0-1,0 0 1,2 0-1,1 0 0,0-1 1,1 0-1,1 0 0,0 0 1,2-1-1,0 0 0,1-1 1,0 0-1,2-1 0,0 0 1,0 0-1,1-1 1,19 15-1,-17-18-40,0 0 1,1-1-1,-1 0 1,2-2-1,-1 0 1,2 0-1,-1-2 1,28 7-1,-15-7-20,1-1 0,-1-1-1,1-2 1,44-3 0,-53 0-75,0-1 0,0-1 0,0-1 0,0-1 0,-1-1 0,0-1 0,0 0 0,0-2 0,-1-1 0,-1 0 0,0-1 0,0-1 1,-1-1-1,0-1 0,-1 0 0,19-21 0,-18 14-156,0 1-1,-2-2 1,0 0 0,-2-1 0,0-1 0,-1 0-1,-2 0 1,-1-2 0,8-26 0,-9 18 98,-2 0 0,-1 0 1,-1-1-1,-2 0 0,-2 1 1,-5-57-1,2 75 159,0 0 0,-2 0 0,0 0 0,-1 1 0,0 0 0,-1-1 0,-1 2 0,0-1 0,-16-22 0,15 26-6,0 0-1,0 1 0,-1 0 1,-1 1-1,1 0 0,-2 0 1,1 1-1,-1 0 0,0 1 0,-1 0 1,-22-9-1,16 13-1132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0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0 5833,'0'0'4257,"-35"28"-3337,35-28-920,-151 129 1299,141-118-1134,0 0-1,0 0 1,1 1-1,1 1 1,0 0-1,1 0 1,0 0-1,1 1 0,0 0 1,1 0-1,1 0 1,0 1-1,-3 28 1,5-33-65,-5 48 469,2-1 0,3 66 0,2-120-552,0 24 106,2-1 1,0 0-1,2 0 1,0 0-1,2-1 1,10 29 0,-8-36-65,0 0 1,0 0-1,2-1 0,0 0 1,1 0-1,1-1 1,1-1-1,25 25 1,-27-31-65,0 0 1,1-1-1,-1-1 0,2 0 1,-1 0-1,1-1 0,0-1 1,1 0-1,-1-1 1,1 0-1,0-1 0,0-1 1,0 0-1,0-1 0,0-1 1,0 0-1,0 0 1,0-2-1,0 0 0,0 0 1,0-1-1,0-1 0,-1 0 1,0-1-1,0-1 1,0 0-1,0 0 0,-1-2 1,17-11-1,-8 2-152,-1-1-1,0 0 1,-2-2 0,0 0-1,-1-1 1,-1-1 0,-1 0-1,-1-1 1,-1-1-1,-1 0 1,-1-1 0,-1 0-1,-1 0 1,-1-1 0,-2 0-1,-1-1 1,0 1 0,-2-1-1,-1 0 1,-2 0-1,-4-47 1,2 60 146,-2 0 0,1 1 0,-2-1 0,0 1 0,0 0 1,-1 0-1,-1 0 0,0 1 0,-1 0 0,0 0 0,-1 1 0,0 0 0,-12-10 0,12 12-5,-1 0-1,0 1 0,-1 1 1,1 0-1,-1 0 0,-1 1 1,1 0-1,-1 1 0,0 0 1,0 1-1,-1 1 0,1 0 1,-1 0-1,-19-1 0,29 4-78,1 0-1,-1 0 1,0 0-1,0 0 1,0 1-1,1-1 1,-1 1-1,0 0 1,-3 1-1,4-1-65,1-1 0,0 1-1,0 0 1,0 0 0,0 0-1,0 0 1,0 0-1,0 0 1,0 0 0,1 0-1,-1 0 1,0 1 0,1-1-1,-1 0 1,1 0 0,-1 1-1,0 1 1,-1 22-4715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1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272 0 4281,'0'0'8808,"-36"32"-7359,-14 13-721,-48 54 0,91-90-573,0 0-1,0 1 0,1 0 1,0 0-1,1 0 1,0 1-1,1 0 1,0 0-1,-5 22 0,-2 25 511,3 0 0,2 0-1,3 1 1,6 84 0,-1-118-567,1 0 0,1-1 1,1 1-1,1-1 0,1 0 1,1-1-1,1 0 0,1 0 1,2-1-1,0 0 0,18 25 1,-20-33-92,1-2 0,0 1 0,1-1 0,0-1 0,1 0 1,0-1-1,0 0 0,1-1 0,1 0 0,0-2 0,0 1 0,0-2 0,1 0 1,-1-1-1,1 0 0,1-2 0,26 4 0,-25-5-37,1-1 0,-1 0 0,0-2 0,1 0 0,-1-1 0,0-1 0,0 0 0,0-2 0,0 0 0,-1-1 0,1 0-1,-1-2 1,-1 0 0,31-20 0,-27 12-77,0 0-1,-1-1 0,-1-1 0,-1 0 0,0-2 1,-1 0-1,-2 0 0,0-2 0,-1 1 0,-1-2 0,-1 0 1,-1 0-1,-1-1 0,-1 0 0,-1-1 0,-2 0 1,0 0-1,-1 0 0,-2 0 0,-1 0 0,0-1 1,-2 1-1,-5-33 0,4 49 23,0 1 1,0-1-1,-1 0 0,0 1 0,0-1 1,-1 1-1,0 0 0,-1 0 0,0 1 1,0-1-1,0 1 0,-1 0 1,0 1-1,-1-1 0,1 1 0,-1 0 1,0 1-1,-1-1 0,1 2 0,-1-1 1,-16-6-1,-2 2-511,0 1 0,0 1 0,0 1 0,-1 2 0,0 0 0,-31 1 0,-59 1-4402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2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4849,'0'0'10042,"267"15"-9650,-170 3-264,3 6-24,-8 6-8,-13 13-96,-26 14 8,-31 15-8,-44 72-168,-35-17-1296,-18-7-3665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6217,'0'0'6718,"31"5"-5951,97 16-153,-124-21-553,0 1 0,-1 0 0,1 0-1,0 0 1,0 0 0,-1 1 0,1-1 0,-1 1-1,1 0 1,-1 0 0,0 0 0,0 1-1,0-1 1,0 1 0,0-1 0,-1 1-1,1 0 1,-1 0 0,1 0 0,-1 1 0,0-1-1,0 0 1,2 7 0,-3-3 23,1 1-1,-1 0 1,-1 0 0,1 0 0,-1 0 0,-1 0-1,-2 15 1,2-11-87,-1 0-159,-1 0-1,0 0 0,-1 0 1,0 0-1,-1-1 1,0 0-1,-1 0 1,0 0-1,-1 0 0,0-1 1,-15 16-1,14-17-464,0 0 0,-1-1 0,0 0 0,0-1 0,-1 0 0,0 0 0,0-1 0,0 0 0,-1-1 0,0 0 0,0-1 0,-13 3 0,-33 1-3255,9-7 1424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5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28 1464,'0'0'3422,"2"-9"-2797,3-9 5290,-6 61 2554,-1-7-7860,-1-1 0,-10 45 0,-82 266-322,95-345-311,0-1 0,0 1 0,0-1 1,0 0-1,0 1 0,0-1 0,0 1 0,0-1 1,0 0-1,0 1 0,0-1 0,1 1 0,-1-1 1,0 0-1,0 1 0,0-1 0,1 0 0,-1 1 1,0-1-1,0 0 0,1 1 0,-1-1 0,0 0 1,0 1-1,1-1 0,-1 0 0,0 0 0,1 1 1,-1-1-1,0 0 0,1 0 0,-1 0 0,1 0 1,-1 0-1,0 1 0,1-1 0,0 0 1,18 2 117,-14-2-139,55 4-387,1-2 0,73-7 0,-120 2-459,1 0 1,-1-1-1,0 0 1,0-1-1,-1-1 1,0 0-1,0-1 1,0 0-1,-1-1 1,22-18-1,4-7-4786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5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0 9562,'0'0'5505,"-64"232"-4953,43-48-552,3-22-1728,-7-8-4753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9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3 3113,'0'0'14283,"-3"0"-14283,28 0-5241,3-3-153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49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8602,'0'0'1280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0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9722,'0'0'11010,"43"45"-14210,-29-6-2185,4-3-2177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0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4393,'0'0'12451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5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457 239 3929,'0'0'5833,"-150"-151"-5505,122 121-328,-8 3-16,-7 6-112,-3 12-352,-36 9-856,10 0-1417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5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6913,'0'0'5407,"7"37"-3000,-7-35-2354,49 366 4588,-31 209-1147,-23 14-798,0-84-1028,3-366-1446,7 177 222,-1-273-547,2-1-1,2 1 0,2-1 1,2 0-1,19 45 0,-26-74-249,4 10 52,-5-21-510,-3-12-920,-1-169-6398,0-213-575,0 191 4331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6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0 476 6841,'0'0'2378,"40"-16"-853,1-1-1055,24-10 426,1 2 1,87-19-1,283-32 1629,10 28-1752,-357 40-640,923-89 1232,-80 14-84,4 49-1078,39 85-190,-348 19 206,-8-35 177,-465-37-379,-63-1-328,-1 5 0,104 14 0,-158-8 150,-27-5 185,0-1 0,0-1 0,0 1 1,14-1-1,11-2 206,-21 0-274,0 0 0,0 1 0,0 1 0,0 0 0,19 4 0,-30-4 100,1 0-1,0 0 1,-1 0-1,1 0 1,-1 0-1,1 0 1,-1 1-1,1-1 1,-1 1-1,0 0 1,0 0-1,0 0 1,0 0-1,0 0 1,-1 0-1,1 0 1,0 1-1,-1-1 1,0 1-1,0-1 1,1 1-1,-1-1 1,-1 1-1,1 0 1,0-1-1,-1 1 1,1 0-1,-1 0 1,0 0-1,0 5 1,-2 177 2946,11 293-844,14-239-1352,16 236 782,-37-116-571,-4-305-1153,-2-1 0,-2 0 0,-3-1-1,-2 1 1,-3-2 0,-1 0 0,-3 0 0,-31 61 0,44-101-306,-1-1 1,1 1 0,-2-1 0,0-1 0,0 1 0,-11 10 0,13-15-200,0-1 0,0 0 0,0-1 0,0 1 0,-8 3 0,6-5-640,0 1 1,1-1 0,-1 0 0,0 0 0,-9 1-1,-30-1-7438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7:57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0 829 4121,'0'0'8444,"20"-12"-7469,3-2-506,1 1 0,33-14 0,-15 14 374,70-12 0,-103 23-766,240-50 1616,102-25-310,569-110 677,20 45 346,602 47 1070,10 89-2759,-874 8-813,-652-2 1,-26 1 90,0-1 1,0 0-1,1 0 1,-1 0-1,0 0 0,1 0 1,-1 0-1,0 0 0,0 0 1,1 0-1,-1 0 1,0-1-1,0 1 0,1 0 1,-1 0-1,0 0 0,0 0 1,1 0-1,-1 0 1,0 0-1,0-1 0,1 1 1,-1 0-1,0 0 1,0 0-1,0-1 0,0 1 1,1 0-1,-1 0 0,0 0 1,0-1-1,0 1 1,0 0-1,0 0 0,0-1 1,1 1-1,-1 0 0,0 0 1,0-1-1,0 1 1,0 0-1,0-1 0,0 1 1,0 0-1,0 0 0,0-1 1,0 1-1,-1-1 1,-7-14-481,-1 4-548,0 1-1,-18-16 1,-32-21-5568,-10-1-2687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0 736,'0'0'8527,"31"5"-7078,98 15-448,-68-16-379,-58-4-601,-1 0 1,0 0-1,1 0 0,-1 0 1,0 0-1,1 0 0,-1 1 1,0-1-1,0 1 0,1 0 0,-1 0 1,0-1-1,4 3 0,-6-2-57,0-1 0,1 0 0,-1 1-1,1-1 1,-1 0 0,0 0-1,1 1 1,-1-1 0,0 1 0,1-1-1,-1 0 1,0 1 0,0-1 0,1 1-1,-1-1 1,0 1 0,0-1-1,0 0 1,0 1 0,0-1 0,1 1-1,-1-1 1,0 1 0,0-1 0,0 1-1,0-1 1,0 1 0,0-1-1,-1 1 1,1-1 0,0 1 0,0-1-1,0 1 1,0-1 0,-1 1 0,1-1-1,0 0 1,0 1 0,-1-1 0,1 1-1,0-1 1,-1 0 0,0 1-1,-15 14-1097,12-12 1088,0-1-1,0 1 1,0 0-1,0 1 0,1-1 1,0 0-1,-1 1 1,1 0-1,0 0 0,1 0 1,-1 0-1,1 0 0,-1 1 1,1-1-1,1 1 1,-1 0-1,1-1 0,0 1 1,0 0-1,0 0 1,0 7-1,1-10 53,0-1 1,1 1 0,-1-1-1,0 0 1,1 1-1,0-1 1,-1 0-1,1 1 1,0-1-1,-1 0 1,1 0 0,0 1-1,0-1 1,0 0-1,0 0 1,0 0-1,0 0 1,0-1-1,1 1 1,-1 0 0,0 0-1,0-1 1,1 1-1,-1 0 1,0-1-1,1 0 1,-1 1 0,1-1-1,-1 0 1,2 1-1,48 3-241,-48-4 60,1 1-1,-1-1 1,0 0-1,1-1 1,-1 1 0,0-1-1,1 1 1,-1-1 0,0 0-1,0 0 1,1 0-1,-1-1 1,0 1 0,0-1-1,3-2 1,10-18-3120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2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6537,'0'0'1409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7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2570 278 7122,'0'0'6882,"-37"-20"-6316,-124-64-215,140 74-259,0 0 1,-1 2-1,-1 0 1,1 1-1,-46-6 1,44 9 9,-81-11 419,-154-2 1,-108 23-149,287-2-224,1 4 1,0 3-1,1 3 0,-101 33 0,135-32-116,2 1-1,0 3 0,1 1 1,1 2-1,1 1 0,2 3 1,0 1-1,1 1 0,-36 39 1,25-15 88,3 1 0,3 2 0,-58 101 0,48-61 343,-63 166 0,87-181-208,3 1-1,4 0 1,3 2-1,4 0 1,4 1-1,3 0 1,4 0-1,3 0 1,4 0-1,4 0 1,25 106-1,-10-101-77,4-1 0,4-1 0,3-2-1,4-1 1,91 142 0,-105-190-128,0-2 0,3-1-1,1-1 1,1-1 0,1-2 0,2-1 0,1-1-1,53 31 1,-41-33-31,1-2-1,2-2 1,0-3-1,1-1 1,1-3-1,76 13 1,-46-15 9,1-2 1,0-5 0,0-2-1,0-5 1,-1-3 0,1-3 0,-1-5-1,104-28 1,-26-9 22,-2-8-1,-3-6 0,-3-6 0,-3-8 1,-4-5-1,137-105 0,-212 136-42,-2-3 0,-3-3-1,-2-3 1,-3-2 0,-3-3-1,60-92 1,-83 106-35,-3-1 0,-2-1 0,-3-1 1,-2-2-1,-2 0 0,-3-1 0,-3-1 0,-2-1 0,9-103 1,-18 89 16,-3 0 0,-3 1 1,-3-1-1,-4 0 0,-3 1 1,-3 1-1,-33-96 0,18 85-24,-4 2-1,-80-140 1,92 187-19,0 0 1,-2 2-1,-2 0 0,-1 2 1,-1 1-1,-1 1 0,-2 2 0,-58-40 1,55 46-118,-2 1 1,0 2-1,0 1 1,-2 2-1,0 2 1,0 1-1,-68-9 0,91 19-39,-1 0 0,1 1 0,0 1 0,-1 0-1,1 1 1,0 0 0,0 2 0,0 0 0,0 0-1,1 2 1,-22 10 0,7 0-1365,1 2-1,0 2 1,1 0 0,-26 27-1,-42 45-6109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14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3054 374 9186,'0'0'10494,"-15"-10"-9037,-43-31-720,54 38-693,0 0 0,0 0 0,0-1 0,1 1 1,-1-1-1,1 0 0,0 0 0,0 0 0,1-1 0,-1 1 0,-1-6 0,-8-13 223,-1 6 57,-1 0 0,-1 1 0,0 1 0,-1 1 0,0 0 0,-1 0 0,-1 2 0,0 0 0,0 1 0,-39-16 0,17 11-109,0 2 0,0 2 0,-2 1 0,-68-9 0,46 16-101,-1 2 1,1 2-1,0 4 1,0 2-1,0 4 1,1 2-1,-68 22 1,-271 95 199,330-100-196,1 3 0,1 4-1,-90 60 1,80-39 23,-85 80 0,125-99-98,1 1 1,3 3-1,-54 77 0,-179 356 331,171-292 155,-78 181 645,157-315-1038,2 1-1,2 1 1,2 0 0,3 1 0,-6 87-1,14-99-59,2-1 1,6 43-1,-3-64-62,1 0 0,0 0 0,1 0 1,1 0-1,1-1 0,14 26 0,7 6 9,2-1-1,2-2 1,76 83-1,-82-103-23,1 0 0,2-2 1,0-1-1,1-1 0,2-2 0,0-1 0,36 16 0,71 17 1,2-5 0,151 28 0,-195-54 0,2-3 0,0-6 0,132 1 0,-101-13 0,198-27 0,-24-32 0,299-99 0,-150-2 0,-10-26 0,-389 162 0,21-10 0,-1-3 0,-3-4 0,119-88 0,-138 88 0,-3-3 0,-1-2 0,-2-2 0,-3-1 0,44-66 0,-67 83 0,-2 0 0,-1-1 0,-2-1 0,-1 0 0,-1-1 0,-3 0 0,0-1 0,5-48 0,-5-8 0,-4 0 0,-7-107 0,-1 162 0,-2 0 0,-1 0 0,-2 0 0,-1 0 0,-3 1 0,0 0 0,-27-56 0,16 51 0,-1 1 0,-3 0 0,0 2 0,-3 1 0,-52-53 0,24 37 0,-2 3 0,-3 3 0,-1 2 0,-2 3 0,-3 3 0,0 3 0,-96-36 0,12 17 0,-160-35 0,-163-12 0,448 98 263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3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2841,'0'0'11202,"225"-87"-8930,-121 60-519,3 0-785,3 6-656,-10 3-296,-11 6-16,-18 5-304,-10 1-2280,-25 3-2081,-15-3-1241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1 2120,'0'0'8829,"-9"27"-6749,-4 9-1349,-94 249 4276,-9-59-4401,-14 35-626,126-253 23,1-1-1,-1 0 0,2 1 0,-1 0 0,1 0 0,0 0 0,1 0 0,-1 0 0,2 0 0,-1 0 0,1 0 0,1 13 0,0-19-2,0-1 1,0 1-1,0-1 1,0 1-1,0-1 0,0 1 1,0-1-1,0 1 0,1-1 1,-1 0-1,1 0 0,-1 0 1,1 0-1,-1 0 0,1 0 1,-1 0-1,1 0 0,0 0 1,-1-1-1,1 1 0,0-1 1,0 1-1,0-1 0,3 0 1,52 2 50,-42-2-30,7-1 6,-1-1 0,1-1 0,-1-1 0,1-1 0,-1 0 0,-1-2 0,1 0 0,-1-2-1,28-15 1,-18 6-107,-1-1 0,0-2 0,-2 0 0,0-2 0,27-30-1,-46 44-343,0 1-1,-1-1 0,0 0 0,0-1 0,-1 0 0,0 0 0,-1 0 0,0 0 1,0-1-1,-1 0 0,-1 0 0,0 0 0,-1-1 0,0 1 0,0-1 0,-1-14 1,0 23 305,-2-1 0,1 1 0,0 0 0,-1 0 1,1-1-1,-1 1 0,0 0 0,0 0 0,0 0 1,0 0-1,-1 0 0,1 0 0,-1 0 0,0 0 1,0 1-1,0-1 0,0 1 0,-4-4 0,2 3 109,0 0 0,0 1-1,0-1 1,-1 1-1,1 0 1,-1 0 0,1 1-1,-1-1 1,0 1-1,1 0 1,-1 0-1,-5 0 1,8 1 62,-1 0-1,1 0 1,0 0-1,-1 0 1,1 1 0,0-1-1,-1 0 1,1 1-1,0 0 1,0-1 0,-1 1-1,1 0 1,0 0-1,0 1 1,0-1 0,0 0-1,0 1 1,1-1-1,-1 1 1,0-1 0,1 1-1,-1 0 1,1 0-1,-1-1 1,1 1 0,0 0-1,0 1 1,0-1-1,0 0 1,0 0 0,0 0-1,0 3 1,-2 9 235,0 0 1,1 0-1,0 0 1,1 18-1,0-22-90,-1 76 1251,4 0 0,22 142-1,-11-132-1429,2 165 0,-14-257-75,-1-1 1,0 1-1,0-1 0,-1 1 0,1-1 0,-1 1 0,0-1 0,0 1 0,0-1 0,0 0 0,0 0 0,-1 1 0,1-1 0,-1 0 0,0 0 0,-3 3 0,2-3-46,0-1-1,-1 0 1,1 0 0,0 0-1,-1 0 1,0-1-1,1 1 1,-1-1-1,0 0 1,0 0-1,1 0 1,-1-1-1,-8 1 1,-7 1-122,-1-2 0,0 0-1,0-1 1,1-1 0,-1 0 0,1-2 0,0 0 0,-1-1 0,2-2 0,-1 1-1,1-2 1,0-1 0,1 0 0,0-1 0,-17-13 0,31 21 234,1 0 0,-1 0 0,1 0 0,-1-1 0,1 1 0,0-1 1,0 1-1,-2-4 0,4 5 4,-1 0 1,1 0-1,0 0 1,-1 0-1,1 0 1,0 0-1,-1 0 1,1 0-1,0 0 1,0 0-1,0 0 1,0 0-1,0 0 1,0 0-1,0 0 1,1 0-1,-1 0 1,0 0-1,0 0 0,1 0 1,-1 0-1,1 0 1,-1 0-1,1 0 1,-1 0-1,1 0 1,0 0-1,-1 0 1,1 1-1,1-2 1,8-5 35,0 1 0,0 1 0,1-1 1,0 2-1,21-7 0,-14 4 9,-5 3-158,168-56 881,-151 52-1558,1 1 1,0 2 0,0 1 0,32 0 0,-53 4-3328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4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 5969,'0'0'7981,"31"31"-6748,99 102-611,-117-120-584,-1 0-1,0 1 1,-1 0 0,-1 0 0,15 29 0,-16-27-28,-2 0-42,0 0 1,0 1-1,-1 0 1,-2-1-1,1 2 0,3 33 1,-7-39-89,0 1 1,-1-1 0,-1 0-1,1 0 1,-2 1-1,0-1 1,0 0-1,-1 0 1,-1 0 0,-8 20-1,-17 16-241,-3-2 0,-70 82 0,75-95 316,5-7 153,-1-1 0,0-1-1,-2-2 1,-1 0 0,0-1 0,-49 28 0,73-48-79,-14 10 1176,17-4-584,11 0-501,273 66 2698,-222-59-2266,72 15 120,3-6 1,-1-7-1,152 0 1,-277-16-672,105-4-220,-101 2-35,-1-1 0,0 0 1,1-1-1,-1-1 0,23-10 0,-13 1-1132,0-1-1,-1 0 1,0-2-1,-2-1 0,0-1 1,31-35-1,8-28-5362,-60 81 6697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4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9786,'0'0'9566,"34"0"-7895,162 0-724,-176 4-1359,-20-4 372,1 0 0,-1 0 0,0 0 0,0 0 0,0 0 0,0 1 0,1-1 0,-1 0 0,0 0 0,0 0 1,0 1-1,0-1 0,0 0 0,0 0 0,0 0 0,0 1 0,0-1 0,0 0 0,1 0 0,-1 0 0,0 1 0,0-1 0,0 0 0,0 0 0,0 0 0,-1 1 0,1-1 0,0 0 0,0 0 0,0 0 0,0 1 0,0-1 0,0 0 0,0 0 0,0 0 0,0 1 1,0-1-1,-1 0 0,1 0 0,0 1 0,-27 20-2804,23-19 2840,-175 117-9566,173-116 9533,1 1-1,-1 0 1,1 0 0,0 1 0,0-1 0,1 1 0,-1 0 0,1 0 0,0 1 0,0-1 0,1 1 0,-1 0-1,1 0 1,1 0 0,-1 0 0,1 1 0,0-1 0,1 1 0,-1-1 0,0 10 0,4 456 9510,7-193-8679,-9-94-4240,0-202 2253,4-149-3516,-1 133 4449,1-1 1,2 1 0,12-39-1,-1 18 92,3 1-1,2 1 1,55-96 0,-65 128 365,1 1 0,1 0 0,1 0 0,0 2 1,2 0-1,0 0 0,0 2 0,2 0 0,0 1 0,0 1 1,1 1-1,29-13 0,-30 19 125,1 1 0,-1 1-1,1 1 1,0 0 0,0 2 0,0 0 0,0 1 0,28 4-1,-42-3-271,-1 0-1,1 0 0,-1 0 0,0 1 0,1 0 0,-1 0 0,0 1 1,0-1-1,0 1 0,-1 0 0,1 0 0,-1 1 0,1-1 0,-1 1 0,0 0 1,0 0-1,-1 1 0,1-1 0,-1 1 0,0-1 0,0 1 0,-1 0 1,0 0-1,1 1 0,-1-1 0,1 7 0,3 10 89,-2 1-1,0 0 1,-1 0 0,-2 0-1,0 23 1,-2-16-166,0 0 0,-2 0 1,-1-1-1,-2 1 0,-1-1 0,-1 0 1,-1-1-1,-1 0 0,-21 38 1,27-58-300,0-1 1,0 1-1,-1-1 1,0-1-1,0 1 1,-1-1-1,0 0 1,0 0 0,0-1-1,-1 1 1,0-1-1,0-1 1,0 1-1,-1-1 1,1-1 0,-1 1-1,0-1 1,0-1-1,0 1 1,0-1-1,-13 1 1,-26-1-3758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5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 5593,'0'0'4613,"31"-1"-4175,98-3-462,-124 4-37,-1 0 1,1 1 0,-1-1 0,0 1 0,0 0 0,1 0 0,-1 0 0,0 1-1,0-1 1,0 1 0,5 4 0,-7-5-54,0 1 0,0 0 0,0-1 0,0 1 0,0 0 0,0 0 0,-1 1 0,1-1 0,-1 0 0,0 0 0,0 1 0,0-1 0,0 1 0,1 2 0,-1 2-239,0 0 0,0 0-1,-1 0 1,0-1 0,-1 1 0,1 0-1,-1 0 1,0 0 0,-1 0 0,-2 7-1,-1-2 117,0 0-1,-1 0 0,0 0 1,-1-1-1,0 0 1,-1-1-1,0 1 0,-14 13 1,-84 70 202,103-92 44,-72 52 3856,88-54-2617,8-5-1073,0-1 0,0-1 0,0 0 0,23-13 0,79-50 129,-120 68-366,1 0 1,0 0-1,-1 0 1,1-1-1,-1 1 1,0-1-1,1 0 1,-1 0-1,-1 0 1,1 0-1,0-1 1,-1 1-1,0-1 1,0 1-1,0-1 1,0 0-1,0 0 1,-1 0 0,0 0-1,0 0 1,0 0-1,0-1 1,0 1-1,-1 0 1,0 0-1,0 0 1,-1-8-1,1-18-3045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5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5505,'0'0'4441,"0"207"-2969,0-125-727,14 2-473,-11 6-272,-3 34-464,-3-19-1793,-22-21-1832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5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4201,'0'0'7852,"24"32"-7334,72 99-318,-92-125-190,1 2 0,-1-1 0,-1 0-1,1 1 1,3 11 0,-6-15-7,-1-1-1,1 1 0,-1-1 1,0 1-1,0-1 1,0 1-1,-1 4 0,-1 10 0,2-10-26,-1 0-1,0 1 1,0-1 0,-1 0 0,0 0 0,0 0-1,-1 0 1,0 0 0,-1-1 0,-5 11 0,-5 3-231,-35 40 0,32-41 95,-26 40 1,42-59 151,0 0 1,1 0-1,-1 0 1,1 0-1,-1 0 1,1 0 0,0 0-1,-1 0 1,1 0-1,0 0 1,0 0-1,-1 0 1,1 0-1,0 0 1,0 0-1,0 0 1,0 0-1,1 0 1,-1 0-1,0 0 1,0 1-1,1-1 1,-1 0-1,0 0 1,1 0 0,-1-1-1,1 1 1,-1 0-1,1 0 1,0 0-1,-1 0 1,1 0-1,0-1 1,0 1-1,-1 0 1,3 1-1,2 1 45,0-1 0,0 1-1,1-1 1,-1 0 0,9 2-1,-6-1 38,60 16 501,0-3 0,0-3 0,109 7 0,220-19-118,-306-7-919,144-28 0,83-47-4816,-137 24-585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2873,'0'0'9366,"40"4"-7659,-35-4-1628,47 5 627,0-3 0,0-1 0,0-3-1,66-12 1,79-22 1311,270-45 562,3 27-3092,-467 54 540,39-6-3193,-42 6 3029,1 0-1,-1-1 1,1 1-1,-1 0 1,1 0-1,-1-1 1,1 1-1,-1 0 1,1-1-1,-1 1 1,1 0-1,-1-1 1,1 1-1,-1-1 0,0 1 1,1-1-1,-1 1 1,0-1-1,0 1 1,1-1-1,-1 1 1,0-1-1,0 0-47,0 0 0,0 0 0,0 0 0,0 0-1,-1 0 1,1 0 0,0 0 0,-1 0 0,1 0 0,-1 0-1,1 1 1,-1-1 0,1 0 0,-1 0 0,0 1 0,1-1 0,-1 0-1,-1 0 1,-34-21-4574,-15-2-2003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6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1 11739,'0'0'10158,"5"30"-9869,19 98-189,-21-112-137,-2-1 0,0 0-1,-1 0 1,0 0 0,-1 1 0,-1-1 0,0 0-1,-1 0 1,-1 0 0,0-1 0,-1 1 0,-9 17-1,-3-3-217,0-1-1,-2 0 0,-42 45 0,45-53 221,-10 6 2,20-22 34,1 1-1,0 0 1,0 0-1,1 0 1,0 1 0,-5 8-1,8-14-8,0 3 23,8-2-145,8-2 109,0 0 0,0-1 0,-1 0 0,1-2 0,17-5 0,72-33 68,-75 29-38,0 1 1,0 2-1,53-12 1,-79 21-16,-1 0 0,1 1 0,-1-1 0,1 1 0,0 0 1,-1 0-1,1 0 0,-1 0 0,1 0 0,0 1 0,2 0 0,-4 0 0,0 0-1,0 0 1,-1 0-1,1 0 1,0 0-1,0 1 1,-1-1-1,1 0 1,-1 0-1,1 1 1,-1-1-1,0 0 1,1 0-1,-1 1 1,0-1-1,0 0 1,0 1 0,0-1-1,0 0 1,0 1-1,-1 1 1,1 13 0,-2 0 1,0 0-1,-1-1 1,0 1 0,-7 16-1,-33 78-121,8-22-241,28-69 290,0 0 1,2 0 0,0 1-1,1-1 1,-2 35-1,7-53 71,-1-1 0,0 1 0,1 0 0,-1 0-1,1-1 1,-1 1 0,1 0 0,-1-1-1,1 1 1,-1-1 0,1 1 0,0 0-1,-1-1 1,1 1 0,0-1 0,0 0-1,-1 1 1,1-1 0,0 0 0,0 1 0,0-1-1,-1 0 1,1 0 0,0 0 0,0 1-1,0-1 1,0 0 0,-1 0 0,1 0-1,0 0 1,0-1 0,0 1 0,0 0-1,-1 0 1,1 0 0,1-1 0,6 0-55,10 0 4,0-2-1,0 0 1,0-2 0,0 0-1,-1 0 1,1-2 0,-1 0-1,19-11 1,-21 9 66,1 1 0,1 1 0,0 0 0,0 2 1,0 0-1,1 0 0,-1 2 0,22-2 0,-39 5 16,1 0 0,-1 0 1,1 0-1,0 0 0,-1 1 0,1-1 1,-1 0-1,1 0 0,-1 0 0,1 1 1,-1-1-1,1 0 0,-1 1 1,1-1-1,-1 0 0,1 1 0,-1-1 1,0 1-1,1-1 0,-1 1 0,0-1 1,1 1-1,-1-1 0,0 1 0,1-1 1,-1 1-1,0 0 0,3 24 515,-9 24 253,-6-18-644,-1-1-1,-1 0 1,-1-1 0,-35 49 0,27-42-158,-75 111-1757,94-141 1353,0-1-1,-1 0 0,1 0 1,-1 0-1,0 0 1,-10 5-1,14-9 249,0 0 0,0-1 0,0 1-1,0-1 1,0 1 0,0-1 0,-1 1-1,1-1 1,0 0 0,0 0 0,-1 1-1,1-1 1,0 0 0,0 0 0,-1 0 0,1-1-1,0 1 1,0 0 0,-1 0 0,1-1-1,0 1 1,0 0 0,0-1 0,-1 1 0,1-1-1,0 0 1,0 1 0,0-1 0,0 0-1,0 0 1,0 0 0,0 0 0,1 0-1,-1 1 1,0-2 0,0 1 0,1 0 0,-1 0-1,0 0 1,1 0 0,0 0 0,-1 0-1,1-1 1,-1-1 0,-14-48-5067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6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7450,'0'0'9586,"142"231"-9586,-109-158-2361,-5-19-4728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6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3665,'0'0'10858,"21"196"-8881,-6-112 71,-5 3-1232,-6 4-816,-4-13-1208,0-24-1825,0-24-1104</inkml:trace>
  <inkml:trace contextRef="#ctx0" brushRef="#br0" timeOffset="1">172 1 1760,'0'0'10319,"38"2"-9028,125 7-258,-152-8-958,-1 0 0,1 0 1,-1 1-1,1 1 0,-1 0 0,0 0 0,0 1 0,0 0 1,-1 0-1,1 1 0,-1 1 0,0 0 0,16 13 0,-21-14-69,0 0-1,0 1 0,0-1 1,-1 1-1,0 0 0,0 0 1,0 0-1,0 0 0,-1 0 1,0 1-1,-1-1 0,1 1 1,-1-1-1,-1 1 0,1-1 1,-1 1-1,0 0 0,-1-1 1,0 8-1,-1-4-23,-1 0 0,0 0 1,-1-1-1,0 1 0,0-1 0,0 0 0,-2 0 0,1 0 1,-1-1-1,0 0 0,-1 0 0,0-1 0,-15 14 0,-6 2-446,0-1-1,-52 30 1,61-41-108,-1 0 0,0-1 0,0-1 0,-1-2 0,-22 7 1,41-13 399,-1-1 0,1 1 1,-1 0-1,1-1 0,-1 0 1,1 1-1,-1-1 0,0 0 1,1 0-1,-1 0 0,1-1 1,-1 1-1,0-1 0,1 1 1,-1-1-1,1 0 0,0 0 1,-1 0-1,1 0 0,0-1 1,-1 1-1,1-1 0,0 1 1,0-1-1,0 0 0,0 1 1,1-1-1,-1 0 0,0 0 1,1 0-1,-3-4 0,-6-35-4550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7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 3929,'0'0'7323,"35"3"-6311,105 12-464,-137-14-532,1-1 0,-1 1 0,0-1 0,0 1-1,0 0 1,0 0 0,0 0 0,0 1 0,0-1 0,0 1 0,0 0 0,3 2-1,-5-3-9,-1 0 0,1 0-1,-1 0 1,1 0 0,-1 0-1,1 0 1,-1 0 0,0 0-1,0 0 1,1 0 0,-1 0-1,0 0 1,0 0 0,0 0-1,0 0 1,0 0 0,0 0-1,-1 2 1,0 5 20,1-3-34,-1-1 0,0 0-1,-1 1 1,1-1 0,-1 0 0,0 1-1,0-1 1,0 0 0,0 0 0,-1-1-1,0 1 1,0 0 0,0-1 0,0 0-1,0 0 1,-1 0 0,-4 4 0,-14 9-251,-40 24-1,36-23 80,-22 11-46,23-13 144,-41 31 0,73-44-13,63-3 137,93 2-822,-162 0 651,0 0-1,0-1 1,-1 1-1,1-1 1,0 1-1,-1 0 1,1 0-1,-1 0 1,1-1-1,-1 1 1,1 0-1,-1 0 1,0 0-1,1 0 0,-1 0 1,0 0-1,0 0 1,1-1-1,-1 1 1,0 0-1,0 0 1,0 0-1,0 0 1,0 0-1,-1 0 1,1 0-1,0 0 1,0 0-1,-1 2 1,0-1-460,-2 28-2498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7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0 416 7730,'0'0'7353,"261"-88"-5336,-144 31-905,1-6-592,-7 3-232,-15 6-120,-21 11-160,-29 13-8,-21 15-1048,-21 9-1353,-36 9-5032,-4 12 2296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7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1792,'0'0'6082,"-7"34"-4541,-23 113 110,21-102-1132,1 0 0,3 1 0,0 49-1,5-92-691,0-7-47,0-12 145,0 0 0,2 0 1,0 0-1,1 0 0,0 0 0,1 0 1,1 1-1,1 0 0,0 0 0,1 0 0,0 1 1,1 0-1,11-15 0,-8 14 85,1 0-1,1 1 1,0 1-1,1 0 1,26-20-1,-32 27 17,1 1 0,0 0 0,0 0 0,1 0 0,-1 1 0,1 1 0,0 0 0,0 0 0,0 1 0,0 0 1,19-1-1,-28 3-23,-1 0 0,0 0 1,1 0-1,-1 1 0,1-1 1,-1 0-1,0 0 0,1 0 1,-1 0-1,1 1 0,-1-1 1,0 0-1,1 0 0,-1 1 1,0-1-1,0 0 0,1 0 1,-1 1-1,0-1 1,1 0-1,-1 1 0,0-1 1,0 1-1,0-1 0,1 0 1,-1 1-1,0-1 0,0 1 1,0-1-1,0 0 0,0 1 1,0-1-1,0 1 0,0 18 46,0-13-18,-1 7-3,0-1 1,-1 1-1,0-1 1,-1 0-1,-1 1 0,0-2 1,-10 22-1,-49 78 45,57-100-73,1-3 4,-6 11 46,0-1-1,-1-1 0,-1 1 1,-1-2-1,-29 28 0,42-43-9,-1 1 0,0-1 1,0 1-1,0-1 0,0 0 0,-1 0 0,1 0 1,0 0-1,0 0 0,-1 0 0,1-1 0,0 1 1,-1-1-1,-2 1 0,4-2-33,0 0 0,0 0 0,1 0 0,-1-1 0,1 1 0,-1 0 0,1 0 0,-1 0 0,1 0 1,0-1-1,-1 1 0,1 0 0,0 0 0,0-1 0,0 1 0,0 0 0,0 0 0,0-1 0,0 1 0,1 0 0,-1-2 0,0-1 5,1-5-58,0 1 1,1-1 0,0 0-1,0 1 1,1-1 0,0 1 0,0 0-1,1 0 1,0 0 0,0 1 0,1-1-1,0 1 1,1 0 0,-1 0-1,8-6 1,-7 7-29,0 0-1,0 1 0,1-1 1,-1 1-1,1 0 1,1 1-1,-1 0 0,1 0 1,-1 0-1,1 1 1,0 0-1,0 1 1,1 0-1,-1 0 0,15-1 1,-22 3 58,0 0 0,1 1 0,-1-1 1,0 1-1,0-1 0,1 1 0,-1-1 1,0 1-1,0 0 0,0-1 0,0 1 0,0 0 1,0 0-1,0 0 0,0 0 0,0 0 1,0 0-1,-1 0 0,1 0 0,0 0 0,-1 0 1,1 1-1,-1-1 0,1 0 0,-1 0 0,1 1 1,-1-1-1,0 0 0,0 0 0,0 1 1,0 2-1,2 53-19,-2-40 21,-4 29 134,-1 1 0,-3-1 0,-2 0 0,-21 63-1,14-54 432,3 0 0,-10 78 0,24-89 347,0-43-856,0 0 0,0 0-1,0 0 1,0 0-1,0-1 1,0 1-1,1 0 1,-1 0 0,0 0-1,1 0 1,-1-1-1,1 1 1,-1 0-1,1 0 1,-1-1 0,1 1-1,-1 0 1,1-1-1,0 1 1,-1-1-1,1 1 1,0-1 0,0 1-1,-1-1 1,1 1-1,0-1 1,0 0-1,0 1 1,-1-1 0,1 0-1,0 0 1,0 0-1,0 1 1,1-1 0,29-7 823,-22 4-660,0-1-1,-1-1 1,0 1-1,0-2 1,0 1 0,11-11-1,42-46 547,-21 15-716,-2-2 1,-2-1-1,32-60 1,24-77-4218,-53 85-1744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08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1 370 10138,'0'0'7570,"62"-2"-4502,558-58 1363,-50-46-3003,365-57 771,-612 128-1879,-189 31-2995,-350 4-11796,113 0 5752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0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7618,'0'0'14580,"9"8"-14364,1 2-190,1-1 0,1 0 0,0-1 1,0 0-1,0-1 0,21 9 0,13 1-10,3 1-8,71 36 0,-119-53 21,0 0-1,0-1 1,0 1 0,0 0 0,0 0-1,0-1 1,0 1 0,0 0-1,0 0 1,0 0 0,0 0 0,-1 0-1,1 0 1,-1 1 0,1-1 0,0 0-1,-1 0 1,0 0 0,1 0 0,-1 1-1,0-1 1,0 0 0,1 1-1,-1-1 1,0 0 0,0 0 0,0 1-1,-1-1 1,1 0 0,0 2 0,-2 3 264,-1 0 0,1 0-1,-1 0 1,-6 11 0,0 0-117,-3 12 124,1 1 0,1 0 0,2 1 0,-4 35 0,-9 69 705,-3 163-1,18 143 391,6-355-1177,4 902 987,-4-986-1209,0-1 0,0 1 0,0-1 1,0 0-1,0 1 0,0-1 1,0 1-1,-1-1 0,1 1 0,0-1 1,-1 0-1,1 1 0,-1-1 0,1 0 1,-1 0-1,0 1 0,0-1 0,1 0 1,-1 0-1,-1 1 0,0-1-47,0-1 0,0 1-1,1-1 1,-1 1 0,0-1 0,0 0-1,1 0 1,-1 0 0,0 0 0,0 0 0,1 0-1,-1-1 1,0 1 0,0 0 0,1-1-1,-3 0 1,0 0-113,1-1-1,0 1 1,0 0 0,0-1-1,0 0 1,1 1-1,-1-1 1,0 0 0,1-1-1,-1 1 1,1 0-1,0-1 1,0 1 0,-3-5-1,-9-14-1269,2-1 0,-12-26-1,-22-65-6407,12-2-1347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0 8970,'0'0'2324,"-23"37"-278,-154 245 2863,-12 34-3024,162-263-5067,31-84-1257,6 8 3554,1 2 0,1 0-1,22-31 1,-13 24 748,1 2 0,1 0-1,1 1 1,32-25 0,-40 38 377,0 1 1,1 1-1,0 0 1,0 2-1,1-1 1,0 2-1,1 1 1,34-8-1,-13 7 1113,1 3 0,0 1-1,47 3 1,-72 0-820,-1 2 0,0 0 1,0 1-1,-1 0 0,22 8 0,67 35 926,-88-39-1460,-5-3-139,-1 0 0,1 0-1,0-1 1,0-1 0,0 0 0,1 0 0,18 0 0,39-3-3338,-46 0 1618,46-4-5366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1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7914,'0'0'17174,"11"23"-15438,-1-4-1300,0 0 1,25 32-1,-31-47-364,0 0 0,0-1 0,1 0 0,-1 0 1,1 0-1,0-1 0,0 0 0,0 1 0,0-2 1,1 1-1,-1-1 0,0 1 0,1-1 0,-1-1 1,1 1-1,-1-1 0,0 0 0,1 0 0,8-2 1,8 1 106,334 2 401,-356-1-583,0 0-1,1 0 1,-1 0 0,0 0 0,1 0 0,-1 1-1,1-1 1,-1 0 0,0 0 0,1 0-1,-1 0 1,0 1 0,1-1 0,-1 0 0,0 0-1,1 1 1,-1-1 0,0 0 0,0 1 0,0-1-1,1 0 1,-1 1 0,0-1 0,0 0-1,0 1 1,1-1 0,-1 1 0,0-1 0,0 0-1,0 1 1,0-1 0,0 0 0,0 1 0,0-1-1,0 1 1,0-1 0,0 0 0,0 1 0,0-1-1,0 1 1,0-1 0,-1 0 0,1 1-1,0-1 1,0 0 0,0 1 0,-1-1 0,1 0-1,0 1 1,-1 3-11,-1 1 14,0 1-1,0 0 1,0-1 0,-1 1-1,0-1 1,0 1 0,0-1-1,-7 8 1,-38 37 17,20-22-12,-26 27 0,21-23-2,2 2 0,1 0 0,1 3 1,-26 43-1,51-72-4,0-1 1,1 1-1,0 0 0,1 0 0,-3 11 0,5-17 0,-1 0 0,1 0 0,0 1-1,-1-1 1,1 0 0,0 1 0,0-1-1,1 0 1,-1 0 0,0 1 0,1-1-1,-1 0 1,1 0 0,0 1 0,0-1-1,0 0 1,0 0 0,0 0 0,0 0-1,1 0 1,-1 0 0,0-1 0,4 4-1,1-2-1,0 1 0,1-1-1,0 0 1,-1 0 0,1-1-1,0 0 1,0-1-1,0 1 1,14 0 0,74-1-32,-55-2 26,16 0-17,103-16 0,-155 17 35,17-1-253,-21 2 236,1 0 0,-1-1-1,1 1 1,-1 0 0,0-1 0,0 1-1,1 0 1,-1 0 0,0 0 0,0-1 0,0 1-1,0 0 1,0 0 0,0 0 0,0 0-1,0-1 1,0 1 0,-1 0 0,1 0 0,0-1-1,0 1 1,-1 0 0,1 0 0,0-1-1,-1 1 1,1 0 0,-1 0 0,-10 21 1,0-1 1,-2 0-1,-25 34 1,3-7-4,-37 51-546,-152 160 1,224-259 539,0 0 1,0 0-1,0 0 0,0 0 1,0 0-1,0-1 1,1 1-1,-1 0 0,0 0 1,0 0-1,0 0 1,0 0-1,0 0 0,0 0 1,0 0-1,0 0 1,1 0-1,-1 0 1,0 0-1,0 0 0,0 0 1,0 0-1,0 0 1,0 0-1,0 0 0,1 0 1,-1 0-1,0 0 1,0 0-1,0 0 0,0 0 1,0 0-1,0 0 1,0 0-1,1 0 0,-1 0 1,0 0-1,0 0 1,0 0-1,0 0 0,0 0 1,0 0-1,0 0 1,0 1-1,1-1 1,-1 0-1,0 0 0,0 0 1,0 0-1,0 0 1,0 0-1,0 0 0,0 0 1,0 1-1,0-1 1,0 0-1,0 0 0,0 0 1,0 0-1,0 0 1,0 0-1,0 0 0,0 1 1,0-1-1,0 0 1,0 0-1,0 0 1,15-5-518,26-19-85,68-53-1,-74 49 329,1 3-1,68-37 1,-80 52 253,-24 10 34,0 0 1,1 1 0,-1-1 0,1 0 0,-1 0 0,1 0 0,-1 0-1,0 0 1,1 1 0,-1-1 0,0 0 0,1 0 0,-1 1-1,0-1 1,1 0 0,-1 1 0,0-1 0,1 0 0,-1 1 0,0-1-1,0 0 1,1 1 0,-1-1 0,0 0 0,0 1 0,0-1-1,0 1 1,1-1 0,-1 1 0,0-1 0,0 0 0,0 1 0,0-1-1,0 1 1,0-1 0,0 1 0,0-1 0,0 0 0,-1 1 0,1-1-1,0 1 1,0-1 0,0 1 0,0-1 0,0 0 0,-1 1-1,1 4 3,-1 5 21,0-1 0,-1 0 0,0 0 0,-1 0 0,1-1-1,-2 1 1,1-1 0,-1 1 0,-1-1 0,-7 12 0,-66 82 272,55-75-268,-5 8-769,-2 0-1,-2-2 0,0-1 0,-3-2 0,-71 49 0,94-73-104,1 0-1,-1-1 1,1 0-1,-1-1 1,-1-1-1,1 0 1,-1 0-1,1-1 1,-1-1-1,0 0 1,1-1-1,-1 0 1,0-1-1,1 0 1,-24-6-1,27 4-487,-1-1 0,0 0-1,1 0 1,-9-7 0,15 10 1047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24,'0'0'13627,"-42"174"-12027,42-119-407,0-1-577,0 6-376,0 0-240,0-6-832,-11-3-641,4-17-487,3-25-1585,4-33 240,0-31-656</inkml:trace>
  <inkml:trace contextRef="#ctx0" brushRef="#br0" timeOffset="1">293 34 5921,'0'0'5009,"32"159"-2880,-25-83 167,0 2-415,0 3-905,-3 0-600,-1-8-376,-3-7-296,0-12-784,0-15-761,0-18-151,-10-21-713,-19 0-751,-10-30 319,-4-21 680,-11-9 1145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1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1 8938,'0'0'13040,"-8"30"-11982,-131 542 5115,62-247-5000,63-250-2672,3 1 1,0 98 0,11-168 676,0 2-2490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5865,'0'0'8227,"34"34"-3248,-5-6-3887,209 225 5941,-142-141-4004,443 530-487,-584-736-3933,9-18-2812,3-18-4913,6 5-2828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0 311 5673,'0'0'19786,"44"-2"-16233,-27 1-3212,77-4 1269,160-28-1,405-118-1414,-642 148-212,-3 0-47,0-1 1,22-7-1,-36 11 4,0 0 1,1 0-1,-1 0 0,0 0 1,0 0-1,1 0 1,-1 0-1,0-1 0,1 1 1,-1 0-1,0 0 0,0 0 1,1 0-1,-1 0 0,0-1 1,0 1-1,1 0 1,-1 0-1,0 0 0,0-1 1,1 1-1,-1 0 0,0 0 1,0-1-1,0 1 1,0 0-1,0 0 0,1-1 1,-1 1-1,0 0 0,0-1 1,0 1-1,0 0 0,0 0 1,0-1-1,0 1 1,0 0-1,0-1 0,0 1 1,0 0-1,0-1 0,0 1 1,0 0-1,0 0 1,0-1-1,-1 1 0,1 0 1,0-1-1,0 1 0,0 0 1,0 0-1,-1-1 1,1 1-1,0 0 0,0 0 1,0 0-1,-1-1 0,1 1 1,0 0-1,0 0 0,-1 0 1,1-1-1,-7-6-2156,-1 0 1,0 0-1,0 0 0,-9-5 0,4 3-1253,-29-25-7056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2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 8666,'0'0'9698,"-74"223"-5481,45-100 240,0 12-984,-3 37-1217,-7 39-2256,-11 48 0,-3 6 0,6-52 0,15-59 0,14-79-1384,8-27-1593,3-21-1288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2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12875,'0'0'5625,"82"160"-856,-22-52-440,19 19 840,6-4-5169,-3-5 0,-7-16 0,-14-18 0,-18-18 0,-22-17 0,-21-34-864,-14-15-4097,-25 0-6242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3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1372 46 6769,'0'0'2422,"-35"-9"-791,-120-24 226,146 32-1661,0-1 0,-1 2 0,1-1 0,0 1 0,-1 0 0,1 1 1,0 0-1,0 1 0,-1 0 0,1 0 0,1 1 0,-1 0 0,0 1 1,-9 5-1,2 2 212,1 1-1,-1 0 1,2 2 0,0 0 0,-14 18 0,-15 19 966,-60 96 0,5 19 840,-124 285 0,-21 211 1097,178-445-1831,-52 317-1,97-397-1165,6 0-1,7 0 0,13 207 0,-3-311-313,2 0 0,1-1 0,1 1 0,2-1 0,1-1 0,18 39 0,-16-46 0,1-1 0,1 0 0,1-1 0,1-1 0,0 0 0,2-1 0,0-1 0,31 24 0,-5-11 0,1-2 0,2-3 0,0-1 0,2-2 0,0-2 0,2-3 0,93 23 0,-29-17 0,0-6 0,186 8 0,-184-24 0,0-5 0,0-5 0,-1-5 0,154-36 0,-78-4 0,-2-8 0,-2-9 0,-4-8 0,300-172 0,-398 199-186,-3-4-1,-3-4 1,-2-3 0,84-85-1,-127 110-67,-2-2-1,-1-1 1,-2-1 0,-2-2-1,-2-1 1,-2-1-1,-1-1 1,-3-1 0,-2-1-1,15-56 1,-19 40 98,-3-2-1,-3 1 1,-2-1-1,-3 0 1,-3-1 0,-16-119-1,2 106 53,-2 0 0,-5 2 0,-2 0 0,-4 2 0,-43-87 0,34 93 94,-2 2-1,-81-107 1,83 130-10,-2 0-1,-2 3 1,-1 1 0,-62-45 0,50 50-25,-1 2 0,-1 2 0,-2 3 0,-1 3 1,-1 2-1,-1 3 0,-1 2 0,0 3 0,-1 3 0,-65-5 0,65 13 25,1 2 0,-1 4-1,1 2 1,-1 2 0,1 4-1,-70 19 1,24 4-14,1 4 0,-141 70 0,203-87-202,2 2 0,1 2 0,1 1 0,-39 33 0,64-43-409,0 0 0,2 0-1,0 2 1,1 0 0,0 0 0,2 1-1,0 0 1,-9 23 0,9-18-352,-45 93-6001,8-4-1259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1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1 398 7234,'0'0'12641,"32"-2"-11010,-27 1-1562,45-2 490,-1-2 1,0-2 0,82-24-1,-11-13 222,127-69 0,106-39-520,-323 142-242,1 2-1,0 1 0,1 1 1,0 2-1,39 0 1,-58 3-10,-1 2 0,1 0 0,-1 0 0,0 1 0,0 1 0,0 0 0,0 0-1,20 9 1,-15-2 114,-1-1-1,1 2 0,-2 0 1,28 26-1,3 6 485,-2-2 260,51 37 0,-78-65-719,1-2 0,1 0 0,0-1 0,0-1 1,1 0-1,35 9 0,2-8 167,1-2 1,0-3-1,110-4 1,-92-2 169,48 2 303,161-3-373,-239-1-415,-2-2 0,1-2 0,-1-2 0,55-18 0,169-74 0,-173 62 0,-47 20 0,212-74 0,-231 85 0,0 2 0,0 1 0,1 0 0,-1 3 0,1 0 0,-1 2 0,36 4 0,-57-2 0,0 0 0,0 1 0,0 0 0,0 0 0,0 0 0,-1 1 0,1 0 0,-1 1 0,0 0 0,-1 0 0,1 0 0,-1 1 0,0 0 0,6 8 0,24 20 0,-32-31 0,1 0 0,0 0 0,0 0 0,0 0 0,0-1 0,0 0 0,0 0 0,0 0 0,1-1 0,-1 0 0,6 1 0,10 0 0,35-2 0,-27 0 0,35-2-525,90-15 0,-11-7-4543,-50 8-1961,5 0-5942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4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107 110 2264,'0'0'7430,"-13"-16"-6128,-73-78 8302,80 102-6911,4 23-2811,2-25 601,4 97 1014,26 162-1,118 1375 3434,-139-1234-4103,7 247-684,-14-615-530,11 70 0,-13-108 336,2 10-370,1-10-54,-1-9-643,35-259-6489,-14 96 356,2-27-794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4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9634,'0'0'5791,"42"5"-3268,399 30 212,937-54-1804,-902 13-2322,-406 6 3814,-70 8-2506,-2 23 662,-1-1 0,-8 37-1,-5 39 468,-65 1804 6232,76-1254-7163,5-490-202,0-166 40,0 1 0,0-1 0,0 0 0,-1 0 0,1 0 0,0 0 1,0 1-1,-1-1 0,1 0 0,0 0 0,-1 0 0,1 0 0,0 0 0,0 0 0,-1 0 0,1 0 0,0 0 0,-1 0 0,1 0 1,0 0-1,0 0 0,-1 0 0,1 0 0,0 0 0,-1 0 0,1 0 0,0-1 0,0 1 0,-1 0 0,1 0 0,0 0 0,0 0 1,-1 0-1,1-1 0,0 1 0,0 0 0,0 0 0,-1-1 0,1 1 0,0 0 0,0 0 0,0-1 0,0 1 0,0 0 0,0 0 1,-1-1-1,1 1 0,0-1 0,-12-13-1257,1 0 1,0-1 0,2-1-1,-1 1 1,-7-20-1,8 16-137,-36-72-7333,2 4-1101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5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1 235 8714,'0'0'7257,"36"0"-5101,339-6 3150,881-60 2116,-634 45-5510,-621 21-1913,1 0 1,-1 0-1,0 0 1,0 0-1,0 0 0,0 0 1,1 0-1,-1-1 0,0 1 1,0 0-1,0-1 1,0 1-1,0 0 0,0-1 1,2 0-1,-3 0 2,0 1 0,0-1-1,0 1 1,0 0 0,0-1 0,0 1-1,0 0 1,0-1 0,0 1 0,0 0-1,0-1 1,0 1 0,0-1 0,0 1-1,0 0 1,0-1 0,0 1 0,0 0-1,-1-1 1,1 1 0,0 0 0,0-1-1,0 1 1,-1 0 0,1 0 0,0-1-1,0 1 1,-1 0 0,1 0 0,0-1-1,-1 1 1,-4-4-104,-1 0 0,0 0 0,0 0 0,-11-4 0,-67-26-3048,-16-2-5222,-2 3-4831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22 133 320,'0'0'5042,"17"-13"-3916,54-36 9,-69 48-1078,-1 0-1,1 0 1,0 0 0,-1 1 0,1-1 0,0 0-1,0 1 1,0-1 0,0 1 0,0-1-1,0 1 1,-1 0 0,1 0 0,0 0-1,0 0 1,0 0 0,0 0 0,0 1-1,0-1 1,3 2 0,-4-1-1,1 0 0,-1 0 1,1 0-1,-1 0 0,0 1 1,1-1-1,-1 1 0,0-1 0,0 1 1,0-1-1,0 1 0,0 0 1,0-1-1,-1 1 0,1 0 0,0 3 1,1 2 132,-1 1 1,0-1 0,0 1 0,-1-1 0,0 1 0,0-1 0,-3 14-1,1-15-109,0 0 0,-1 0 0,1 1-1,-1-2 1,-1 1 0,1 0-1,-1-1 1,0 1 0,-6 5-1,-48 44 163,42-40-164,5-6-73,0 0 0,-1-1 1,-14 8-1,25-15-140,3-5-283,7-9 154,0 0 0,1 1 1,1 0-1,0 1 0,23-18 0,70-44 87,-102 71 179,2-1 4,0 0 1,1 0 0,-1 1 0,1-1 0,0 1 0,-1 0-1,1 1 1,0-1 0,5 0 0,-9 2 12,-1 0 0,0 0 0,1 0 1,-1 0-1,0 0 0,1 0 0,-1 0 0,0 0 1,1 0-1,-1 0 0,0 0 0,1 0 0,-1 1 1,0-1-1,0 0 0,1 0 0,-1 0 1,0 0-1,0 1 0,1-1 0,-1 0 0,0 0 1,0 1-1,0-1 0,1 0 0,-1 1 0,0-1 1,0 0-1,0 0 0,0 1 0,0-1 0,1 0 1,-1 1-1,0 17 480,-7 16 204,-3-11-434,-1-1 0,-1 0-1,-29 40 1,16-25-192,-56 78-276,71-106-317,5-13-716,9-22-286,6 2 1005,1 0 0,1 1 0,1 1 0,1 0 1,30-35-1,-33 43 360,10-13 14,1 1-1,2 1 0,0 1 0,2 1 1,0 1-1,56-34 0,-61 44 404,2 1-1,-1 0 1,1 2-1,1 0 1,-1 2-1,1 1 1,1 1-1,-1 1 1,1 1-1,29 0 1,-42 2 183,-1 1 1,1 1 0,0 0-1,0 0 1,17 6 0,-25-6-328,-1 0 0,0 1 0,0-1 0,-1 1 0,1 0 0,0 0 0,-1 0 0,1 0 0,-1 0 0,1 0 1,-1 1-1,0-1 0,0 1 0,0 0 0,0 0 0,-1 0 0,1-1 0,-1 1 0,1 1 0,-1-1 0,0 0 0,-1 0 1,2 7-1,0-1 9,-1-1 0,0 1 0,-1 0 0,1 0 0,-2 0 0,1 0 0,-1-1 1,-1 1-1,0 0 0,0-1 0,0 1 0,-1-1 0,0 1 0,-9 14 0,4-12-259,0 0-1,0-1 0,-1 0 0,-1 0 0,1-1 0,-1 0 0,-1-1 1,0 0-1,-17 9 0,10-6-535,-1-2 0,1 0 0,-2-1 0,1-1 1,-1-1-1,-1 0 0,1-2 0,-1 0 0,1-1 0,-41-1 1,56-2 436,0 0 1,0-1 0,-1 0 0,1 0 0,0 0 0,0-1 0,0 0 0,0 1 0,0-2 0,1 1 0,-1-1 0,1 1 0,-1-1 0,1-1 0,0 1 0,0-1 0,0 1 0,1-1-1,-1 0 1,1 0 0,0-1 0,0 1 0,0-1 0,-3-7 0,1-2 33,0 1 0,1-1 0,0 0-1,1 0 1,1 0 0,0 0 0,0-28 0,2 39 204,0 0 1,0 0-1,0 0 1,0 0-1,0 0 0,1 0 1,-1 0-1,1 0 1,0 0-1,0 0 1,0 1-1,0-1 1,1 0-1,-1 1 1,1-1-1,-1 1 1,1-1-1,4-3 1,-2 3 50,0 1 0,0 0 0,0 0 0,0 1 0,0-1 0,0 1 0,0 0 1,1 0-1,-1 0 0,0 0 0,1 1 0,4 0 0,4 0 476,0 0 0,0 1-1,0 1 1,0 0 0,0 1 0,-1 0-1,1 1 1,-1 1 0,0 0-1,0 0 1,19 13 0,9 8 2119,69 61 0,-40-30-251,-69-56-2403,13 9 230,0-1 0,0 0 0,16 8-1,-25-16-477,0 1 0,0 0 0,0-1 0,0 0 0,0 1 0,0-2 0,0 1 0,1 0 0,-1-1 0,0 0 0,0 0 0,1 0 0,-1-1 0,0 1 0,0-1 0,6-2 0,7-9-5688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3153,'0'0'16925,"27"9"-14725,-23-7-2111,29 10 441,1-2 1,0-1-1,0-1 0,1-2 1,48 2-1,91-6 1362,338-40-1,-96-22-925,180-23-152,-4 39-438,-567 44-383,251-1 135,-202 4-469,118 21 0,-159-15-746,-33-9 1028,0 0 0,0 0 0,1 0 0,-1 0-1,0 0 1,1 0 0,-1 0 0,0 0 0,0 0 0,1 0 0,-1 1 0,0-1 0,0 0 0,1 0 0,-1 0 0,0 0 0,0 1 0,0-1 0,1 0 0,-1 0 0,0 1 0,0-1 0,0 0 0,0 0 0,1 1-1,-1-1 1,0 0 0,0 0 0,0 1 0,0-1 0,0 0 0,0 1 0,0-1 0,0 0 0,0 0 0,0 1 0,0-1 0,0 0 0,0 1 0,0-1 0,-10 7-2891,-23-1-3963,-11-3-3930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6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10066,'0'0'12810,"-3"19"-12406,1-5-316,-14 165 1212,32 693 1537,50 0-823,-63-827-1881,7 71 212,58 479 1045,-50-520-1262,-11-53-421,-2 0 0,4 39 0,-16-74-1402,-29-55-2531,-11-15-3864,-5-9-1157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4665,'0'0'9625,"9"34"-7694,100 496 3035,-51-93-2015,2 692-1,-60 257 639,0-1381-3770,-1-4 103,1-1 1,0 1-1,0 0 1,0-1-1,0 1 1,0-1-1,-1 1 0,1 0 1,0-1-1,0 1 1,1 0-1,-1-1 1,0 1-1,0-1 1,0 1-1,0 0 1,0-1-1,1 1 0,-1-1 1,0 1-1,0-1 1,1 1-1,-1-1 1,0 1-1,1-1 1,-1 1-1,1-1 1,-1 1-1,1-1 0,-1 1 1,1-1-1,-1 0 1,1 1-1,1-11-2436,3-33-1755,0-13-3517,-2 2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27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3473,'0'0'15110,"5"1"-13641,48 5 589,1-2-1,-1-2 1,81-9-1,-47-3-867,120-31 1,-88 15-665,687-122 995,18 72-1464,-519 74-57,215-9 0,-467 4 0,11 0 0,-76 7-363,-13-1-2745,-2 4-4966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32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728 17 3193,'0'-3'12277,"0"3"-12180,0-1 0,1 1 0,-1-1 0,0 1 0,0 0-1,0-1 1,0 1 0,0-1 0,0 1 0,0-1 0,0 1 0,0-1 0,0 1 0,0 0 0,0-1 0,0 1 0,-1-1-1,1 1 1,0-1 0,0 1 0,0 0 0,-1-1 0,1 1 0,0-1 0,0 1 0,-1 0 0,1-1 0,0 1-1,-1 0 1,1 0 0,0-1 0,-1 1 0,1 0 0,-1-1 0,-11 13 1734,-11 33-279,-168 423 3776,-49 234-2262,163-443-2613,52-147-550,17-68-770,-3-1 0,-29 80 0,39-121 663,1 0 0,-1 0 0,0 0-1,0-1 1,-1 1 0,1 0 0,0-1 0,0 1 0,-1-1-1,1 1 1,-1-1 0,1 1 0,-1-1 0,0 0 0,0 0-1,1 0 1,-1 0 0,-3 1 0,2-1-846,-1-1 0,0 1 0,0-1 0,0 0 1,0 0-1,1 0 0,-1 0 0,0-1 0,-4 0 0,-17-7-7933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32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9146,'0'0'8907,"0"29"-5362,0 364 2580,-14 505-2193,14-887-3858,0 0 0,0 0-1,1 1 1,1-1 0,0-1 0,4 15 0,-5-23-56,0 0-1,0 0 1,0 0-1,0-1 1,0 1-1,0 0 1,0 0-1,1-1 1,-1 1-1,1-1 1,-1 1-1,1-1 1,-1 0-1,1 0 1,0 0-1,3 2 1,-3-2-3,1-1 1,0 1 0,0-1-1,0 1 1,0-1 0,-1 0-1,1 0 1,0 0 0,0-1-1,0 1 1,0-1 0,0 0-1,-1 1 1,1-1 0,4-2-1,3-2-6,0 0-1,-1 0 0,1-1 1,-1-1-1,16-13 0,42-48-11,6-13-284,-4-4-1,93-149 1,-78 88-3079,-10-4-4014,-20 20-6729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3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4185,'0'0'8746,"35"51"-7537,342 492 2695,-74-74 101,428 897 0,-527-907-2618,132 274-386,-303-669-979,68 100 0,-88-145-150,2-1 0,26 25 0,-20-29-831,-20-14 899,-1 0 0,1 1 0,-1-1-1,0 0 1,1 0 0,-1 0 0,1 0 0,-1-1-1,0 1 1,1 0 0,-1 0 0,1 0 0,-1 0 0,0 0-1,1 0 1,-1-1 0,0 1 0,1 0 0,-1 0-1,0 0 1,1-1 0,-1 1 0,0 0 0,1-1-1,-1 1 1,0 0 0,0-1 0,1 1 0,-1 0 0,0-1-1,0 0 1,2-4-624,-1-1 0,0 1-1,0-1 1,-1 0 0,0 0-1,0-7 1,0-57-7676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35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1345 0 9458,'0'0'6257,"-171"368"-4928,53-22 2031,-21 87 457,-14 58-1048,-8 6-1097,4-28-1112,15-8-560,6-40-1296,43-120-4473,18-81-9803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71 172 1560,'0'0'7000,"-7"-26"-5367,-22-82-10,28 104-1554,-15-29 6585,15 36-5666,-1 15-459,0 1 0,1 0 0,2 24 0,0 4 290,-12 1232 6531,9-87-5170,4-1047-2201,30 206-1,-23-315 71,0 5-2013,-9-425-13848,0 230 9072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2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9338,'0'0'8639,"44"0"-5549,-16 1-2624,91-2 1180,127-17 0,-10-14 34,144-18 300,16 27-1141,-186 32-765,-1 8 1,219 48 0,-259-37-1514,1-8 0,0-7 1,214-12-1,-378-1 1521,16-2-265,-22 2 221,1 0 0,0-1 1,-1 1-1,1 0 0,-1 0 0,1 0 1,-1-1-1,1 1 0,-1 0 1,0 0-1,1-1 0,-1 1 1,1-1-1,-1 1 0,0 0 0,1-1 1,-1 1-1,0-1 0,1 1 1,-1-1-1,0 1 0,0 0 0,1-1 1,-1 1-1,0-1 0,0 0 1,0 1-1,0-1 0,0 1 0,0-1 1,0 0 44,-1 0 1,0 0 0,0 1-1,0-1 1,1 1-1,-1-1 1,0 1 0,0-1-1,0 1 1,0-1 0,0 1-1,0 0 1,0-1 0,0 1-1,0 0 1,0 0-1,0 0 1,0 0 0,-2 0-1,-23-2 421,22 2-444,1 0 1,-1 0-1,0 0 1,1 1-1,-1-1 0,0 1 1,1 0-1,-1 0 1,1 0-1,-1 0 0,1 1 1,-5 2-1,5-1-36,0 0-1,0 0 1,0 0-1,0 1 1,0-1-1,1 1 1,0 0-1,0 0 1,0 0-1,0 0 1,-1 4-1,-11 31 193,2 1 0,-12 71 0,-39 387 1074,34 9-149,11-139-292,-13 406-132,30-329-2121,8-400-553,-6-43 1674,-1-1 0,1 1 0,-1 0 0,1-1 0,0 1 0,0-1 0,0 1 0,0-1 0,0 0 0,0 1 0,2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1 160,'0'0'11924,"0"4"-10588,0 14-185,1-8 5379,2 16-6973,-4-3 542,0-16-226,0 0 1,1 1 0,0-1-1,0 1 1,1-1 0,2 10-1,-2-16 90,0 1-1,0 0 1,1-1-1,-1 1 0,0-1 1,1 1-1,-1-1 1,1 1-1,0-1 1,-1 0-1,1 0 1,0 0-1,0 0 1,0 0-1,-1 0 0,1-1 1,0 1-1,0-1 1,0 1-1,4-1 1,46 6-133,-49-6 164,8 0-36,12 2-192,0-2 0,0-1 0,30-4 0,-47 4-264,1-1 0,-1 0 0,0 0 0,0 0 0,0 0 0,0-1-1,0 0 1,0 0 0,-1-1 0,1 0 0,-1 0 0,0 0 0,-1 0-1,1-1 1,-1 0 0,6-7 0,3-12-4435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3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0 7042,'0'0'11533,"-23"53"-8874,-6 14-1596,-35 118 0,55-139-684,2 0 1,2 0 0,3 85 0,47 794 3284,44-26-736,-7-62-1632,-63-645-1245,-15-142-3367,-4-467-12206,0 241 7111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3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9234,'0'0'8483,"43"-2"-6228,387-13 2801,58-10-3422,366-8-461,-812 33-1159,138 4-4,-150-1-22,0 1 0,0 2 0,53 16 0,-77-20 9,9 3 0,0 0-1,0 1 1,-1 0 0,0 1-1,0 1 1,16 12 0,-29-20 62,-1 0 1,1 1 0,-1-1 0,1 1 0,0-1 0,-1 1 0,1-1 0,-1 1-1,1-1 1,-1 1 0,1-1 0,-1 1 0,0 0 0,1-1 0,-1 1-1,0 0 1,1-1 0,-1 1 0,0 0 0,0 0 0,1 0 0,-2 0 51,0-1 0,0 0 0,0 0 0,1 0 0,-1 0 0,0 1 0,0-1 0,0 0 0,1-1 1,-1 1-1,0 0 0,0 0 0,0 0 0,1 0 0,-1-1 0,0 1 0,0 0 0,1-1 0,-1 1 1,-1-1-1,-1 5-130,-9 94-72,-86 1329 1501,110-458-1378,-11-694-32,0-265 0,-1-5 0,0 0 0,0-1 0,0 1 0,-1 0 0,1-1 0,-3 7 0,3-10 0,-1 0 0,1 0 0,0 0 0,-1 0 0,0 0 0,1-1 0,-1 1 0,1 0 0,-1 0 0,0-1 0,0 1 0,1 0 0,-1-1 0,0 1 0,0-1 0,0 1 0,0-1 0,0 1 0,0-1 0,0 0 0,0 1 0,0-1 0,0 0 0,0 0 0,0 0 0,0 0 0,0 0 0,0 0 0,0 0 0,0 0 0,0 0 0,0 0 0,0 0 0,0-1 0,-1 0 0,-2 0-52,0 0 1,0 0-1,1-1 0,-1 1 1,1-1-1,-1 0 0,1 0 1,-1 0-1,1-1 0,0 1 1,-3-4-1,-1-2-370,1 0 0,-1 0 1,2-1-1,-7-10 0,-36-80-4704,-1-14-4808,9 11-2307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4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0 232 13787,'0'0'9174,"44"-4"-6607,378-22 2206,-135 24-3215,492-17-650,-653 9-908,138-28 0,-263 38 0,4-1 0,1 0 0,-1 0 0,0-1 0,0 1 0,7-5 0,-11 5 0,0 1 0,1-1 0,-1 0 0,0 0 0,0 0 0,0 0 0,0 0 0,-1-1 0,1 1 0,0 0 0,0 0 0,-1-1 0,1 1 0,-1 0 0,1-1 0,-1 1 0,1 0 0,-1-1 0,0 1 0,0-1 0,0 1 0,0 0 0,0-3 0,0 3-23,0 0 0,0 0 1,0 0-1,0 0 0,0 1 0,0-1 1,0 0-1,-1 0 0,1 0 0,0 0 0,-1 0 1,1 0-1,0 0 0,-1 0 0,1 1 1,-1-1-1,0 0 0,1 0 0,-1 1 0,0-1 1,1 0-1,-1 1 0,0-1 0,-1 0 1,-51-25-3650,-16 3-5929,-1 4-5491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6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2256 439 1736,'0'0'5083,"9"-28"-3320,26-87-49,-23 61 13,-15 25 852,2 26-2187,0 1-124,0-1 0,-1 1 0,1-1 0,-1 1 0,1 0 0,-1 0 0,0 0 0,1 0 0,-1 0 0,0 0 0,-1 0 0,1 1 0,0-1 0,0 1 0,-1-1 0,1 1 0,-1 0 0,1 0 0,-1 0 0,1 0 0,-1 1 0,-3-1 0,-7-2 420,0 0 0,0 1 0,-17 0 0,19 2-400,-28-2 243,0 1 0,1 2 0,-1 2-1,-70 14 1,51 1-303,0 3-1,1 2 0,2 3 1,-99 62-1,-190 162 917,211-143-195,-219 226 0,290-263-699,3 2 1,4 2-1,2 3 1,5 3-1,-45 95 1,19 0-193,8 3 0,7 3 1,-37 204-1,83-331-58,4 1 0,1 0 0,3 1 0,3-1 0,5 71 0,-2-115 0,1 0 0,0 0 0,1 0 0,0-1 0,1 1 0,0 0 0,1-1 0,0 0 0,8 12 0,6 4 0,43 46 0,-49-58 0,79 76 0,156 120 0,-12-13 0,-172-137 0,85 73 0,-120-111 0,0-1 0,2-1 0,52 25 0,-30-23 0,1-3 0,2-2 0,-1-2 0,2-3 0,97 9 0,-14-13 0,163-11 0,-210-3 0,0-5 0,-1-3 0,128-37 0,-110 16 0,-3-5 0,152-77 0,237-167 0,-415 229 0,-3-4 0,-2-4 0,131-140 0,-139 121 0,-3-3 0,-4-3 0,-4-2 0,-4-3 0,-4-2 0,-5-2 0,39-124 0,-60 144 0,-4-1 0,-3-1 0,6-99 0,-14 52 0,-12-167 0,-2 222 0,-3 1 0,-3 0 0,-4 1 0,-2 1 0,-3 0 0,-3 1 0,-3 2 0,-2 1 0,-4 1 0,-2 1 0,-59-77 0,67 106 0,-2 1 0,0 1 0,-2 2 0,-2 1 0,0 1 0,-2 2 0,-71-39 0,17 21 0,-2 4 0,-125-36 0,100 41 0,-1 5 0,-1 6 0,-150-11 0,15 23 0,-348 30 0,410 0 0,-210 48 0,386-64-59,7-2 24,0 1-1,-1 0 0,1 0 0,0 1 0,0 0 0,-7 4 0,12-5-149,0 0 0,1 0-1,-1 1 1,0-1-1,1 1 1,0-1-1,0 1 1,-1 0 0,1 0-1,1-1 1,-1 2-1,0-1 1,1 0-1,0 0 1,0 0 0,0 1-1,0-1 1,0 1-1,0 4 1,-3 155-9731,4-104 5103,0 58-5174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7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 16347,'0'0'14506,"-16"0"-12887,-48-2-1324,54 1-295,4 2 0,6 16 0,0-17-1,-1 1 1,1-1-1,0 0 0,0 0 1,0 1-1,-1-1 1,1 0-1,0 0 0,0 1 1,0-1-1,-1 0 0,1 0 1,0 0-1,-1 0 1,1 0-1,0 1 0,0-1 1,-1 0-1,1 0 0,0 0 1,-1 0-1,1 0 1,0 0-1,0 0 0,-1 0 1,1 0-1,0 0 0,-1 0 1,1 0-1,0 0 1,-1 0-1,1 0 0,0 0 1,-1-1-1,-3 1-161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8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26 288,'0'0'13600,"-21"-4"-11769,-65-14-194,66 15-878,16 7-78,2 21 34,3 36-1,0-9-363,6 125 688,27 213 916,19 400 1493,-73 546 1159,7-864-3609,12-273-4884,16-516-11473,2 161 8166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0 371 9410,'0'0'4461,"33"-6"-4042,139-23 697,73-4 1242,90-11 88,1075-114 1869,18 68-2188,-15 79-1213,-980 12-914,-237-2-52,408 11-1919,-516-3 1729,113 25 1,-201-32 334,0 1 1,0-1-1,0 1 0,0-1 1,0 1-1,0-1 1,0 0-1,-1 1 0,1-1 1,0 1-1,0-1 0,-1 1 1,1-1-1,0 0 0,0 1 1,-1-1-1,1 0 0,0 1 1,-1-1-1,1 0 1,0 0-1,-1 1 0,1-1 1,-1 0-1,1 0 0,-1 0 1,1 1-1,0-1 0,-1 0 1,1 0-1,-1 0 0,-22 13-600,21-11 722,-9 4-120,0 1 0,1 1-1,0-1 1,0 2 0,1-1-1,0 1 1,0 1 0,1 0 0,0 0-1,1 0 1,-10 19 0,10-12 118,0 1 0,2 0 0,-1 0 0,2 0 0,1 1 0,0-1 0,0 31 0,-3 620 1907,-1 23-2069,-33-198-51,-3 179 0,43-463 0,0-209-2,0-1 1,0 0-1,0 1 1,0-1-1,0 1 1,0-1-1,0 0 1,0 1-1,0-1 1,0 1-1,0-1 1,0 0-1,0 1 0,0-1 1,0 1-1,0-1 1,0 0-1,0 1 1,-1-1-1,1 1 1,0-1-1,0 0 1,0 1-1,-1-1 1,1 0-1,0 1 1,0-1-1,-1 0 0,1 0 1,0 1-1,-1-1 1,1 0-1,0 0 1,-1 0-1,1 1 1,-1-1-1,0 0 1,-13-10-274,-12-25-1138,-6-28-4189,-4-10-5326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9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1 642 10818,'0'0'7989,"36"0"-6208,5 1-996,343-3 4182,-69-17-3254,1700-205 3001,-640 83-4714,-1203 132 0,138-13 0,-207 11 0,102-26 0,-171 31 0,-24 5 0,-1-1 0,1 0 0,0-1 0,17-6 0,-27 8 0,1 0 0,0 0 0,0 0 0,-1 0 0,1 0 0,0-1 0,-1 1 0,1 0 0,-1 0 0,1 0 0,-1-1 0,0 1 0,0 0 0,1 0 0,-1-1 0,0 1 0,0 0 0,0 0 0,0-1 0,-1 1 0,1 0 0,0 0 0,-1-2 0,-8-29 0,6 27-1,0 1 0,0-1 0,0 0 0,-1 1 0,0 0 0,0 0 0,0 0 0,0 0 0,0 1 0,-1 0 0,-5-4 0,-2 1-1312,-1 0 1,0 1 0,-20-5 0,-23-3-9630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29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20396,'0'0'7794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0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2889,'0'0'13755,"12"29"-11064,34 78 17,32 121 0,-38-67-576,35 300 1,-44 176 799,-31-576-2734,-14 760 423,5-492-388,4-112-2872,37-510-7056,-12 149 3091,2-44-1273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3065,'0'0'10522,"214"9"-8554,-117-33-591,6-6-489,1 0-144,-12 0-312,-10 3-432,-17 3 0,-19 3-1872,-17 3-1809,-29-13-2080,-4 4 816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0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11346,'0'0'6826,"53"-9"-4728,468-61 3045,-194 39-3600,814-69 349,14 54-1795,-1081 46 111,-73 15 1992,3 43-1946,-4 68 0,-1-36 44,1 108 202,32 1428-392,-30-1582-108,28 1064 0,-30-1087 0,1-14 0,0-1 0,-1 1 0,0-1 0,-1 1 0,1-1 0,-1 1 0,0-1 0,-1 1 0,0-1 0,0 0 0,0 0 0,-5 9 0,7-14-14,-1 0-1,1-1 1,-1 1-1,1 0 1,-1-1-1,1 1 1,-1-1-1,0 1 1,1-1-1,-1 1 1,0-1-1,1 1 1,-1-1-1,0 1 1,0-1 0,0 0-1,1 1 1,-1-1-1,0 0 1,0 0-1,0 0 1,0 0-1,1 0 1,-1 0-1,0 0 1,-1 0-1,0 0-102,1-1-1,-1 0 1,0 0-1,1 0 1,-1 1-1,1-1 1,-1-1-1,1 1 0,-1 0 1,1 0-1,-2-3 1,-4-4-1418,1 0 0,1-1 0,-7-12 0,12 20 1476,-28-54-10649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1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0 373 16924,'0'0'7537,"379"15"-4960,-37-36-657,61-33-1008,14-18-536,-31-3 145,-73 11 47,-31 10-472,-68 18-96,-39 24-728,-72 12-3169,-42 0-8482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17580,'0'0'208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3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100 168 14555,'0'0'15941,"-5"-1"-15570,0-1-262,3 1 12,0 1 1,0-1-1,0 1 0,0-1 0,0 1 0,0 0 1,0 0-1,0-1 0,0 1 0,0 1 1,-2-1-1,4 18 215,0-15-336,-2-2 0,1 1 0,1 1 0,0-3 0,0 1 0,0-1 0,0 0 0,0 0 0,0 0 0,0 0 0,0 1 0,0-1 0,-1 0 0,1 0 0,0 0 0,0 1 0,0-1 0,0 0 0,0 0 0,0 0 0,0 0 0,-1 0 0,1 1 0,0-1 0,0 0 0,0 0 0,0 0 0,-1 0 0,1 0 0,0 0 0,0 0 0,0 0 0,0 0 0,-1 0 0,1 1 0,0-1 0,0 0 0,0 0 0,-1 0 0,1 0 0,0 0 0,0 0 0,0-1 0,-1 1 0,1 0 0,0 0 0,0 0 0,0 0 0,-1 0 0,1 0 0,0 0 0,0 0 0,0 0 0,0 0 0,0-1 0,-1 1 0,1 0 0,0 0 0,0 0 0,-12-8 0,11 7 0,-4-6 0,0-1 0,1 0 0,0 1 0,1-2 0,0 1 0,0 0 0,0-1 0,1 1 0,1-1 0,-1 0 0,1-15 0,-1-7 183,0-7-2684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39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2112 448 2673,'0'0'4260,"-41"-6"-2742,1-1-1264,-20-3 444,0 2-1,-89 0 1,115 10-198,1 1 1,0 2-1,0 1 0,1 2 0,-1 1 0,2 1 0,-1 2 0,2 1 0,-40 23 0,-8 10 590,1 5 0,-86 73-1,45-23-48,5 4 1,5 5-1,-185 246 0,237-274-667,4 3 0,4 2 1,3 2-1,4 2 0,-41 139 1,48-105-41,5 1 1,5 2 0,-11 218 0,30-224 100,14 159 1,-4-230-244,3-1 0,1 0 1,3 0-1,2-1 0,36 85 0,-27-87-59,2-2 0,1 0-1,3-2 1,1-1 0,3-2 0,1-1-1,1-1 1,2-2 0,2-2 0,72 49-1,-40-42-29,1-2-1,3-4 0,1-3 1,1-3-1,2-3 0,138 25 1,-112-36-26,1-5-1,183-5 1,-202-7-63,0-5 0,0-3 0,-1-3-1,0-5 1,-1-3 0,-1-4-1,-2-4 1,0-3 0,105-59 0,-111 45 21,-2-3 1,-2-3 0,-2-4-1,-3-2 1,88-101 0,-72 62-58,-5-3-1,-5-4 1,76-140 0,-97 143-6,-5-2 0,-5-2 0,-4-2-1,-5-1 1,-4-2 0,-5-1 0,17-224 0,-31 165 88,-16-225 1,-2 307-30,-3 1-1,-5 1 1,-3 0 0,-42-117-1,35 136-47,-3 1 0,-3 2-1,-2 1 1,-3 1 0,-88-109-1,90 131-25,-2 1 1,-1 2-1,-2 2 0,-1 2 0,-2 1 0,-1 2 0,-2 2 0,-81-36 0,68 40 5,0 3 0,-2 3 0,0 2 0,-1 3 0,0 2 0,-1 3 0,0 3 0,-66 4 0,96 3-247,0 1 0,0 2 0,0 1 0,1 2 0,0 1 0,1 1 0,0 2 0,0 1 0,1 1 0,1 2 0,-33 23 0,53-32-53,1 0 1,0 1 0,0-1 0,1 1-1,0 1 1,0 0 0,1 0 0,0 0-1,1 0 1,-6 13 0,2 1-761,2 0 0,0 1 0,-3 26 0,-9 90-5901,16-4-640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67 14963,'0'0'13552,"-6"7"-12786,-18 19 109,23-25-777,0-1 0,1 1 0,-1-1 0,1 1 1,-1-1-1,0 1 0,1 0 0,-1-1 0,1 1 0,0 0 0,-1-1 1,1 1-1,0 0 0,-1 0 0,1-1 0,0 1 0,0 0 1,-1 0-1,1 0 0,0 0 0,0-1 0,0 1 0,0 0 1,0 0-1,0 0 0,1 1 0,1 25-137,-2-26 39,-1-1 0,1 1 0,0-1 0,0 1 0,-1-1 0,1 1 0,0-1 0,-1 1 0,1-1 0,-1 1 0,1-1 0,-1 0 0,1 1 0,-1-1 0,1 0 0,-1 1 0,1-1 0,-1 0 0,1 0 0,-1 1 0,1-1 0,-1 0 0,1 0 0,-1 0 0,0 0 0,1 0 0,-1 0 0,1 0 0,-2 0 0,-14 0 0,15 0 0,-2-6-640,3 2 20,0 0 1,0 0-1,0 0 1,1 0-1,0 0 1,-1 1-1,4-8 1,16-33-7983,14-24-4102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9098,'0'0'14563,"7"0"-14563,4 3-808,14 0-1481,-4-3-5160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1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2341 9538,'-3'0'20120,"2"0"-20037,0-1 0,0 1-1,0 0 1,0-1 0,0 1 0,0-1-1,1 0 1,-1 1 0,0-1 0,0 1-1,1-1 1,-1 0 0,0 0-1,1 1 1,-1-1 0,1 0 0,-1 0-1,1 0 1,-1 0 0,1 0-1,0 0 1,-1 0 0,1 1 0,0-1-1,0 0 1,0 0 0,-1 0-1,1 0 1,0 0 0,0 0 0,1-2-1,0-46 398,0 36-498,5-64 18,23-104 0,35-86 0,30-74 0,15 3 0,261-555 0,-353 860 0,-5 12 0,-2 0 0,11-33 0,-20 54-218,-1-1 0,0 0 0,1 0 0,-1 1 0,0-1 0,0 0 0,0 0 0,0 0 0,1 1 0,-1-1 0,0 0 0,0 0 0,0 1 0,-1-1 0,1 0 0,0 0 0,0 0-1,0 1 1,-1-1 0,1 0 0,0 0 0,0 1 0,-1-1 0,1 0 0,-1 1 0,1-1 0,-1 0 0,1 1 0,-1-1 0,1 1 0,-1-1 0,0 1 0,1-1 0,-1 1 0,0-1 0,1 1 0,-1 0 0,0-1 0,1 1 0,-1 0 0,0 0 0,0-1 0,0 1 0,1 0 0,-1 0 0,0 0 0,-1 0 0,-5 0-1654,1 0 1,-1 1-1,1 0 1,-12 3-1,-30 13-6399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2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0 917 10842,'0'0'12211,"42"-34"-9819,-18 14-2098,279-240 1677,335-329-40,-632 584-2030,5-4 1184,-11 10-1050,1-1 0,-1 1 0,1-1-1,-1 1 1,0-1 0,1 1 0,-1-1-1,0 1 1,0 0 0,1-1 0,-1 1-1,0-1 1,0 1 0,0 0 0,0-1-1,0 1 1,0 0 0,0-1 0,0 1-1,0-1 1,0 1 0,0 0 0,-1 0-1,0 27 211,-1 0-1,-1 0 0,-14 49 0,-33 83 115,17-63-441,-30 120-2636,26-73-4676,19-72-2910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2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536 341 1816,'-1'-2'22316,"1"1"-22220,0 1 1,0-1-1,-1 1 0,1 0 1,0-1-1,-1 1 0,1-1 1,0 1-1,-1 0 0,1-1 1,-1 1-1,1 0 0,-1-1 1,1 1-1,0 0 1,-1 0-1,1-1 0,-1 1 1,1 0-1,-1 0 0,1 0 1,-1 0-1,0 0 0,-6 0 139,0 1 0,0 1-1,1-1 1,-1 1 0,0 0-1,1 1 1,0-1 0,-1 1-1,1 0 1,0 1 0,-6 5-1,-12 8-182,-26 26 0,43-37 64,-30 29 11,1 1 1,2 2-1,1 2 1,3 0 0,-47 81-1,59-86-89,2 0-1,0 1 1,3 1-1,1 0 1,2 1-1,1 0 1,2 1-1,-2 46 1,6-37 137,8 94 0,-3-125-123,0-1 1,2 0-1,0 0 0,0 0 0,2-1 1,0 1-1,1-1 0,0-1 1,13 20-1,-9-19 17,0-1 0,0-1-1,2 0 1,0 0 0,0-2 0,1 1-1,0-2 1,1 0 0,0 0 0,1-1-1,0-1 1,0-1 0,1-1 0,0 0-1,0-1 1,0 0 0,30 3 0,-9-5-58,0-1 0,-1-3 1,1 0-1,0-3 1,-1-1-1,49-13 0,-36 4-12,0-3 0,-2-2 0,0-2-1,48-29 1,-37 15 1,-2-2 0,-1-3 0,-2-2 0,58-59 0,-78 65 0,-1-1 0,-1-2 0,-3 0 0,-1-2 0,-2-2 0,33-69 0,-47 79 0,-1-1 0,-2 0 0,-1 0 0,-2-1 0,-1 0 0,-1 0 0,-3-59 0,-1 72 0,-2 0 0,0 0 0,-1 1 0,-1-1 0,-1 1 0,-1 0 0,-1 1 0,-1-1 0,0 1 0,-2 1 0,0 0 0,-2 0 0,-20-27 0,15 25 0,0 0 0,-1 1 0,-1 1 0,-1 1 0,-1 1 0,0 1 0,-1 0 0,0 2 0,-27-12 0,20 12 0,-2 2 0,1 1 0,-2 2 0,1 1 0,-1 1 0,0 2 0,-37-2 0,24 5 0,-1 1 0,0 3 0,-61 10 0,78-7 0,0 2 0,0 1 0,0 2 0,1 1 0,0 0 0,-27 18 0,31-16-39,1 2 0,1 0 1,-24 22-1,36-27-345,0-1 0,1 2 0,1-1 0,0 1 0,0 0 1,1 1-1,0 0 0,-8 22 0,5-5-2085,-9 45-1,1 42-7314,9-18-1705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15923,'0'0'9024,"0"0"-6162,0 0-1928,0 0-137,0 0-93,-8-1-208,-1 0-691,-13-3 1372,41 2-349,-2 1-819,0 1 1,0 0-1,0 2 1,0-1-1,-1 2 1,1 0-1,-1 2 1,0-1-1,0 2 1,0 0-1,0 1 1,-1 0-1,-1 1 1,1 1-1,-1 0 0,-1 1 1,8 7-10,-17-12 1,0 1 0,-1-1 1,0 1-1,0 0 0,0 0 0,-1 0 1,1 0-1,-1 0 0,-1 1 0,1-1 1,-1 1-1,-1-1 0,1 1 0,-1-1 1,0 1-1,-1 4-1,-1-5 2,-1 0 0,1 0 0,-2 0 0,1 0 0,0 0 0,-1-1 0,0 1 0,-1-1 0,1 0 0,-1-1 0,0 1 0,0-1 1,0 0-1,-1 0 0,0 0 0,1-1 0,-7 3-2,-11 9-2,-218 162-178,238-175 175,0 0 0,0 1-1,0-1 1,0 1 0,0 0-1,0 0 1,1 0 0,-1 0-1,1 1 1,0-1 0,0 1-1,0-1 1,1 1 0,-1 0-1,1-1 1,0 1 0,0 0-1,0 0 1,0 0 0,1 0-1,0 0 1,0 0 0,0 0-1,0 0 1,1 1 5,2-2 1,0-1 0,0 0 0,0 0 0,0 0 0,1 0 0,-1 0 0,0-1 0,1 1 0,0-1 0,-1 0 0,1 0 0,0-1 0,0 1 0,0-1-1,-1 1 1,1-1 0,0-1 0,0 1 0,2-1-1,2 2 5,61 0 22,0-2 1,-1-4-1,10-3-27,-70 7-59,0-1 0,0 0 0,-1 0 0,1 0-1,-1-1 1,0 0 0,0-1 0,0 1 0,0-1-1,0-1 1,-1 1 0,0-1 0,0 0 0,0 0 0,-1-1-1,4-3 60,8-24-1787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1728,'0'0'1758,"-9"28"1249,-60 185 578,26-73-1376,12-36-1874,-1-2-3624,30-117-706,3-3 3587,0 0 0,2 0-1,0 0 1,0 1-1,2-1 1,0 1-1,1 0 1,1 1-1,13-25 1,-19 39 552,1-1 0,-1 1 1,1 0-1,0-1 0,-1 1 1,1 0-1,0 0 0,0 0 1,1 1-1,-1-1 0,0 0 1,1 1-1,-1-1 0,1 1 1,-1 0-1,1 0 0,0 0 1,-1 0-1,1 0 0,0 1 1,0-1-1,-1 1 0,1 0 1,0 0-1,0 0 0,0 0 1,-1 0-1,1 1 0,0-1 1,0 1-1,-1 0 0,1-1 1,0 1-1,-1 1 0,1-1 1,4 3-1,7 5 571,0 0 0,0 1 1,-1 1-1,21 22 0,-25-24-397,30 30 716,-26-23-863,2-1 1,0 0-1,1-1 1,1-1 0,0 0-1,29 15 1,-43-26-235,0-1 1,-1 0 0,1 0-1,0 0 1,0-1 0,0 1-1,0-1 1,0 1 0,0-1-1,-1 0 1,1 0 0,0-1-1,0 1 1,0 0 0,0-1-1,0 0 1,0 0 0,0 0-1,-1 0 1,1 0 0,0 0-1,3-4 1,-1 2-274,-1-1-1,1 0 0,-1 0 1,0-1-1,-1 1 1,1-1-1,-1 0 1,0 0-1,0 0 1,3-8-1,14-48-3801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3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 4705,'0'0'26496,"-7"0"-25130,-28-1-1148,38 2-236,-8 9 19,5-10-4,-1 1 1,1 0 0,-1 0 0,1-1 0,-1 1 0,1 0 0,-1 0 0,1 0-1,0 0 1,-1 0 0,1-1 0,0 1 0,0 0 0,0 0 0,0 0 0,0 0-1,0 0 1,0 0 0,0 0 0,0 0 0,0 0 0,0-1 0,0 1 0,1 0-1,-1 0 1,0 0 0,1 0 0,-1 0 0,1-1 0,0 2 0,29 50-2086,10 1-5604,6 4-5676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4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5921,'0'0'11960,"-3"5"-10622,3-4-1278,-1 0 1,0 0-1,1 0 1,-1 1-1,0-1 1,1 0-1,0 0 1,-1 1 0,1-1-1,0 0 1,-1 1-1,1-1 1,0 0-1,0 0 1,0 1-1,0-1 1,0 0-1,1 1 1,-1-1-1,0 0 1,1 1-1,-1-1 1,0 0-1,2 2 1,25 31 2302,-18-25-1932,155 157 4112,116 132-1400,-142-119-2345,206 355 0,64 239-840,-407-771 43,33 65-1,180 346 0,24-15 0,35-23 0,125 200 0,-360-504 0,-2 0 0,-4 2 0,27 89 0,-42-104 0,-3 1 0,-3 0 0,-2 1 0,2 109 0,-11-140-79,0 46-2464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4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1820 75 6841,'0'0'15528,"-8"-15"-13517,-28-40-688,36 55-1306,-1 0 0,1-1 0,0 1 0,0-1 0,-1 1 0,1 0 0,0 0 0,-1-1 0,1 1 0,0 0 0,-1-1 0,1 1 0,0 0 0,-1 0 0,1 0 0,-1 0 1,1-1-1,-1 1 0,1 0 0,0 0 0,-1 0 0,1 0 0,-1 0 0,1 0 0,-1 0 0,1 0 0,0 0 0,-1 0 0,1 0 0,-1 0 0,0 1 0,-9 12 495,-88 183 1502,-21 48-762,-66 134-42,-49 99-283,-139 303-308,27 20-1023,172-349-2410,48-107-5392,29-82-7007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8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26 2745,'0'0'6381,"33"-25"7485,-32 46-11916,-4 28-2028,-82 1033 5434,-17 140-3093,75-822-1979,26-419-446,-4-70-2790,4 0-1,10-91 1,22 33-4538,4 8-862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8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8994,'0'0'13918,"32"0"-11794,351-3 1922,-320 3-3549,573 19 1708,207 31-1222,590-64-983,-961 6 0,530 58 0,-501-32 0,-447-21-191,65-10-1,-2-1-691,-108 13 424,2 2 1043,-7 15 257,-12 134-701,-49 282 0,28-255-120,4-17-20,-48 380 0,65-228 0,8-248 0,0-63-3,0-1 0,0 1 0,0-1 0,0 1 0,0-1 1,0 1-1,0-1 0,0 0 0,-1 1 0,1-1 0,0 1 0,0-1 0,0 1 0,0-1 0,-1 0 0,1 1 0,0-1 0,-1 1 1,1-1-1,0 0 0,0 1 0,-1-1 0,1 0 0,-1 0 0,1 1 0,0-1 0,-1 0 0,1 0 0,-1 1 0,1-1 1,0 0-1,-1 0 0,1 0 0,-1 0 0,1 0 0,-1 0 0,1 0 0,-1 0 0,1 0 0,-1 0 0,1 0 0,0 0 1,-1 0-1,1 0 0,-1 0 0,1 0 0,-1 0 0,1-1 0,0 1 0,-1 0 0,1 0 0,-1 0 0,1-1 0,0 1 1,-1 0-1,1-1 0,0 1 0,-1 0 0,1-1 0,-1 0 0,1 1-38,-13-9-852,1 0-1,1 0 0,0-1 1,-15-18-1,-2-1-2039,-41-38-7384,-2 1-3513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49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0 581 6369,'0'0'16857,"47"-3"-15254,432-43 1522,282-49-213,580-63-1011,5 96-1901,-858 63 0,523-2 0,-762-10 0,20 1 0,-268 10 0,-1 0 0,0 0 0,1 0 0,-1 0 0,0 0 0,1 0 0,-1 0 0,0-1 0,1 1 0,-1 0 0,1 0 0,-1 0 0,0 0 0,0-1 0,1 1 0,-1 0 0,0 0 0,1-1 0,-1 1 0,0 0 0,0 0 0,1-1 0,-1 1 0,0 0 0,0-1 0,0 1 0,0 0 0,1-1 0,-1 1 0,0 0 0,0-1 0,0 0 0,-1-17 0,0 14 0,-1-1 0,1 0 0,-1 1 0,0 0 0,0-1 0,-5-6 0,-45-41-936,9 14-3520,-12-4-6948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3401,'0'0'14648,"25"-9"-13007,-21 7-1564,200-63 2195,-180 60-2155,391-109-667,-410 112 89,0 0 0,0 0 1,0 0-1,-1-1 0,1 1 0,4-5 1,-7 6-81,0-1 1,0 0 0,-1 0-1,1 0 1,-1 0 0,1 0-1,-1 0 1,0 0 0,0 0-1,0 0 1,0 0 0,0-1-1,0 1 1,0-5 0,0-14-4391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1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 5297,'0'0'9243,"2"4"-9135,0 0-104,0 0-1,1 0 0,0 0 1,0-1-1,0 0 0,0 1 0,1-1 1,-1 0-1,1 0 0,-1-1 0,1 1 1,0-1-1,0 0 0,0 0 0,1 0 1,-1-1-1,7 2 0,-10 0 115,0-1-1,0 0 1,-1 1-1,1-1 1,0 1-1,-1-1 1,0 1-1,1 0 1,-1-1 0,0 1-1,0-1 1,-1 1-1,0 4 1,1 2 1,-2 22 376,-1 0 0,-12 54 0,3-21 80,-32 213 1207,-51 260-1072,85-498-700,2-27-141,1-16-404,0-22-1110,1-45-2456,5-76 1,2 84 3226,-3-1 0,-9-62 0,8 112 926,0 1 0,0 0-1,-6-14 1,8 25 41,1 0 0,-1 0 0,1 0 0,-1 0 0,0 0 0,0 1 1,0-1-1,0 0 0,0 1 0,0-1 0,-1 0 0,1 1 0,0 0 0,-1-1 0,1 1 0,-1 0 0,0-1 1,1 1-1,-1 0 0,0 0 0,0 1 0,0-1 0,0 0 0,1 1 0,-1-1 0,0 1 0,0-1 0,0 1 1,-4 0-1,5 0-57,-1 1 0,0 0 0,0 0 0,0 0 0,0 0 0,1 0 0,-1 0 0,0 1 1,1-1-1,-1 1 0,1-1 0,-1 1 0,1-1 0,0 1 0,0 0 0,0 0 0,0-1 0,0 1 0,0 0 1,0 0-1,1 0 0,-1 0 0,0 3 0,-3 6 55,-53 158 492,27-75-404,32-117-147,-2 20-26,-1-1-1,1 0 1,1 1-1,-1-1 1,0 1-1,1-1 1,0 1-1,0-1 0,0 1 1,0 0-1,0-1 1,1 1-1,-1 0 1,1 0-1,3-5 1,2 2-23,0-1-1,0 1 1,1 0 0,0 0 0,0 1 0,0 0-1,1 1 1,0 0 0,11-4 0,90-23-1020,-58 18-160,20-9-1698,-10-2-1046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1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7114,'0'0'7670,"23"14"-7537,70 47-97,-91-60-36,1 1 1,-1-1 0,-1 1 0,1-1 0,0 1 0,0 0 0,-1 0 0,1 0 0,-1-1 0,1 2-1,-1-1 1,0 0 0,0 0 0,0 0 0,0 0 0,0 1 0,0-1 0,-1 1 0,1-1 0,-1 0-1,1 1 1,-1-1 0,0 1 0,0-1 0,0 1 0,-1 4 0,0 4 15,0-4 32,1 0 0,-1 0 1,0-1-1,-1 1 0,0 0 1,0-1-1,0 1 1,-1-1-1,0 0 0,0 0 1,0 0-1,-8 10 0,-4 8 445,13-22-455,1 1 1,-1 0-1,1 0 0,0 0 0,0-1 1,0 1-1,0 0 0,0 0 0,1 0 0,-1 1 1,1-1-1,0 0 0,0 6 0,1-7-36,-1 0 0,1-1-1,-1 1 1,1 0-1,0 0 1,0 0 0,0-1-1,0 1 1,0 0-1,0-1 1,1 1 0,-1-1-1,0 1 1,1-1-1,-1 0 1,1 0 0,0 1-1,-1-1 1,1 0-1,0 0 1,0-1 0,2 2-1,17 5-2,0-1-1,35 5 0,-41-9 2,0 0-1,0 2 1,0-1-1,0 2 1,-1 0-1,0 1 0,26 14 1,-37-18 8,1 1 0,-1 0 0,0 0 0,-1 0 0,1 1 0,-1-1 0,1 0 0,-1 1 0,0 0 0,0-1 0,0 1 0,-1 0 0,1 0 0,-1 0 0,0 0 0,0 0 0,-1 0 0,1 1 0,-1-1 0,0 0 0,0 0 0,0 0 0,-1 1 0,1-1 0,-3 6 0,1 1 102,-1-1 0,-1 1-1,1 0 1,-2-1 0,0 0 0,0 0 0,-1 0-1,-9 11 1,-13 14 260,-1-2-1,-46 40 1,54-55-351,-1-1 0,-1 0 0,0-2 0,-49 23 0,66-35-151,0 0 0,0-1 0,0 0 0,0 0-1,0 0 1,-1-1 0,1 0 0,0 0-1,-1-1 1,1 0 0,-10 0 0,12-1-79,0-1 1,1 1-1,-1 0 1,1-1-1,-1 0 0,1 0 1,0 0-1,0 0 1,0 0-1,0-1 1,0 1-1,1-1 1,-1 0-1,1 0 1,-1 0-1,1 0 1,0 0-1,0 0 1,1 0-1,-3-5 0,-1-4-1031,-1-1-1,2 0 1,-6-23-1,-3-52-3775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6089,'0'0'8474,"0"226"-6762,0-130-855,-4-3-593,-6 1-264,-5-4-72,1-15-2009,-4-30-2264,8-20-608</inkml:trace>
  <inkml:trace contextRef="#ctx0" brushRef="#br0" timeOffset="1">218 358 3929,'0'0'6017,"225"175"-4937,-182-115-616,-4-6-464,0-12-312,-7-15-2704,-7-18-1889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0 264,'0'0'11282,"14"26"-10564,48 74-235,-40-74-197,-22-25-280,1-1 1,-1 0-1,1 0 1,-1 0-1,0 0 0,1 1 1,-1-1-1,1 0 1,-1 0-1,0 0 1,1 0-1,-1 0 0,1 0 1,-1 0-1,1 0 1,-1 0-1,0 0 1,1 0-1,-1 0 1,1 0-1,-1-1 0,0 1 1,1 0-1,-1 0 1,1 0-1,4-2 64,5 1-79,-1 0 1,1 0 0,14-5 0,-18 4-309,-1 0 1,1 1-1,0 0 1,0 0 0,0 0-1,0 1 1,0-1-1,0 2 1,0-1-1,0 1 1,10 1-1,-15-1 179,0 1-1,1-1 1,-1 0-1,0 0 0,0 1 1,1-1-1,-1 0 1,0 1-1,0-1 0,-1 1 1,1-1-1,0 1 1,0 0-1,-1-1 0,1 1 1,-1 0-1,1 0 1,-1-1-1,0 1 0,0 0 1,0 0-1,0 2 1,0 3-5,0 0 1,0 0 0,-1-1-1,-2 13 1,-1-9 212,0 0 0,-1 0 0,0 0 1,-1 0-1,-12 16 0,-2 3 305,-72 123 3527,91-151-2998,0-1-1085,0-1 0,-1 0 0,1 1 0,0-1 0,0 0 1,0 0-1,0 0 0,0 0 0,0 0 0,0 0 0,0 0 0,1 0 0,-1 0 0,0 0 0,1 0 0,-1 0 0,0-1 0,1 1 0,0 0 0,-1-1 0,0-1 0,-1-3-1683,-5-9-3113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2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2393,'0'0'13274,"239"48"-10505,-171-39-1265,-4-6-920,-11-3-544,-6 0-40,-12 0-1464,-6-6-1817,-8-18-495,-17-18-1033,-4-3 1392,0 3 1000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2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1 2288,'0'0'9010,"-82"213"-7729,64-128-409,1-1-256,-5 0-304,-6-3-192,-8 4-120,-7-4-504,-18 15-1568,12-23-2193,13-25-1169</inkml:trace>
  <inkml:trace contextRef="#ctx0" brushRef="#br0" timeOffset="1">343 536 4577,'0'0'3649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2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7234,'0'0'4011,"36"21"-3236,111 71-399,-142-88-366,0-1 0,0 1 1,0 0-1,-1 0 0,1 0 0,-1 1 0,0 0 1,-1 0-1,1 0 0,-1 0 0,0 0 0,0 1 1,0-1-1,-1 1 0,0 0 0,0-1 0,0 1 1,-1 0-1,0 0 0,0 1 0,-1-1 0,0 9 1,1 0 3,1 6-2,-1 0 0,-2 0 0,0 0 0,-1-1 0,-1 1 0,0 0 0,-2-1-1,-1 1 1,0-2 0,-11 24 0,-104 195-885,34-86-2926,75-135 7347,28-11-688,162 33 1025,100-2-3709,124-23-5993,-290-15 3614,35 1-4301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6753,'0'0'21577,"35"3"-20105,397 12 1393,-305-20-2852,182-31 1,-307 36-127,-1 0 0,1-1 0,-1 1 1,1 0-1,-1 0 0,1-1 0,-1 1 0,1-1 1,-1 1-1,1-1 0,-1 0 0,0 0 1,1 0-1,-1 1 0,0-1 0,0 0 1,0 0-1,0-1 0,2 0 0,-3 0-558,1-1 0,0 1 0,-1-1 1,1 1-1,-1 0 0,0-1 0,0 1 0,0-1 0,0-3 0,0-5-1719,0-12-7899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3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1 912,'0'0'18475,"-23"29"-14990,22-28-3468,-23 29 755,0 1 1,2 1 0,2 1 0,1 1-1,1 0 1,-21 61 0,29-64-521,-206 622 3561,55-217-6391,149-409-365,21-73-8452,-2 21 10407,51-133-6312,7 2 4555,-1 2 2202,-57 136 575,8-20 1821,34-63-1,-47 98-1602,-1 1-1,0 0 0,1-1 0,-1 1 1,1 0-1,0 0 0,0 0 0,0 0 1,0 0-1,0 1 0,0-1 0,0 1 1,1-1-1,-1 1 0,1 0 1,-1 0-1,1 0 0,-1 0 0,1 0 1,-1 0-1,1 1 0,0-1 0,-1 1 1,1 0-1,0 0 0,0 0 0,-1 0 1,1 0-1,0 1 0,-1-1 0,1 1 1,0 0-1,-1-1 0,3 3 1,6 2 446,-2 0 1,1 1 0,0 0 0,-1 1-1,0 0 1,14 15 0,159 182 5691,-13 15-3448,-61-77-2723,-100-132-580,5 5-78,-10-4-3546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4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9642,'0'0'10050,"189"6"-8625,-96-6-881,3-12-432,-7-6-112,-14-3-616,-10 3-2041,-23-9-1360,-13 3-1592,-18 3 168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4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 6249,'0'0'4100,"-17"27"-2082,-3 5-1430,-5 7 247,1 0 0,-22 56 1,26-51-517,-8 15 18,-25 85 0,51-140-337,0 4-2,0-1-1,0 1 1,1 0 0,-1 10-1,2-17 4,0 0 0,0 1 0,0-1-1,0 0 1,0 0 0,0 1 0,0-1-1,1 0 1,-1 0 0,0 1 0,1-1 0,-1 0-1,1 0 1,-1 0 0,1 0 0,0 0 0,0 0-1,-1 0 1,1 0 0,0 0 0,0 0-1,0 0 1,0 0 0,0 0 0,0-1 0,0 1-1,0 0 1,0-1 0,1 1 0,-1-1 0,0 1-1,0-1 1,2 1 0,18 2 73,0 0 0,1-2 0,-1 0 0,23-3 0,-30 2-102,-1-2 0,0 0 0,0-1 0,0 0 0,0-1 0,0 0-1,21-11 1,-25 10-213,0-1 0,0 0 1,0 0-1,-1-1 0,0 0 0,0 0 0,-1-1 0,0 0 0,-1-1 1,7-9-1,-9 11 47,0-1-1,-1-1 1,1 1 0,-2 0 0,1-1 0,-1 0 0,-1 1 0,1-1 0,-1 0-1,-1 0 1,0 0 0,-1-11 0,1 19 214,0 0-1,0 0 1,-1 0-1,1-1 1,0 1-1,-1 0 0,1 0 1,0 0-1,-1 0 1,0 0-1,1 0 1,-1 0-1,0 0 1,1 0-1,-1 0 1,0 0-1,0 0 1,0 1-1,0-1 1,0 0-1,0 1 1,0-1-1,0 0 1,0 1-1,0-1 1,0 1-1,0 0 1,0-1-1,0 1 1,0 0-1,-1 0 1,1-1-1,0 1 1,0 0-1,-2 1 1,0-1 49,0 0 0,1 0 1,-1 1-1,0-1 0,1 1 1,-1 0-1,1 0 0,-1 0 1,1 0-1,-1 0 0,1 1 1,0-1-1,-1 1 0,1-1 1,0 1-1,-2 2 1,-4 6 143,1 1 0,1 0 1,0 0-1,0 0 0,1 1 1,0-1-1,1 1 0,-3 15 1,-17 103 1014,18-64-1258,4 95 0,2-101-1474,0-60 1451,0 1 0,0-1 1,0 0-1,0 1 0,0-1 1,0 0-1,0 0 0,0 1 0,0-1 1,0 0-1,0 1 0,0-1 1,-1 0-1,1 0 0,0 1 0,0-1 1,0 0-1,0 0 0,-1 1 1,1-1-1,0 0 0,0 0 0,0 0 1,-1 1-1,1-1 0,0 0 1,0 0-1,-1 0 0,1 0 0,0 0 1,-1 1-1,1-1 0,0 0 1,0 0-1,-1 0 0,1 0 0,0 0 1,-1 0-1,1 0 0,0 0 1,0 0-1,-1 0 0,1 0 0,0 0 1,-1 0-1,1 0 0,0-1 1,0 1-1,-1 0 0,1 0 0,0 0 1,-1 0-1,1 0 0,0-1 1,0 1-1,0 0 0,-1-1 0,-15-11-2864,1-13-407,1-8-675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5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2264,'0'0'16421,"28"32"-16087,92 102-234,-103-115-98,1-1-27,-1 0 0,-2 2 1,23 34-1,-34-46 17,-1 0 0,0 0-1,-1 0 1,0 0 0,0 1 0,0-1 0,-1 1 0,-1 0 0,0-1-1,0 1 1,-2 14 0,1-16-12,-1 0 1,1 0-1,-1 0 0,-1-1 1,1 1-1,-1-1 0,0 1 0,-1-1 1,0 0-1,0 0 0,0 0 1,-7 7-1,-10 9-238,-38 31 1,28-27 65,23-19 56,-5 4-94,1 0-1,0 1 1,-17 23 0,26-31 256,1 0 0,-1-1 0,1 1 0,0 0 0,1 1 0,-1-1 0,1 0 0,-1 0 0,1 1 0,1-1 0,-1 0 0,0 1 0,1-1 0,0 1 0,0-1 0,1 0 0,-1 1 0,1-1 0,1 6 0,-1-7 18,1 0 0,-1-1 0,1 1 0,0 0 1,0 0-1,0-1 0,0 1 0,0-1 0,0 0 0,1 0 1,-1 0-1,1 0 0,0 0 0,0 0 0,-1-1 0,1 1 1,0-1-1,0 0 0,5 1 0,8 4 184,1-2 0,24 3 0,-30-5-102,304 31 1207,-126-18-1080,-179-13-427,18 0 444,-27-1-358,0-1 1,-1 0 0,1 0-1,-1-1 1,1 1 0,-1 0 0,1 0-1,0 0 1,-1 0 0,1 0-1,-1-1 1,1 1 0,-1 0 0,1 0-1,-1-1 1,1 1 0,-1 0-1,1-1 1,-1 1 0,0 0 0,1-1-1,-1 1 1,1-1 0,-1 1-1,0-1 1,0 1 0,1-1 0,-1 1-1,0-1 1,0 1 0,1-1-1,-1 1 1,0-1 0,0 0 0,0 1-1,0-2 1,0-24-5150,0-4-3126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6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24 8226,'0'0'16714,"21"-4"-16009,-1-1-558,-4 1-73,1 0 1,0 1-1,0 1 1,0 1 0,0 0-1,19 3 1,-16 0-59,1 1 1,-1 1-1,0 1 1,29 11-1,-47-16-46,-1 1 0,0-1 0,0 1 1,1-1-1,-1 0 0,0 1 0,0 0 0,0-1 0,0 1 0,0 0 0,1 0 0,-1-1 0,-1 1 0,1 0 0,0 0 0,0 0 0,0 0 0,0 0 0,-1 1 0,1-1 0,0 0 1,-1 0-1,1 0 0,-1 1 0,0-1 0,1 0 0,-1 0 0,0 1 0,0-1 0,1 0 0,-1 1 0,0-1 0,0 0 0,-1 1 0,1-1 0,0 0 0,0 0 0,-1 1 0,1-1 1,0 0-1,-1 0 0,0 1 0,1-1 0,-1 0 0,0 0 0,1 0 0,-1 0 0,0 0 0,0 0 0,0 0 0,-2 2 0,-4 4-85,0-1-1,0 1 1,-1-1-1,0-1 1,-14 9 0,-25 9-767,0-2 0,-96 29 0,105-39-1053,-2-3 0,-46 4 1,52-10-912,25-3-548,11 12 4873,6 49 2855,3 105 0,-10-27-5483,-1-103-1264,1-50 1990,1 1-1,0-1 1,2 1-1,-1-1 1,2 1 0,0 0-1,0 1 1,2-1-1,-1 1 1,2 0 0,16-22-1,-2 7-162,1 1 0,1 1 0,53-45 0,-63 59 644,1 2 0,1 0 0,-1 1 1,1 0-1,1 1 0,0 1 1,0 1-1,0 0 0,1 1 0,0 1 1,0 1-1,0 0 0,36 0 1,-49 3 72,0 1 0,0-1 1,0 1-1,1 0 0,-1 0 1,0 0-1,-1 1 0,1-1 0,0 1 1,0 1-1,-1-1 0,1 1 1,-1-1-1,0 1 0,6 5 1,-4-2 79,0 1 1,-1-1 0,0 1 0,0 0 0,-1 0 0,0 0 0,0 0 0,-1 1-1,4 9 1,-2 1 31,0 0-1,-2 0 1,0 0 0,0 1-1,-2-1 1,0 1-1,-2 0 1,-2 18-1,3-32-360,-1-1-1,1 1 1,-1-1-1,-1 0 1,1 0-1,-1 0 0,1 1 1,-1-1-1,0-1 1,-1 1-1,1 0 1,-1 0-1,1-1 1,-1 0-1,0 1 0,0-1 1,-1 0-1,1 0 1,-1-1-1,1 1 1,-1-1-1,0 0 1,-5 3-1,-3-2-860,1 1-1,-1-1 1,0-1 0,0 0 0,0 0-1,0-1 1,-15-1 0,-16 0-3233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6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4313,'0'0'4130,"17"1"-4078,55 4-15,-71-5-33,0 1-1,0-1 0,0 1 0,0-1 1,1 1-1,-1 0 0,0 0 0,0-1 0,0 1 1,0 0-1,-1 0 0,1 0 0,0 0 0,0 0 1,-1 0-1,1 0 0,0 0 0,-1 0 0,1 0 1,-1 0-1,1 1 0,-1-1 0,0 0 0,1 0 1,-1 1-1,0-1 0,0 0 0,0 0 0,0 1 1,0-1-1,0 0 0,0 0 0,0 1 0,-1-1 1,1 0-1,0 0 0,-1 0 0,1 1 0,-1-1 1,0 0-1,0 1 0,1 0 7,-3 3 34,0 1 0,0-1 0,0 1 0,0-1 0,-1 0 0,0 0 1,0-1-1,0 1 0,0-1 0,-9 7 0,7-7 17,1 1 1,-1 1-1,1-1 0,0 1 1,1 0-1,-1 0 0,-4 8 1,9-14-81,0 1 0,0-1 0,0 0 0,0 0 1,0 1-1,0-1 0,0 0 0,0 0 0,0 1 0,0-1 1,0 0-1,1 0 0,-1 1 0,0-1 0,0 0 0,0 0 1,0 0-1,0 1 0,0-1 0,0 0 0,1 0 0,-1 0 1,0 1-1,0-1 0,0 0 0,1 0 0,-1 0 0,0 0 1,0 1-1,0-1 0,1 0 0,-1 0 0,0 0 0,0 0 1,1 0-1,-1 0 0,0 0 0,0 0 0,1 0 1,-1 0-1,0 0 0,0 0 0,1 0 0,-1 0 0,0 0 1,0 0-1,1 0 0,-1 0 0,0 0 0,0 0 0,1 0 1,13-2-77,44-18 637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6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6777,'0'0'11563,"189"6"-9707,-128-6-543,-1 0-329,-3-9-376,-3 0-320,-15 0-136,-7 3-152,-14 0-928,-4 3-2185,-53 6-16147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6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58 160 6401,'-58'-160'5578,"58"169"-5146,15 25 192,3 8-256,-1 6-248,-6 6-120,-11-3-112,0 3-1488,-11-17-1833,-10-13-456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1 7090,'0'0'5562,"11"26"-4847,32 84-370,-41-105-323,0 1 0,-1 0 0,1-1 0,-1 1 0,0 0 0,-1 0 0,1 0 0,-1-1 0,0 1 0,-2 12 0,1-16-10,0 1 1,0-1-1,0 1 0,0-1 0,0 0 1,0 0-1,-1 1 0,1-1 1,-1 0-1,1 0 0,-1-1 0,0 1 1,0 0-1,0 0 0,0-1 1,0 1-1,-4 1 0,-4 1 88,1-1 1,-1-1-1,-1 1 0,1-1 0,0-1 0,-1 0 0,1-1 1,-17-1-1,15 1 77,-2 1 201,0-1 1,0-1 0,0 0-1,1-1 1,-1-1-1,0 0 1,1 0-1,0-2 1,-1 0-1,2 0 1,-17-10 1177,56 25-599,64 29 219,152 60 941,-156-73-2204,1-3 0,0-5-1,1-3 1,109 4 0,-62-15-4922,-24-4-6408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57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7066,'0'0'15948,"25"4"-15560,3-1-330,15 3 6,70 17 0,-102-20-146,0 1 0,0-1 0,0 2 0,0 0 0,-1 0 0,13 9 0,-21-13 56,0 0 1,0 1-1,-1-1 1,1 1 0,-1-1-1,1 1 1,-1-1 0,1 1-1,-1 0 1,0 0 0,0 0-1,0 0 1,0 0 0,0 0-1,0 0 1,-1 0 0,1 0-1,-1 0 1,1 0-1,-1 0 1,0 0 0,0 1-1,0-1 1,0 0 0,0 0-1,0 0 1,-1 1 0,1-1-1,-1 0 1,1 0 0,-1 0-1,0 0 1,0 0 0,0 0-1,0 0 1,0 0-1,0-1 1,-1 1 0,1 0-1,-1-1 1,-2 4 0,-8 7 47,0-1 0,-23 17 0,21-18 34,1 1 1,-24 25 0,33-32-54,1 1 0,-1 0-1,1-1 1,0 1 0,1 0 0,-1 1-1,1-1 1,0 0 0,0 1-1,1-1 1,-1 1 0,1-1 0,0 8-1,0-5-3,1-1-1,-1 0 0,2 1 0,-1-1 0,1 0 0,0 1 0,0-1 0,1 0 0,0 0 0,0 0 0,1 0 1,0 0-1,4 7 0,3 0-3,-1 1 0,0 0 1,-1 1-1,-1-1 0,-1 1 1,0 1-1,-1-1 0,0 1 1,-2 0-1,0 0 0,1 21 1,-4-36-4,0 1 1,-1-1-1,1 1 1,-1-1-1,1 1 1,-1-1-1,0 0 1,1 1-1,-1-1 1,-1 0-1,1 1 1,0-1-1,0 0 1,-1 0-1,1 0 1,-1 0-1,0-1 1,0 1-1,1 0 1,-1-1-1,0 1 1,0-1-1,0 1 1,-1-1-1,1 0 1,0 0-1,0 0 1,-1 0-1,1-1 1,-1 1-1,-3 0 1,-6 1-95,0-1 0,-1 0 0,1 0 0,0-1 0,-14-2 0,22 1 82,1 0 0,0 1 1,-1-1-1,1-1 0,0 1 1,0 0-1,0-1 0,0 0 1,0 1-1,0-1 1,0 0-1,0-1 0,1 1 1,-1 0-1,1-1 0,0 1 1,0-1-1,-1 0 0,2 0 1,-1 0-1,0 0 0,1 0 1,-3-7-1,3 7-12,-1-1-1,1 0 1,0 0-1,1 0 1,-1 0-1,1 0 1,0 0-1,0 0 1,0 0 0,0 0-1,1 0 1,-1 1-1,1-1 1,0 0-1,0 0 1,1 0-1,-1 1 1,1-1-1,0 0 1,0 1-1,3-5 1,5-2-371,1 0-1,0 1 1,0 0-1,1 1 1,25-13-1,-27 15 118,174-95-6442,-101 55 2061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1984,'0'0'369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0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0 220 368,'86'-220'0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1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639 1 3569,'0'0'7323,"-1"1"-7073,-24 34 300,1 1-1,-22 46 1,10-16 146,-320 662 2914,264-456-3797,49-85-3359,27-110-1624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3297,'0'0'5649,"-18"160"-4049,0-70-23,0 12-457,0 10 80,4 2-160,3-6-23,4-17-433,4-25-232,3-27-144,7-27 32,39-12-112,29-48-128,78-93-520,-10 5-3217,-15-2-3937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2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6457,'0'0'11123,"30"5"-9479,10 1-1203,143 29 918,-164-30-1202,84 24 368,-94-26-492,0 1 1,0 0-1,-1 0 1,0 1-1,0 0 1,0 1-1,0-1 1,11 12-1,-16-14-14,-1 0 0,0 0 0,0 0 0,0 1 0,0-1 0,0 0 0,-1 1 0,1-1 0,-1 1 0,0 0 0,0-1 0,0 1-1,-1 0 1,1 0 0,-1 0 0,0-1 0,0 1 0,0 0 0,-1 0 0,1 0 0,-1-1 0,-1 5 0,0-2 21,0 0 0,-1 0 0,0 0 0,0-1 0,0 1-1,0-1 1,-1 0 0,0 0 0,0 0 0,0 0 0,-1-1 0,-5 5 0,-46 30 63,-3-3-1,-75 36 0,70-39-102,58-27-548,15-3 231,22-2 68,-26-1 207,86-2-53,113 5 75,-201-2 29,1-1 1,-1 0-1,1 1 0,-1 0 1,0 0-1,1 0 0,-1 0 1,0 1-1,0-1 0,0 1 1,0 0-1,0 0 0,0 0 1,0 0-1,-1 0 0,1 1 1,-1-1-1,0 1 0,1-1 1,-1 1-1,0 0 0,-1 0 1,1 0-1,0 0 0,-1 0 1,0 1-1,0-1 0,0 0 1,0 1-1,0-1 0,-1 0 1,1 1-1,-1-1 0,0 1 1,0-1-1,0 1 0,-1-1 1,1 1-1,-1-1 0,0 0 1,0 1-1,0-1 0,0 0 1,-1 0-1,1 1 0,-1-1 1,0 0-1,1-1 0,-2 1 1,1 0-1,0 0 0,-4 3 1,-7 5 10,0-1 1,0 0-1,-1-1 1,0 0-1,-1-1 1,0-1-1,-30 10 0,22-9-1925,0-2 0,-38 6 0,17-10-5474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3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871 23 4057,'0'0'4015,"-33"-4"-2625,-108-12 49,128 14-1271,1 2 0,-1-1-1,1 2 1,-1-1 0,0 2 0,1 0-1,-1 0 1,1 1 0,0 1 0,0 0 0,0 1-1,1 0 1,-12 7 0,4 1 116,1 0 1,1 2-1,0 0 1,1 1-1,-23 29 1,2 3 233,3 1 0,1 1 1,3 2-1,3 1 1,-23 59-1,10-6 573,-44 190-1,67-223-764,3 0 0,4 1 0,3 0 0,3 1 0,7 94-1,-2-157-298,2-1-1,-1 1 0,2 0 0,-1-1 0,1 1 0,1-1 0,0 0 0,1-1 0,0 1 0,1-1 1,0 0-1,0-1 0,1 0 0,0 0 0,1 0 0,0-1 0,0 0 0,20 12 0,-8-8-7,0 0 0,1-1 0,0-1 0,1-1 0,0-1 0,0-1 0,1-1 0,29 4 0,-17-6-2,0-2 1,0-1-1,1-2 0,-1-1 0,0-2 1,0-1-1,0-2 0,-1-2 0,0-1 0,0-1 1,34-18-1,-18 4-45,-2-2-1,-1-3 1,-1-1 0,-2-2-1,-1-3 1,-2-1 0,74-84-1,-91 90-4,-1-1 0,-2-1 0,0-2 0,-3 1 0,-1-2 0,-2-1 0,-1 0 0,-2 0 0,-1-2 0,-2 0 0,-2 0 0,3-43 0,-7 32 21,-2-1-1,-3 0 1,-13-96 0,10 127-80,0 0 0,-1 0 0,-1 1-1,-1 0 1,-1 0 0,0 0 0,-2 1 0,0 1 0,-1-1-1,0 2 1,-1-1 0,-23-21 0,30 33-51,1 1 1,-1 0 0,0 1-1,-1 0 1,1-1-1,0 1 1,-1 1-1,0-1 1,1 1 0,-1 0-1,0 1 1,0-1-1,0 1 1,-1 0-1,1 1 1,0-1 0,0 1-1,0 1 1,-1-1-1,-8 2 1,1 2-791,1 0 0,0 0 0,-1 1 0,2 1 0,-1 0 0,1 1 1,-23 17-1,-51 47-6642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4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946 0 5425,'0'0'8970,"-11"5"-7899,2-2-813,0 1-1,1 0 1,-1 0 0,1 1-1,0 0 1,1 1 0,-1-1-1,1 2 1,-11 11 0,-66 87 2087,4 3 1,-124 227 0,-63 256 215,191-376-2019,54-147-525,3-9-316,-37 77 0,55-133 112,0 0 0,-1-1 1,1 1-1,-1-1 0,1 0 1,-1 1-1,0-1 0,0 0 1,0 0-1,-1 0 0,1 0 0,-3 1 1,4-3 42,1 0 1,0 0 0,-1 0-1,1 0 1,-1 0 0,1 0-1,0 0 1,-1 0 0,1 0-1,0 0 1,-1 0 0,-3-43-13910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7162,'0'0'11113,"8"20"-10523,5 8-467,27 56 121,-35-74 208,-3-5-798,0-1 0,0 0 0,0 0 0,1 0 0,-1 0 0,7 6 0,-8-10 220,-1 1 1,1-1-1,-1 1 0,1-1 1,0 0-1,-1 1 0,1-1 1,0 0-1,-1 1 0,1-1 0,0 0 1,-1 0-1,1 0 0,0 0 1,-1 0-1,1 0 0,0 0 1,0 0-1,-1 0 0,2 0 1,0-1-88,-1 1 0,0-1 1,1 0-1,-1 0 1,0 1-1,1-1 1,-1 0-1,0 0 0,0-1 1,0 1-1,0 0 1,0 0-1,1-3 0,32-54-3197,-29 47 3180,0 0-1,1 0 0,0 1 1,1 0-1,0 0 1,1 0-1,0 1 1,16-14-1,-21 21 370,0 0 1,1 0-1,-1 0 0,1 1 0,-1-1 0,1 1 0,0 0 0,-1 0 0,1 0 0,0 1 0,0-1 1,0 1-1,-1 0 0,1 0 0,0 1 0,0-1 0,4 2 0,-5-2-1,-1 1-1,1 0 1,-1-1 0,1 1-1,-1 1 1,0-1 0,0 0-1,1 0 1,-1 1 0,0-1-1,0 1 1,0 0 0,-1 0-1,1-1 1,0 1 0,-1 0-1,1 1 1,-1-1-1,0 0 1,1 0 0,-1 1-1,0-1 1,-1 0 0,1 1-1,1 4 1,-1 1-167,0 0 1,0 0-1,-1 0 0,0 0 1,0 0-1,-1 0 0,0 0 1,0 0-1,-1 0 1,0 0-1,-1-1 0,1 1 1,-2-1-1,1 1 0,-1-1 1,0 0-1,0-1 0,-1 1 1,0-1-1,-9 10 0,-30 30-3510,-2-4-1275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4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5625,'0'0'11115,"0"26"-8145,-18 322 3382,0 90-2404,18-427-3862,1 0 0,0-1 0,0 1 1,1-1-1,0 1 0,4 9 0,-4-16-54,-1-1 1,1 0-1,-1 0 1,1 0-1,0 0 1,0 0-1,0 0 1,1-1-1,-1 1 1,1-1-1,-1 1 1,1-1-1,0 0 1,0 0-1,0 0 1,0-1-1,0 1 1,0-1-1,1 1 1,-1-1 0,5 1-1,0-1 25,-1 0 1,1 0-1,0-1 0,0 0 1,-1 0-1,1-1 0,0 0 1,-1 0-1,1-1 1,-1 0-1,1 0 0,-1-1 1,0 0-1,0 0 0,0-1 1,0 0-1,9-7 0,9-8 90,-1-1 1,43-47-1,-53 51-182,43-45-653,88-128-1,-62 50-3782,-60 95-1163,18-55-1,-19 23-6454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5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9074,'0'0'12555,"-18"27"-12539,25-12-16,18-3-937,47-6-2199,-4-3-2193,-4-3-1673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5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11018,'0'0'17420,"10"0"-19628,37 0-529,-4 0-2424,-1-6-4177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5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9538,'0'0'4033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6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8442,'0'0'0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12795,'0'0'6977,"61"0"-9649,-33 0-2449,-3-12-3593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0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18964,'0'0'10498,"47"9"-30142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1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68 4545,'0'0'11540,"-14"-13"-9713,-43-35-355,44 42-916,11 15-100,3 3-194,1 0-1,-1 0 1,2 0 0,0 0-1,0 0 1,1-1-1,9 19 1,189 388 3192,-137-291-2857,443 790 2347,-151-374-1635,98 160 22,104 314-703,-375-668-613,49 43-58,-211-364-323,-22-28 340,0 0 0,0 1 0,0-1 0,0 0 0,0 0 1,0 0-1,0 0 0,0 0 0,0 1 0,0-1 1,1 0-1,-1 0 0,0 0 0,0 0 0,0 0 0,0 1 1,0-1-1,0 0 0,0 0 0,1 0 0,-1 0 1,0 0-1,0 0 0,0 0 0,0 0 0,1 0 0,-1 0 1,0 0-1,0 1 0,0-1 0,0 0 0,0 0 1,1 0-1,-1 0 0,0 0 0,0 0 0,0 0 0,0 0 1,1-1-1,-1 1 0,0 0 0,0 0 0,0 0 1,0 0-1,1 0 0,-1 0 0,0 0 0,0 0 0,0 0 1,0 0-1,0 0 0,1-1 0,-1-12-582,0 3 139,-3-54-2779,-19-111-1,16 136 1985,-24-153-6092,-2-7-357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10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2669 0 8354,'0'0'6481,"-193"166"-3656,68 32-177,-53 121-535,-32 79-409,-29 47-176,-22 28 9,-21-1-273,-28 34-480,3 18-440,43-18-344,83-133-1984,63-102-5138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19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421 108 2729,'0'0'13785,"12"-17"-10224,33-54-395,-44 70-2965,-1 0 0,1 0 0,-1 0 0,1 0 0,-1 0 0,1 0 0,0 0 0,-1 0 0,1 0 0,0 0 0,0 0-1,-1 0 1,1 0 0,0 1 0,0-1 0,0 0 0,0 1 0,0-1 0,0 1 0,1-1 0,-1 1 0,0-1 0,0 1 0,0 0 0,1-1 0,-1 2-151,0 0 0,-1-1-1,1 1 1,0 0 0,-1-1 0,1 1 0,-1 0-1,1 0 1,-1-1 0,1 1 0,-1 0 0,0 0-1,1 0 1,-1 0 0,0-1 0,0 3 0,2 1 262,3 15 137,0 0-1,-2 0 1,0 1-1,-1 0 1,0-1-1,-4 41 1,1-19-447,0 93-2,4 170 0,1-268 0,1-1 0,2 0 0,2 0 0,1 0 0,2-1 0,16 33 0,-13-30 0,-15-37 0,0 1 0,0-1 0,0 0 0,0 0 0,0 0 0,0 0 0,0 0 0,0 0 0,0 1 0,0-1 0,0 0 0,0 0 0,0 0 0,0 0 0,0 1 0,0-1 0,0 0 0,0 0 0,0 0 0,0 0 0,0 0 0,0 0 0,0 1 0,0-1 0,0 0 0,0 0 0,0 0 0,0 0 0,0 0 0,-1 0 0,1 1 0,0-1 0,0 0 0,0 0 0,0 0 0,0 0 0,0 0 0,-1 0 0,1 0 0,0 0 0,0 0 0,0 0 0,0 0 0,0 0 0,-1 0 0,1 0 0,0 0 0,0 0 0,0 0 0,0 0 0,0 0 0,-1 0 0,1 0 0,0 0 0,0 0 0,0 0 0,0 0 0,0 0 0,0 0 0,-1 0 0,1 0 0,0 0 0,0 0 0,0 0 0,0 0 0,0-1 0,-15-1 0,1 0 0,-1-2 0,1 0 0,0 0 0,1-1 0,-1-1 0,-23-14 0,-8-2 0,-27-9-73,-102-50-630,144 65-1429,-45-33-1,63 40-218,0 0 0,-17-19 1,23 20-176,0 0 0,1 0 0,-8-15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49 288,'0'0'15331,"231"-24"-13962,-173 17-617,-1 1-480,-4 3-272,-17-3-1464,-15 3-3666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19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11987,'0'0'12066,"239"-24"-8649,-153 24-1377,0 3-1288,-4 21-752,-15 40-664,-24-10-2888,-21-3-8275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0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1248,'0'0'30255,"-7"0"-29687,39 0-168,0 0-400,-7 6-160,3 3-2233,-10 0-3168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2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2905,'0'0'19044,"136"-6"-17020,-54-10-920,3-5-480,5-3-471,-8 3-153,-11 3-625,4-3-2231,-22 3-4434,-17 3-936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3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7202,'0'0'3215,"-13"28"-1289,-1-2-1419,-3 8 196,1 2-1,1 0 0,-13 51 0,-22 89-48,-20 81-291,65-223-398,6-33 33,-1-1 0,1 0 0,0 0 0,-1 0 0,1 1 0,0-1 0,0 0 0,-1 0 0,1 0 0,0 0 0,0 0-1,-1-1 1,1 1 0,0 0 0,-1 0 0,1 0 0,0-1 0,-1 1 0,1 0 0,0-1 0,11-4 4,0-1 0,-1-1 0,0 1-1,0-2 1,-1 0 0,15-13 0,60-66-1266,-63 63 661,-16 17 493,29-29-2113,52-73 0,-79 98 2140,-1-1 1,0 0 0,0 0-1,-2-1 1,1 0 0,-2 0-1,1 0 1,-2 0-1,0-1 1,0 1 0,0-22-1,-7 34 1357,1 2-1169,0 0 0,1 0 0,-1 0 0,1 1 0,-1-1 1,1 1-1,-1-1 0,1 1 0,0 0 0,0 0 0,0 0 0,0 0 0,0 1 0,0-1 0,1 0 1,-1 1-1,1-1 0,0 1 0,0 0 0,-1 2 0,-23 65 1148,23-64-1072,-11 46 893,2 0 0,-7 95 0,10 107-739,7-115-1333,0-136 928,1 9-260,0 0-1,-1 0 1,-1 0-1,-3 15 0,4-25 279,0 0 0,1 1 0,-1-1 0,0 0 0,0 0 0,-1 0-1,1 0 1,0 0 0,-1 0 0,1 0 0,-1 0 0,1 0 0,-1-1 0,0 1-1,0-1 1,0 1 0,0-1 0,0 0 0,0 0 0,0 1 0,-1-2 0,1 1-1,0 0 1,0 0 0,-1-1 0,-3 1 0,1 0 11,0-1 1,0 1 0,1-1-1,-1 0 1,0-1-1,0 1 1,1-1-1,-1 0 1,0 0 0,1-1-1,-1 1 1,1-1-1,-6-3 1,5 2 32,0-1 0,1 0 0,-1 0 0,1 0 0,0-1 0,0 1 0,1-1 0,-1 0 0,1 0 0,-4-8 0,2 2 4,1 1 0,0-1 0,1 0 0,0 0 0,0 0 0,1 0-1,1-1 1,0 1 0,1-15 0,0 23 7,0 0 1,1-1-1,-1 1 0,1 0 0,0 0 0,0 0 1,0 0-1,0-1 0,0 2 0,1-1 1,-1 0-1,1 0 0,0 0 0,3-3 0,0 0 7,0 1-1,1 1 0,-1-1 0,1 1 0,0 0 0,9-5 0,9-2-232,1 1 0,44-12 0,-46 15-275,38-12-1852,-9 1-1172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3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5433,'0'0'5292,"38"20"-4064,122 67-404,-144-78-708,-1 0 0,0 1 0,20 19-1,-29-24-66,-1 1 0,1 0 0,-1 0 0,-1 0 0,1 1-1,6 13 1,-7-8-1,0 1-1,-1 0 0,0 0 0,-1 0 1,-1 0-1,0 0 0,-1 27 1,0-34-41,-1 12 7,-1 0-1,0 0 1,-1 0 0,-1 0-1,-1-1 1,-13 32-1,-3-2-95,-31 49 0,48-88 38,0 0 0,-1-1-1,0 1 1,-1-1 0,0-1 0,0 1 0,0-1 0,-1 0-1,0 0 1,0-1 0,-1 0 0,1 0 0,-1 0 0,0-1-1,0-1 1,-1 1 0,1-1 0,-1-1 0,1 1-1,-1-2 1,0 1 0,0-1 0,-9 0 0,-18-1 17,29-1 56,0 1 1,-1 0 0,1 0 0,0 0 0,0 1 0,-1 0-1,1 1 1,-8 2 0,15-4-9,-1 1-1,1-1 0,-1 1 1,1 0-1,-1-1 0,1 1 1,-1-1-1,1 1 1,-1 0-1,1-1 0,0 1 1,-1 0-1,1 0 1,0-1-1,0 1 0,-1 0 1,1 0-1,0-1 0,0 1 1,0 0-1,0 0 1,0-1-1,0 1 0,0 0 1,0 0-1,0-1 1,1 1-1,-1 0 0,0 0 1,0-1-1,1 1 0,-1 0 1,2 2 36,-1 0-1,0 0 1,1-1 0,-1 1-1,1-1 1,0 0 0,0 1-1,3 2 1,10 7 362,0-1-1,1 0 1,0-1-1,35 15 1,82 24 755,-64-28-744,2-4 0,0-3-1,90 7 1,221-10-768,-324-13-556,0-2 0,77-16 0,102-40-3738,-110 20-2940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0 10282,'0'0'7283,"37"15"-5321,-37-15-1962,152 65 1195,-146-63-1151,-1 1 0,0 0 1,0 0-1,0 0 0,0 1 0,-1 0 1,1 0-1,-1 0 0,0 0 0,6 9 0,-8-10-28,0 1 0,-1 0 1,1 0-1,-1 0 0,0 0 0,0 0 0,-1 0 0,1 1 0,-1 4 0,1 1-2,0 0 4,-1 0 0,0 0-1,0 0 1,-1 0 0,0 0-1,-1 0 1,0 0 0,0 0-1,-1-1 1,-1 1-1,1-1 1,-10 15 0,2-7-67,-1 0 0,-1-1 1,0-1-1,-1 0 0,-21 17 1,16-16-440,0-1 0,-1 0 0,-41 22 1,48-31-188,0 0 1,-1-1 0,1 0-1,-1-1 1,0 0 0,0-1-1,-28 2 1,40-5 448,0 0 1,-1 0-1,1 1 0,0-1 1,0-1-1,0 1 0,0 0 1,-1 0-1,1-1 0,0 1 1,0-1-1,0 0 0,0 0 1,0 0-1,0 0 0,0 0 0,0 0 1,0 0-1,1-1 0,-1 1 1,-3-4-1,4 2-14,-1 0 1,1-1-1,0 1 0,0-1 0,0 0 1,0 1-1,1-1 0,-1 0 1,1 1-1,0-1 0,0-4 0,0 7 267,0 1-1,0-1 0,0 1 0,0-1 0,0 1 1,0-1-1,0 1 0,0-1 0,0 1 1,0-1-1,0 1 0,0-1 0,0 1 0,0 0 1,0-1-1,0 1 0,0-1 0,1 1 1,-1-1-1,0 1 0,0-1 0,1 1 0,-1-1 1,0 1-1,1 0 0,-1-1 0,0 1 1,1 0-1,-1-1 0,1 1 0,-1 0 0,0 0 1,1-1-1,-1 1 0,1 0 0,-1 0 1,1 0-1,-1-1 0,1 1 0,-1 0 0,1 0 1,-1 0-1,1 0 0,0 0 0,0 1 89,1-1 0,-1 1 0,1 0 0,-1 0-1,1-1 1,-1 1 0,1 0 0,-1 0 0,0 1-1,0-1 1,1 0 0,-1 0 0,1 2 0,5 8 299,-1-1 0,0 1 1,-1 1-1,0-1 1,-1 1-1,0-1 1,0 1-1,-2 0 0,3 23 1,0 16 846,-4 53 1,-1-72-863,0 3-203,2-1-243,-3 0-1,0 0 0,-2 0 0,-2-1 0,-11 45 1,14-73-246,2-3 200,0-1 0,0 0 0,0 0 0,-1 0 1,1 1-1,0-1 0,-1 0 0,1 0 0,-1 0 0,1 0 1,-1 0-1,1 0 0,-1 0 0,0 0 0,1 0 0,-1 0 1,0 0-1,0 0 0,0 0 0,0-1 0,0 1 0,0 0 1,0-1-1,-1 2 0,-2-13-1572,4-14 1086,0 0 0,1 0 0,2 0 0,0 0 0,2 0 0,1 1-1,1 0 1,1 0 0,0 0 0,17-29 0,-2 10-14,3 1 1,54-71 0,-64 93 739,2 1 1,0 0 0,2 2-1,-1 0 1,2 1-1,0 0 1,25-12 0,-32 22 251,0 1 1,1 0 0,0 0-1,-1 2 1,1 0 0,0 0-1,1 1 1,-1 1 0,22 2 0,-31-1-224,0 0 1,0 1 0,0 0-1,0 0 1,-1 0 0,1 1-1,0 0 1,-1 0 0,1 0-1,-1 1 1,0-1 0,0 1 0,7 6-1,-5-3 25,0 0-1,-1 0 1,0 1 0,0 0-1,0 1 1,-1-1-1,9 17 1,-6-6-70,-1 0-1,0 1 1,-1-1 0,-1 1-1,-1 0 1,-1 1 0,1 31-1,-3-35-85,0-3-225,-1 1 0,0-1 0,-1 1 0,-2 14 0,2-25-4,0 0-1,0 0 0,0 0 0,0 0 0,0 0 0,0-1 0,-1 1 0,1 0 0,-1 0 0,0-1 0,0 1 1,0-1-1,0 0 0,0 0 0,0 1 0,-1-1 0,1-1 0,-1 1 0,0 0 0,1-1 0,-1 1 0,-5 1 1,3-1-176,-1-1 0,1 1 1,-1-1-1,1-1 1,-1 1-1,1-1 1,-1 0-1,1 0 1,-1 0-1,1-1 1,0 0-1,-1 0 1,-5-2-1,3-1 88,0 1 0,0-1-1,0 0 1,0-1 0,1 0-1,0 0 1,-10-9 0,-3-7 328,1-1 1,0 0-1,-28-47 1,44 64 14,-4-4 269,1 0 1,1 0-1,-1 0 0,1 0 0,1-1 0,0 0 0,0 0 0,1 0 1,0 0-1,-2-21 0,6 31-318,-1-1 0,1 0 1,0 1-1,-1-1 0,1 1 0,0-1 1,-1 1-1,1 0 0,0-1 1,0 1-1,-1 0 0,1 0 0,0-1 1,0 1-1,0 0 0,-1 0 0,1 0 1,0 0-1,0 0 0,0 0 0,-1 0 1,1 0-1,1 1 0,22 0-44,-22-1 14,0 1 0,0-1 1,1 1-1,-1-1 0,0 1 0,0 0 0,0 0 1,0 0-1,0 0 0,0 0 0,0 0 0,-1 1 1,1-1-1,0 1 0,-1-1 0,1 1 0,-1-1 1,1 1-1,0 2 0,1 0-1,-2 0 1,1 0-1,0 0 0,-1 1 0,1-1 0,-1 0 0,-1 1 1,1-1-1,0 6 0,-1 0 18,0 1-1,-1-1 1,0 0 0,0 0 0,-1 0-1,0-1 1,-1 1 0,-5 12 0,-12 13 58,15-28-46,1 1 0,-1-1-1,2 1 1,-1 0 0,1 0 0,0 0 0,0 0 0,1 1 0,-1 10 0,3-19-21,0 1 0,1 0 1,-1 0-1,1 0 0,-1-1 1,1 1-1,-1 0 0,1-1 1,0 1-1,-1 0 0,1-1 1,0 1-1,-1-1 0,1 1 1,0-1-1,0 1 0,0-1 1,0 0-1,-1 1 0,1-1 1,0 0-1,0 0 1,0 0-1,0 0 0,0 1 1,0-1-1,0 0 0,-1-1 1,1 1-1,0 0 0,2 0 1,0 0-14,0 0 0,0-1 0,0 1 0,0-1 0,-1 1 0,1-1 0,0 0 1,0 0-1,0 0 0,4-2 0,0-5-265,1 0 1,-1-1-1,0 1 1,-1-1-1,0-1 0,7-16 1,3-15-2892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4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5537,'0'0'3217,"-7"202"-3049,0-145-168,-4-18-768,-6-15-2601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24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5145,'0'0'3905,"1"30"-3854,2 11-13,-4 41 0,1-78-14,0 0 0,-1 0 0,0-1 0,1 1 1,-2 0-1,1-1 0,0 1 0,-1-1 0,1 1 0,-1-1 1,0 1-1,0-1 0,0 0 0,-1 0 0,1 0 0,-1 0 1,0-1-1,1 1 0,-1-1 0,-5 4 0,-3 2 261,2-1 146,-11 10 467,19-16-790,1-1 1,-1 1-1,1-1 1,-1 1 0,1-1-1,-1 1 1,1 0-1,-1-1 1,1 1 0,-1 0-1,1-1 1,0 1 0,-1 0-1,1 0 1,0-1-1,0 1 1,0 0 0,0 0-1,0 0 1,-1-1-1,1 1 1,1 0 0,-1 1-1,9 5 247,222 94 3578,-192-83-3497,0-1-1,2-3 1,-1-1-1,2-2 1,0-1 0,0-3-1,0-1 1,51 0 0,-49-7-739,83-13 1,-95 8-1323,53-18 1,33-25-7081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47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1528 969 3441,'0'0'8546,"0"-26"-6075,0-58-590,0 20 5637,-23 64-4951,-7-1-2263,7 0-262,0 1 1,0 1-1,0 1 1,0 2 0,-28 6-1,-1 8 148,0 3 0,-74 41 0,-91 72 546,135-77-430,3 3 0,3 4 1,2 4-1,-91 106 0,121-119-170,3 1 0,2 2 1,2 1-1,3 2 0,3 2 0,2 1 0,-22 75 0,-3 64 259,45-159-315,2-1 1,-1 78-1,7-75-69,0-14 5,6 58-1,-3-80-4,0 1 0,1 0-1,0 0 1,0-1 0,1 1 0,1-1 0,0 0-1,0-1 1,7 11 0,9 8 63,1-1 0,1-1 0,2-2 0,0 0 1,1-1-1,2-2 0,42 27 0,-31-27 6,0-1 0,1-2 0,1-1-1,1-2 1,62 13 0,56 5-80,2-8 0,326 10 0,-57-52 0,313-2 0,-351 18 0,-293-4 0,-1-5 0,168-38 0,191-80 0,-314 85 0,125-43 0,325-153 0,-531 209 0,-1-2 0,-1-3 0,110-86 0,-139 95 0,-2-3 0,-1 0 0,-1-2 0,-1-1 0,-2-1 0,-1-1 0,-2-1 0,20-41 0,-18 21 0,-2-1 0,-3-1 0,-2-1 0,14-85 0,-20 57 0,-3 0 0,-5-130 0,-6 175 0,-1 0 0,-3 1 0,-1-1 0,-26-75 0,11 56 0,-3 1 0,-48-81 0,53 106 0,-1 0 0,-2 2 0,-1 1 0,-2 0 0,0 2 0,-2 1 0,-2 2 0,0 1 0,-1 1 0,-2 2 0,0 1 0,-47-21 0,-20 0 0,-176-47 0,-112-2 0,190 51 0,-3 8 0,-350-9 0,455 44 0,0 4 0,0 4 0,1 4 0,-94 29 0,-369 143 0,-327 221-104,530-204-3696,206-111-5077,60-48-5756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48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168 663 6569,'0'0'7781,"-31"10"-3868,-93 33-542,112-36 540,25-5-3076,32-3-600,35-9 1378,108-28 1,-88 15-1017,145-29 437,611-112 343,21 48-1460,17 45 83,-857 69-129,0-2 0,1-1 0,-1-2 0,55-18 0,-87 23-103,0 0 0,-1 0 1,1 0-1,-1-1 0,0 1 0,0-1 1,0 0-1,0 0 0,0-1 1,-1 1-1,0-1 0,1 0 1,-1 0-1,-1 0 0,1 0 1,2-6-1,-1 1-927,-1 0-1,0-1 1,-1 0 0,0 1-1,0-1 1,-1 0-1,0-13 1,-1-34-7619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8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40 760,'0'-6'26770,"22"3"-38383,0-12 5794,-9 0-350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48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1 480 12027,'0'0'5279,"33"0"-3348,24 0-636,257-5 4519,340-72-682,-440 47-4148,792-92-652,5 67-359,-1011 55 27,1 0 0,-1 0 0,1 0 0,0 0 0,-1 0 0,1 0 0,-1 0 0,1 0 0,-1 0 0,1 0 0,-1 0 0,1 0 0,0 0 0,-1 0 0,1-1 0,-1 1 0,1 0 0,-1 0 0,1 0 0,-1-1 0,1 1 0,-1 0 0,0-1 0,1 1 0,-1-1 0,1 1 0,-1 0 0,0-1 0,1 1 0,-1-1 0,0 1 0,1-1 0,-1 0 0,-4-11 0,3 11 0,-3-9-103,-28-63-487,8 25-5225,-3 10-6849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2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5737,'0'0'3241,"3"12"-4737,33-12-841,-4-3-656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2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1808,'0'0'1193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2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2793,'0'0'3784,"-39"177"-3784,24-84-80,5-14-1024,-5-1-1720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3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0 256,'0'0'4985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3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6265,'0'0'849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6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11 1336,'0'0'11345,"-4"-3"-9874,-7-5-576,11 11-98,18 23 349,1 1-838,30 52 1621,58 133-1,18 94-403,-88-212-967,-6-13-184,4-2 0,60 101 0,-91-174-326,-2-1 11,1-1 0,-1 0 0,1 0 0,0 1 0,0-2 0,1 1 0,-1 0 0,1-1 0,0 1 0,0-1 0,0 0 0,7 4 0,-10-7-46,-1 0 0,0 0 1,0 0-1,0 0 1,0 0-1,0 0 0,1 0 1,-1 0-1,0 0 0,0 0 1,0 0-1,0 0 0,0 0 1,1-1-1,-1 1 0,0 0 1,0 0-1,0 0 1,0 0-1,0 0 0,0 0 1,0 0-1,1 0 0,-1 0 1,0 0-1,0-1 0,0 1 1,0 0-1,0 0 1,0 0-1,0 0 0,0 0 1,0 0-1,0-1 0,0 1 1,0 0-1,0 0 0,0 0 1,0 0-1,0 0 1,0-1-1,0 1 0,0 0 1,0 0-1,0 0 0,0 0 1,0 0-1,0-1 0,0 1 1,0 0-1,0 0 0,0 0 1,1-106 1869,-2-30-1539,8-271-1946,-4 368 89,3-1-1,19-73 0,-12 75-3621,19-41-1,-7 34-4183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614 1 6113,'0'0'13955,"-82"219"-13107,36-122-543,-15 20-305,-10 13 0,-19 32-513,12-11-1079,-8 29-2129,22-35-1064,28-64 440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7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5577,'0'0'9666,"268"189"-6873,-143-116-561,7-1-887,3 0-729,-14-6-416,-21-9-200,-25-11-872,-28-19-1129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7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846 1 4905,'0'0'9786,"-168"229"-7593,61-85-817,-25 46-776,-7 32-600,0 4-1936,46-57-2113,25-52-2905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1224,'0'0'17083,"0"0"-16973,0 1 1,0 0-1,0-1 0,0 1 1,0-1-1,0 1 1,0-1-1,0 1 1,0-1-1,0 1 1,0-1-1,1 1 1,-1 0-1,0-1 1,0 1-1,1-1 1,-1 0-1,0 1 0,1-1 1,-1 1-1,1-1 1,-1 1-1,1-1 1,22 4 1414,51 10 1673,-67-12-2938,0 0 0,0 0 0,0 1 1,0 0-1,-1 1 0,1-1 0,10 9 0,-14-9-186,0 0-1,0 0 1,-1 0 0,1 1 0,-1 0-1,0-1 1,0 1 0,0 0-1,0 0 1,-1 0 0,0 0 0,1 0-1,0 7 1,3 59 633,-4-57-563,0 454 1707,-1-456-1824,1-1 0,0 1-1,0-1 1,1 0 0,1 1 0,6 16-1,-7-23-19,-1-1 0,1 1-1,0 0 1,1-1 0,-1 0-1,0 1 1,1-1-1,0 0 1,0-1 0,0 1-1,0 0 1,0-1 0,0 1-1,1-1 1,-1 0 0,1 0-1,-1-1 1,1 1 0,0-1-1,4 2 1,0-2 11,0 0 0,0 0 0,0-1 0,0 0 0,0 0 0,0-1 0,0 0 0,-1 0 1,1-1-1,0 0 0,-1 0 0,1-1 0,-1 0 0,0 0 0,0-1 0,0 0 0,0 0 0,0-1 0,9-8 0,8-9 59,-1-2 0,-1 0 0,27-40-1,-32 42-79,21-31-58,-2-1 0,-3-2 0,39-88-1,-57 110-14,-2 0 0,-1 0-1,-2-2 1,-1 1-1,-2-1 1,5-70-1,-12 152-134,10 254 631,-6-264-299,1-1 1,2 0-1,2-1 1,0 1-1,3-2 1,21 47-1,-28-71-132,-1 0-1,2 0 1,-1-1 0,1 0-1,1 0 1,-1 0 0,1-1-1,1 1 1,-1-2 0,15 11-1,-16-14-256,0 0-1,0-1 1,0 1-1,1-1 0,-1-1 1,1 1-1,-1-1 1,1 0-1,-1 0 1,1-1-1,0 0 0,-1 0 1,1-1-1,0 1 1,-1-2-1,1 1 0,-1-1 1,12-4-1,6-4-2191,45-24 0,31-28-6249,-7 0-952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8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9306,'0'0'6521,"5"28"-3927,7 40-307,32 102-1,-37-150-1990,58 159 1383,-51-145-1543,2-1 0,1 0 0,24 33 0,-35-58-117,-1-1 0,1 0-1,1-1 1,-1 1 0,1-1-1,0 0 1,0-1 0,1 1-1,15 7 1,-19-11 4,0-1-1,1 1 1,-1-1-1,1 1 1,-1-1 0,1-1-1,0 1 1,-1-1 0,1 0-1,0 0 1,0 0-1,-1 0 1,1-1 0,0 0-1,-1 0 1,1 0 0,-1 0-1,1-1 1,-1 0-1,0 0 1,5-3 0,0-2 13,0 0 1,0 0-1,0-1 1,-1 0-1,0-1 1,-1 0-1,0 0 1,6-12-1,47-90 11,-50 92-68,103-228-1978,-45 83-4965,-38 88-463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8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1263 0 10202,'0'0'12859,"-242"217"-10955,117-79-655,-43 49-457,-21 48-376,0 12-224,32-16-192,50-53-608,50-58-1017,28-38-1367,29-19-1697,0-15-2377,0-18-1376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8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10314,'0'0'9554,"147"211"-7073,-94-130-913,-3 6-888,0 1-480,-11-7-200,-3-9-776,-15-21-1104,-7-18-1161,-6-33-1048,-8-33-888,0-18-1256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9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511 1 1360,'0'0'13739,"-246"235"-11882,139-76-1857,21-23-192,15-25-5426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1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3401,'0'0'6177,"0"42"-5561,39 12 536,4 18-343,7 6-321,4 7-248,-5-1-160,-2-6-80,-8-5-416,7-10-921,-10-21-1023,-14-24-1321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2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0 7226,'0'0'2368,"-150"223"-2000,97-114-368,-4 38-160,14-27-1144,14-14-2137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2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8562,'0'0'2840,"128"207"-2816,-85-150-24,7 13-1584,-11-19-1321,-18-15-679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2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479 0 5897,'0'0'1401,"-221"274"-1401,96-102-1337,-7 11-3824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09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0 182 7202,'0'0'5919,"10"38"-3797,33 131-132,-35-138-1545,1-1 0,2 1 0,1-2 0,1 0 0,1 0 0,27 40 0,-34-60-310,-1 0 0,1 0-1,1 0 1,-1-1-1,2 0 1,-1-1 0,1 0-1,14 9 1,-19-14-107,-1 0-1,1 0 1,0 0 0,0-1 0,0 0 0,0 1 0,1-2-1,-1 1 1,0 0 0,0-1 0,1 0 0,-1 0 0,0 0-1,0 0 1,1-1 0,-1 0 0,0 1 0,0-2 0,0 1 0,0 0-1,0-1 1,0 0 0,0 0 0,0 0 0,-1 0 0,5-4-1,3-3 19,0-1-1,-1 0 1,0 0-1,0-1 0,11-17 1,37-69-31,-35 57-99,105-171-3093,-41 74-2530,-42 66 929,4-5-3867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0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1057 1 8458,'0'0'12939,"-225"243"-11171,125-95-408,-35 42-640,-26 44-264,1 10-311,31-42-145,44-52-313,42-62-1263,25-22-856,18-15-1897,0-12-1889,0-27-1103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5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2497,'0'0'14315,"4"1"-12940,44 8 1042,0-1 0,70 2 0,104-10-727,-104-1-1263,-9-2-169,1 0-4641,-108 2 3689,0 1 0,0 0 0,1 0 0,-1 1 0,0-1 0,0 0 0,0 1 0,0-1-1,0 1 1,1 0 0,-1-1 0,0 1 0,0 0 0,3 3 0,3 5-5259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0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1 832,'0'0'11467,"99"165"-8979,-41-72-63,9 7 15,1 2-855,0-9-929,-4-14-656,-7-19-224,-14-24-1081,-15-21-1439,-17-33-1033,-11-30-720,0-15-1840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0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589 0 8994,'0'0'6321,"-157"226"-3584,57-57-409,-7 35-1383,0 1-945,36-55-3817,24-59-5489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4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79 2048,'0'0'4978,"-31"-7"-3620,-96-23 171,114 26-1235,-32-3 2653,36 7-491,9-1-2455,0 1 0,0-1 0,0 0 0,0 1 0,0-1 0,1 0 0,-1 1 0,0-1 0,0 0 0,0 1 0,1-1 0,-1 1 0,0-1 0,1 1 0,-1-1 0,1 1-1,-1-1 1,1 1 0,0-2 0,20-6-4075,-9 5 1392,6-3-1942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5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1160,'0'0'6450,"160"186"-5442,-113-117-8,3 1-280,-4-4-416,4-9-304,-4-12-104,1-15-760,13-21-416,-13-9-1225,-12 0-711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36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468 0 4873,'0'0'1336,"-197"196"-1120,87-55-216,24-20-568,11-19-728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29.6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2336,'0'0'22823,"1"10"-21858,7 50-509,15 189 1449,-22-105-1545,-22 202 0,7-156-1943,13-68-4147,1-111 4892,0 49-9462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0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728 0 8690,'0'0'12723,"-207"214"-11259,121-127-920,-3 10-544,0-1-104,0-3-1496,14-8-1273,21-25-1336,22-21-1608,25-36 592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0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5457,'0'0'2833,"224"15"-969,-127 6-480,-8 7-167,-11-1-713,-17 0-504,-11 3 0,-22-6-2257,-21-9-2400</inkml:trace>
  <inkml:trace contextRef="#ctx0" brushRef="#br0" timeOffset="1">161 55 5441,'0'0'1416,"-43"171"89,25-17-97,11 47 184,7 10-215,0-39-617,11-52-760,14-60-488,21-60-2313,-6 0-1432,-1-27-432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0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4041,'0'0'6417,"50"177"-5809,-50-120-608,-4-2-168,4-25-1616,0-18-1553,14-12-63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0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58 5193,'0'0'7210,"196"-39"-7026,-157 30-120,-14 0-64,-14 9-200,-11 9-1305,-36 27 209,-42 36-648,6-9-585,1-6-744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1 200,'0'0'19859,"31"19"-19078,99 61-338,-77-51-224,-50-28-196,1 1 0,0-1 0,-1 1 0,1 0 0,-1 0 0,0 0 0,0 1 0,1-1 0,-2 1 0,1 0 0,0 0 0,0 0 0,-1 0 0,0 0 0,3 5 0,-3-5-9,-1 1-1,0-1 1,0 0 0,0 0-1,0 0 1,-1 1 0,1-1-1,-1 0 1,0 1 0,0-1-1,0 0 1,0 1 0,0-1-1,-1 0 1,0 0 0,0 1-1,0-1 1,0 0 0,0 0-1,0 0 1,-1 0 0,0 0-1,1 0 1,-3 2 0,-5 6 64,-1 0-1,1-1 1,-1 0 0,-16 11 0,11-9-152,-5 5-401,-39 31 169,53-44-553,1-1-1,-1 1 0,0-1 1,0 0-1,0-1 0,0 1 1,-1-1-1,-11 2 1,10-4-5781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1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0 5241,'0'0'9554,"9"26"-8443,30 79-537,-37-101-566,-1 0 0,1 0 1,0-1-1,-1 1 1,2 0-1,-1-1 1,0 1-1,1-1 0,-1 0 1,1 0-1,0 0 1,0 0-1,0-1 0,1 1 1,-1-1-1,1 1 1,6 2-1,3 2-549,-10-6 106,0 1 0,-1-1 0,1-1-1,0 1 1,0 0 0,0-1 0,-1 1 0,1-1-1,0 0 1,0 0 0,0 0 0,5-1 0,39-9-633,-28 6 1038,16-1 384,0 1 0,0 2 0,58 4-1,-91-2-350,-1 1 0,1-1-1,0 0 1,-1 1 0,1-1-1,-1 1 1,1 0-1,-1-1 1,1 1 0,-1 0-1,1 0 1,-1 0 0,0 0-1,1 0 1,-1 0 0,0 0-1,0 1 1,0-1-1,0 0 1,0 1 0,0-1-1,0 0 1,-1 1 0,1-1-1,0 1 1,-1 0 0,1 2-1,0-2-23,-1 1-1,1-1 1,-1 0-1,0 0 1,0 1-1,0-1 1,0 0-1,-1 0 1,1 1-1,0-1 1,-1 0-1,0 0 1,1 0-1,-1 0 1,0 0-1,0 1 1,0-2-1,-1 1 1,1 0 0,0 0-1,-4 3 1,-2 1-109,-1 0 0,0-1 0,0 0 0,0 0 0,-1-1 0,1 0 0,-12 4 0,-71 17-411,-109 7 209,-24 5 695,214-35-180,1 1 0,-1 1 0,0-1 0,1 1 0,0 1 0,0 0 0,-15 11 0,20-13-31,0 1 0,0 0 0,1 0 0,-1 0 0,1 0 0,0 0 0,0 1 0,0 0 0,1-1 0,-1 1 0,1 0-1,0 0 1,1 0 0,-1 1 0,1-1 0,-1 7 0,0 1 403,1 1 0,0-1 0,1 1 0,1 0 0,4 26 0,-4-36-444,0 1 1,0-1-1,1 1 1,0-1-1,0 0 0,0 1 1,1-1-1,-1 0 1,1-1-1,0 1 0,0 0 1,0-1-1,0 0 1,1 0-1,-1 0 1,1 0-1,0 0 0,0-1 1,0 1-1,7 2 1,-2-2-92,-1 0 1,1-1 0,0 0 0,0 0 0,0-1 0,0 0-1,0-1 1,0 0 0,0 0 0,0-1 0,-1 0 0,1 0 0,0-1-1,0 0 1,-1-1 0,1 0 0,-1 0 0,0-1 0,0 0-1,0-1 1,0 0 0,-1 0 0,12-10 0,22-32-27,-30 33-6,1 0-1,18-16 0,-26 26 1,0 1 0,0 0-1,0 1 1,0-1 0,1 1 0,-1 0 0,0 0-1,1 0 1,0 0 0,-1 1 0,1 0-1,0 0 1,6-1 0,6 1-6,0 1-1,0 0 1,0 1 0,0 1 0,0 1-1,-1 0 1,1 1 0,-1 1 0,18 8-1,-22-8 24,1-1 0,1 0-1,-1-1 1,0 0 0,1-1 0,-1 0-1,21-1 1,-10-2 4,0-1 0,0-2 0,30-7 0,-34 7-142,0 2 1,-1 0 0,33 1 0,-49 1 30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2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4713,'0'0'15653,"1"17"-13550,-1 0-1628,0 2-12,1 0 1,1 0-1,1 0 0,4 18 0,0-6 102,-1 0 1,1 43-1,-5-19-7047,3-120-4273,16-33 5788,-5 27 4640,-16 69 508,0 1 0,1-1 0,-1 0 0,0 1 0,1-1 0,-1 0 0,1 1 0,0-1 0,-1 1 0,1-1 0,0 1 0,0-1 0,0 1 0,0-1 0,0 1 1,1 0-1,-1 0 0,2-2 0,1 2 212,-1-1 1,0 2 0,1-1 0,-1 0 0,1 1 0,-1 0-1,1 0 1,5 0 0,10 1 532,0 1-1,0 0 1,0 2 0,0 0-1,0 1 1,-1 1 0,20 9 0,120 67 1784,-123-63-2506,-33-17-188,3 0-6,-1 1 0,0-1 1,1 1-1,-1 0 1,5 6-1,-8-8-7,0-1 1,-1 1-1,1 0 1,-1 0-1,1-1 1,-1 1-1,1 0 1,-1 0-1,0 0 1,1-1-1,-1 1 1,0 0-1,0 0 1,0 0-1,1 0 1,-1 0-1,0 0 1,0-1-1,0 1 1,-1 0-1,1 0 1,0 0-1,0 0 1,0 0-1,-1-1 1,1 1-1,0 0 1,-1 0-1,1 0 1,0 0-1,-1-1 1,1 1-1,-1 0 1,0-1-1,1 1 1,-1 0-1,1-1 1,-1 1 0,0-1-1,0 1 1,-1 0-1,-29 18 65,-1-1 0,-1-2 0,0-1-1,-47 14 1,71-26-63,-155 49-1404,233-55 556,-26-6-55,-1-2-1,52-21 1,-46 15-1759,15-7-3653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2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8258,'0'0'10389,"7"9"-9640,21 27-419,-26-34-320,0-1 0,0 1 0,0-1 0,0 0 0,0 1 0,0-1 0,0 0 1,0-1-1,1 1 0,-1 0 0,0 0 0,0-1 0,1 0 0,-1 1 1,1-1-1,-1 0 0,0 0 0,1 0 0,-1-1 0,0 1 0,1 0 1,2-2-1,4 1 26,0-1-50,-1 0 0,1-1 0,0 0 0,-1 0 0,1-1 0,-1 0 0,0-1-1,0 1 1,8-8 0,16-8-326,4-1-1378,61-26 1,-80 41 1460,-1 0 0,1 2 1,0 0-1,0 1 0,0 0 0,29 0 1,-5 5 487,62 11 0,-33-4 847,-21 2 469,-38-8-1085,0-1-1,0 0 1,23 2 0,239-13-1978,-264 9 1527,0 1 1,1 0-1,-1 1 1,0 0-1,0 1 1,0 0-1,0 0 1,0 1-1,-1 0 0,1 0 1,-1 1-1,0 0 1,-1 1-1,9 7 1,-14-12-128,-1 1 1,1-1 0,0 0-1,0 0 1,0 0 0,0 0-1,0 0 1,0 0 0,0 0-1,0-1 1,1 1 0,-1-1-1,0 1 1,0-1-1,0 0 1,1 0 0,2 0-1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3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 4265,'0'0'7650,"204"15"-6818,-129-27-832,56-30-368,-16 5-3641,-8 4-1424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3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7538,'0'0'5137,"192"39"-4377,-131-39-64,10 0-360,43-27-336,-14 0-4073,-11 3-1200</inkml:trace>
  <inkml:trace contextRef="#ctx0" brushRef="#br0" timeOffset="1">1502 187 2825,'0'0'8465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5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596 1 1776,'0'0'18259,"-6"5"-16809,3-1-1308,0 1 1,0-1 0,1 1 0,-1 0 0,1 0 0,0 0 0,0 0 0,0 0 0,1 0-1,0 0 1,0 1 0,0-1 0,1 1 0,0-1 0,0 10 0,2 16 807,11 50-1,-7-44-512,76 589 3169,-78-474-3579,-4-143-27,0-6 0,-1 1 0,1-1 0,0 0 0,-1 1 0,0-1-1,0 1 1,0-1 0,0 0 0,-1 0 0,1 1 0,-1-1 0,0 0 0,0 0 0,0-1 0,0 1 0,-3 3 0,0-1-35,-1-1 0,1 1 0,-1-1 0,0 0 0,-1-1 0,1 1-1,-11 3 1,-7 1-403,-1-1 0,0-1 0,-36 3 0,31-5-585,0-1 1,0-2-1,-1 0 0,-50-8 1,64 4-20,0 0 0,1-2 0,0 0 0,-1 0 1,1-2-1,1 0 0,0-1 0,0 0 0,-25-19 1,18 8-2122,-24-26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5.3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7682,'0'0'12954,"200"-6"-11257,-146 18-985,6 7-488,1-1-224,7 0-464,28-9-1625,-14-6-4288,-14-3-2137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5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843 0 4025,'0'0'24429,"-182"106"-24085,78-40-344,-21 21-424,-7 13-1176,-3 11-1921,35-24-4313,36-36-407</inkml:trace>
  <inkml:trace contextRef="#ctx0" brushRef="#br0" timeOffset="1">700 172 4753,'0'0'10498,"232"60"-8401,-186-36-641,-10-3-800,-4-3-656,-14 0-96,-18 6-2336,0-6-1201,-15-5-2600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5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 8642,'0'0'7281,"-29"205"-4144,25-91-584,1 33-1137,-1 43-1416,-3 21-416,-4-37-4001,1-44-6297</inkml:trace>
  <inkml:trace contextRef="#ctx0" brushRef="#br0" timeOffset="1">896 1530 20892,'0'0'6362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4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466 152 2937,'0'0'17567,"-9"-16"-15665,1 4-1547,1-1-69,0 1 1,-1-1-1,-1 2 1,0-1 0,0 1-1,-1 1 1,-14-12-1,21 20-240,-1-1 0,0 1 0,0 0 0,0 0-1,0 0 1,-1 1 0,1 0 0,0 0-1,-1 0 1,1 0 0,-1 0 0,1 1 0,-1 0-1,1 0 1,-1 0 0,1 1 0,-1-1 0,1 1-1,0 0 1,-1 0 0,-6 4 0,2-1-37,1 0 0,-1 1 0,1 0 0,1 0 0,-1 1 0,1 0 0,0 0 0,0 1 0,-8 10 0,-7 12-11,1 0 0,2 2 0,0 0 1,3 1-1,0 1 0,-16 52 0,23-57-17,2 0 0,1 1 0,1 0-1,1 0 1,1 0 0,2 0 0,1 0 0,7 47 0,-6-68 11,1 0 1,0 0-1,0-1 1,1 1-1,0-1 1,0 0-1,1 0 1,0 0 0,0 0-1,0 0 1,1-1-1,0 0 1,0 0-1,7 6 1,-3-5-6,0-1 1,0 1 0,1-2-1,-1 1 1,1-1-1,1-1 1,-1 0-1,0 0 1,16 3-1,-8-4 1,0 0-1,0-1 0,0-1 0,0-1 0,1 0 0,-1-1 1,0-1-1,0-1 0,0-1 0,0 0 0,-1-1 1,22-9-1,-17 2-44,0 0 1,0-1-1,-2-1 0,1-2 1,-2 1-1,0-2 1,-1-1-1,-1 0 1,29-40-1,-33 40 51,-2-1 1,0 1-1,-1-2 1,-1 0-1,-1 0 1,0 0-1,-2-1 1,0 0-1,-2 0 1,0 0-1,1-41 1,-5 53 24,0 0 1,0 0-1,-1 0 1,-1 0-1,0 1 1,0-1-1,0 0 1,-1 1-1,0 0 0,-1 0 1,0 0-1,0 0 1,-1 0-1,0 1 1,0 0-1,-1 0 1,0 0-1,0 1 1,0-1-1,-1 2 1,0-1-1,-8-4 1,-6-5-61,0 1 0,-1 2 0,0 0 0,-1 1 0,-1 1 0,1 2 0,-2 0 0,-48-9 0,50 14-760,-1 1-1,1 1 1,-24 2 0,46-1 559,0 0-1,0 0 1,1 0 0,-1 0 0,0 0 0,1 0 0,-1 0 0,0 0 0,1 1-1,-1-1 1,0 0 0,1 0 0,-1 1 0,0-1 0,1 1 0,-1-1 0,1 0-1,-1 1 1,1-1 0,-1 1 0,1-1 0,-1 1 0,1 0 0,-1-1 0,1 1-1,0-1 1,-1 1 0,1 0 0,0-1 0,-1 1 0,1 0 0,0-1 0,0 1-1,0 0 1,0-1 0,0 1 0,0 0 0,0 0 0,0-1 0,0 2 0,0 1-1192,-1 13-6169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0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8522,'0'0'13845,"7"25"-12186,94 394 4281,-94-386-5645,4 17 297,23 64 1,-29-101-518,0-1-1,1 1 0,0-1 0,1 0 0,1 0 1,-1-1-1,2 0 0,0-1 0,0 1 1,11 8-1,-15-15-59,-1-1-1,1 0 1,0 0 0,1 0 0,-1-1-1,0 1 1,1-1 0,-1-1 0,1 1-1,0-1 1,-1 0 0,1 0 0,0 0-1,0-1 1,0 0 0,0 0 0,-1-1-1,1 0 1,0 0 0,0 0 0,-1 0-1,10-5 1,-3 1 4,0 0-1,-1-1 0,1-1 0,-1 0 1,-1-1-1,0 0 0,0 0 1,17-20-1,-8 8-66,-2-1 0,-1-1 0,0-1 0,-2 0 0,-1-1 0,0-1 0,-2 0 0,-1 0 0,-1-1 0,-1 0 0,-2-1 0,0 0 0,-2 0 0,-1 0 0,0-41 0,-3 63-77,0-1 0,-1 0 0,1 1 0,-1-1 0,-1 1 0,-1-8 0,1 10 5,1 1 0,-1-1 0,1 1 0,-1-1 0,0 1 0,0 0 0,0 0 1,0 0-1,0 0 0,0 0 0,-1 0 0,1 0 0,-1 1 0,1-1 0,-4 0 0,-5-3-890,-1 0 0,0 2 0,-1-1 0,-17-1 0,-30-2-7238,-8 3-6403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5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58 8506,'0'0'9522,"200"0"-7314,-86 0-1111,11-3-729,-1-9-208,-9 3-160,-12 3 0,-21 0-985,-21 0-2855,-19 0-1914,-24-4-775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5.5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9634,'0'0'6185,"11"165"-3240,7-35-833,0 47-831,-8-8-49,-3-12-680,-7-25-368,0-36-168,0 1-16,0-1-632,0-30-968,4-24-1289,32-42-1592,-4-18-1560,0-39-1121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5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8186,'0'0'4195,"30"11"-2560,88 31 843,147 31 0,186-13-1686,-155-26-2974,-295-33 2385,-1-1-1,1 1 1,-1-1 0,1 1-1,-1-1 1,1 1-1,-1-1 1,1 1-1,-1 0 1,0-1-1,1 1 1,-1 0-1,0-1 1,0 1-1,1 0 1,-1-1 0,0 1-1,0 0 1,0-1-1,0 1 1,0 0-1,0 0 1,0-1-1,0 2 1,-1 25-461,1-20 483,0 48 4,-21 606 2224,5-513-2538,-8 92-205,17-85-7470,7-135 338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56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0 14195,'0'0'9826</inkml:trace>
  <inkml:trace contextRef="#ctx0" brushRef="#br0" timeOffset="1">101 226 12851,'-8'0'5513,"-6"0"-3913,-14 0-1600,3 0-4097,0 0-5033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1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552 403 6841,'0'0'8148,"-6"-32"-6424,-21-104-288,23 113-1166,-1-1 1,-1 1-1,-1 0 0,-18-38 1,22 56-245,0-1 0,-1 1 0,1 0 0,-1 0 0,0 1 0,-1-1 0,1 1 0,-1 0 1,1 0-1,-1 0 0,-1 1 0,1-1 0,0 1 0,-1 1 0,0-1 0,1 1 1,-1 0-1,0 0 0,-10-1 0,4 1-10,0 0-1,0 1 1,0 1 0,0 0 0,0 1 0,0 0-1,0 1 1,0 0 0,0 1 0,1 0-1,-1 1 1,1 0 0,-19 10 0,16-6-8,-1 2 0,2-1 0,-1 2 0,1 0 0,1 1 0,0 0 0,1 0 0,0 1 0,-12 19 0,17-22-28,0 1 0,0-1 0,2 1 0,-1 0 0,1 0 0,1 1 0,0-1 0,-2 15 0,4-18 0,0 0 0,1-1-1,0 1 1,0 0 0,1 0 0,0 0-1,0-1 1,0 1 0,1 0-1,1-1 1,-1 0 0,1 1 0,7 12-1,8 3-23,1-1 0,0 0 0,2-1 0,33 26 0,-11-9 30,-8-7 20,-2 2 0,31 38 0,-56-59-5,1-1 1,-1 1 0,-1 1 0,0-1 0,-1 1 0,0 0-1,-1 1 1,-1-1 0,0 1 0,-1 0 0,3 18 0,-5-20 11,1 0-1,-2 0 1,1 0 0,-2 0 0,1 0 0,-2 0 0,0 0 0,0 0 0,-1 0 0,0-1 0,-1 1 0,-1-1 0,-6 13 0,4-14-10,0 0 0,0 0 0,-1-1 1,0 0-1,-1-1 0,0 0 0,-19 13 0,23-17-36,-1-1 0,0 0 0,0 0 0,0 0 0,0-1 0,-1 0 0,1-1 0,0 1 0,-1-1 0,0 0 0,1-1 0,-1 1 0,1-1 0,-1-1 0,0 1 0,-6-2 0,10 1-2,0 0 0,-1-1-1,1 1 1,0-1 0,0 1 0,0-1 0,0 0 0,1 0 0,-1 0 0,0-1 0,1 1-1,0 0 1,-1-1 0,1 0 0,0 1 0,0-1 0,1 0 0,-1 0 0,0 0 0,0-4-1,-4-7-129,2 0 0,0 0 0,-3-20 0,2 4-83,1 0 1,2-1-1,2-49 0,1 62 113,1 1 0,1-1 0,1 1 0,0 0-1,1 0 1,1 1 0,14-29 0,-3 16-214,1 1-1,1 0 1,2 1 0,1 2 0,42-40 0,259-213-5623,-169 151 1447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1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828 1 6337,'0'0'6554,"-135"165"-4026,53-71-103,-11 14-1153,-7 6-848,0 4-424,4-1-952,-4 16-1913,29-31-1832,21-36-1144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1.9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7146,'0'0'7961,"243"-3"-6168,-182 3-889,-1 15-776,-6 3-128,-15 13-2033,-18-7-2416,-13-3-1376</inkml:trace>
  <inkml:trace contextRef="#ctx0" brushRef="#br0" timeOffset="1">225 447 8130,'0'-8'4577,"4"186"-3353,17-97-584,18 19-640,-3-22-1712,-7-21-4490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2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539 106 7738,'0'0'8690,"-34"-17"-7276,-110-53-276,137 66-1043,-1 1 0,1 0 0,-1 1 0,0 0 0,0 0 0,0 1 0,-14-1 0,17 3-28,-1-1 0,1 1-1,-1 1 1,1-1-1,-1 1 1,-9 4-1,5-2 2,-8 4-18,0 2 0,1 0 0,0 0 1,0 2-1,1 0 0,0 1 0,1 0 1,1 2-1,0-1 0,1 2 0,-18 27 0,28-38-66,0 0-1,1 0 1,-1 0-1,1 1 1,0-1-1,1 1 0,-1-1 1,1 1-1,0 0 1,1-1-1,-1 1 1,1 7-1,1-9 1,-1-1 0,1 1 0,0-1-1,0 0 1,0 0 0,0 1 0,1-1 0,-1 0 0,1 0-1,0 0 1,-1 0 0,1-1 0,1 1 0,-1 0 0,0-1-1,1 0 1,-1 1 0,1-1 0,0 0 0,6 3 0,14 6-122,1-1 0,0-1 1,0-1-1,1-2 0,34 6 1,45 12-315,-102-24 446,0 1 1,0 0-1,0-1 0,0 1 1,0 0-1,0 0 0,0 1 1,0-1-1,0 0 0,0 0 1,-1 1-1,1-1 0,-1 1 1,1 0-1,-1 0 0,1-1 1,-1 1-1,0 0 0,0 0 1,0 0-1,0 0 0,0 0 1,0 0-1,-1 0 0,1 1 1,-1-1-1,1 0 0,-1 0 1,0 1-1,0-1 0,0 0 1,0 0-1,0 0 0,0 1 1,-1-1-1,1 0 0,-1 0 1,0 0-1,-1 4 0,-3 6 91,0 0-1,-1-1 0,0 0 0,-1 0 1,-13 16-1,-147 166-299,157-177-801,10-8-1237,2-8 1996,0 0-1,0 0 1,0 0 0,0 0 0,0-1 0,0 1 0,-1-1 0,1 1-1,0-1 1,0 0 0,0 1 0,-1-1 0,4-2 0,46-29-2627,5-14-606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3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34 179 1856,'0'0'12592,"-7"0"-10685,2 1-1479,-13 1 84,14-4 60,9-2 612,16-12-1068,0 0 1,-1-1-1,-1-1 1,23-29 0,13-11-37,-55 57-80,0 1 1,0 0 0,0 0 0,0 0-1,0 0 1,0 0 0,0-1 0,0 1 0,0 0-1,0 0 1,0 0 0,0 0 0,1 0 0,-1 0-1,0-1 1,0 1 0,0 0 0,0 0-1,0 0 1,0 0 0,1 0 0,-1 0 0,0 0-1,0 0 1,0 0 0,0 0 0,0 0 0,1 0-1,-1 0 1,0-1 0,0 1 0,0 0 0,0 0-1,1 0 1,-1 1 0,0-1 0,0 0-1,0 0 1,0 0 0,0 0 0,1 0 0,-1 0-1,0 0 1,0 0 0,0 0 0,0 0 0,0 0-1,1 0 1,-1 0 0,0 1 0,0-1-1,0 0 1,0 0 0,0 0 0,0 0 0,0 0-1,0 0 1,1 1 0,-1-1 0,0 0 0,1 7 41,0 0 1,0 1-1,0-1 1,-1 0-1,0 0 1,-1 9-1,-1 23 357,-1 268 2311,3 234-1515,15-372-1153,-6-100-126,-18-146-4623,-39-372-8152,38 286 9185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3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1 227 3545</inkml:trace>
  <inkml:trace contextRef="#ctx0" brushRef="#br0" timeOffset="1">1 227 3545,'164'-202'1728,"-128"190"105,14 3-345,10 6 8,8 3-56,-7 0-191,-8 6-41,-21 18-112,-17 3 409,-15 9 327,0 6-112,-47 7-799,-6-1-569,-11 0-352,6-9-1017,19-12-1271,18-12-1401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11602,'0'0'12942,"0"0"-9349,0 0-2879,0 0-168,0 0 27,0 0-99,-18-2-183,-56-3-130,56 4-16,18 1 7,0 0-25,0 0-39,0 0-29,0 0 6,18 6 144,-5-3-184,0 2-1,0-1 1,0 1-1,-1 1 0,0 0 1,0 1-1,-1 0 0,0 1 1,0 0-1,-1 0 0,0 1 1,0 1-1,-1 0 0,0 0 1,-1 1-1,0 0 0,-1 0 1,0 0-1,-1 1 0,0 0 1,-1 1-1,-1-1 1,1 1-1,-2 0 0,0 0 1,-1 0-1,0 3-24,-2-10 0,1-1-1,-1-1 1,1 1-1,-1 0 1,-1 0-1,1 0 0,-1-1 1,0 1-1,0 0 1,0-1-1,-1 1 0,1-1 1,-1 1-1,0-1 1,-1 0-1,1 0 0,-1 1 1,1-2-1,-3 4 1,-17 14-13,-1-1 0,0-1-1,-2-1 1,0-1 0,-1-2-1,0 0 1,-2-1 0,1-2-1,-2-1 1,1-1 0,-1-1-1,-1-2 1,-2 0 13,23-6-7,61-1-87,0 4-1,0 1 0,-1 3 0,23 7 95,-69-15 6,0 0-1,0 0 0,0 0 1,0 1-1,0 0 0,-1 0 1,1 0-1,0 1 0,0 0 1,-1-1-1,1 2 0,-1-1 1,1 0-1,-1 1 0,0 0 1,0 0-1,0 0 0,-1 1 1,1-1-1,-1 1 0,1 0 1,-1-1-1,-1 2 0,1-1 1,0 0-1,-1 0 0,0 1 1,0 0-1,0-1 0,-1 1 1,0 0-1,0 0 0,0-1 1,0 1-1,-1 0 0,0 5-4,-2-4 22,-1 0 0,0 0 0,-1 0 0,0-1 0,1 0 0,-2 1 0,1-2 1,-1 1-1,1 0 0,-1-1 0,-1 0 0,1 0 0,-1 0 0,1-1 0,-1 1 1,-5 1-24,1 0 12,-2 4-89,-1-1-1,0-1 1,0 0-1,-1-1 1,0 0-1,0-1 1,0 0-1,-1-1 1,0-1 0,0-1-1,0 0 78,-3-4-1354,7-9-1214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1328,'0'0'19877,"11"25"-18909,0-13-168,3 6-472,4 0-296,-8 0-32,5 0-696,-5-3-1473,12-6-2632,-1-3-1792,-3-6-601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3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1 5385,'0'0'8963,"-4"0"-7469,-6 0-21,1 1 1,-1 0-1,1 0 1,-1 1-1,-10 4 0,10-2-1525,-1 0-1,1 0 0,0 1 1,1 0-1,-1 1 0,1 0 1,0 1-1,0 0 0,1 0 1,0 1-1,0 0 0,1 0 1,-8 12-1,12-16-78,1 0 0,0 0 1,1 0-1,-1 0 0,1 0 0,0 0 0,0 1 0,0-1 0,0 0 1,1 0-1,0 1 0,-1-1 0,2 1 0,-1-1 0,0 0 1,1 1-1,0-1 0,0 0 0,0 0 0,1 0 0,-1 0 0,1 0 1,0 0-1,0 0 0,1 0 0,-1-1 0,1 1 0,-1-1 1,1 0-1,0 0 0,1 0 0,-1 0 0,0 0 0,7 3 0,20 13 46,-19-12 20,0 0 0,0 1 0,15 14 0,-23-20 127,0 1-1,-1 0 1,1 0-1,-1 0 1,0 1-1,0-1 1,0 0-1,-1 1 1,1 0-1,-1-1 1,0 1-1,0 0 1,0 0-1,0-1 1,0 1-1,-1 6 1,0-7-35,0 0 1,-1-1 0,0 1 0,1-1 0,-1 1 0,0-1 0,0 1 0,0-1 0,0 0-1,-1 0 1,1 1 0,-1-1 0,1 0 0,-1 0 0,0 0 0,1 0 0,-4 2-1,-40 27-1073,32-23 360,13-8 582,0 0 1,-1 1 0,1-1-1,0 1 1,-1-1 0,1 0-1,0 0 1,-1 1-1,1-1 1,-1 0 0,1 1-1,0-1 1,-1 0 0,1 0-1,-1 0 1,1 0 0,-1 1-1,1-1 1,-1 0-1,1 0 1,-1 0 0,1 0-1,-1 0 1,1 0 0,-1 0-1,1 0 1,-1 0-1,1 0 1,-1-1 0,1 1-1,0 0 1,-1 0 0,1 0-1,-1-1 1,1 1 0,-1 0-1,1 0 1,0-1-1,-1 1 1,1 0 0,-1-1-1,0-22-4851,1 11 3975,0-31-4113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1 344,'0'0'10956,"-1"35"-9023,-5 225 1471,6-223-2627,2 164 1909,-2-193-2630,0 1 0,1-1 0,1 1 0,0-1 0,0 1 0,0-1 0,1 0 0,0 0 0,1 0 0,0 0 0,0-1 0,6 9 0,-9-15-60,-1 0 0,1 0-1,0-1 1,0 1 0,0 0-1,-1 0 1,1-1-1,0 1 1,0-1 0,0 1-1,0-1 1,0 1-1,0-1 1,0 1 0,0-1-1,1 0 1,-1 0-1,0 0 1,0 1 0,0-1-1,0 0 1,0 0 0,0 0-1,0-1 1,1 1-1,-1 0 1,0 0 0,0-1-1,0 1 1,0 0-1,0-1 1,0 1 0,0-1-1,0 1 1,0-1 0,0 0-1,-1 1 1,2-2-1,2-2-8,0 0-1,-1 0 0,0-1 0,0 1 0,0 0 0,3-7 0,66-149-1954,-42 89-665,41-71 0,-68 138 2534,15-23-384,-18 26 477,0 0 0,1 1-1,0-1 1,-1 0 0,1 1 0,-1-1 0,1 0 0,0 1 0,-1-1 0,1 1 0,0-1 0,-1 1 0,1-1 0,0 1 0,0 0 0,0-1 0,-1 1 0,1 0 0,0 0 0,0 0 0,0-1 0,0 1 0,0 0 0,0 0 0,-1 0 0,1 0 0,0 1 0,1-1 0,5 12 477,9 107 3349,-5-28-1733,-11-87-2095,1-1 1,0 1 0,0-1-1,0 0 1,0 1 0,1-1-1,-1 0 1,5 5 0,-6-7-78,1 0 1,-1-1-1,1 1 1,0-1-1,-1 1 1,1 0-1,0-1 0,0 1 1,-1-1-1,1 0 1,0 1-1,0-1 1,0 0-1,0 1 1,-1-1-1,1 0 1,0 0-1,0 0 1,0 0-1,0 0 0,0 0 1,0 0-1,0 0 1,-1 0-1,1 0 1,0 0-1,0-1 1,0 1-1,0 0 1,0-1-1,-1 1 1,1 0-1,0-1 0,0 1 1,-1-1-1,1 1 1,0-1-1,-1 0 1,1 1-1,0-1 1,-1 0-1,1 1 1,-1-1-1,1-1 1,12-16-1689,0-1 0,-2 0 0,16-37 1,3-12-2901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4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4 5017,'-1'1'726,"1"-5"-991,1 8 1494,2 20 3979,1 12-4451,12 137 3044,-14 81 2069,-2-138-4792,0-128-1400,2 1 1,0 0-1,0 0 0,1 0 0,0 1 1,1-1-1,1 1 0,-1-1 1,12-17-1,-2 6-223,1 1 0,1 0 0,22-22 0,-33 38 442,0 1 0,0 0 0,0 0 1,1 1-1,0-1 0,-1 1 0,1 1 0,0-1 1,0 1-1,7-2 0,-11 3 102,0 1-1,0-1 1,0 1-1,0-1 1,0 1-1,0 0 1,-1 0-1,1 0 1,0 0-1,0 0 1,0 0-1,0 1 1,0-1-1,0 1 1,0-1-1,0 1 1,-1 0-1,1-1 1,0 1-1,0 0 1,-1 0-1,1 0 1,-1 1 0,1-1-1,-1 0 1,1 1-1,-1-1 1,0 0-1,1 1 1,-1 0-1,0-1 1,0 1-1,0 0 1,-1-1-1,1 1 1,1 2-1,1 7 159,-1 0-1,0-1 0,0 1 1,-1 0-1,0 0 0,-1 0 1,0 0-1,-1 0 0,0 0 0,-1 0 1,0 0-1,-1-1 0,0 1 1,-5 11-1,2-9-166,-1-1 1,0 0-1,0 0 0,-1 0 1,-1-1-1,0 0 0,0-1 1,-1 0-1,-1 0 0,1-1 0,-16 9 1,-11 5-1985,0-2 0,-75 29 0,20-20-4978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4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0 678 8522,'0'0'2138,"52"-8"497,486-57 3898,-171 27-3119,974-131 4270,3-40-5843,-984 146-1841,-63 5 0,63 1-333,-326 52-299,4 0-370,-5 4-4135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5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1 221 10234,'0'0'10213,"41"-18"-8697,5-3-1228,219-84 454,-207 84-679,-31 10-139,1 1 1,1 1 0,-1 1-1,1 2 1,47-5 0,-76 11 52,1 0 1,0 0-1,-1 0 1,1 0-1,-1 0 1,1 0-1,0 0 1,-1 0-1,1 1 1,-1-1-1,1 0 1,-1 0-1,1 0 1,-1 1-1,1-1 1,-1 0-1,1 1 1,-1-1-1,1 1 1,-1-1-1,1 0 1,-1 1-1,0-1 1,1 1-1,-1-1 1,0 1-1,1-1 1,-1 1-1,0-1 1,0 1-1,1 0 1,-1-1-1,0 1 1,-1 23-140,1-15 62,-4 14 89,-1 0 1,0 1 0,-2-2 0,0 1 0,-2-1 0,0 0-1,-14 21 1,-4 13 1,9-15-3,-71 172 31,79-184-63,1 0 0,2 1 0,1 0 1,1 0-1,0 47 0,4-72 10,1 1 0,1 0 1,-1-1-1,1 1 0,0-1 1,0 1-1,1-1 0,0 1 1,0-1-1,0 0 0,0 0 1,1 0-1,0 0 0,4 6 0,0-4 17,0 0-1,0-1 0,1 0 1,0 0-1,0 0 0,0-1 1,14 6-1,19 7 80,60 20-1,-58-24-116,49 24-1,-86-35 12,0 0 0,0 1 0,-1-1 0,0 1 0,1 0 0,-2 0 0,10 10 0,-13-13 42,0 1 0,0-1 0,0 1-1,0 0 1,0-1 0,-1 1 0,1-1-1,0 1 1,-1 0 0,1 0-1,-1-1 1,0 1 0,0 0 0,0 0-1,1 0 1,-2-1 0,1 1 0,0 0-1,0 0 1,-1 0 0,1-1 0,0 1-1,-1 0 1,0 0 0,1-1 0,-1 1-1,0-1 1,0 1 0,0-1 0,0 1-1,0-1 1,0 1 0,-1-1 0,-1 2-1,-5 4 50,-1 1-1,0-1 1,0-1 0,-1 1-1,-20 8 1,-61 23 84,59-25-118,-23 8 70,-76 17-1,100-31-61,1-1 0,-1-2 0,-1-1 0,-37-1 0,67-2-21,1-1 1,0 1 0,-1 0 0,1-1-1,0 1 1,0-1 0,-1 1-1,1-1 1,0 0 0,0 1-1,0-1 1,-1 0 0,1 0 0,0 0-1,0 0 1,0 0 0,1 0-1,-1 0 1,0 0 0,0 0-1,0 0 1,1-1 0,-1 1 0,1 0-1,-1 0 1,1-1 0,-1 1-1,1 0 1,0-1 0,0 1-1,0-1 1,0 1 0,0 0 0,0-1-1,0 1 1,0-3 0,1-3-43,-1 0 0,1 0 0,1 0 0,-1 1 0,1-1 0,5-12 0,7-5-72,1 1 1,2 0-1,0 1 1,29-29 0,-35 39 49,339-323-6317,-261 255 2552,11-12-2063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6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0 9178,'0'0'8354,"0"160"-6042,0-79 57,0 15-713,0 37-776,0-7-432,0 10-344,-17-1 32,-8-29-136,-7-7-392,3-30-1280,8-39-1177,21-78-1263,0-39-2946,7-28-248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6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3937,'0'0'7963,"35"-7"-6912,117-21-64,-136 26-839,-1 0 1,0 1-1,1 1 1,-1 0 0,1 1-1,-1 1 1,0 0-1,0 1 1,0 0-1,0 2 1,22 9 0,2-1 179,-13-4 38,71 26 1021,-87-31-1182,0 0-1,-1 2 1,1-1-1,-1 1 1,-1 0 0,1 1-1,8 9 1,-13-12-92,-1 0 0,0 0 0,-1 1 0,1-1 0,-1 1 0,0 0 0,0 0 0,0 0 0,-1 0 1,1 0-1,-1 0 0,0 8 0,1 8 527,-3 39 0,0-22-193,-4 33 349,-2-1 0,-4 0 0,-20 71 0,-1 11 386,-25 258 49,43-300-1635,13-98 227,0-3-171,1-1 1,-2 0-1,1 0 0,-1 0 1,0-1-1,-1 1 0,-4 11 0,6-18 84,0 1-1,-1 0 1,1-1-1,0 0 1,0 1-1,-1-1 1,1 0-1,-1 0 1,1 0-1,-1 0 1,0 0-1,1 0 1,-1 0-1,-3 1 1,2-1-431,-1-1 0,0 1-1,0-1 1,1 0 0,-1 0 0,0 0 0,0 0-1,1 0 1,-7-2 0,-28-11-6014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6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7594,'0'0'7977,"11"31"-6298,34 104-800,-41-123-931,-1-1 0,-1 1 0,0 0-1,0 0 1,-1 0 0,-1 0 0,-1 22-1,-1 0-1245,2-22 488,0 8-3909,25-20 2990,-8 0 1880,-8-1 165,0 1 1,-1 0 0,1 1 0,16 2 0,-23-2-278,0 0 0,0-1 0,-1 1-1,1 0 1,0 0 0,0 0 0,0 0 0,-1 0 0,1 0 0,0 0 0,-1 1 0,1-1-1,-1 0 1,0 1 0,1 0 0,-1-1 0,0 1 0,0 0 0,0-1 0,0 1 0,0 0-1,0 0 1,-1 0 0,1 0 0,-1 0 0,1 2 0,0 2-9,-1 1 1,1-1 0,-1 0-1,-1 1 1,1-1-1,-1 0 1,-1 1 0,1-1-1,-1 0 1,0 0-1,0 0 1,0 0 0,-1 0-1,-5 7 1,-4 6-32,-2-1 1,-26 28-1,22-26 15,7-6-12,-11 11 21,-1 0 1,-1-1-1,-29 22 1,66-56-119,-3 2 23,1 1 1,21-12-1,-28 17 141,0 0 0,0 1 0,0-1-1,1 1 1,-1 0 0,0 0 0,1 0-1,-1 1 1,1 0 0,-1 0 0,0 0 0,1 0-1,6 1 1,-8 1 60,-1-1 0,1 1 0,0-1 0,-1 1 0,0 0 0,1-1-1,-1 1 1,0 1 0,0-1 0,0 0 0,0 0 0,0 1 0,0-1 0,-1 1 0,1 0 0,-1-1-1,0 1 1,2 6 0,2 3 79,-1 1 0,4 24 0,-7-29-372,0 0 0,0 0 0,0 0 0,-1 0 0,-2 14 0,2-19 91,-1 0-1,0-1 1,0 1-1,0 0 1,0 0-1,0 0 1,-1-1-1,1 1 1,-1 0 0,0-1-1,0 0 1,0 1-1,0-1 1,0 0-1,-1 0 1,1 0-1,-4 2 1,-10 6 215,0-1-1,0-1 1,-1-1 0,0 0-1,-1-1 1,0-1 0,-21 3 0,42-14 813,8-4-1017,7-1-253,1 0-1,1 2 1,0 0 0,25-8-1,42-7-3648,-48 17-448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17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0 157 8178,'0'0'11010,"186"-49"-9025,-115 22-841,0-3-624,-6 6-520,-5 6 0,-17 9-2617,-18 9-6345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1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4281,'0'0'7227,"-4"28"-6332,-5 46 144,2 0-1,6 98 1,25 224 1365,12 277 481,-34-593-2603,39 567 829,-38-622-1165,-3-15-140,1 0 0,1 0 0,0 0-1,0 0 1,1 0 0,0 0 0,0-1 0,1 1 0,6 8 0,-9-17 59,11 11-1744,-12-12 1794,1 0 0,0 0 0,-1 0-1,1 0 1,0 0 0,0 0 0,-1 0 0,1-1 0,0 1-1,-1 0 1,1 0 0,0-1 0,-1 1 0,1 0 0,0-1-1,-1 1 1,1-1 0,-1 1 0,1-1 0,-1 1 0,1-1 0,-1 1-1,1-1 1,-1 0 0,1 1 0,-1-1 0,0 0 0,1 1-1,-1-1 1,0 0 0,0 1 0,1-1 0,-1-1 0,19-48-3388,22-94 0,-15 20-1861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0 6793,'0'0'15100,"-11"14"-14630,4-3-466,0-2-89,1 0-1,-1 0 0,-1-1 1,1 0-1,-2 0 0,1-1 1,-1 0-1,-13 9 1,-50 22-4110,-109 40 0,13-6 5643,166-71-1173,1-1 1,0 0-1,0 1 0,-1-1 0,1 1 0,0-1 1,0 1-1,0 0 0,0 0 0,0-1 1,0 1-1,0 0 0,0 0 0,0 0 0,0 0 1,0 0-1,0 0 0,0 1 0,2-1-143,1 0 0,-1 0 0,0 0-1,0-1 1,1 1 0,-1 0 0,1-1-1,-1 1 1,0-1 0,1 0 0,-1 1 0,1-1-1,-1 0 1,1 0 0,1 0 0,254 21 5381,1-19-3316,-246-2-2178,-8 0-263,20 3-978,-23-2 701,-1-1-1,1 0 1,0 1 0,5 9-7301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1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86 7738,'0'0'1744,"30"0"-536,279 0 1525,-286 0-2571,740-17 3811,-444-4-3130,330-19-206,-7 33-586,-585 8-26,1 4-1,0 2 0,-1 2 1,-1 3-1,1 2 0,-2 3 1,0 2-1,75 38 0,152 112 479,-246-146-496,-29-18-1,33 15-2,-38-19 492,-2 6 2654,0 10-2840,0 1137 139,-4-432-285,4-720-257,0 0 1,0 0-1,0 0 0,-1 0 1,1 0-1,-1-1 0,1 1 0,-1 0 1,1 0-1,-1 0 0,0 0 0,0-1 1,-2 3-1,3-3-20,-1-1 0,0 1 0,1-1 0,-1 0 0,0 1 0,1-1 0,-1 0 0,0 1 0,0-1 1,1 0-1,-1 0 0,0 0 0,0 0 0,0 1 0,1-1 0,-1 0 0,0-1 0,0 1 0,0 0 0,1 0 0,-1 0 0,0 0 0,0-1 0,1 1 0,-1 0 0,0 0 1,0-1-1,1 1 0,-1-1 0,0 1 0,1-1 0,-1 1 0,1-1 0,-1 1 0,1-1 0,-1 1 0,1-1 0,-1 0 0,0-1 0,-23-33-5401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2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91 8642,'0'0'5322,"41"6"-4285,386 26 3077,553-58 1092,-825 14-4632,1026-51 1742,-1159 64-2602,23-1-944,-43 0 858,1 0 0,-1 0 0,0 0 0,0-1-1,1 1 1,-1-1 0,0 0 0,0 1 0,0-1-1,0 0 1,0 0 0,0 0 0,0-1 0,2-1-1,-3 3-132,-1-1 1,1 0-1,-1 0 0,1 0 0,-1 0 0,0 0 0,1 0 0,-1 0 1,0 0-1,0 0 0,0 0 0,0 0 0,0 0 0,0 0 0,0-1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2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1 112 9970,'0'0'6081,"40"0"-3425,369 2 1699,741-67 591,-1066 59-4400,304-24 1344,-375 29-1890,-11 1-3,1 0 0,-1 0-1,0 0 1,1 0 0,-1 0-1,1-1 1,-1 1 0,0-1-1,0 0 1,4-1 0,-6 2-8,3-3-260,-16 0-595,-85 2-4693,56 2 1118,-45-1-6321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7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6521,'0'0'17719,"14"5"-17290,121 27 512,-88-24-786,-1 3 0,83 30 0,-125-39-169,1 0-1,-1 0 1,0 1 0,0-1-1,0 1 1,0 0-1,0 0 1,0 1 0,-1-1-1,0 1 1,1 0 0,-1 0-1,-1 0 1,1 0 0,-1 0-1,1 0 1,-1 1 0,-1-1-1,1 1 1,0 0 0,-1-1-1,0 1 1,0 0 0,-1 0-1,1 6 1,-1-2-44,-1 1 0,0 0 0,-1-1 0,0 1 0,0-1 0,-1 1 0,0-1 0,-1 0-1,0 0 1,0 0 0,-10 13 0,-9 9-103,-1-1 0,-1 0 0,-48 41 0,-97 68-128,19-31 493,144-99-414,14-6 10,22-3-40,-20 0 252,37-2 19,0-2 0,76-15 0,92-35-1364,-181 45 614,-17 4-221,0 0-1,0-1 0,-1-1 0,0-1 1,25-16-1,-13 4-2926,44-42 1,-9-5-2940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8.0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578 0 8962,'0'0'13531,"-178"187"-12683,110-109-848,-3 6-1112,-1 4-1481,-10 14-2064,18-24-2112,21-27 567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8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5185,'0'0'3121,"214"-73"-1769,-125 49 352,-10 6-279,-8 6-425,-17 6-544,-11 6-456,-18 0 0,-22 0-1480</inkml:trace>
  <inkml:trace contextRef="#ctx0" brushRef="#br0" timeOffset="1">286 112 6041,'0'0'6754,"-25"216"-4130,21-110 193,1 8-689,-1 4-1095,4 5-1033,0 3-208,0 28-2457,0-34-1712,0-29-2352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8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 9370,'0'0'3005,"0"26"-2105,-4 70 1313,-25 146 0,-18-47-2455,1-4-4442,41-153 1471,5-37 3146,0-1 0,0 0 0,0 0-1,-1 0 1,1 1 0,0-1 0,0 0 0,0 0 0,0 1 0,0-1-1,0 0 1,0 0 0,0 1 0,0-1 0,0 0 0,0 0 0,0 1-1,0-1 1,0 0 0,0 0 0,0 1 0,0-1 0,0 0 0,1 0-1,-1 1 1,0-1 0,0 0 0,0 0 0,0 0 0,0 1 0,1-1-1,-1 0 1,0 0 0,0 0 0,0 0 0,1 1 0,-1-1 0,0 0-1,0 0 1,0 0 0,1 0 0,-1 0 0,0 0 0,0 0 0,1 0-1,-1 0 1,0 0 0,0 0 0,1 1 0,-1-1 0,1-1 0,10-7-608,14-18 284,-2-2 1,20-32-1,30-36 2003,-57 78-672,1 1 0,1 1 1,1 1-1,0 0 0,1 1 0,36-18 0,-16 13 183,2 2-1,69-20 1,-122 39-9433,-18 11 3067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8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6753,'0'0'10731,"96"93"-10867,-96-84-1425,-4 18-1111,-28-6-1537,-7 3-656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9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1848,'0'0'14832,"21"31"-12581,66 97-787,-75-110-1270,-1 0-1,-1 1 1,-1-1 0,-1 2-1,0-1 1,-2 1 0,5 22-1,2 6-191,-7-36-1215,0-15-901,4-23-712,-9 23 2920,10-33-1581,2 0 0,1 1 0,25-45-1,-33 69 1527,0 0-1,1 1 0,1 0 0,-1 1 0,2 0 1,-1 0-1,1 0 0,0 1 0,1 1 0,0-1 1,0 2-1,1-1 0,0 1 0,19-7 1,6 4 771,-1 2 0,1 1 0,1 2 0,-1 1 0,44 3 1,-79 0-779,-1 0 1,1 0-1,-1 0 1,1 0 0,-1 0-1,1 0 1,-1 0-1,1 0 1,-1 0 0,1 0-1,-1 1 1,1-1 0,-1 0-1,1 0 1,-1 0-1,1 1 1,-1-1 0,0 0-1,1 0 1,-1 1-1,0-1 1,1 0 0,-1 1-1,1-1 1,-1 0-1,0 1 1,0-1 0,1 1-1,-1-1 1,0 1 0,1 0-1,-6 15 679,-19 17 27,-30 15-1916,-3-2-1,-107 66 1,76-57-3050,9-11-865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4:39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8906,'0'0'8584,"7"29"-7118,22 91-606,-27-115-821,-1 0 0,1 0 0,0-1 0,0 1 0,0-1 0,1 1 0,0-1 0,-1 0 0,2 0 0,2 4 0,-3-6-31,0 1 0,0-1 0,0-1-1,0 1 1,0 0 0,0-1 0,1 1 0,4 0-1,-3 0-12,1 0-114,1 0 1,-1-1-1,0 0 1,0 0-1,0-1 1,1 0-1,-1 0 0,0 0 1,1-1-1,-1 0 1,0 0-1,9-3 1,6-3-560,0-2 0,24-12 1,22-9-541,-50 24 1222,1 0 0,1 1 0,-1 1-1,1 1 1,-1 1 0,1 0 0,0 2 0,32 2 0,-47-1 210,-1 0 1,0 0-1,1 1 1,-1-1-1,0 1 1,0 0-1,0 0 1,0 0-1,0 1 1,0-1-1,-1 1 1,1-1-1,-1 1 1,1 0 0,-1 0-1,0 0 1,2 4-1,-2-4-95,0 1-1,0-1 1,0 0 0,1 0-1,-1 0 1,1 0 0,-1 0-1,1-1 1,0 1 0,0-1-1,1 0 1,-1 0 0,0 0-1,1 0 1,-1-1 0,5 2-1,-2-2-299,-1 0 0,0-1 0,1 1-1,-1-1 1,1-1 0,-1 1 0,0-1-1,1 0 1,-1 0 0,0 0 0,8-3 0,1-3-814,1 0 1,19-13 0,-26 14 808,0 0 1,0 1 0,1 1-1,0-1 1,0 1 0,0 1-1,0 0 1,0 0 0,1 1-1,-1 0 1,11-1 0,-12 4 289,-1 1 1,0 0 0,0 0-1,-1 0 1,1 0 0,0 1-1,-1 1 1,1-1 0,-1 1-1,10 8 1,19 9 525,-5-7-15,46 15 0,16 6 353,-90-34-950,1 1 0,-1-1 1,1 1-1,-1-1 0,0 1 0,0 0 0,1 0 0,-1 0 0,0 0 0,-1 0 1,1 0-1,0 0 0,2 5 0,4 22-2735,-8-13-3295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7306,'0'0'11887,"12"3"-10605,32 6 756,1-2 0,84 0-1,81 0 1062,236 2-192,629-36-2734,-740-3-173,262-14 0,-305 42 0,-166 3 0,-117-4-1,-13-2-17,-11-4-196,-32-15-2381,0 1-5435,-3-4-6998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6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0 6817,'0'0'14925,"-6"12"-14178,-80 221 544,42-106-850,14-47-390,-53 157 289,67-185-1301,3 0 0,-10 84 0,22-133 748,1 1-1,-1-1 1,1 1 0,0-1 0,0 1 0,0-1 0,1 1 0,-1-1 0,1 1-1,0-1 1,-1 0 0,2 1 0,1 4 0,-1-6-18,0 0-1,0-1 1,0 1 0,0-1 0,0 0-1,1 1 1,-1-1 0,0 0 0,1 0-1,-1 0 1,0-1 0,1 1 0,-1-1-1,1 1 1,-1-1 0,1 0 0,0 0-1,3 0 1,6 0-1152,0 0 1,0 0-1,18-4 1,44-18-4526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26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320 250 7130,'0'0'13304,"-9"-27"-13100,-33-88-203,39 107-38,0 0 0,0 0-1,-1 0 1,0 1 0,-1-1 0,0 1-1,0 0 1,0 1 0,-1-1 0,0 1-1,-12-10 1,15 15 23,1-1 0,-1 1 1,0-1-1,1 1 0,-1 0 0,0 0 0,0 1 1,0-1-1,0 0 0,0 1 0,0 0 0,0 0 0,0 0 1,0 0-1,0 0 0,0 1 0,0-1 0,0 1 1,0 0-1,0 0 0,0 0 0,0 0 0,1 0 0,-1 1 1,0-1-1,1 1 0,-1-1 0,1 1 0,-5 4 1,-2 3 12,1 1 0,-1-1 0,1 1 0,1 1 0,0-1 0,1 1 0,0 1 1,0-1-1,-4 16 0,2-5 3,1 0-1,2 1 1,0 0 0,-2 29 0,5-39 3,1 3 2,0 0 0,1 0 0,1 20 0,0-34-6,-1 1 0,0 0 0,1-1 1,-1 1-1,1 0 0,0-1 0,0 1 0,0-1 0,0 1 1,0-1-1,0 1 0,1-1 0,-1 0 0,1 0 1,0 0-1,0 0 0,-1 0 0,1 0 0,0 0 0,1 0 1,-1-1-1,0 1 0,0-1 0,1 0 0,3 2 1,-1-2-33,0 0 1,1 0-1,-1 0 1,1-1-1,-1 0 1,0 0-1,1 0 1,-1-1-1,1 0 1,-1 0-1,0 0 1,1 0-1,-1-1 1,0 0-1,0 0 1,0-1-1,0 1 1,7-6-1,3-4-790,-1 1 1,0-2-1,-1 0 1,13-16-1,19-28-5240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3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45 8962,'0'0'14143,"0"0"-14118,0 0-1,0 0 1,0 0 0,0 0-1,0 0 1,0 0 0,0 0-1,0 0 1,1-1 0,-1 1-1,0 0 1,0 0 0,0 0-1,0 0 1,0 0 0,0 0-1,0 0 1,0-1 0,0 1-1,0 0 1,0 0 0,0 0-1,0 0 1,0 0 0,0-1-1,0 1 1,0 0 0,0 0-1,0 0 1,0 0 0,0 0-1,-1 0 1,1 0 0,0-1-1,0 1 1,0 0 0,0 0-1,0 0 1,0 0 0,0 0-1,0 0 1,0 0 0,0 0-1,-1 0 1,1 0 0,0-1-1,0 1 1,0 0 0,0 0-1,0 0 1,0 0 0,-1 0 0,1 0-1,0 0 1,0 0 0,0 0-1,0 0 1,0 0 0,0 0-1,-1 0 1,1 0 0,0 0-1,0 0 1,0 0 0,0 0-1,16-2 213,0 1-1,1 0 1,27 3 0,3-1 153,-27-1-341,48 1 132,0-3 0,108-17 0,-146 12-193,-18 4-7,0 0-1,0 1 1,22-2-1,-33 9-18,-4 60 251,-4 0 1,-29 128-1,32-179-219,-130 715-1159,129-664-3627,5-65 4633,0 1-1,0-1 0,0 0 0,0 0 1,0 0-1,0 1 0,0-1 1,0 0-1,0 0 0,0 1 1,0-1-1,0 0 0,0 0 0,0 1 1,0-1-1,0 0 0,0 0 1,1 0-1,-1 1 0,0-1 0,0 0 1,0 0-1,0 0 0,2 2-1437,-2-2 1438,1 0-1,17 1-6972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3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7146,'0'0'8393,"221"3"-7689,-143-3-423,-3 0-281,-7-6 0,-4-3 0,-10 0-1153,-4-12-1215,-18 3-2585,-14-3-1345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4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6065,'0'0'9586,"132"154"-9194,-86-130-200,-10 0-128,-11 0-64,-14 6-8,-11 3-120,-8 16-160,-77 38-888,3-9-2241,-7-3-2792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6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41 6257,'0'0'6482,"10"-6"-6188,-4 1-273,1 1-1,0 0 1,0 1-1,0 0 0,1 0 1,0 0-1,-1 1 0,1 0 1,0 0-1,8 0 1,-4 2 1,-3-1-1,0 1 0,0 0 1,0 0-1,1 1 0,16 3 0,-24-3-18,1 0 0,-1 0 0,0 0 0,1 0-1,-1 1 1,0-1 0,0 1 0,0-1 0,0 1-1,-1 0 1,1-1 0,0 1 0,-1 0 0,1 0-1,-1 0 1,1 0 0,-1 1 0,0-1-1,0 0 1,0 0 0,0 1 0,-1-1 0,1 1-1,0-1 1,-1 1 0,1 3 0,-1 3 5,1-1 0,-1 0 0,0 0 0,-1 1 0,0-1 0,0 0 0,-1 0 0,1 0 0,-2 0 0,1 0 0,-1-1 0,-1 1 0,1-1 0,-9 13 0,0-5 2,0-1 1,-1 1-1,0-2 1,-1 0-1,-21 15 1,25-21-10,-8 8-3,-1 0-1,0-2 1,-1 0-1,-1-2 1,-24 11-1,55-23-215,0 0 1,-1 1-1,1 0 0,11 1 0,15 1 207,15-4-15,-32 1 19,1 0 0,-1 1 0,0 1-1,0 1 1,31 7 0,-47-8 11,1 0 0,-1 1 0,0 0 0,1 0 0,-1 0 0,0 0 0,0 1 0,0-1 0,-1 1 0,1 0 0,-1 0 0,1 0 1,-1 0-1,0 0 0,0 0 0,0 0 0,0 1 0,-1-1 0,0 1 0,1-1 0,-1 1 0,0 0 0,-1 0 0,1-1 0,-1 1 0,1 0 1,-1 0-1,-1-1 0,1 1 0,0 0 0,-1 0 0,0 0 0,1-1 0,-2 1 0,1-1 0,0 1 0,-1-1 0,-3 7 0,-2 0 23,0-1-1,-1 0 1,0-1 0,-1 1-1,0-2 1,0 1-1,0-1 1,-12 6-1,-3 1-175,0-1-1,-38 14 1,58-25-230,-1-1 0,1 1 0,0-1 0,0 0 0,-1 0 0,1 0 0,0-1 0,-8 0 0,12 0 285,0 0 0,0 0 0,0 0 0,-1 0 1,1 0-1,0 0 0,0 0 0,-1 0 1,1 0-1,0 0 0,0 0 0,0 0 1,-1 0-1,1-1 0,0 1 0,0 0 0,0 0 1,0 0-1,-1 0 0,1-1 0,0 1 1,0 0-1,0 0 0,0 0 0,0-1 0,0 1 1,-1 0-1,1 0 0,0 0 0,0-1 1,0 1-1,0 0 0,0 0 0,0-1 0,0 1 1,0 0-1,0-1 0,0-19-5163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6.3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 7546,'0'0'6553,"193"0"-6241,-108-3-224,-3-6-64,-7 3-24,-7 0-552,-7-3-1016,-15 3-1753,-21-6-224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6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6761,'0'0'4986,"203"135"-4514,-171-114-248,-7 3-88,-18 0-128,-7 0 144,0 6 96,-39 6-248,-14 4-208,-26 8-1105,11-6-1135,15-15-1009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7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6585,'0'0'9521,"13"-2"-8981,-3 0-401,0 1-1,0 1 1,0 0 0,1 0-1,-1 1 1,0 0-1,0 1 1,0 0-1,0 1 1,16 6 0,-1 2-21,0 0 1,-2 2 0,1 0 0,-2 2 0,0 0 0,37 35-1,-48-40-86,-2 1 0,1 0-1,-2 1 1,1 0 0,-2 0-1,0 1 1,0 0 0,-1 0-1,0 1 1,-2-1 0,1 1-1,-2 0 1,0 1 0,2 20-1,-2-5-17,-2 0 0,-1 1-1,-1-1 1,-2 0 0,-1 0-1,-1-1 1,-1 1 0,-15 37-1,-89 179-106,66-156-119,-42 124 0,80-197 179,1 1 1,0 1-1,2-1 0,0 0 1,1 1-1,1 0 1,1-1-1,2 23 0,-1-37-34,0 0 0,0 0 0,0 0 0,0 0-1,1 0 1,-1 0 0,1-1 0,0 1 0,0-1-1,1 1 1,-1-1 0,1 0 0,-1 0 0,1 0-1,0 0 1,0 0 0,0-1 0,1 1 0,-1-1-1,1 0 1,-1 0 0,1 0 0,0-1 0,7 3 0,4 0-107,-1-1 1,1 0-1,0-1 1,-1 0-1,23-1 1,-37-1 175,1 0 1,-1 0-1,1 1 1,-1-1-1,0 0 1,1 1 0,-1-1-1,0 0 1,1 1-1,-1-1 1,0 0-1,0 1 1,1-1-1,-1 1 1,0-1-1,0 1 1,0-1-1,1 0 1,-1 1-1,0-1 1,0 1 0,0-1-1,0 1 1,0-1-1,0 1 1,0-1-1,0 1 1,0-1-1,0 1 1,0 4-1,42 235 858,17 400-1,-58-258-721,0-358-138,-1 1 0,-1 0 0,-1-1 0,-1 1 0,-1-1 0,-14 41 0,1-18 12,-40 77 1,46-104-9,-1 0 0,-1-1 0,-1 0 1,0-1-1,-1-1 0,-18 16 1,26-27-69,0-1 0,-1 1 0,1-1 1,-1 0-1,0-1 0,0 0 1,-13 4-1,18-6-78,-1-1-1,1-1 1,-1 1-1,1 0 1,-1-1-1,0 0 1,1 0-1,-1 0 1,0 0 0,1 0-1,-1-1 1,1 0-1,-1 0 1,1 0-1,-1 0 1,1 0 0,-1-1-1,1 1 1,0-1-1,-5-4 1,4 3-316,0-1 0,0 0 0,0 0 0,1 0 0,0 0 1,0-1-1,0 1 0,-4-9 0,-14-51-4946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7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10066,'0'0'6570,"0"162"-4658,0-96-1016,0-2-648,0-1-224,-3-3-24,-1-12-968,1-12-808,3-30-1017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1 648,'0'0'9235,"-2"6"-8784,-1 2-348,1-1-1,0 1 1,0 0-1,1-1 1,0 1-1,1 0 1,-1 0 0,2 10-1,19 169 1892,-11-123-1489,87 1132 6093,-79-405-6981,-18-956-8968,-2 68 3436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8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 1 9986,'0'0'7007,"34"14"-6115,110 46-558,-137-57-321,0 0 0,0 1-1,0 0 1,-1 0 0,0 0 0,1 1 0,-1 0 0,-1 0 0,1 0 0,-1 1 0,0 0 0,5 7 0,-8-10-7,-1 1 0,1-1 1,-1 0-1,0 1 0,0-1 0,0 1 0,-1 0 0,1-1 0,-1 1 1,0-1-1,0 1 0,0 0 0,0-1 0,-1 1 0,1-1 1,-1 1-1,0-1 0,-1 5 0,-5 5 3,-1 1 1,0-1-1,-1 0 1,0-1-1,-1 0 0,0-1 1,-1 0-1,-14 12 1,15-15-12,-26 25 4,21-22 0,1 2 0,1 0-1,-1 1 1,2 0 0,0 0 0,-14 24-1,26-38-27,0 1 0,-1-1 0,1 1-1,0 0 1,0-1 0,-1 1 0,1 0-1,0-1 1,0 1 0,0 0 0,0-1-1,0 1 1,0 0 0,0-1 0,0 1-1,0 0 1,0-1 0,0 1 0,0 0-1,1-1 1,-1 1 0,0 0 0,0-1 0,1 1-1,-1-1 1,0 1 0,1-1 0,-1 1-1,1 0 1,-1-1 0,1 0 0,-1 1-1,1-1 1,-1 1 0,1-1 0,-1 1-1,1-1 1,-1 0 0,1 0 0,1 1-1,33 8 177,-20-6-203,103 33-62,-105-31-79,1 1 0,-2 0 0,1 1 0,-1 0 0,0 1 0,18 16 0,-28-22 164,0 0 1,1 0-1,-1 1 1,0-1 0,-1 1-1,1 0 1,0 0-1,-1-1 1,1 1-1,-1 0 1,0 0-1,0 0 1,0 0 0,0 1-1,-1-1 1,1 0-1,-1 0 1,0 0-1,0 1 1,0-1 0,0 0-1,-2 5 1,1-3 43,-1-1 1,1 1 0,-1 0 0,-1 0 0,1-1 0,-1 1-1,1-1 1,-1 0 0,0 0 0,-1 0 0,1 0 0,-1-1 0,-6 6-1,-37 25 184,-99 54 0,-60 12-4354,142-73-1754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 11146,'0'0'7274,"267"9"-5730,-156-9-1016,-1-12-312,-10-3-216,-18 6-424,-18 0-688,-21 6-1296,-21 3-425,-15 0-1856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8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6713,'0'0'9426,"21"225"-7265,-21-80-689,0-4-584,0 7-375,0-4-249,0-32-264,0-4-473,4-27-591,10-30-1480,14-45-713,1-6-1368,-4-15-200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8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7426,'0'0'3532,"37"8"-2579,124 29-135,-148-34-751,0 1 0,0 1 0,0-1 0,-1 2-1,1 0 1,-1 1 0,0 0 0,-1 0 0,18 16-1,-24-19-56,5 4 150,-1 1-1,0 1 1,-1 0 0,0 0-1,0 0 1,-1 1 0,0 0-1,-1 0 1,0 1 0,-1 0-1,0 0 1,-1 0 0,0 1-1,2 16 1,0 15 1266,-2 1 1,-3 81-1,-2-64-1021,1-8-374,-2-1 1,-2 0 0,-23 101-1,-58 148-6145,39-175-766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9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8970,'0'0'7450,"207"172"-5866,-136-127-816,1 3-504,-12 0-264,-13-3-600,-15-3-1465,-18-21-823,-10-8-2273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9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 1 8330,'0'0'5881,"-189"225"-4633,139-131-608,7 38-640,15-21-2176,10-20-4113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49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0 6753,'0'0'7367,"26"28"-5058,85 92-269,-87-95-1330,-1 1-1,35 52 1,-53-70-702,-1 1 0,0 0 0,-1 0 0,0 1 0,0-1 0,-1 1 0,0-1 0,-1 1 0,0 0 0,0 0 0,-1 15 0,-2-14-132,1 0 0,-2 0 1,1 0-1,-1 0 0,-1-1 1,0 1-1,-1-1 0,0 0 1,0 0-1,-1 0 0,0-1 1,-14 16-1,-11 9-426,-63 55-1,66-64 582,-2-1 10,-23 22 166,50-43-197,0 0 0,0 1 0,1-1 0,-1 1 1,1-1-1,0 1 0,0 0 0,0-1 0,0 1 0,1 0 1,0 0-1,-2 8 0,3-10-12,0-1-1,0 1 1,0 0-1,1-1 1,-1 1-1,1-1 1,-1 1 0,1-1-1,-1 1 1,1-1-1,0 1 1,-1-1 0,1 1-1,0-1 1,0 0-1,0 0 1,0 1-1,1-1 1,-1 0 0,0 0-1,0 0 1,1 0-1,-1 0 1,1 0 0,-1-1-1,0 1 1,1 0-1,0-1 1,-1 1-1,1-1 1,-1 0 0,1 1-1,-1-1 1,3 0-1,9 2-83,0 0-1,1-2 1,15 0-1,-17 0-42,-1 0-197,0 0 1,0-1-1,0 0 1,0 0-1,-1-2 1,1 1-1,0-1 1,-1-1 0,0 0-1,0 0 1,0-1-1,0 0 1,-1-1-1,0 0 1,0-1-1,0 0 1,14-15-1,31-38-4167,-12-1-1439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1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8050,'0'0'4377,"221"-24"-3105,-121 15-520,7 0-480,-4 6-200,-10 3-72,-11 0-656,-11 0-1320,-21 0-2241,-25 0-632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1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6145,'0'0'2081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2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4601,'0'0'3291,"31"0"-2815,338-27 2402,-65 1-1511,858-21 1121,16 46-1662,-565 3-778,-254-4-56,698 16-356,-717 16-511,-312-27 301,52 13-1,-68-12-455,-1 1 0,1 0 0,15 9 0,-10-4-3660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4305,'0'0'5292,"42"-4"-3871,-35 3-1348,367-21 2635,602 22 1730,-702 9-3921,-206-3-404,129 31 0,372 162 327,-478-162-416,56 10-79,-146-45 397,-1 0 0,1 0 0,-1 0 0,0 0 0,0 1 0,0-1 0,0 0 0,0 0 0,0 0 0,0 0 0,-1 1 0,1-1 0,-1 0 0,0 0 0,-1 4 0,0-1-426,-6 41 415,1 1 0,3-1 0,2 1-1,4 52 1,-1-17-142,43 723 1339,-30-620-1182,-1 139 776,-2-26-4511,-7-284 588,1-18-1244,3-23-2184,-4-16-1194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3.7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10186,'0'0'5681,"-15"157"-5681,15-115-912,22-9-3449,-1-15-2912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4.0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326 1 12731,'0'0'5153</inkml:trace>
  <inkml:trace contextRef="#ctx0" brushRef="#br0" timeOffset="1">1 1229 13859,'0'0'800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4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2306 3993,'0'0'12539,"4"-20"-23340,20-222 5070,-24 166 5731,-10-85 0,1 36 0,3-366 0,7 305 0,15-457 0,7 281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4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524 1 0,'-27'588'0,"20"-527"0,-3 57 0,4 204 0,3-51 0,3-248 0,0 76 0,3-74 0,-1-23 0,0-9 0,0-1 0,0 1 0,1 0 0,0 0 0,0 0 0,0 1 0,5-7 0,-8 13 0,0-1 0,0 1 0,0 0 0,0 0 0,1-1 0,-1 1 0,0 0 0,0 0 0,0 0 0,1 0 0,-1-1 0,0 1 0,0 0 0,1 0 0,-1 0 0,0 0 0,1 0 0,-1 0 0,0 0 0,0 0 0,1 0 0,-1 0 0,0 0 0,0 0 0,1 0 0,-1 0 0,0 0 0,1 0 0,-1 0 0,0 0 0,0 0 0,1 0 0,-1 0 0,0 0 0,0 0 0,1 1 0,-1-1 0,0 0 0,0 0 0,1 0 0,-1 0 0,0 1 0,0-1 0,0 0 0,0 0 0,1 0 0,-1 1 0,0-1 0,0 0 0,0 0 0,0 1 0,1-1 0,10 42 0,14 149 0,-16-122 0,3 0 0,3 0 0,42 115 0,-30-99 0,26 146 0,-23 20 0,-14-105 0,38 142 0,3-93 0,-51-174 0,2-1 0,0 0 0,1 0 0,16 24 0,16 3 0,-34-40 0,-1 0 0,1 0 0,-1 1 0,0-1 0,-1 1 0,0 1 0,0-1 0,-1 1 0,6 17 0,-4 3 0,-1 0 0,-2 1 0,0-1 0,-5 58 0,1-23 0,-5 105 0,3-145 0,-1 0 0,-1 0 0,-1-1 0,-1 0 0,-11 25 0,-6-3 0,-1 0 0,-3-2 0,-1-1 0,-36 40 0,-46 66 0,94-122 0,-72 101 0,75-109 0,-1 0 0,0-2 0,-1 0 0,-28 21 0,37-32 0,-1 0 0,0-1 0,0 0 0,-10 3 0,10-4 0,0 0 0,0 1 0,-13 8 0,3 1 0,10-7 0,0 0 0,-1 0 0,0-1 0,0 0 0,0 0 0,0-1 0,-19 5 0,-14 4 0,32-9 0,-1 0 0,0-1 0,0-1 0,-21 3 0,28-5 0,0 0 0,0 0 0,0-1 0,0 1 0,0-1 0,1 0 0,-1 0 0,0-1 0,0 1 0,0-1 0,1 0 0,-1 0 0,1 0 0,0 0 0,-1 0 0,1-1 0,-5-5 0,0 0 72,1-1 0,0-1 0,0 0 0,1 0 0,0 0-1,0-1 1,1 1 0,1-1 0,0 0 0,-4-17 0,0-11 1244,-5-69-1,8 58 9095,-1 86-9267,-4 25-215,3 0-1,2 1 1,6 102-1,68 397 984,-37-326-1553,-24-170-345,25 142-1689,-33-205 1401,0 0 0,1 0 0,-1 0 0,1 0 0,0-1 0,-1 1 0,1 0-1,0 0 1,0-1 0,0 1 0,0-1 0,3 4 0,-4-5 194,0 0 1,0 0-1,1 0 0,-1 0 0,0 0 1,0 0-1,0 0 0,1 0 0,-1 0 0,0 0 1,0 0-1,0 0 0,1 0 0,-1 0 1,0 0-1,0 0 0,0 0 0,1 0 0,-1 0 1,0 0-1,0 0 0,0 0 0,1 0 1,-1 0-1,0 0 0,0-1 0,0 1 0,0 0 1,0 0-1,1 0 0,-1 0 0,0 0 1,0-1-1,0 1 0,0 0 0,0 0 0,0 0 1,1 0-1,-1-1 0,4-19-3026,-2-29-1525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5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1 236 9074,'0'0'1907,"31"-8"-740,291-69 1892,37 16-586,709-27 1,-984 87-2339,340 0 244,-2 27-285,-229 3-86,-167-23 19,-1 0 0,0 2 0,0 1 0,-1 1 0,26 15 0,-43-21 27,-1 0-1,-1 1 1,1 0-1,-1 0 1,1 0-1,-2 1 1,1-1-1,-1 1 0,1 0 1,-1 1-1,-1-1 1,0 1-1,0-1 1,0 1-1,0 0 1,1 8-1,2 13 288,-2 0 0,3 54 1,-3-31-19,38 1166 49,-42-1205-805,-1-1 1,0 1-1,-1-1 1,0 1 0,-1-1-1,0 0 1,-1 0-1,0 0 1,0 0 0,-7 10-1,3-8-1012,0-1 1,0-1-1,-2 1 0,-16 15 1,-29 16-5927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5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1880,'0'0'12315,"321"21"-11939,-32-9 1176,54 3 889,17 0-785,-21 3-944,-50 0-103,-26 3-113,-24-3-320,-49-6-176,-55-6-120,-14-6-1321,-49-3-2591,-22-18-3322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5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1 825 9922,'0'0'6962,"253"-12"-4922,-92-51-272,49-46-1095,-10-5-673,-15 0-345,-35 8-1735,-4-11-569,-24 18-2048,-19 8-704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6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1 909 8226,'0'0'5545,"214"-105"-3201,-86 21-903,15-22-777,-4-8-440,-14-4-144,-25 10-80,-22 15-312,-24 5-1336,-26 31-1225,-17 21-2992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5:56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4233,'0'0'10138,"228"0"-8162,-149-24-207,-5-3-729,-9 3-600,-12 6-176,-17 12-16,-18 6 40,-18 15-80,0 42-208,-65 94-536,-2-13-1728,-1 7-4082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2521,'0'0'7809,"7"195"-6392,18-8 39,21 81 1008,4 39 289,0-6-809,-3-36-751,-15-79-569,-7-56-400,-11-52-200,0-30-24,4-15-744,7-21-1249,18-66-1848,-7-36-1136,-4-37-1800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614 0 11042,'0'0'14555,"-135"226"-14186,67-127-185,-14 10-184,-4 2-168,4-12-1137,7-5-1375,18-31-2505,29-33-2401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8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5465,'0'0'4892,"53"4"-2406,106 9-851,487 31 3717,262-43-2026,-398-6-2628,-485 4-699,1 2 0,0 0 0,-1 2-1,26 6 1,-42-6-3,0 0 1,0 0-1,-1 1 0,1 0 0,-1 0 0,0 1 0,-1 0 0,1 1 1,-1 0-1,0 0 0,0 0 0,-1 1 0,0 0 0,6 8 0,-5-4 59,0 0 0,-1 0 0,0 1 0,-1-1-1,0 1 1,-1 0 0,0 1 0,-1-1 0,2 20-1,-1 11 524,-2 68-1,-2-88-434,-6 105 874,-30 177 0,-47 126-37,64-341-955,14-65-2,-35 136-772,33-140 207,0-1 0,-2 0 0,0-1 0,-2 0 0,-19 29 0,8-22-1510,-1 0-1,-1-1 0,-1-1 0,-55 39 1,-12-11-5292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8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10666,'0'0'3641,"214"27"-1384,4-27 655,71-3-215,28-39-665,-17-9-752,-40 3-87,-78 18-241,-43 12-640,-49 12-312,-23 6-376,1 24-1993,-14 18-4264,-22 6-2993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0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490 2548 6809,'0'0'5567,"37"-5"-3961,-9 2-1233,56-7 1179,104 1-1,-109 9-823,228-10 938,-189-8-1391,-1-6-1,-1-4 0,-1-6 0,-2-4 1,112-56-1,-174 70-264,-2-2 1,0-2-1,-2-2 0,-1-3 1,-2-1-1,-1-2 1,-1-2-1,62-76 0,-65 63-113,-2-2-1,-2-1 0,-3-2 0,-3-1 1,-2-1-1,-3-2 0,21-75 1,-30 80 24,-2-1 1,-3-1-1,-3 0 0,-2 0 1,-2 0-1,-3 0 1,-3 0-1,-13-78 1,9 102 82,-2 0-1,-1 1 1,-1 0 0,-2 0 0,-1 1-1,-2 1 1,-23-33 0,9 20 15,-2 2 1,-1 1-1,-78-70 1,79 81-28,-2 2-1,-1 1 1,-1 1 0,0 2-1,-2 2 1,-1 1 0,-1 2-1,0 2 1,-1 2 0,-1 1-1,-52-8 1,21 9 63,1 4-1,-1 3 1,0 4-1,0 2 1,0 3-1,1 4 1,-1 3-1,2 3 1,-113 37-1,87-16 10,1 5 0,2 3 0,1 5 0,3 3 0,-108 82 0,161-104-57,2 1 0,1 2-1,1 2 1,2 0 0,1 3-1,2 0 1,2 1 0,1 2-1,2 1 1,2 0 0,2 2 0,-22 70-1,21-44 15,3-1 0,4 2 0,2 0 1,4 0-1,3 1 0,2 0 0,4 0 0,3 0 0,21 104 0,-14-122 12,3 0 1,2-1-1,2-1 0,2 0 0,40 67 0,-37-79-50,1-2-1,2 0 1,2-2 0,1-1-1,2-1 1,1-2-1,39 29 1,-36-35-254,0-2 0,2-1 0,0-2 0,1-1 0,2-2 0,54 15 0,-30-15-1154,1-4 0,0-2 0,95 3 1,22-11-4200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8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14315,'0'0'10130,"-21"93"-19644,21-60 1064</inkml:trace>
  <inkml:trace contextRef="#ctx0" brushRef="#br0" timeOffset="1">1 600 9930,'0'0'4969,"28"156"-4969,-28-116-1840,0-13-4137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8.9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5433,'0'0'14219,"97"141"-18572,-97-123-2040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9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0 8914,'0'0'12835,"-2"39"-11215,0 27-1154,3 1 0,3-1-1,17 89 1,20 96-203,-11 1 0,-2 331-1,-27-538-360,0-15-221,-5 42 0,3-64 140,0 1-1,-1 0 1,0 0 0,-1 0 0,0-1 0,0 0 0,-1 1 0,-8 12 0,11-18 68,-1-1 0,1 0 0,-1 0 0,1 0-1,-1 0 1,0-1 0,0 1 0,0 0 0,0-1 0,0 1 0,0-1 0,0 0 0,-1 0 0,1 0 0,0 0 0,-1 0 0,1 0 0,-1 0 0,1-1 0,-1 1 0,1-1 0,-1 0 0,1 0 0,-1 0-1,-4-1 1,2 0-337,0 0-1,0-1 1,1 0-1,-1 0 0,0 0 1,1 0-1,0-1 1,-1 0-1,1 0 0,0 0 1,0 0-1,-6-8 1,-36-49-6959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19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5737,'0'0'7435,"31"19"-6077,102 64-334,-123-77-988,0 1 0,0 0-1,-1 1 1,0 0 0,0 0 0,-1 1 0,0 0 0,-1 0-1,0 1 1,-1 0 0,1 0 0,8 22 0,-12-20-195,0 1 0,0-1 0,-2 1 0,1 0 0,-2-1 1,1 1-1,-2 0 0,0 0 0,-4 20 0,2-19-17,-2 1 0,1-2 0,-1 1 0,-1 0 0,-1-1 0,0 0 0,0-1 0,-1 1 0,-1-1 0,0-1 0,-14 14 0,-16 13-19,-70 54 0,108-91 227,-1 0 1,1-1-1,-1 1 0,1 0 0,0 0 0,0 0 0,-1 0 1,1 1-1,0-1 0,0 0 0,0 0 0,0 1 0,0-1 0,0 1 1,0 1-1,31-16 81,-3-4-91,-1 0-1,30-26 1,-40 28-10,1 1-1,1 1 1,0 1 0,1 1 0,0 0-1,38-15 1,-56 25-15,0 1 1,1 0-1,-1-1 0,0 1 1,0-1-1,0 1 1,0 0-1,0 0 0,1 0 1,-1 0-1,0 0 0,0 0 1,0 0-1,1 0 0,-1 0 1,0 0-1,0 1 1,0-1-1,0 0 0,1 1 1,-1-1-1,0 1 0,0-1 1,0 1-1,0 0 0,0-1 1,0 1-1,-1 0 1,1 0-1,0 0 0,0-1 1,0 1-1,-1 0 0,1 0 1,0 2-1,1 1-2,-1 1 0,0 0 1,-1-1-1,1 1 0,-1 0 0,0 0 1,0 5-1,0 1 14,-3 42 108,-3 1 1,-19 86-1,-1 4 883,21-77 83,5-67-1075,0 1 1,0-1-1,0 0 0,0 1 1,0-1-1,1 0 0,-1 1 0,0-1 1,0 0-1,0 1 0,0-1 0,0 0 1,0 1-1,1-1 0,-1 0 0,0 1 1,0-1-1,0 0 0,1 0 0,-1 1 1,0-1-1,1 0 0,-1 0 0,0 1 1,0-1-1,1 0 0,-1 0 1,0 0-1,1 0 0,-1 0 0,0 1 1,1-1-1,-1 0 0,0 0 0,1 0 1,-1 0-1,1 0 0,-1 0 0,0 0 1,1 0-1,-1 0 0,0 0 0,1 0 1,-1-1-1,0 1 0,1 0 0,-1 0 1,0 0-1,1 0 0,-1 0 0,0-1 1,1 1-1,-1 0 0,0 0 1,0-1-1,1 1 0,-1 0 0,0 0 1,0-1-1,1 0 0,20-17 227,-8-2-138,-1-1 1,0 0-1,-2-1 0,12-34 1,-9 24-1195,28-55 1,-23 59-2397,39-46 0,-24 39-904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1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9402,'0'0'5705,"-7"29"-4254,-4 34-474,1 1-1,4 0 1,2 72-1,42 551 2784,-6-186-2068,-29-425-1605,-3-24-179,3-1-1,2 1 1,13 54-1,-18-105 51,2 4-705,-1-17-707,0-86-2138,-4-157-6025,-9 106 4269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1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0 614 5809,'0'0'4080,"30"14"-2687,99 51-267,-113-57-872,-1 1 0,0 0 1,27 24-1,-35-26-166,0 0 1,-1 1 0,0-1 0,-1 1-1,0 0 1,6 12 0,-7-12-35,-1 1 0,0 0 1,0 0-1,-1 0 1,0 0-1,0 1 0,-1-1 1,0 1-1,-1-1 1,0 1-1,-1-1 0,1 1 1,-2-1-1,-2 11 1,0-5-14,-1 0 0,0 0 0,-1-1 0,-1 1 1,0-1-1,-1 0 0,-14 18 0,10-16-6,9-11-5,0 1-1,-1-1 0,0 0 0,0 0 0,-1-1 0,1 1 1,-1-1-1,0 0 0,0 0 0,-7 3 0,9-6-58,3 19-1049,1 58 949,1-31 498,-2 1 0,-2-1 0,-2 1 0,-15 65-1,-10-19 2824,5-31 3069,27-92-4216,7-15-1985,3 0 0,19-47-1,-15 46-106,173-565-3210,-103 188-4275,-76 335 5036,13-70-3203,-20 136 5353,2 1 0,0 0 0,1 0 0,1 0 0,14-23 0,-19 39 388,0-1 0,0 1-1,0 0 1,1 0-1,-1 1 1,1-1 0,0 1-1,0 0 1,1 0-1,-1 0 1,1 0-1,-1 1 1,1 0 0,8-3-1,-10 4 102,0 0 0,1 1-1,-1-1 1,0 0 0,1 1 0,-1 0 0,1 0-1,-1 0 1,0 1 0,1-1 0,-1 1-1,0-1 1,1 1 0,-1 0 0,0 1-1,0-1 1,1 0 0,-1 1 0,0 0 0,-1-1-1,1 1 1,0 1 0,4 3 0,-1 1 197,0 1 1,-1 0-1,1 1 1,-2-1 0,1 1-1,-1 0 1,-1 0 0,1 0-1,-2 1 1,1-1-1,-1 1 1,-1-1 0,1 1-1,-1 14 1,-1-10-196,0 1-1,-1-1 1,-1 1 0,0-1-1,0 1 1,-2-1 0,0 0-1,0 0 1,-9 16 0,1-8-831,-1 0 1,-2 0 0,0-2 0,-1 0-1,-1 0 1,-30 25 0,41-40 80,0-1 1,0 0-1,-1 0 0,0 0 1,-8 3-1,13-6 363,0 0-1,0 0 1,0 0-1,0-1 1,0 1-1,0-1 1,0 0-1,0 1 1,-1-1-1,1 0 1,0 0-1,0 0 1,0 0-1,0-1 1,0 1-1,0-1 1,0 1-1,0-1 1,0 0-1,0 1 1,0-1-1,0 0 1,-3-2-1,1-3-106,0 0-1,1 0 1,-1 0-1,1-1 1,1 1-1,-1-1 1,-2-10-1,-1-1 407,-2-5 193,-19-48 1527,24 67-1156,1-1 0,-1 1 0,0-1 1,0 1-1,-1 0 0,-6-6 0,10 10-559,0 0 1,0 0 0,0 0-1,0 0 1,0 0-1,0 1 1,0-1 0,0 0-1,0 0 1,0 0 0,0 0-1,0 0 1,0 0-1,0 0 1,0 0 0,0 1-1,0-1 1,0 0 0,0 0-1,0 0 1,0 0-1,0 0 1,0 0 0,0 0-1,0 0 1,0 0 0,-1 0-1,1 0 1,0 0-1,0 1 1,0-1 0,0 0-1,0 0 1,0 0 0,0 0-1,0 0 1,0 0-1,-1 0 1,1 0 0,0 0-1,0 0 1,0 0-1,0 0 1,0 0 0,0 0-1,0 0 1,0 0 0,-1 0-1,1 0 1,0 0-1,0 0 1,0 0 0,0 0-1,0 0 1,0-1 0,0 1-1,0 0 1,0 0-1,-1 0 1,1 0 0,0 0-1,0 0 1,0 0 0,4 10 498,0-6-467,0 0 1,0 0-1,1 0 1,0 0-1,-1-1 0,1 0 1,1 0-1,-1 0 1,0 0-1,1-1 1,-1 0-1,1 0 1,0-1-1,-1 1 1,1-1-1,7 0 1,5 1-146,-1-1 0,0-1 0,1 0 0,-1-1 0,20-4 0,3-5-873,0-2 0,-2-1-1,0-2 1,41-23 0,24-18-2846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2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583 0 4481,'0'0'5941,"-19"32"-5077,-65 98-402,77-119-485,-1 0 1,0-1 0,-1-1-1,0 1 1,0-2-1,-1 1 1,0-1 0,-1 0-1,0-1 1,0-1-1,0 0 1,-17 7-1,5-2-356,-16 6-450,-1-2 0,0-2 1,-77 15-1,112-27 823,-2 0 1,1 0 0,-1 1 0,0 0 0,-9 4 0,14-5 22,1 0 0,-1 0 0,0 1-1,1-1 1,-1 0 0,1 0 0,-1 1-1,1-1 1,0 1 0,0-1 0,0 1-1,0 0 1,0-1 0,0 1 0,0 0-1,0 0 1,1-1 0,-1 1 0,0 0-1,1 3 1,-3 19 480,1 1 1,1 0-1,1-1 1,4 30-1,22 99 1633,-6-44-1071,8 148 148,-24-237-1675,-4-19 452,0-1-1,1 0 1,-1 0-1,0 0 1,0 0-1,0 0 1,0 0-1,1 0 1,-1 0-1,0 0 1,0 0-1,0 1 1,0-1 0,1 0-1,-1 0 1,0 0-1,0 0 1,0 0-1,1 0 1,-1 0-1,0 0 1,0-1-1,0 1 1,0 0 0,1 0-1,-1 0 1,0 0-1,0 0 1,0 0-1,0 0 1,1 0-1,-1 0 1,0 0-1,0-1 1,0 1 0,0 0-1,0 0 1,0 0-1,1 0 1,-1 0-1,0-1 1,0 1-1,0 0 1,0 0-1,0 0 1,0 0 0,0-1-1,16-37-623,7-36 339,3 2 0,4 1 0,45-81-1,-60 126 304,0 1 0,2 1 0,1 0 0,1 1 0,1 1 0,1 1 0,1 1 0,1 1 0,0 0 0,1 2 0,41-22 0,-49 32 145,0 1 1,0 1 0,0 0-1,0 1 1,1 1 0,0 0 0,-1 1-1,31 1 1,-44 0-71,-1 1 1,1 0-1,0 0 0,0 1 1,-1-1-1,1 0 0,0 1 1,-1 0-1,1-1 0,0 1 1,-1 0-1,1 0 0,-1 1 1,1-1-1,-1 0 0,0 1 0,0 0 1,1-1-1,2 5 0,-3-3 50,0 1-1,-1-1 0,1 1 0,-1 0 0,1-1 0,-1 1 0,0 0 0,-1 0 1,1 0-1,-1 0 0,0 0 0,0 6 0,-1-1-256,1 0-1,-2-1 1,1 1 0,-2-1-1,1 1 1,-1-1 0,0 0-1,0 0 1,-1 0-1,0-1 1,-1 1 0,0-1-1,0 0 1,0 0 0,-1-1-1,0 1 1,0-1 0,-1-1-1,1 1 1,-16 8-1,8-5-487,0-1 0,0-1 0,-1 0 0,0-1-1,-1 0 1,0-2 0,1 1 0,-2-2 0,1 0-1,-22 0 1,24-2 601,0 0 1,-1-1-1,1-1 0,0-1 1,0 0-1,0 0 0,-17-6 1,23 5 295,5 1 318,-1 0 1,0 1 0,0-1-1,-1 1 1,1 0-1,-8 0 1,11 17 1053,2 0-1236,0-8-6,-1 0 0,0 0-1,0 1 1,-3 9 0,3-17-343,0 1 0,0-1 1,-1 0-1,1 1 0,0-1 1,-1 0-1,1 0 1,-1 1-1,0-1 0,1 0 1,-1 0-1,0 0 1,0 0-1,0 0 0,0 0 1,0 0-1,0 0 0,0 0 1,0 0-1,0-1 1,0 1-1,0 0 0,0-1 1,-1 1-1,1-1 0,0 1 1,0-1-1,-1 0 1,1 1-1,0-1 0,-1 0 1,-1 0-1,3 0-58,0 0 0,0 0 0,-1 0 0,1 0 0,0 0 0,0 0 0,-1 0 0,1 0-1,0 0 1,0 0 0,0 0 0,-1 0 0,1 0 0,0 0 0,0-1 0,0 1 0,-1 0 0,1 0 0,0 0 0,0 0 0,0 0 0,0 0-1,-1-1 1,1 1 0,0 0 0,0 0 0,0 0 0,0-1 0,0 1 0,0 0 0,0 0 0,0 0 0,-1-1 0,1 1 0,0 0 0,0-1-1,0-3-30,-1 0 0,1 0 0,0-1 0,0 1 0,0-1 0,0 1 0,1 0 0,0 0 0,0-1 0,0 1 0,0 0 1,1 0-1,-1 0 0,1 0 0,0 0 0,1 0 0,-1 1 0,0-1 0,1 1 0,0 0 0,0-1 0,0 1 0,0 0 0,1 1 0,-1-1 0,5-2 0,0-1 15,0 1 1,1 0 0,0 0 0,0 1 0,0 0-1,0 1 1,1 0 0,0 0 0,-1 1 0,20-2-1,-20 3 24,0 1 0,0 0 0,1 1-1,-1 0 1,0 0 0,0 1 0,0 0-1,16 6 1,-20-5 0,-1-1 0,0 1-1,0 0 1,0 0 0,0 0 0,0 1-1,-1-1 1,1 1 0,-1 0 0,0 0-1,0 0 1,-1 0 0,1 1 0,-1-1-1,0 1 1,0-1 0,2 10 0,-1-3-59,0 0 1,-1-1-1,-1 1 0,0 0 1,0 0-1,-1 0 0,-1 0 1,0 0-1,0 0 1,-1 0-1,-1 0 0,1-1 1,-2 1-1,1-1 1,-2 0-1,1 0 0,-1 0 1,-8 10-1,-9 12-909,-2-1 1,-1-1-1,-48 44 0,44-46 113,-55 54-2619,5-8-59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4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1680,'0'0'17508,"157"121"-17508,-150-94-728,-7 3-1641,-29 21-375,-21-3-1505,-10-3 128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2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1 473 2168,'0'0'9073,"14"26"-7566,47 80-187,-57-100-1140,0 0 0,0 0 0,0-1 0,1 0 0,0 0 0,0 0 0,1-1-1,-1 1 1,1-1 0,0 0 0,0-1 0,0 0 0,1 0 0,7 3 0,-2-1 306,-12-5-393,1 0 0,0 1 0,-1-1 0,1 0 0,0 1 0,0-1 0,-1 0 0,1 0 1,0 0-1,0 1 0,-1-1 0,1 0 0,0 0 0,0 0 0,0 0 0,-1-1 0,1 1 0,0 0 0,0 0 0,-1 0 0,1-1 0,0 1 0,0 0 0,-1-1 0,1 1 1,0 0-1,-1-1 0,1 1 0,0-1 0,-1 1 0,1-1 0,-1 0 0,1 1 0,0-2 0,8-28 1335,-4 10-1351,8-13-138,2 0 0,1 1 0,2 1-1,1 1 1,1 0 0,2 2-1,1 0 1,27-25 0,-5 10-313,2 2 1,1 3-1,98-60 1,-120 82 391,1 2 0,0 1 1,1 1-1,1 1 0,0 2 1,0 0-1,1 2 1,0 2-1,0 1 0,0 1 1,1 1-1,32 3 0,-61-1-13,0 0 0,0 0 0,0 0 0,0 1-1,0-1 1,0 1 0,0-1 0,0 1-1,0 0 1,0 0 0,0 0 0,0 0 0,-1 0-1,1 0 1,0 1 0,-1-1 0,1 0 0,-1 1-1,1-1 1,-1 1 0,0 0 0,0-1 0,0 1-1,0 0 1,0 0 0,0 0 0,0 0 0,0 0-1,-1 0 1,1 0 0,-1 0 0,1 0 0,-1 0-1,0 0 1,0 0 0,0 0 0,0 0 0,0 0-1,-1 0 1,1 0 0,0 0 0,-1 0 0,0 0-1,1 0 1,-1 0 0,0 0 0,0 0 0,0 0-1,0-1 1,0 1 0,-1 0 0,1-1 0,-1 1-1,1-1 1,-1 1 0,-1 1 0,-22 13-402,-1 0 0,-1-1 1,-46 18-1,43-21-254,-1 2-732,-1-2 0,-1-1 0,0-2 0,0-1 0,-53 6 0,25-12-2906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7730,'0'0'9618,"57"211"-6938,-43-127-743,-3 4-705,-4-1-816,-7 0-416,0 4-536,0-10-1464,0-6-1921,-29-33-1408,4-18 511,4-24 194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3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1792,'0'0'18388,"47"187"-18100,-26-130-288,11 15-872,-7-15-2913,-4-14-3696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4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0 214 6721,'0'0'11466,"56"2"-9857,508-18 1891,-251-13-2447,392-32 550,10 33-2642,-710 28 715,1 0-1,-1 0 1,1 0-1,-1-1 1,1 0-1,-1 0 1,8-3-1,-12 4 33,1-1 0,-1 0 0,1 0 0,-1-1 1,0 1-1,1 0 0,-1 0 0,0-1 0,0 1 0,1-1 0,-1 1 1,-1-1-1,1 1 0,0-1 0,0 1 0,0-1 0,-1 0 0,1 0 0,-1 1 1,1-1-1,-1 0 0,0 0 0,0 0 0,0 1 0,0-1 0,0-3 0,0-26-5750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4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8698,'0'0'2624,"50"295"-1527,-4-57 423,-7 30 368,-14 0-71,-18-9-713,-7-24-488,0-7-480,0-14-136,0-45-576,0-46-1200,11-26-1353,10-40-2064,-3-27-16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5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9594,'42'-1'1458,"685"-4"-57,-635 5-1067,633 9 2497,-8 60-1949,-641-56-914,85 27 1,-134-31 14,0 1 0,-1 1-1,0 1 1,0 1-1,-2 1 1,29 21-1,-51-34 140,-1 0-1,1 0 0,-1 0 0,1 1 0,-1-1 0,1 0 0,-1 1 1,0-1-1,0 1 0,1-1 0,-1 1 0,0-1 0,-1 1 0,1 0 1,0 0-1,0-1 0,0 4 1436,-1-4-1491,-1-1-1,0 0 0,1 0 1,-1 0-1,1 1 1,-1-1-1,1 0 1,-1 0-1,1 1 0,-1-1 1,1 0-1,-1 1 1,1-1-1,0 1 0,-1-1 1,1 1-1,-1-1 1,1 1-1,0-1 0,-1 1 1,1-1-1,0 1 1,0-1-1,0 1 1,-1-1-1,1 1 0,0-1 1,0 1-1,0 1 1,-2 23-218,1-20 250,1 176-4,3 23 546,26 301 979,-2-37-552,-9 385 280,-17-669-5537,-1-1-4632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6:25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7322,'0'0'11674,"199"54"-11674,-131-54-80,-14 0-3113,-15 0-4272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3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3249,'0'0'10402,"0"3"-9386,0 24-296,0 15 393,0 22-481,3 17-632,-3 21-400,0 79-2289,-7-22-2016,-21-8-408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4.0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3569,'0'0'4681,"-7"238"-3017,-4-136-72,4 0 1,0-2-249,7-1-1344,0 0-104,25 37-2216,10-25-2041,1-18-632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4.3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6233,'-20'62'567,"-78"263"2793,79-248-2251,3 1 1,-6 92-1,19-139-1115,2-1-1,1 0 1,2 0-1,0 0 1,2 0-1,2 0 0,0-1 1,2 0-1,13 31 1,23 58-4190,75 141-1,-76-180 2848,75 155-282,-105-202 2080,-2 0-1,-1 0 0,-2 1 0,-1 1 0,5 64 1,-8 363 3500,-4-120-2501,48 285 264,43 5-1366,-89-617-352,43 323-28,2 358-1,-47-667 25,0-8-18,0-1 1,2 0-1,5 29 1,-7-46-87,0-1 1,0 0-1,0 1 0,1-1 0,-1 0 1,1 1-1,-1-1 0,1 0 1,-1 0-1,1 1 0,0-1 1,-1 0-1,1 0 0,0 0 1,0 0-1,0 0 0,0 0 0,0 0 1,0 0-1,0 0 0,0 0 1,0-1-1,1 1 0,-1 0 1,0-1-1,0 1 0,3 0 1,10-1-3823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4081,'0'0'5881,"193"0"-5001,-133 0-264,-3 0-215,-10 0-273,-12 0-128,-17 3-1049,-7 9-1423,-11-3-1057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4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5713,'0'0'11835,"20"3"-9737,67 9-206,104 0 0,112-11-51,-164-2-1198,-20 0-221,200 4 253,-282-1-596,0 2-1,0 2 1,0 1-1,38 14 1,134 57 95,-11-2-106,-12-22 174,1-8 1,2-8-1,2-9 1,324 9-1,119-37 462,197 6-180,-3 80-430,-342-26 88,-50 4 132,-241-31-285,233 10 1,119-41-622,-304-5-339,-240 2 877,17 0-43,1 0 0,0 2 0,0 0 0,21 6 1,-38-7 39,1 1 0,0-1 0,0 1 0,0 1 0,-1-1 0,1 1 0,-1-1 0,0 1 0,6 5 0,-8-5-61,0-1 0,0 1 0,0-1-1,0 1 1,0-1 0,-1 1 0,0 0 0,1 0 0,-1 0 0,0 0 0,0 0 0,0 0 0,-1 0 0,1 0-1,-1 0 1,0 6 0,0-8-210,0 0 1,0 0-1,0 0 0,0 0 0,0 0 1,0 0-1,0-1 0,0 1 0,0 0 0,-1 0 1,1 0-1,0 0 0,-1 0 0,1 0 0,-1-1 1,1 1-1,-1 0 0,1 0 0,-1-1 1,0 1-1,1 0 0,-1-1 0,0 1 0,1 0 1,-1-1-1,0 1 0,-1 0 0,-14 1-7244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5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3961,'0'0'17217,"-1"23"-15297,0-14-1759,-1 46 782,6 75 0,7 353 1892,-11-299-2416,54 1496 2827,-2-155-2124,-48-509-1122,-4-804 0,-37 1106 50,0-103-651,36-924-196,0-176 384,4 137-1116,-2-226 687,8 44 0,-7-61-168,0-1-1,1 1 1,0-1 0,0 0-1,1 0 1,0 0-1,8 13 1,0-11-7666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5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1 784,'0'0'6468,"-17"29"-4681,-51 92-37,47-75-584,19-23 70,3-13-695,-1-8-382,0 1 1,0-1-1,1 1 0,0-1 0,-1 0 0,1 1 0,0-1 0,0 0 0,0 0 1,0 1-1,1-1 0,-1 0 0,1 0 0,-1 0 0,1-1 0,0 1 1,0 0-1,-1-1 0,1 1 0,5 2 0,4 3 542,0-1-1,24 9 1,-23-11-286,45 18 929,2-3 1,0-3-1,65 9 1,204 15 796,-3-16-822,76-9-159,1667-48 2018,-602-75-3178,585-34 0,-2007 141-28,-36 2-71,0-1 0,0 0 0,0 0-1,0-1 1,0 0 0,0 0 0,-1-1 0,1 0-1,0 0 1,7-4 0,-12 4-328,0 0-1,0-1 0,0 1 1,0-1-1,0 1 1,0-1-1,4-6 1,-5 5-508,1 0 1,-1 1 0,0-1 0,0-1 0,0 1 0,-1 0 0,2-7 0,0-37-9555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6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8202,'0'0'16963,"31"2"-15194,62 7-18,103 23 0,-84-8-689,332 90 207,-434-110-1269,15 4 0,0 2 0,35 18 0,-54-25 0,-1 1 0,1 0 0,-1 0 0,0 0 0,0 0 0,0 1 0,0 0 0,-1 0 0,0 0 0,0 0 0,0 1 0,0-1 0,-1 1 0,0 0 0,2 7 0,-2-5 0,-1 1 0,-1-1 0,1 1 0,-1 0 0,-1-1 0,1 1 0,-2 0 0,1-1 0,-1 1 0,0 0 0,-1-1 0,0 1 0,0-1 0,-1 0 0,0 0 0,-1 0 0,1 0 0,-9 11 0,-3 2 0,-1 0 0,-1-2 0,0 0 0,-2-1 0,-23 18 0,-30 21-71,-2-4 1,-3-3-1,-88 43 1,-256 97-421,392-178 494,21-10 2,0 1 1,0 0-1,0 0 0,0 1 0,1 0 1,-1 0-1,1 1 0,0 0 0,-10 9 1,17-13-6,-1-1 1,1 1-1,0 0 1,-1-1-1,1 1 1,-1-1-1,1 1 1,0 0-1,-1-1 1,1 1-1,0 0 1,0 0-1,0-1 1,-1 1-1,1 0 1,0-1-1,0 1 1,0 0-1,0 0 1,0-1-1,0 1 1,1 0-1,-1 0 1,0-1 0,0 1-1,0 0 1,1-1-1,-1 1 1,0 0-1,1-1 1,-1 1-1,1-1 1,-1 1-1,0 0 1,1-1-1,-1 1 1,2 0-1,1 1 9,0 0 0,0 0-1,1 0 1,-1 0-1,0-1 1,1 1 0,0-1-1,5 2 1,47 7 134,1-3 1,1-1 0,65-4-1,-109-1-137,615-34 38,5-62-48,-584 86-186,51-8 462,-35 13-2983,-55 4-5322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6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15851,'0'0'16916,"-7"16"-16916,-15-16-7114,-6-3-13050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7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18 6945,'0'0'14681,"7"0"-12951,239-9 4123,85 1-2471,-295 10-3358,-1 3 0,0 0 0,0 2 0,-1 2 0,1 1 0,-2 2 0,54 26-1,-33-9-26,-1 2-1,-1 2 0,75 64 0,-124-95 4,-1 1 0,1-1 0,0 0 0,-1 1 0,0-1 0,1 1 0,-1 0 0,0 0 0,-1 0 0,1 0 0,0 0 0,-1 0 0,1 1 0,-1-1 0,0 0 0,0 1 0,-1-1 0,1 1 0,-1-1 0,0 1 0,1-1 0,-2 1 0,1-1 0,0 1 0,-1-1 0,1 1 0,-1-1 0,0 0 0,0 1 0,0-1 0,-1 0 0,1 0 0,-3 3 0,-4 8 0,-1-2 0,-1 1 0,0-1 0,-1-1 0,0 0 0,-16 12 0,-118 91 0,-5-6 0,-276 150 0,298-195 0,-196 67 0,308-125 0,1-1 0,15-4 0,0 0 0,1 0 0,-1 0 0,0 0 0,0 0 0,0 0 0,0 0 0,0 0 0,0 0 0,0 1 0,0-1 0,0 0 0,0 0 0,0 0 0,0 0 0,0 0 0,0 0 0,0 0 0,0 0 0,0 0 0,0 0 0,0 0 0,0 0 0,0 1 0,0-1 0,0 0 0,0 0 0,0 0 0,0 0 0,0 0 0,0 0 0,0 0 0,0 0 0,0 0 0,0 0 0,0 0 0,0 0 0,0 1 0,0-1 0,0 0 0,0 0 0,82 8 0,118-5 0,-124-3 0,470-12 0,25 0 0,-457 16 0,-98-2 0,-1 1 0,0 0 0,0 0 0,-1 2 0,19 7 0,-24-7 0,-9-2 0,-16-4 0,0-4-70,0-1 0,0-1-1,0 0 1,1-1 0,-18-13 0,-12-11-3198,-13-12-9447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0:5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374 10 4689,'0'0'11028,"-10"-1"-9095,1 0-1950,-15-5 4308,23 6-4244,22-1 1068,-9 1-678,25-1 381,0 2 0,0 2-1,0 1 1,37 9-1,-19 2-484,0 3 0,-1 2 0,-2 3 0,0 1-1,-1 3 1,55 40 0,-95-59-313,0 1-1,0 0 0,-1 1 1,0 0-1,-1 0 1,0 1-1,-1 1 1,13 22-1,-18-28-15,0 0 1,0 0-1,-1 1 0,0-1 0,-1 1 0,1 0 0,-1-1 1,0 1-1,-1 0 0,0 0 0,0 0 0,0-1 0,-1 1 1,0 0-1,0 0 0,-1-1 0,0 1 0,0-1 0,0 0 1,-6 11-1,-2-1 34,0-1 0,-1 0 1,-1 0-1,0-1 0,-16 14 1,-79 63 147,77-67-170,-59 45 19,-3-5 0,-3-3-1,-2-5 1,-3-3 0,-2-6 0,-134 44 0,211-84-20,19-6 13,0 1-1,0 0 1,0 0 0,1 0-1,-1 0 1,0 1-1,-5 4 1,10-4 229,11 0-78,92 4 429,149-10-1,294-65-607,-124 9 0,-355 55 193,-10 1-820,-34 0-4739,-44 13-4389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00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3948 790 1024,'0'0'3301,"0"-26"-798,0-14-1674,-2-113 2335,1 141-2694,0 0 1,-1 0-1,-1 0 0,0 0 1,-1 0-1,0 1 1,-1 0-1,0-1 0,0 2 1,-1-1-1,-1 1 0,-8-11 1,9 14-172,0 0 0,0 1 0,-1 0 0,0 0 0,0 0 0,0 1 0,-1 0 0,1 0 0,-1 1 0,-1 0 0,1 0 0,0 1 0,-1 0 0,0 1 0,0 0 0,-17-2 0,11 3-209,-1 1 0,1 1-1,0 0 1,0 1-1,0 1 1,0 0 0,0 1-1,1 1 1,-1 0-1,-18 10 1,-115 69 161,-539 390 424,492-320-260,-250 257 0,180-122 64,13 11-1,12 11 1,-248 425-1,393-571-283,8 4-1,7 4 1,8 3 0,-54 201 0,-131 838 470,207-900-553,14 2-1,5 402 1,35-591-104,5-1 0,50 244 0,1-147-205,111 277 1,132 189-127,-288-658 330,95 183-142,-95-189 100,0-2 0,2 0 0,1-1-1,1 0 1,42 37 0,-53-54 33,1 1 1,1-2-1,-1 1 0,1-1 0,0 0 1,0-1-1,1 0 0,-1-1 1,22 4-1,0-3 10,66-1 0,-93-3-8,14 0 10,-1-1 1,1-1-1,-1-1 1,0-1-1,0 0 1,0-1 0,0-1-1,-1-1 1,0 0-1,0-1 1,-1-1-1,28-21 1,9-10 39,-3-2 0,88-97-1,182-216 81,211-213-176,-376 432 39,199-135-1,-332 255 10,122-86 61,5 6 0,4 7 0,260-110 1,-301 156-31,1 4 1,1 6 0,2 4 0,1 6 0,1 4 0,148-3-1,-222 20 68,0 2 0,0 1-1,0 3 1,81 16-1,-47 4 72,0 3 0,127 65 0,139 102 429,-200-110-375,-29-17 206,237 99 0,-308-150-356,1-2 0,0-1 0,1-3 0,0-2 0,0-2 0,1-2 0,0-2 0,0-2 0,61-7 0,-55-2 37,-1-2-1,71-25 1,14-15 38,-3-6 0,132-78 0,236-183-108,-381 229-43,171-159 0,-230 185 0,-2-2 0,-4-3 0,92-144 0,-68 69 0,94-231 0,28-170 0,-143 377 0,30-73 0,103-316 0,-163 443 0,-5-2 1,-5-1-1,4-123 0,-14-352-9,-10 385-10,-27-369-475,16 474 380,-5 0 0,-5 1 0,-53-154 1,61 217 125,-1 0 0,-2 1 1,-2 0-1,-1 2 0,-1 0 1,-2 2-1,-41-46 0,-16-3 74,-4 5 0,-104-74 0,-202-114 27,-461-251-137,714 440 21,-213-84 0,268 130 4,0 3-1,-2 3 0,0 5 0,-106-10 0,53 18 36,-1 6-1,1 6 1,-1 5 0,-183 36 0,-527 163-59,21 73-503,459-124-1335,276-106-2108,-157 108 0,114-53-6419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01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1035 1040 4505,'0'0'1138,"3"-34"222,12-116 230,-11 109-885,-1 20 329,-1 0 0,-1-1-1,-1 0 1,-5-35 0,4 54-867,1 1 1,-1-1-1,0 1 1,0-1-1,0 1 0,0-1 1,-1 1-1,1 0 1,0 0-1,-1 0 0,0 0 1,1 0-1,-1 0 1,0 0-1,0 0 0,0 1 1,0-1-1,-1 1 0,1 0 1,0-1-1,0 1 1,-1 0-1,1 0 0,-1 0 1,1 1-1,-1-1 1,-3 0-1,-2 0 49,0 0 0,0 1 0,1-1 0,-1 2 1,0-1-1,0 1 0,0 0 0,-12 4 0,10-1-93,0-1 0,0 2-1,1 0 1,-1 0 0,1 0-1,0 1 1,-14 13 0,-3 6 165,-28 33 0,11-4 118,-38 60 0,-11 33 248,6 4-1,7 4 1,-106 299 0,139-312-228,7 1 0,7 1 0,5 2 0,-13 284 0,39-367-291,2 1 1,3 0-1,23 116 0,-20-152-103,1 1-1,1-2 0,1 1 0,2-2 0,1 1 0,1-2 1,1 1-1,1-2 0,1 0 0,39 41 0,-30-42-15,0-1 0,2-1-1,0-2 1,1 0-1,1-2 1,1-1 0,44 16-1,18 0 94,137 28-1,-103-35-4,221 14 1,144-35 47,-313-13-108,-1-9 0,0-7 0,213-58 0,-305 58-22,-1-4-1,-1-3 1,-2-4 0,-2-4-1,90-58 1,-115 60-1,-1-2 1,-1-3-1,-3-1 1,-2-3-1,-1-2 1,-3-2-1,56-84 0,-61 70 0,-2-2 0,-3-1 0,-3-1 0,-3-2 0,33-132-1,-39 99 29,-5 0-1,-4-1 0,-2-172 0,-11 214-13,-3 1 1,-3-1 0,-3 1-1,-2 0 1,-37-112-1,13 83-69,-4 2 0,-4 1-1,-4 3 1,-3 1 0,-81-100-1,64 101-46,-4 4 0,-3 2 0,-3 4 0,-149-108 0,170 143 58,-2 1 0,-2 3-1,-1 3 1,-1 3 0,-2 2-1,-1 3 1,0 3 0,-2 3-1,-134-17 1,64 25 9,-182 11 0,277 1 18,1 2-1,0 2 1,0 1 0,-77 27-1,90-24-95,1 1-1,0 1 1,1 2-1,1 0 1,0 2-1,1 1 1,-36 33 0,53-43-170,-1 0 0,2 0 0,-1 1 0,1 0 0,0 0 0,1 0 0,0 1 0,0 0 0,1 0 0,1 0 0,-5 19 0,-1 44-3789,9 6-3463,3 2-2048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1:04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1 120 11450,'0'0'13507,"26"-13"-12285,-19 9-1151,23-12 155,0 2-1,1 1 1,0 1-1,1 1 1,43-7-1,9 8 192,-1 3 0,104 6 0,-155 3-352,0 1 0,-1 1 0,1 2 0,-1 2 0,0 0-1,0 2 1,-1 2 0,55 29 0,-62-28-52,-1 1 0,0 1 0,-1 1 0,-1 0 0,0 2-1,-1 1 1,-1 0 0,-1 1 0,-1 1 0,-1 0 0,17 32 0,-27-43 3,0 0 0,-1 0 0,0 0 0,-1 1 0,0 0 0,-1-1 0,0 1 0,-1 0 1,0 0-1,-1 0 0,0 0 0,-1 0 0,0 0 0,0 0 0,-4 11 0,0-7 7,0 1 1,-1-1-1,-1 0 0,-1-1 1,0 1-1,0-1 1,-2-1-1,0 0 0,-14 15 1,-24 21 13,-2-3 1,-2-1 0,-2-3-1,-64 37 1,11-16 46,-154 66 0,168-91-56,-39 18 28,132-55-49,-1-1-1,0 0 1,0 0 0,0 1 0,0-1 0,0 1-1,0-1 1,0 1 0,0-1 0,0 1 0,1 0-1,-1-1 1,0 1 0,1 0 0,-1 0-1,0-1 1,1 1 0,-1 0 0,1 0 0,-1 0-1,1 0 1,-1 0 0,1 0 0,0 0 0,-1 0-1,1 0 1,0 0 0,0 0 0,0 0 0,0 0-1,0 0 1,0 0 0,0 0 0,0 0-1,0 0 1,1 0 0,-1 0 0,0 0 0,0 0-1,1 0 1,-1-1 0,1 1 0,-1 0 0,2 2-1,0-1 36,1 1-1,-1 0 0,1 0 1,0-1-1,0 0 0,0 1 1,0-1-1,0 0 0,1-1 1,-1 1-1,5 1 0,14 4 141,1-1 0,1-1-1,-1-2 1,27 2 0,103-2 369,-99-4-569,966-5 18,-1019 6 0,-1 1-1,1-1 1,-1 0 0,1 0-1,-1 0 1,1 0 0,0 0-1,-1 0 1,1 0 0,-1 0-1,1 0 1,-1 0 0,1 0-1,-1 0 1,1 0 0,-1-1-1,1 1 1,-1 0-1,1 0 1,-1 0 0,1-1-1,-1 1 1,1 0 0,-1-1-1,1 1 1,-1 0 0,1-1-1,-1 1 1,0-1 0,1 1-1,-1-1 1,0 1 0,0-1-1,1 1 1,-1-1 0,0 1-1,0-1 1,0 1 0,1-1-1,-1 1 1,0-1 0,0 1-1,0-1 1,0 1 0,0-1-1,0 1 1,0-1 0,0 0-1,0 1 1,0-1-1,-1 1 1,1-1 0,0 1-1,0-1 1,0 1 0,-1-1-1,1 1 1,-1-1 0,-19-27-914,19 27 880,-33-30-5254,-4-1-5396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5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0 780 3745,'0'0'7460,"37"-3"-6302,121-12-469,-138 12-666,-1 0-1,1-2 0,-1 0 1,0-1-1,0 0 1,-1-2-1,0 0 1,0-1-1,23-17 1,-24 15-216,-13 9 29,0 0-1,-1 0 0,1 0 1,-1-1-1,0 0 0,0 0 1,0 0-1,0 0 0,-1 0 1,1 0-1,-1-1 1,0 1-1,0-1 0,0 1 1,0-1-1,0 0 0,-1 0 1,0 0-1,0 0 1,0 0-1,0 0 0,-1 0 1,0-1-1,1 1 0,-1 0 1,-1-7-1,1 2-166,-2-18-401,2 26 750,-1 0 0,1 1 0,0-1 1,-1 0-1,1 1 0,-1-1 0,1 0 0,-1 1 0,1-1 0,-1 1 1,1-1-1,-1 0 0,0 1 0,1 0 0,-1-1 0,0 1 1,1-1-1,-1 1 0,0 0 0,1-1 0,-1 1 0,0 0 0,0 0 1,0 0-1,1-1 0,-1 1 0,0 0 0,0 0 0,-1 0 0,1 1 34,-1-1-1,1 1 0,0 0 0,0-1 0,-1 1 0,1 0 0,0 0 0,0 0 0,0-1 1,0 1-1,0 0 0,0 1 0,0-1 0,0 0 0,1 0 0,-1 0 0,0 0 1,1 1-1,-1-1 0,0 0 0,1 1 0,0-1 0,-1 0 0,1 1 0,0-1 0,0 1 1,0 1-1,-2 4 210,-6 24 832,1 2 0,2-1 0,-2 53 0,9 99 2974,-2-177-3907,0 0-39,1-1 0,0 1-1,0 0 1,1-1 0,0 1 0,0-1-1,0 0 1,1 1 0,0-1 0,0 0 0,0 0-1,1-1 1,8 11 0,-9-14-102,-1 1-1,1-1 1,-1 0 0,1 0 0,0 0-1,-1 0 1,1-1 0,0 1 0,0-1 0,0 0-1,0 0 1,1 0 0,-1 0 0,0 0-1,0-1 1,1 1 0,-1-1 0,0 0-1,1 0 1,-1 0 0,0 0 0,1-1-1,-1 1 1,0-1 0,0 0 0,0 0-1,1 0 1,-1-1 0,0 1 0,0-1-1,3-1 1,2-3-124,0 0 1,0-1-1,0 0 1,0 0-1,-1-1 0,0 0 1,-1 0-1,8-12 0,43-84-3163,33-111-5221,-59 121 3606</inkml:trace>
  <inkml:trace contextRef="#ctx0" brushRef="#br0" timeOffset="1">824 238 3665,'0'0'7977,"207"-60"-6032,-129 42-177,4 0-439,-3 0-529,-4 0-232,-15 3-360,-10 6-208,-17 3-152,-16 0-1120,-6 0-841,-11-15-239,0 0-1993,-11 0-240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17 206 16,'-16'16'26990,"30"-14"-26273,89-1 6,1 0-336,169-18 0,160-73 1,67-9-299,-413 92-208,-51 7-2297,-88-4-4595,8-4-3154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5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4673,'0'0'2921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6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3561,'0'0'14358,"3"11"-13382,12 22-357,-1 1-1,-1 0 1,-2 1 0,-1 1 0,9 69-1,-9 324 1082,-12-268-1708,2-114-835,0-40-2050,0-135-7004,0 38 2856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6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3521,'0'0'11018,"221"82"-10618,-171-67-232,-15 3-80,-10 6-72,-14 9 168,-11 6 136,-7 15 88,-36 9-408,-10 10-72,-33 17-1520,15-21-2849,14-24-1464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6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6753,'0'0'8722,"182"48"-8026,-153-27-407,-8 3-289,-3 16-425,-7-4-2031,-11-12-4298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7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8218,'0'0'9130,"203"52"-9130,-110-52-2601,-22-4-2832,-17-8-1937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7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6897,'0'0'9539,"0"183"-7435,0-92-608,0 8-584,0 15-391,0 10-321,-3 5-120,-11 1-80,3-13-817,4-27-1639,7-66-1273,25-42-5625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7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6705,'0'0'5058,"21"163"-2450,-10-67-167,-4 12-745,0 7-728,0 2-632,0-6-336,-7-8-296,0-19-1416,0-21-1225,-14-33-1272,-11-21-96,0-9-1832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8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21 5417,'0'0'8297,"31"2"-7328,97 11-531,-125-13-430,0 0-1,-1 1 1,1-1 0,-1 1 0,1 0 0,-1-1 0,0 1 0,1 0 0,-1 1 0,0-1 0,0 0 0,0 1 0,0-1 0,0 1 0,0 0 0,3 3 0,-4-3-6,0 0 0,-1-1 0,1 1 0,0 0 0,-1 0 0,1 0 0,-1 0 0,0 0 0,0 0 0,0 0 0,0 0 0,0 3 0,0 5-1,0 3-243,0 0 0,0 0 0,-2 0 0,1 0 0,-2 0 0,0 0 0,0-1-1,-1 1 1,0-1 0,-2 0 0,1 0 0,-1 0 0,-1-1 0,-14 19 0,1-3 54,-1-1-1,-1-2 1,-1 0 0,-1-1 0,-1-1-1,-47 30 1,52-40 1383,35-23 191,91-61-1303,62-40-6,-165 110-77,0 0-12,0 0 1,0 0-1,1 0 1,-1 0-1,0 0 1,1 1-1,-1 0 1,1 0-1,0 0 1,6-1-1,-10 2 7,0 0 1,0 0-1,1 0 1,-1 0-1,0 0 0,0 0 1,0 0-1,0 0 0,1 0 1,-1 0-1,0 1 0,0-1 1,0 0-1,0 0 0,1 0 1,-1 0-1,0 0 1,0 0-1,0 1 0,0-1 1,0 0-1,0 0 0,1 0 1,-1 0-1,0 1 0,0-1 1,0 0-1,0 0 0,0 0 1,0 0-1,0 1 1,0-1-1,0 0 0,0 0 1,0 0-1,0 1 0,0-1 1,0 0-1,0 0 0,0 0 1,0 1-1,0-1 0,0 0 1,0 0-1,0 0 1,0 0-1,-1 1 0,1-1 1,0 0-1,0 0 0,0 0 1,-1 7-20,1 0 1,-1 0 0,-1 0-1,1-1 1,-1 1 0,0-1-1,-1 1 1,-5 10-1,-36 52-59,22-35 83,-13 19 12,5-8 600,1 1 0,2 2 1,-21 54-1,40-83 322,10-29 140,1-4-943,2-6-28,0 1 0,2 0-1,0 0 1,20-34 0,48-70-629,-70 117 478,28-43-641,3 1 0,2 2 0,2 2 0,63-55 0,-70 71 232,2 2-1,1 1 1,0 1 0,2 3 0,1 0 0,69-24 0,-84 37 603,0 2 0,1 1 0,-1 0 0,1 2 0,0 1 0,47 2 0,-68 0-50,-1 0 0,0 0 0,0 0 0,1 1-1,-1-1 1,0 1 0,0 0 0,0 0 0,0 0 0,0 1-1,0-1 1,0 1 0,0-1 0,0 1 0,-1 0-1,1 0 1,-1 0 0,1 0 0,-1 1 0,0-1-1,0 1 1,0-1 0,2 5 0,-1 0 173,-1 0 0,1 0 0,-2 0 0,1 1 0,-1-1 0,0 0 0,-1 1 0,0-1 0,-1 10-1,0-7-101,-1 0 0,0-1 0,0 1 0,-1-1-1,-1 1 1,1-1 0,-2 0 0,1-1-1,-1 1 1,0-1 0,-1 0 0,0 0-1,0 0 1,-1-1 0,-11 10 0,-10 7-180,-1 0 0,-56 34 0,56-40-749,-1-2 0,-54 22 0,69-32 72,-1-1-1,0-1 1,0 0-1,0-1 1,0-1 0,0-1-1,-25 0 1,33-1 143,0-1 1,0 0 0,0-1-1,0 1 1,1-1-1,-9-4 1,7 1-501,-1 0 1,1-1-1,-15-12 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8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0 872,'0'0'12827,"197"139"-10130,-140-82-305,0-3-728,11-3-855,-4-6-721,4-3-88,-8-5-1697,12-16-2504,-19-6-2344,-7-15-1937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4201,'0'0'4458,"-4"28"-2461,-24 188 1685,-9-1-1319,-18-5-3646,53-206 1188,0 3-67,0 0 0,0 0-1,0 0 1,1 0 0,0 0-1,0 0 1,1 1 0,0-1 0,2 14-1,-2-20 159,1 0-1,-1-1 0,1 1 1,-1-1-1,1 1 0,-1 0 1,1-1-1,0 1 0,-1-1 1,1 1-1,0-1 0,-1 0 1,1 1-1,0-1 0,0 0 1,-1 1-1,1-1 0,0 0 1,0 0-1,-1 0 0,1 1 1,0-1-1,0 0 0,1 0 1,24 0 133,-21 0-88,2-1-24,-1 0 1,0 0 0,0-1 0,0 0-1,0 0 1,0 0 0,0 0 0,-1-1 0,1 0-1,-1 0 1,0-1 0,0 0 0,0 0-1,0 0 1,-1 0 0,1-1 0,3-5-1,3-3-177,-1-1 0,0 0 0,0-1 0,-2 0 0,8-17 0,-13 23 81,-1 1 0,0-1-1,0 0 1,0 0 0,-1-1-1,-1 1 1,0-16-1,0 14 151,0 11-52,0 0 1,0-1-1,0 1 0,0-1 0,0 1 0,0 0 0,0-1 1,0 1-1,0 0 0,0-1 0,0 1 0,0-1 0,0 1 1,0 0-1,0-1 0,0 1 0,0 0 0,0-1 0,0 1 0,-1-1 1,1 1-1,0 0 0,0-1 0,-1 1 0,1 0 0,0 0 1,0-1-1,-1 1 0,1 0 0,0 0 0,-1-1 0,1 1 0,0 0 1,-1 0-1,1 0 0,0-1 0,-1 1 0,1 0 0,0 0 1,-1 0-1,1 0 0,0 0 0,-1 0 0,1 0 0,-1 0 0,1 0 1,0 0-1,-1 0 0,1 0 0,-1 0 0,0 1 18,0 0 1,0-1-1,0 1 0,0 0 0,0 0 1,0 0-1,0 0 0,1 0 0,-1 0 1,0 0-1,1 0 0,-1 0 0,1 0 1,-1 0-1,1 0 0,-1 1 0,1-1 1,0 0-1,-1 2 0,-6 62 1173,3 0-1,6 82 1,0-44-362,-3-43-563,0 5-342,2-39-3096,-11-67 1716,31 40 1086,-20 2 95,0-1 0,1 0 0,-1 0 0,1 0-1,-1 0 1,1 0 0,-1-1 0,0 1 0,1 0 0,-1-1 0,1 1 0,-1-1 0,0 1-1,0-1 1,1 0 0,-1 1 0,0-1 0,0 0 0,0 0 0,0 0 0,0 0 0,2-2-1,-2-6-2718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8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4041,'0'0'23621,"-139"180"-22877,68-102-432,-11 10-312,-11-1-168,4-6-1160,10-15-977,15-23-703,25-28-681,39-39 160,0-31-2680,28-8 1304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3521,'0'0'2352,"8"25"105,-7-22-2390,9 26 726,-2 0 0,-1 1 0,-1 0 0,-2 0 0,2 42 0,-8-24 364,-1-1-1,-15 68 1,-31 88-519,12-55-3805,32-129 277,8-58-3006,51-183 4744,-46 194 1518,-2 7 280,1-1 0,1 1 1,1 0-1,1 1 0,1 0 1,25-34-1,-26 41-254,1 1 0,0 0-1,1 1 1,0 1 0,1 0 0,0 0-1,1 2 1,0-1 0,0 2 0,22-9 0,37-8 91,1 3 0,152-22 0,-109 24-1596,-111 18 892,1 0-659,0 0 0,0-1 0,0 1 0,0-2 0,0 1 1,10-6-1,-7-3-3393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9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294 440 9234,'0'0'3554,"-11"29"-779,-107 326 3889,88-246-6208,-84 290-3975,110-383 2807,3-14 545,1 0 0,0 0-1,-1 0 1,1 0-1,-1 0 1,0 0-1,0 0 1,0 0-1,0 0 1,0 0 0,0 0-1,0-1 1,-1 1-1,-1 1 1,2-10-656,1-20 110,1 0 0,1 1 0,1-1 0,1 1 0,16-51 0,-17 68 604,9-30-149,2 1 0,2 0 0,1 2 0,27-42 0,-41 73 301,0 1 0,0 0 0,0 0 1,1 1-1,-1-1 0,1 1 1,0-1-1,0 1 0,0 0 0,1 1 1,-1-1-1,1 1 0,6-3 0,-8 5 16,-1-1-1,0 1 0,0 0 0,1 0 0,-1 0 0,0 0 1,0 0-1,1 1 0,-1-1 0,0 0 0,0 1 0,0 0 1,0 0-1,1 0 0,-1 0 0,0 0 0,-1 0 0,1 0 1,0 0-1,0 1 0,0-1 0,-1 1 0,1 0 0,-1-1 1,1 1-1,-1 0 0,0 0 0,1 0 0,-1 0 1,0 0-1,1 4 0,11 25 795,0 1 1,-3 0 0,-1 1-1,6 35 1,15 55 1147,-25-105-1776,2 0-1,0-1 1,1 0 0,15 24-1,-21-38-217,0 0 1,0 0-1,0 0 0,0-1 0,1 1 1,-1-1-1,1 1 0,0-1 0,0 0 1,0 0-1,0-1 0,0 1 0,0 0 0,0-1 1,0 0-1,1 0 0,5 1 0,-6-1 40,-1-1-1,1 0 0,0-1 0,-1 1 0,1 0 1,-1-1-1,1 1 0,0-1 0,-1 0 1,1 0-1,-1 0 0,0 0 0,1 0 0,-1-1 1,0 1-1,0-1 0,0 1 0,0-1 0,0 0 1,0 0-1,0 0 0,0 0 0,-1 0 1,2-3-1,13-24-15,-1 0 1,-1-1 0,-2 0 0,11-45-1,-14 49-328,13-58-2667,-3 0 1,-5-1-1,-2 0 1,-1-89-1,-7 40-1409</inkml:trace>
  <inkml:trace contextRef="#ctx0" brushRef="#br0" timeOffset="1">682 0 5353,'0'0'2377,"214"49"-3162,-92-34 249,3-9-3336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49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7754,'0'0'8826,"40"0"-7581,132 0-711,-38 0-480,-90 0-2536,-44 0 2359,1 1 1,-1-1-1,0 1 0,0 0 0,1-1 0,-1 1 0,0-1 0,0 1 0,0 0 0,0-1 0,0 1 0,0 0 0,0-1 0,0 1 0,0 0 0,0-1 0,0 1 1,0-1-1,0 1 0,0 0 0,-1-1 0,1 1 0,0-1 0,-1 2 0,1-2 29,-5 14-45,-1-1 1,-1-1-1,0 1 0,-1-1 0,0 0 1,0-1-1,-19 19 0,-9 13 161,-34 50 1815,-104 184 0,155-227-1302,13-30-375,6-17-67,0-5 23,2-3-119,0 0 0,0 0 0,1 0 1,0 0-1,-1 0 0,2 1 0,-1-1 0,0 1 0,1 0 0,0 0 0,0 0 0,0 0 0,0 1 0,1-1 0,-1 1 1,1 1-1,0-1 0,0 0 0,0 1 0,0 0 0,0 0 0,1 1 0,-1 0 0,1-1 0,-1 2 0,1-1 1,-1 1-1,1 0 0,-1 0 0,1 0 0,-1 1 0,8 1 0,-10-1-9,0 0 0,0 0 0,0 1 0,0-1 0,0 1 0,0 0-1,-1-1 1,1 1 0,-1 0 0,0 1 0,1-1 0,-1 0 0,0 1 0,0-1 0,0 1 0,-1-1-1,1 1 1,-1 0 0,1 0 0,-1 0 0,0 0 0,0 0 0,1 5 0,0 4-68,0 0 0,-1 0 0,0 1-1,-2 21 1,0-30 34,0 0 0,0 0 0,0 0 1,0 0-1,-1 0 0,1 0 0,-1-1 0,0 1 0,0 0 0,-1-1 0,-4 7 0,6-9 8,0 0-1,0 1 1,-1-1-1,1 0 1,0 1 0,0-1-1,-1 0 1,1 0 0,-1 0-1,1 0 1,-1 0-1,1 0 1,-1-1 0,0 1-1,0-1 1,1 1-1,-1-1 1,0 1 0,0-1-1,1 0 1,-1 0 0,0 0-1,0 0 1,1 0-1,-1 0 1,0 0 0,0-1-1,-1 0 1,2 1-39,1-1 0,-1 1 0,1 0 0,-1-1 0,1 1 0,-1-1-1,1 1 1,0-1 0,-1 1 0,1-1 0,0 0 0,-1 1 0,1-1 0,0 1 0,0-1 0,0 0 0,0 1 0,0-1 0,-1 0 0,1 1-1,0-1 1,0 0 0,1 0 0,-2-35-3861,1-11-460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0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0 5465,'0'0'7271,"25"39"-4437,80 129 53,-94-149-2393,0 2-1,-1-1 0,-2 1 1,0 1-1,-1-1 0,-1 1 1,5 32-1,-8-35-192,5 33 316,-2 0 0,-3 0 0,-2 1 1,-7 65-1,4-102-569,-1 0 0,0 0 0,-1 0 0,-1-1 0,-1 0 0,0 0 0,-1-1 0,-1 1 0,0-2 0,0 1 0,-2-1 0,0 0 0,0-1 0,-1 0 0,0-1 0,-18 13 0,16-14-202,0-1-1,0 0 1,-1-1-1,-1-1 0,1 0 1,-32 9-1,32-13-365,0 0 0,0 0 0,-1-2-1,1 1 1,-1-2 0,0 0 0,1-1-1,-16-2 1,21 1-620,-1-1 0,1 1-1,-1-1 1,1-1 0,-15-8 0,-33-27-8229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0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648 0 9594,'0'0'2774,"-15"29"16,-189 301 3674,-25-52-5445,127-163-3517,5-8-4746,117-126 975,15-8 3541,1 0 1170,1-7-87,-12 10 1750,2 1 1,33-22-1,-54 40 199,1 1-1,0 0 0,1 0 1,-1 1-1,1 0 0,-1 0 1,1 0-1,0 1 0,0 1 1,0-1-1,0 1 0,0 1 1,0-1-1,14 2 0,-20-1-209,0 1-1,-1-1 0,1 1 0,0-1 1,-1 1-1,1 0 0,0 0 1,-1 0-1,1 0 0,-1 0 1,1 0-1,-1 0 0,0 0 1,1 1-1,-1-1 0,0 0 1,0 1-1,0-1 0,1 3 1,0 0 88,0 0-1,0 0 1,-1 0 0,0 0 0,0 1 0,0-1 0,1 9 0,-2-3 105,0 0 1,0 0 0,-1-1 0,0 1 0,-1 0-1,0 0 1,-4 11 0,0-8-85,-1 1 0,0-1-1,-1-1 1,0 1 0,-1-1 0,-12 12-1,-69 65 188,85-84-380,-28 25-302,0-1 0,-65 41 0,92-67 56,-7 5-505,24-19-993,31-24-1163,13-9-450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0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3561,'0'0'4025,"14"189"-1801,-14-83-63,-10 8-393,-19 0-496,8-11-640,7-16-360,10-30-272,4-24-176,0-30-488,25-6 296,11-54-128,21-75-1120,-11 8-1761,-3-2 24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1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3113,'0'0'6921,"40"-20"-6357,137-65-22,-147 73-477,0 2 0,1 1 0,1 1 0,-1 1 0,1 2 0,0 2 1,1 0-1,34 3 0,-42 0-68,-5-1-28,-6 0 10,0 1-1,0 0 1,0 1 0,0 1 0,20 4 0,-31-5-52,0 0-1,0 0 1,0 0 0,-1 1 0,1-1 0,-1 1-1,1 0 1,-1-1 0,1 1 0,-1 0-1,0 0 1,0 1 0,0-1 0,0 0 0,0 1-1,-1-1 1,1 1 0,-1 0 0,1-1 0,-1 1-1,0 0 1,0 0 0,0 0 0,-1 0 0,1 0-1,-1 0 1,1 0 0,-1 0 0,0 0 0,0 3-1,-1-2-71,1 0 0,-1 0 0,0 0 0,0-1-1,0 1 1,-1 0 0,1 0 0,-1-1-1,0 1 1,0-1 0,0 1 0,0-1 0,-1 0-1,1 0 1,-1 0 0,0 0 0,0-1 0,0 1-1,0-1 1,0 1 0,-6 2 0,-9 5-608,-1-1 0,-38 14-1,37-16 159,-94 30-1718,-8 3 3432,48-1 8263,73-39-9333,16 2 507,17-1-750,-15-1 237,1-2 0,-1 0 0,0 0 0,0-2 0,0 0 0,-1-1 0,23-10 0,-36 13 17,1 1 1,-1 0-1,0 0 0,1 0 0,-1 0 0,0 1 1,1 0-1,-1-1 0,1 1 0,4 1 0,-7-1 51,1 1-1,-1-1 0,1 1 1,-1-1-1,1 1 1,-1 0-1,1-1 0,-1 1 1,0 0-1,1 0 0,-1 0 1,0 0-1,0 0 1,0 1-1,0-1 0,0 0 1,0 0-1,0 1 0,0-1 1,0 1-1,-1-1 1,2 3-1,21 58 755,-2 1 1,-3 1 0,-3 0-1,-3 1 1,-2 1-1,1 83 1,-9-88-169,0-4 975,-7 79-1,5-135-1607,-1 1-1,1 0 0,-1-1 0,1 1 0,-1-1 0,0 1 0,0-1 0,0 1 0,0-1 0,0 0 1,0 0-1,0 1 0,0-1 0,-1 0 0,1 0 0,0 0 0,-1 0 0,1 0 0,0-1 1,-1 1-1,1 0 0,-1 0 0,0-1 0,1 1 0,-1-1 0,1 0 0,-1 0 0,0 1 1,1-1-1,-1 0 0,0 0 0,1 0 0,-1-1 0,-1 1 0,-7-1 183,0 0-1,0 0 1,0-1 0,-17-6-1,1-2-386,0-1 0,1-1 0,1-1 0,0-1 0,0-2 0,-25-22 0,6 1-2208,3-1 0,-41-50 0,32 27-5676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1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1432,'0'0'19717,"139"-6"-17389,-39-18-640,14-1-855,11 1-449,0 6-384,36 12-600,-37 3-3177,-27 3-6634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7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1 976,'0'0'11611,"0"36"-11611,0-27-2841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1 400,'0'0'13819,"0"0"-2100,0 0-8613,0 0-2458,0 0 33,0 0-99,0 3-196,-1 80-130,-1-22 134,3 0 0,2 0 0,12 56-390,-11-101 0,1 0 0,0-1 0,1 1 0,1-1 0,0-1 0,1 0 0,1 0 0,0 0 0,1-1 0,1 0 0,0-1 0,0 0 0,7 3 0,-18-14 0,0-1 0,1 1 0,-1-1 0,0 1 0,1-1 0,-1 1 0,0-1 0,1 1 0,-1-1 0,0 1 0,0-1 0,0 1 0,1-1 0,-1 1 0,0 0 0,0-1 0,0 1 0,0-1 0,0 1 0,0-1 0,0 1 0,0 0 0,0-1 0,-1 1 0,1-1 0,0 1 0,0-1 0,0 1 0,-1-1 0,1 1 0,0-1 0,-1 1 0,1-1 0,0 1 0,-1-1 0,1 1 0,0-1 0,-1 0 0,1 1 0,-1-1 0,1 0 0,-1 1 0,1-1 0,-1 0 0,1 1 0,-1-1 0,1 0 0,-1 0 0,0 0 0,1 0 0,-1 0 0,1 0 0,-1 1 0,0-1 0,1 0 0,-1-1 0,-44 22 0,-1-3 0,0-2 0,-46 9 0,-18-20-200,91-25-315,13-94-2169,6 51-1063</inkml:trace>
  <inkml:trace contextRef="#ctx0" brushRef="#br0" timeOffset="1">233 6 6305,'0'0'22245,"0"0"-20397,0 0-1559,0 0 175,0 0 64,0 0-120,203 58-208,-122-50-120,11-2-56,0-6-24,10 0-304,-25 0-896,-26-8-8066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6833,'0'0'7307,"36"21"-6324,115 66-247,-134-78-519,0 0-1,-2 2 0,1 0 1,-1 1-1,26 26 0,-17-13-72,19 14-39,-27-25-157,1 1 0,-2 1 0,0 0-1,14 20 1,-26-31 53,-1 1 1,1-1-1,-1 1 0,0 0 0,-1 0 1,2 6-1,-2-9 49,-1 1-1,1-1 1,-1 0-1,0 0 1,0 0 0,0 0-1,0 0 1,-1 0 0,1 0-1,-1 0 1,0 0 0,1 0-1,-1 0 1,-2 4-1,-4 0 28,-1 0 0,1-1 0,-1 0 0,0 0 0,0-1 0,-1 1 0,-10 4 0,-1 1-30,-29 18 63,-2-3 0,0-1 0,-77 25 0,91-45 1974,41-5-1919,15 2-56,0 1 0,0 2 0,-1 0 0,0 0 0,0 2 0,30 15 0,-19-9 260,35 15 248,216 85 3661,-229-95-3501,1-3 0,1-2 0,84 9 0,-68-18-569,76-4 0,-130-1-430,-1-1-1,1 0 1,0-1-1,-1 0 1,0-2-1,0 1 0,0-2 1,0 0-1,14-8 1,-8 1-1935,0 0 0,27-25 0,0-10-7793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8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1704,'0'0'11844,"11"15"-10542,-5-6-1104,2 1 36,0 1 1,0 0-1,-2 0 0,1 1 1,-1 0-1,-1 0 0,0 1 1,6 25-1,-6 11 407,-1 1-1,-4 69 1,-1-47-531,10-85-67,41-93-106,-22 45-166,39-64 0,-56 108 159,0 0-1,1 1 0,1 0 1,1 1-1,0 1 1,0 0-1,2 1 0,20-13 1,-30 22 45,1 0 1,0 1-1,-1 0 1,16-4-1,-20 6 25,-1 1 0,1-1 0,0 1 0,0-1 0,0 1 0,0 0 0,0 0 0,0 0 0,0 0-1,0 0 1,0 0 0,-1 0 0,1 1 0,0-1 0,0 1 0,0 0 0,0-1 0,-1 1 0,1 0 0,0 0 0,-1 0 0,1 0 0,0 0 0,1 2 0,-1 3 66,1 0 1,-1 1 0,0-1-1,0 1 1,-1-1-1,0 1 1,0-1-1,-1 1 1,0 0 0,-1 12-1,1-6 118,-1 44 740,-2-1 0,-13 68-1,14-118-857,1-2-53,0-1 0,0 1 0,1-1 0,-1 1 0,1-1 0,0 1 0,0 0 0,0-1-1,0 1 1,1 4 0,7-10-130,2-6 126,1-1-1,-1 0 1,0-1 0,-1 0-1,0 0 1,-1-1 0,13-20-1,-3 4-52,48-74-322,31-40-369,-94 137 700,0 1 0,1-1 1,-1 1-1,1 0 0,0 0 1,0 0-1,0 1 0,6-4 1,-8 5 27,-1 1 1,0-1-1,1 1 1,-1-1-1,0 1 1,1 0-1,-1-1 1,1 1-1,-1 0 1,1 0-1,-1 0 1,0 0-1,1 0 1,-1 1-1,1-1 1,-1 0-1,0 1 1,1-1-1,-1 0 1,0 1-1,1 0 1,-1-1-1,0 1 1,0 0-1,1 0 1,-1 0-1,0-1 1,0 1-1,0 0 1,0 1-1,0-1 0,1 1 1,3 7 20,0 0 1,-1 0-1,0 1 0,0 0 1,-1-1-1,0 1 0,-1 1 1,2 12-1,5 89 374,-8-98-340,2 73 36,-3-88-116,0 1 0,0 0 0,0 0-1,0 0 1,0 0 0,0 0-1,1 0 1,-1-1 0,0 1-1,0 0 1,0 0 0,1 0-1,-1 0 1,0 0 0,0 0-1,0 0 1,0 0 0,1 0 0,-1 0-1,0 0 1,0 0 0,0 0-1,1 0 1,-1 0 0,0 0-1,0 0 1,0 0 0,1 0-1,-1 0 1,0 0 0,0 0 0,0 0-1,0 0 1,1 1 0,-1-1-1,0 0 1,0 0 0,0 0-1,0 0 1,0 0 0,1 0-1,-1 1 1,0-1 0,0 0 0,0 0-1,0 0 1,0 0 0,0 1-1,0-1 1,0 0 0,0 0-1,0 0 1,0 1 0,0-1-1,1 0 1,-1 0 0,0 0-1,0 1 1,-1-1 0,1 0 0,0 0-1,0 0 1,0 0 0,0 1-1,0-1 1,0 0 0,0 0-1,0 0 1,0 1 0,11-14-2616,6-21-1367,1-7-1908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5081,'0'0'9418,"57"208"-8418,-46-151-448,-8-6-368,-3-9-184,0-5-416,0-13-1096,-14-24-3361,0-18 128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9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3081,'0'0'8329,"43"193"-7912,-25-136-417,7 10-1521,-4-16-1743,0-15-1578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9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 6113,'0'0'5587,"0"28"-4098,0 136 745,5-172-603,12-33-809,46-99-18,-52 118-820,1 2 0,1-1 0,1 2 0,22-26 0,-31 40-8,1 0 1,-1 0-1,1 1 0,0 0 0,0 0 1,0 0-1,0 1 0,1 0 1,0 0-1,-1 1 0,10-3 0,-12 4 17,-1 0-1,1 1 0,-1-1 1,1 1-1,0 0 1,-1 0-1,1 0 0,0 1 1,-1-1-1,1 1 0,-1 0 1,1 0-1,-1 0 0,1 0 1,-1 1-1,0-1 0,0 1 1,1 0-1,-1 0 0,0 0 1,-1 0-1,1 1 1,4 4-1,-1 1 96,0 1 0,0 0-1,-1 0 1,-1 0 0,1 0 0,-1 1 0,-1 0 0,0 0 0,2 10-1,-1 4 184,-1 0-1,1 44 1,-4-67-340,0 0 0,0-1 0,0 1 0,0 0 0,0-1 1,0 1-1,0 0 0,0 0 0,0-1 0,0 1 1,0 0-1,1-1 0,-1 1 0,0 0 0,1-1 0,-1 1 1,0 0-1,1-1 0,-1 1 0,1 0 0,18-1-7537,1-5 205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8:5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625 1 3297,'0'0'17415,"-20"11"-16312,12-7-1015,1-1-16,0 0 1,1 1 0,-1 0 0,1 0 0,0 0 0,0 1 0,0 0 0,0 0 0,1 1 0,0-1-1,0 1 1,0 0 0,1 0 0,0 1 0,0 0 0,1-1 0,0 1 0,0 0 0,0 0 0,1 1-1,-2 13 1,-40 411 2588,31 0-706,14-307-1821,0-61-289,-2-1 1,-15 105 0,16-165 10,-1 0 0,1 0 0,-1 0 0,0 0 0,0 0 0,-1 0 0,1-1 0,-3 6 0,3-8 56,0 1-1,1-1 1,-1 1 0,0 0 0,1-1 0,-1 1 0,0-1-1,0 0 1,0 1 0,1-1 0,-1 0 0,0 1 0,0-1-1,0 0 1,0 0 0,0 0 0,0 0 0,1 0 0,-1 0-1,0 0 1,0 0 0,0 0 0,0 0 0,0 0-1,0-1 1,1 1 0,-1 0 0,0-1 0,0 1 0,0 0-1,1-1 1,-1 1 0,0-1 0,0 1 0,1-1 0,-1 0-1,0 0 1,-11-10-1787,1 0-1,1-1 0,0 0 0,1-1 1,-11-19-1,-16-30-5415</inkml:trace>
  <inkml:trace contextRef="#ctx0" brushRef="#br0" timeOffset="1">1 573 7314,'0'0'7729,"235"21"-6457,-135-21-615,7 0-657,32-12-1177,-28-3-1319,-22 0-2761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6905,'0'0'10379,"-96"172"-8683,85-109-928,11 9-464,0-3-304,0-5-304,0-13-560,15-12-976,6-15-353,11-24-831,-3 0-1073,-1-30-24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0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4649,'0'0'9514,"196"117"-8498,-157-69-480,4-3-280,-14-6-176,-4-9-80,-11-11-432,-7-10-808,-7-43-9690</inkml:trace>
  <inkml:trace contextRef="#ctx0" brushRef="#br0" timeOffset="1">172 0 6561,'0'0'6250,"-89"202"-5898,71-136-352,0 12-952,8-17-1617,-1-19-1832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0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2112,'0'0'13315,"97"195"-10714,-87-140-729,-10-4-567,0 3-561,-17 3-392,-33 9-352,-72 34-1625,12-16-4272,-4-9-2705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 8210,'0'0'4753,"-31"0"-3457,-103 1 31,127-1-1239,0 0 1,0 1-1,0 0 1,1 0-1,-1 0 1,0 1-1,0 0 0,1 1 1,0 0-1,-1 0 1,1 0-1,0 0 1,0 1-1,1 0 0,-1 0 1,1 1-1,0 0 1,0 0-1,0 0 1,1 0-1,0 1 0,-6 9 1,4-3-186,2 1-1,-1-1 1,1 1 0,1 0 0,1 0 0,0 0-1,0 0 1,1 1 0,1 14 0,1-22 50,-1 1 1,1-1 0,1 1-1,-1-1 1,1 1 0,1-1-1,-1 0 1,1 0 0,0 0-1,0 0 1,0-1 0,1 1 0,0-1-1,6 7 1,10 8 33,0-1-1,25 19 1,-19-17 2,-13-10 7,9 7 75,0 1-1,-2 1 0,23 27 1,-38-40 33,0 1 0,0-1 0,-1 1 1,1 0-1,-2 1 0,1-1 1,-1 1-1,-1-1 0,1 1 0,-1 0 1,-1 0-1,0 0 0,0 0 1,-1 12-1,-1-15-38,-1 1 1,1-1-1,-1 0 0,0 0 1,-1 0-1,1-1 0,-1 1 1,0-1-1,-1 1 1,1-1-1,-1 0 0,0 0 1,0-1-1,-1 1 1,1-1-1,-1 0 0,0 0 1,0 0-1,-7 3 1,0 0-154,-1 0 1,1 0 0,-1-1-1,0-1 1,0 0 0,-1-1 0,-23 4-1,35-7-118,-1-1-1,1 1 1,-1-1-1,1 0 1,-1 0-1,1 0 1,0 0-1,-1-1 1,1 1-1,-1-1 1,-4-1-1,6 1-72,0 0 1,0 0-1,0 0 0,0 0 0,0 0 0,0 0 0,0 0 1,1-1-1,-1 1 0,0 0 0,1 0 0,-1-1 0,1 1 1,-1-1-1,1 1 0,0 0 0,-1-1 0,1 1 0,0-1 1,0-1-1,-1-34-4746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1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6777,'0'0'11747,"54"154"-11683,-40-139-64,4-6-2313,-4-6-1527</inkml:trace>
  <inkml:trace contextRef="#ctx0" brushRef="#br0" timeOffset="1">0 214 10090,'193'-192'2569,"-183"195"-1113,8-3 40,11 0-23,7 0-1161,-1 0-312,15 0-2185,-11-6-2312,-10-12-1232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6817,'0'0'15700,"224"-6"-14260,-138-18-936,3-3-504,7 0-544,-24 9-3721,-22 3-8361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1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8666,'0'0'8266,"11"25"-7628,29 83-96,-37-100-481,-1 0 0,0 1 0,0 0 0,-1-1 0,0 1 0,0 0 0,-1 0 0,-1 10 0,0 5 102,2 275 2495,-1-289-2565,0 0 1,2 0-1,-1 0 1,1 0-1,0 0 1,1-1-1,0 1 1,7 12-1,-8-18-76,0 0 1,1-1-1,-1 1 0,1 0 0,0-1 1,0 0-1,0 0 0,0 0 0,1 0 0,-1-1 1,1 1-1,-1-1 0,1 0 0,0 0 1,0 0-1,0 0 0,0-1 0,1 1 0,-1-1 1,0 0-1,8 0 0,-3 0-45,1 0 0,-1 0 0,1-1 0,-1 0 0,1-1 0,-1 0 0,1-1 0,-1 0 0,0 0 0,0-1 0,0 0 0,0-1 0,0 0 0,-1 0 0,0-1 0,14-10 0,101-86-5802,-72 50-628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1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6865,'0'0'9843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2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354 238 8050,'0'0'16805,"-16"-27"-16573,-50-89-352,42 62-512,23 50 486,0 1 0,-1-1 0,0 0 0,0 0 0,0 1-1,-3-6 1,3 8 87,1 0 0,0 0-1,-1 0 1,1 0 0,-1 1-1,1-1 1,-1 0 0,1 1 0,-1-1-1,1 1 1,-1-1 0,0 1-1,1 0 1,-1 0 0,0-1-1,1 1 1,-4 1 0,1-1 27,-1 1 0,1 0 1,-1 0-1,1 1 0,0-1 1,0 1-1,0 0 0,0 0 1,0 0-1,0 1 0,0-1 1,0 1-1,1 0 1,0 0-1,-1 0 0,1 1 1,0-1-1,1 1 0,-4 4 1,-7 12 4,1 0-1,-14 30 1,23-43 24,-6 12 49,1 1 0,1-1 0,1 1 0,1 1 0,1-1 0,0 1 0,2 0 0,-1 33 0,3-53-46,0 1 0,0-1-1,0 1 1,1 0 0,-1-1 0,0 1 0,1-1 0,-1 1 0,1-1 0,-1 0 0,1 1 0,0-1 0,0 0-1,0 1 1,-1-1 0,1 0 0,0 0 0,1 0 0,-1 1 0,0-1 0,0 0 0,0-1 0,1 1 0,-1 0 0,0 0-1,1 0 1,-1-1 0,0 1 0,1-1 0,-1 1 0,1-1 0,-1 0 0,1 1 0,0-1 0,-1 0 0,1 0 0,1 0-1,1 0 32,0-1-1,1 1 0,-1-1 1,0 1-1,0-1 1,-1 0-1,1 0 0,0-1 1,0 1-1,0-1 0,-1 0 1,1 0-1,-1 0 0,4-4 1,11-14 109,-15 16-92,-1 0-1,1 0 0,0 0 1,0 1-1,1 0 0,-1-1 1,1 1-1,-1 0 1,1 1-1,0-1 0,0 1 1,6-3-1,-9 5-51,1 0 0,-1 0 0,0 1 0,1-1 0,-1 0 0,0 0 0,1 1 0,-1-1 0,0 1 0,1-1 0,-1 1 0,0 0 0,0 0 0,0-1 0,0 1 0,0 0 0,0 0 0,0 0 0,0 0 0,0 0 0,0 0 0,0 0 0,0 0 0,0 3 0,17 34-52,-15-29 63,13 33-34,-3 1 1,-1 1 0,-2 0-1,6 80 1,-9 181-736,-7-287 745,-2 0-1,0 0 0,0 0 1,-2-1-1,0 0 1,-1 1-1,-13 29 1,15-41 53,-1 1 0,1-1 1,-1 0-1,0 0 0,0 0 1,-1-1-1,1 0 0,-1 1 1,0-2-1,-1 1 0,1-1 0,-1 1 1,0-2-1,0 1 0,-1-1 1,1 1-1,0-2 0,-1 1 1,0-1-1,0 0 0,0 0 1,-10 0-1,13-1-5,-1-1 1,0 0 0,0 0-1,1 0 1,-1 0-1,0-1 1,0 0 0,1 0-1,-1 0 1,1-1-1,-1 1 1,1-1 0,-1 0-1,1-1 1,0 1-1,0-1 1,0 1 0,0-1-1,1 0 1,-1-1-1,1 1 1,0-1 0,0 1-1,0-1 1,0 0-1,1 0 1,-1 0-1,1-1 1,0 1 0,-2-7-1,-2-8-28,1 1 0,1-1 0,1 0-1,1-1 1,0 1 0,2-24 0,-1 24-120,2 1 0,0 0 1,1 0-1,1 0 1,1 1-1,0-1 0,1 1 1,1 0-1,1 0 0,0 0 1,1 1-1,17-26 0,1 7-636,1 1 0,48-46 0,68-48-4006,-78 72 1471,23-21-2416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2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10154,'0'0'9730,"-53"199"-8954,53-136-432,0 3-199,0-6-145,14-9-489,8-11-399,6-16-1336,18-24-617,-3-9-1608,-7-25-600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3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6537,'0'0'7858,"185"114"-5890,-124-57-319,0 7-649,-11-4-440,-8-9-304,-17-9-256,-7-12-176,-11-18-1632,-7-33-5482,0-15 1433</inkml:trace>
  <inkml:trace contextRef="#ctx0" brushRef="#br0" timeOffset="1">318 1 2729,'0'0'9498,"-142"195"-8898,117-128-600,-7 5-688,7-18-3033,7-18-2465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3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8282,'0'0'7665,"64"157"-5176,-53-115-1113,-8 0-752,-3-3-568,0-2-56,-43 8-1104,1-6-2337,-5-12-3128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3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9354,'0'0'8466,"30"9"-6849,101 32-606,-72-24-613,-41-13-207,0 2-1,-1 0 1,28 13 0,-44-18-156,0-1 0,-1 0 1,1 0-1,0 1 1,0-1-1,0 1 0,0-1 1,0 1-1,-1 0 1,1-1-1,0 1 0,0 0 1,-1-1-1,1 1 1,0 0-1,-1 0 1,1-1-1,-1 1 0,1 0 1,-1 0-1,0 0 1,1 0-1,-1 0 0,0 0 1,1 0-1,-1 0 1,0 0-1,0 0 0,0 0 1,0 0-1,0 0 1,0 0-1,0 0 0,0 0 1,-1 0-1,1-1 1,0 1-1,0 0 0,-1 0 1,1 0-1,-1 0 1,1 0-1,-1 0 0,1 0 1,-1-1-1,1 1 1,-1 0-1,0 0 0,1-1 1,-1 1-1,0-1 1,0 1-1,-1 0 1,-7 6 255,0 0 1,0-1-1,-19 10 0,18-11-286,-27 16-209,1 2 0,-34 29 0,55-39-718,0 0-1,-16 21 1,22-22-820,1-1 1,0 1-1,-12 25 1,7-2-4835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3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209 274 10514,'0'0'7240,"2"-27"-6161,1-11-867,3-104 168,-6 139-374,0-1-1,0 1 1,0-1-1,-1 1 1,1 0-1,-1-1 1,0 1-1,0 0 1,0 0-1,0-1 1,0 1-1,-3-4 1,2 5-6,1 1 0,-1-1 0,0 0 0,0 1 0,0-1 1,0 1-1,0 0 0,0 0 0,-1 0 0,1 0 1,0 0-1,-1 0 0,1 0 0,0 1 0,-1-1 1,1 1-1,-1 0 0,-2 0 0,1-1-4,0 1 0,-1 0 1,1 1-1,0-1 0,-1 1 0,1 0 0,0 0 0,0 0 1,0 0-1,0 1 0,0-1 0,0 1 0,0 0 0,1 1 1,-5 2-1,2 0-14,0 0-1,1 1 1,0-1 0,0 1 0,0 0-1,0 1 1,-6 12 0,3-3 2,1 1-1,0 0 1,2 0 0,0 1-1,1 0 1,-3 26 0,5-30 48,1 1 0,0-1 1,1 1-1,1-1 0,0 1 1,4 17-1,-4-29-32,0 0 0,0 0 0,0 0 0,0 0 0,1 0 0,-1 0 0,1 0 0,0 0 0,0 0 0,0-1 0,0 1 0,0-1 0,1 0 0,-1 0 0,1 0 0,-1 0 0,1 0 0,0 0 0,-1 0 0,1-1 0,0 0-1,0 1 1,1-1 0,-1 0 0,0-1 0,0 1 0,0 0 0,1-1 0,-1 0 0,0 0 0,0 0 0,1 0 0,-1 0 0,3-1 0,0 0-316,0 0-1,0 0 1,0-1-1,0 0 1,0 0-1,0 0 1,-1-1-1,1 1 1,-1-1-1,0-1 1,0 1-1,0-1 1,0 0-1,0 0 1,5-6-1,23-36-8502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5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7554,'0'0'15823,"-9"3"-14776,-28 11-559,37-14-483,0 0-1,0 0 1,1 0 0,-1 0-1,0 0 1,0 0 0,0 0-1,1 0 1,-1 0-1,0 0 1,0 0 0,1 0-1,-1 1 1,0-1 0,0 0-1,0 0 1,0 0 0,1 0-1,-1 1 1,0-1 0,0 0-1,0 0 1,0 0 0,0 0-1,0 1 1,1-1-1,-1 0 1,0 0 0,0 1-1,0-1 1,0 0 0,0 0-1,0 0 1,0 1 0,0-1-1,0 0 1,0 0 0,0 1-1,0-1 1,0 0 0,0 0-1,0 1 1,0-1 0,0 0-1,-1 0 1,1 0-1,0 1 1,0-1 0,0 0-1,0 0 1,0 0 0,0 1-1,-1-1 1,1 0 0,0 0-1,0 0 1,0 0 0,-1 0-1,1 1 1,0-1 0,0 0-1,0 0 1,-1 0-1,1 0 1,0 0 0,0 0-1,-1 0 1,33 11 341,0-1 0,1-2 0,0-1 0,0-2 0,54 2 0,-81-7-406,142 6-277,-76-11-2423,-3-9-4629,-15-6-3424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6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2008,'0'0'10549,"0"15"-8899,14 381 6208,0-106-5039,22 186-901,-33-457-1909,-3-13-18,1 1 0,0-1 0,0 1 0,1-1 0,0 1 0,0-1 0,4 7 0,-3-48-1865,27-152-8615,-13 85 2898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4921,'0'0'10836,"40"-1"-7525,453-1 5804,236-35-5236,-538 14-3350,303-28-374,-317 45-1606,-101 6-9166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6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1032,'0'0'8818,"30"0"-6420,353 0 4822,75 0-4454,230 0-2934,-663 0 67,-15-1 53,0 0 1,0 1 0,0 1 0,-1 0 0,1 0-1,0 1 1,0 0 0,-1 0 0,12 6 0,-16-5 360,13-3 927,24-7-1488,5-1-164,-31 8 278,-1 1-1,1 1 1,0 0 0,-1 1 0,0 1-1,16 6 1,-30-10 242,1 0 1,0 1-1,-1-1 1,1 1 0,0 0-1,-1 0 1,1-1-1,-1 1 1,1 0-1,-1 0 1,1 0-1,-1 1 1,0-1-1,0 0 1,1 0-1,-1 1 1,0-1-1,0 1 1,0-1-1,-1 1 1,1-1-1,0 1 1,0 0-1,-1-1 1,1 1 0,-1 0-1,0-1 1,1 1-1,-1 0 1,0 0-1,0 3 1,-1 195 3445,2 231-1064,12-295-2349,-5-71-476,-30-96-10011,-2-7 525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7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0 227 3625,'0'0'14746,"48"6"-11840,400 29 1165,-189-35-2298,299-38 0,261-97-958,-786 129-814,-19 1-53,-14-2-176,-27-5-1169,3 4 169,-22-7-3128,-2-3-3691,-10-5-6003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8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0 680,'0'0'11955,"-28"8"-9871,-84 22-329,84-21-461,29 6 92,0 1 1,1 0 0,1-1-1,8 29 1,28 58 1209,-29-79-2469,0 1 1,-1 0 0,-2 0-1,0 1 1,-2 0-1,4 33 1,-9-38-258,0-1 0,-1 1 0,-1-1 0,-1 1 0,-7 26-1,4-28-1645,0 0 0,-19 34 0,0-7-7270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8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1520,'0'0'20425,"22"1"-19541,307 4 2465,-41-17-1784,6 0-470,-292 12-789,-4-1-28,-13-6-815,0 0 0,-1 1 0,1 1 0,-19-3 0,16 3-1405,-35-7-6786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0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482 0 3649,'0'0'10842,"-21"0"-4529,10 0-4296,-10 6-265,-15 15-231,-17 15-873,-19 19-648,-35 44-840,18-12-3625,18-18-9826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11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414 1 1016,'0'0'18716,"-107"15"-16907,72 6-841,-8 9-488,-7 6-320,0 12-160,-4 18-1488,12-8-5242,10-13-6297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1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3228 1 2304,'0'0'18914,"-15"6"-14853,-7 3-2877,-1-2 0,-40 9 0,-108 4-187,90-12-809,-480 21 301,413-26-390,-340-7 476,141-3-457,248 6-115,0 4 0,-176 28-1,209-17-6,0 3-1,1 3 0,-116 53 1,130-48 5,-3 0 4,2 2 0,-88 61 0,129-78 0,1 1 1,-1 0 0,2 0-1,0 1 1,0 0 0,1 0-1,1 1 1,0 0 0,1 0 0,0 1-1,1 0 1,-6 25 0,-2 18 68,-8 111-1,17-126-44,-10 300 990,16-327-1003,-1 1 0,2-1 0,0 0 1,1 0-1,0 0 0,1-1 0,1 0 0,0 0 0,1 0 0,0 0 0,1-1 0,11 12 0,2 3-19,2 0 0,1-2 1,1-1-1,32 24 0,-33-31 3,1-2 0,1 0 0,0-2 0,0-1 0,2-1 0,0-1 0,0-1 0,33 6 0,4-3 0,0-3 0,105 3 0,8-10 0,313-35 0,74-13 0,176-21 0,-254 15 0,51 38 0,-414 14 0,-109-2 0,-1-1 0,1 0 0,-1-1 0,0-1 0,0 0 0,0-1 0,-1-1 0,1 0 0,-1 0 0,0-1 0,-1-1 0,21-16 0,3-7 0,-1-1 0,52-60 0,-69 71 0,-1 0 0,0-2 0,-2 0 0,-1 0 0,-1-2 0,-1 1 0,-1-2 0,-1 1 0,-1-1 0,-1-1 0,-2 0 0,-1 0 0,-1 0 0,1-34 0,-5 39 0,1-7 0,-1 1 0,-1 0 0,-2-1 0,-1 1 0,-12-45 0,4 39 0,-1-1 0,-2 2 0,-2 0 0,-1 1 0,-1 1 0,-1 0 0,-2 2 0,-1 0 0,-52-47 0,62 65 0,-2 1 0,1 0 0,-2 1 0,1 1 0,-1 0 0,-30-9 0,-106-20 0,13 5 0,112 28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15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16 112 3961,'0'0'26491,"-7"18"-24176,7-15-2315,0-3 0,0 1 0,0-1 0,0 0 0,1 1 0,-1-1 0,0 1 0,0-1 0,0 0 0,0 1 0,0-1 0,0 1 0,0-1 0,0 1 0,0-1 0,-1 0 0,1 1 0,0-1 0,0 1 0,0-1 0,0 0 0,0 1 0,-1-1 0,1 0 0,0 1 0,0-1 0,-1 0 0,1 1 0,0-1 0,-1 0 0,1 1 0,-1-1 0,1 0 0,0 0 0,-1 0 0,1 0 0,0-1 0,-1 1 0,1 0 0,0 0 0,0-1 0,-1 1 0,1 0 0,0 0 0,0-1 0,0 1 0,-1 0 0,1-1 0,0 1 0,0 0 0,0-1 0,0 1 0,0 0 0,0-1 0,0 1 0,0 0 0,0-1 0,0 1 0,0 0 0,0-1 0,0 1 0,0 0 0,0-1 0,0 1 0,0 0 0,0-1 0,0 0 0,1-2 0,0-42-746,2 9-2692,3-13-7013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16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20 4649,'0'0'12496,"-18"-4"-10460,-58-10-574,69 13-1300,0 1-1,0 0 0,-1 0 1,1 0-1,0 1 1,0 0-1,0 1 1,0-1-1,0 1 0,0 1 1,0-1-1,0 1 1,1 1-1,0-1 1,-1 1-1,1 0 0,-11 9 1,-10 6 405,-31 17 79,1 2 1,2 3-1,2 2 1,2 3-1,2 2 0,-83 104 1,80-80-286,3 3 1,3 1 0,4 3-1,4 1 1,-41 119 0,70-166-232,1 1 1,1 0 0,3 1 0,0 0 0,2-1 0,5 66 0,-1-87-96,0 1 1,2-1-1,-1 0 0,2 0 1,-1-1-1,2 1 1,0-1-1,0 0 0,1-1 1,1 1-1,12 14 0,10 9 145,70 61-1,-72-72-160,2-1 1,0-2 0,1-1 0,2-2 0,0-1-1,0-1 1,2-2 0,0-2 0,0 0 0,1-3-1,0-1 1,58 5 0,49-2-20,211-11 0,-293-5 4,0-3 0,-1-2 0,0-3 0,-1-3 0,91-36 0,-16-7-174,146-86 0,-61 12-612,-172 101 390,-2-2-1,60-59 1,-92 80 358,-1-1-1,-1 0 1,0-1 0,0 0-1,-2 0 1,0-2 0,-1 1-1,0-1 1,-1 0 0,6-26-1,-6 8 173,-1-1 0,-2 0-1,-2 0 1,-2-47 0,-2 60-78,-1 0 1,0 1-1,-2-1 1,-1 1-1,-1 0 1,-1 0-1,0 1 1,-2 0-1,-1 1 1,0 0-1,-1 0 1,-23-27-1,1 8-61,0 1 0,-3 1-1,-1 2 1,-65-46 0,57 49-95,-1 3 1,-1 1 0,-101-40-1,141 65-169,0 0 0,-1 1 0,1 0 0,-1 0 0,0 1 0,-9-1 0,14 2-116,-1 1 0,0-1-1,1 1 1,-1 0-1,1 0 1,-1 0-1,1 1 1,-1-1 0,1 1-1,0 0 1,0 0-1,-6 4 1,4-1-998,0 1 0,0 0 0,0 0 0,-8 10 0,-21 32-7304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49:17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64 11178,'0'0'19391,"-4"6"-17521,-14 27-1542,15-31-328,-2-1 0,4 0 0,-4 3 0,-1-3 0,5 5 0,1-4 0,-3-1 0,-1-1 0,-29 6 0,30-6 0,0-1 0,0 1 0,0-1 0,0 0 0,0 1 0,-1-2 0,2 1 0,-1 0 0,0 0 0,0-1 0,0 0 0,1 1 0,-1-1 0,0 0 0,1 0 0,0-1 0,0 1 0,-1 0 0,1-1 0,-2-4 0,-26-23 0,-24-3-1109,12 16-4137,-7 6-7771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9770,'0'0'7250,"210"0"-4370,-106 0-375,10 0-753,7 0-832,-3 0-584,-8 0-200,-10 0-136,-18 3-552,-10 12-1760,-8 15-2553,-21 0-2009,-18-9-367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5:35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3067 2617,'-3'3'9728,"-3"6"-6480,24-6 269,-4-2-3340,76 4 2711,138-10 0,90-26-1451,-45 3-802,327 4 282,5 24-443,-276 1-450,159 0 132,1070-5 504,-1181-28-695,14 1-140,-374 31 169,13 0-7,39 4-1,-58-2 0,-1 0-1,0 0 1,0 1-1,-1 1 1,1-1-1,-1 2 1,14 7 0,-10-5 21,0 0 0,1-1 0,0-1 0,0 0 1,0-1-1,0 0 0,30 3 0,2-4 25,56-3 0,-43-1-48,19 0 28,-24-1-2,-1 3 0,75 10 1,-107-7 40,1-2 1,25 1-1,-46-3-27,0 0-1,0-1 1,0 1-1,0-1 1,0 1 0,0-1-1,0 1 1,0-1-1,-1 0 1,1 1-1,0-1 1,0 0-1,0 0 1,-1 0-1,1 0 1,-1 0-1,1 0 1,0 0 0,-1 0-1,0 0 1,1 0-1,-1 0 1,1 0-1,-1-1 1,9-34 260,-6 27-207,47-273 573,-20-11-670,-11 87-41,78-557-279,-63 518 95,-11-31-236,-18 176 162,36-195 0,53-14-609,-40 146 644,-52 156 333,4-26 563,-25 41-569,-25 20 226,-68 33 0,88-50-115,-1-1 0,1-2 1,-2 0-1,1-2 0,-28 4 0,-115 4 95,-203-8 0,225-7-226,-240 2 69,-926-17 122,513-1-252,5 61-163,521-11 174,-171 17-382,183-43-1259,239-7 1213,22 29-7118,0 204 8027,3 28 569,-35 858 2431,22-1019-3390,-32 457 797,38-414-2198,25 256 0,13-222-6159,-1-52-4477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7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7786,'0'0'8353,"42"168"-4856,-31-78-416,-4 16-905,-3 11-1135,-4 7-561,0-4-336,0-12-144,0-20-1257,0-25-1815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7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3825,'0'0'7329,"225"-6"-5336,-150 6 135,-4 15-383,-10 6-1105,-18 3-640,-36 19-2049,-7-7-1687,-11-3-3066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8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73 3377,'0'0'5652,"-2"32"-3292,-4 108-1016,6-131-1234,0 0-1,0-1 1,0 1-1,1 0 1,0-1-1,1 1 1,0-1-1,0 0 1,1 1-1,0-1 1,0 0-1,1-1 1,0 1-1,1-1 1,9 14-1,-8-16-91,-1-1 1,1 1-1,0-1 0,0 0 0,1-1 1,-1 1-1,1-1 0,-1 0 0,1-1 1,0 0-1,0 0 0,0 0 0,1-1 0,-1 0 1,0-1-1,11 1 0,-5-2-82,-1 0 1,0-1-1,0 0 0,0 0 0,0-1 1,0-1-1,-1 0 0,1-1 0,-1 0 1,0-1-1,0 0 0,-1 0 0,10-9 1,16-14-328,-1-2 1,34-39 0,-33 33 122,-16 16 163,6-6 2,1 0 0,1 2 0,1 0 0,38-22 0,-58 42 151,0 0 0,0 1-1,0 0 1,1 0-1,0 1 1,0 0 0,0 1-1,18-2 1,-21 4 40,0 0 1,0 0-1,0 1 1,0 0-1,0 1 1,0-1-1,-1 1 1,1 0-1,0 1 1,-1 0-1,1 0 1,-1 0-1,0 1 1,6 4-1,-1 1 69,1 1-1,-1 0 1,-1 1-1,0 0 1,-1 1-1,0 0 1,0 0-1,-1 1 1,-1 0-1,0 1 1,-1-1-1,-1 1 1,0 0-1,0 1 1,-2-1-1,0 1 1,0-1-1,-2 1 1,1 27-1,-2-37-271,0 1 0,-1-1-1,0 0 1,0 1 0,0-1-1,0 1 1,-1-1 0,0 0 0,0 0-1,0 0 1,0 0 0,-7 8-1,1-3-375,-1 0 0,0-1 0,-18 15-1,19-17 169,-77 57-4557,-6-9-895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4921,'0'0'2806,"17"33"-1382,61 108 306,-68-126-1345,0 0 1,0-1-1,1 0 0,1-1 1,25 22-1,-16-16 30,-11-9-235,1 0 0,1-1 0,0 0 0,0-1 1,22 12-1,-29-18-204,0 0 1,0 0-1,1-1 1,-1 1 0,0-1-1,1 0 1,-1 0-1,1-1 1,-1 0-1,0 0 1,1 0 0,-1-1-1,1 1 1,-1-1-1,1-1 1,-1 1 0,0-1-1,0 0 1,5-2-1,8-7-290,-2 0 0,0-1 0,0-1 0,14-14 0,-4 3-113,13-11-117,95-79-970,-110 96 1296,0 1-1,1 1 0,49-22 0,-63 33 338,1 1 0,0 0 1,-1 1-1,1 0 0,0 1 0,24-1 0,-30 3 141,1 0-1,-1 1 0,0-1 0,0 1 1,0 1-1,0-1 0,0 1 1,-1 0-1,1 0 0,0 1 0,-1-1 1,1 1-1,-1 0 0,9 8 1,10 11 1356,-9-8 138,33 24 0,-41-33-1595,0-1-1,0 0 1,1-1-1,-1 0 1,1 0-1,0 0 1,-1-1-1,14 2 0,1-2-145,-1-1 0,1-1-1,-1-1 1,1 0-1,-1-2 1,26-6-1,-11 0-333,0-3 0,58-26-1,-60 22-175,69-29-1596,-32 24-2162,-42 19-1530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8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6 10274,'0'0'8042,"225"-6"-6106,-111 6-863,0 3-649,0 6-424,-10 3-424,-26 12-1689,-24-6-4248,-33 3-2001</inkml:trace>
  <inkml:trace contextRef="#ctx0" brushRef="#br0" timeOffset="1">0 789 6825,'0'0'4185,"182"6"-2136,-54-6-33,19-27-95,10-9-913,-8-4-1008,-6-2-40,-25 0-1857,-18-15-831,-36 9-2113,-28 0-992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 0 8434,'0'0'4417,"-18"256"-1201,18-66 201,0 45-704,21 18-689,1-13-1064,-8-29-656,-10-60-304,-1-40-520,-3-39-624,0-21-944,0-5-1577,-18-37-472,1-9-1120,-5-9-144</inkml:trace>
  <inkml:trace contextRef="#ctx0" brushRef="#br0" timeOffset="1">161 1120 1368,'0'0'6194,"-107"235"-5530,71-139-664,22-23-424,10-28-1337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9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5377,'0'0'8658,"253"12"-5697,-182 15-249,-3 0-1087,-7-3-1113,-4-6-512,7-18-2265,-18 0-3456,-6 0-1769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9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1 8642,'0'0'3391,"-11"36"-270,5-17-2658,-7 27 620,-3-1 0,-2-1 0,-1-1 0,-27 43 0,-94 115 1873,-18 30-6016,142-199-190,32-33-1578,-10-2 4331,0 0 1,0 0-1,0-1 1,0 0-1,0 0 1,-1-1-1,10-9 1,9-8-432,4-1 375,9-9-15,1 1 0,57-34 0,-83 58 780,1 0 0,0 1 0,0 0 0,1 1 1,0 0-1,0 1 0,0 1 0,0 0 0,1 1 0,-1 1 0,1 0 0,22 2 0,-26 1 177,-1 0-1,1 1 1,-1 0 0,0 1 0,0 0 0,-1 0-1,1 1 1,-1 1 0,0-1 0,0 2 0,-1-1-1,0 1 1,0 0 0,12 15 0,8 11 1108,-3 2 0,31 51 1,-27-38-648,-10-18-533,-6-8-421,1 0-1,1-1 1,1-1-1,28 28 1,-43-46-67,1-1 1,0 1 0,-1-1-1,1 1 1,0-1-1,0 0 1,0 1-1,0-1 1,0 0 0,0 0-1,1-1 1,-1 1-1,0 0 1,0-1-1,1 0 1,-1 1 0,0-1-1,1 0 1,-1 0-1,0 0 1,1 0-1,-1-1 1,0 1 0,0-1-1,1 1 1,3-2-1,-2-1-297,0 0-1,0 1 1,-1-1-1,1-1 1,0 1-1,-1 0 1,0-1 0,0 0-1,0 1 1,0-1-1,-1 0 1,3-6-1,21-50-5225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0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671 395 7242,'0'0'4489,"-110"193"-1985,46-82 185,-8 6-1281,-6-5-1408,-1-7-752,4-20-1833,-7-40-880,18-27-1256,18-18 313</inkml:trace>
  <inkml:trace contextRef="#ctx0" brushRef="#br0" timeOffset="1">22 1 5617,'0'0'3521,"196"57"-1377,-103 3-423,0 12-297,-8 10-720,8 20-704,-18-21-1912,-21-24-3625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1792,'0'0'15156,"4"162"-12836,-4-78-912,0 7-791,0-4-89,0-3-192,0-5-232,0-13-104,0-9-528,0-18-1225,0-27-1928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0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4217,'0'0'4417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0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10338,'0'0'8778,"217"15"-6321,-81-3-953,21-3-1024,7-3-336,-25-6-144,0 0-1072,-14-12-1945,-36-9-3872,-39 0 95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1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774 1 6817,'0'0'4553,"-182"156"-2616,86 1 495,-11 51 65,0 14-873,14-5-920,22-45-704,21-55-128,11-30-1392,14-23-1729,21-40-167,4-12-1609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1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30 101 6833,'0'0'2178,"2"26"764,4 321 4569,-23-205-6380,7-74-2025,0 70 1,10-137 797,0-1 0,0 1 0,0 0 0,-1-1 0,1 1 0,0-1 0,0 1 1,0-1-1,0 1 0,0-1 0,0 1 0,0 0 0,0-1 0,1 1 0,-1-1 0,0 1 0,0-1 0,0 1 0,1-1 0,-1 1 0,0-1 1,0 1-1,1-1 0,-1 1 0,0-1 0,1 1 0,-1-1 0,1 0 0,-1 1 0,1-1 0,-1 0 0,0 1 0,1-1 0,0 1 0,1-2-25,-1 0-1,0 0 0,1 1 1,-1-1-1,0 0 0,0 0 1,1 0-1,-1 0 0,0 0 1,0-1-1,0 1 0,0 0 1,1-2-1,17-29-494,-2-1 0,-1-1 1,14-43-1,59-189-457,-10 26 1335,-76 231-214,3-7 157,0 0 1,1 0-1,13-21 1,-17 33-99,-1 1 0,1-1-1,0 1 1,-1 0 0,1-1 0,1 2 0,-1-1 0,0 0 0,1 1 0,0-1 0,-1 1 0,1 0 0,0 0 0,0 0 0,0 1 0,0 0 0,0-1 0,8 0 0,-8 2 43,0 0 0,0 0 0,0 1 0,0-1 0,0 1 0,0 0 0,-1 0 0,1 1 0,0-1 0,-1 1 0,1-1 0,-1 1 0,1 0 0,-1 1 1,0-1-1,0 0 0,0 1 0,0 0 0,0 0 0,-1 0 0,1 0 0,2 5 0,7 9 540,-2 1 1,0 0-1,8 22 1,-16-36-595,16 42 547,-2 0-1,-2 1 0,-2 1 1,10 82-1,-6 198-2240,-16-321 1272,0 0 0,0 0 0,-1 0 0,0 1 0,0-1 1,-1 0-1,-2 8 0,3-13 176,0-1 1,0 1-1,0-1 1,0 1-1,0-1 1,0 1-1,0-1 1,0 0-1,-1 0 1,1 0-1,0 0 1,-1 0-1,1 0 1,-1 0-1,1 0 1,-1 0-1,0-1 1,1 1 0,-1-1-1,1 1 1,-1-1-1,0 0 1,0 1-1,1-1 1,-1 0-1,0 0 1,0 0-1,1-1 1,-1 1-1,0 0 1,1 0-1,-1-1 1,-2 0-1,0-1-197,0 1 0,1 0 0,-1-1 0,0 1 0,1-1 0,0 0 0,-1 0 0,1-1 0,0 1 0,0-1 0,0 1 0,-3-5 0,-27-42-1769,31 45 2010,-54-97-564,6-3 0,-63-183 0,108 274 711,0-2 226,0 0-1,1 0 1,0 0-1,1-1 1,-1-22-1,4 38-260,0 0-1,0 0 0,0 0 0,0 0 0,0 0 0,0 0 1,0 0-1,0 0 0,0 0 0,0 1 0,0-1 1,0 0-1,0 0 0,0 0 0,0 0 0,0 0 0,1 0 1,-1 0-1,0 0 0,0 0 0,0 0 0,0 0 1,0 0-1,0 0 0,0 0 0,0 0 0,0 0 0,1 0 1,-1 0-1,0 0 0,0 0 0,0 0 0,0 0 1,0 0-1,0 0 0,0 0 0,0 0 0,0 0 0,1 0 1,-1 0-1,0 0 0,0 0 0,0 0 0,0 0 1,0 0-1,0 0 0,0 0 0,0 0 0,0 0 0,0-1 1,0 1-1,0 0 0,1 0 0,-1 0 0,0 0 1,0 0-1,0 0 0,0 0 0,0 0 0,0 0 0,0 0 1,0-1-1,0 1 0,0 0 0,0 0 0,0 0 1,0 0-1,0 0 0,0 0 0,3 1 93,0 1-1,1 0 0,-1 1 1,0-1-1,0 0 1,-1 1-1,1 0 0,0-1 1,-1 1-1,1 0 1,-1 1-1,0-1 1,0 0-1,-1 0 0,1 1 1,-1-1-1,1 1 1,-1 0-1,0-1 1,1 7-1,1 8 365,-1 0 0,0 0 0,-1 22 0,0-12-7,-2-1-1,-1 0 1,-2 1-1,0-1 1,-10 32 0,7-37-267,0-1 1,-4 31-1,11-51-194,0 0 0,0 0 0,0 1 0,0-1 0,0 0 0,0 0 1,0 0-1,1 0 0,-1 0 0,0 0 0,1 0 0,-1 0 0,0 0 0,1 0 0,-1 0 0,1 0 0,0 0 0,-1 0 1,1 0-1,0 0 0,-1-1 0,1 1 0,0 0 0,0 0 0,0-1 0,0 1 0,0-1 0,0 1 0,0-1 0,0 1 1,0-1-1,0 1 0,0-1 0,0 0 0,0 0 0,0 0 0,0 1 0,0-1 0,0 0 0,0 0 0,0 0 0,2-1 1,5 1-62,0-1 0,0 0 0,-1 0 0,1-1 0,0 0 0,7-4 0,36-19-1508,0-2 0,71-51 0,-14 3-3407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3681,'0'0'10725,"40"-6"-9214,3-1-1168,32-5 168,109-4 0,-146 14-433,-10 0-69,0 1 1,1 2-1,-1 1 0,45 8 0,-66-9 3,-1 0-1,0 1 0,0 0 0,0 1 0,-1-1 1,1 1-1,0 0 0,-1 0 0,0 1 1,0-1-1,0 1 0,0 1 0,-1-1 0,1 0 1,-1 1-1,0 0 0,0 0 0,-1 0 0,0 1 1,0-1-1,0 1 0,0 0 0,-1 0 0,0 0 1,0 0-1,1 9 0,0 5 124,-1 0 0,-1 1 0,-1-1 0,-1 0 0,-1 0 0,0 0 0,-2 0 0,0 0-1,-1-1 1,-9 21 0,0-5-296,-2 0 0,-1-2-1,-2 0 1,-35 45 0,11-25-991,40-49 926,-1-1 0,0 1 1,0-1-1,0 1 0,-1-1 0,1 0 0,-1-1 0,1 1 0,-11 3 1,14-6 91,-1 0 1,1 1 0,-1-1 0,0 0 0,1 0 0,-1 0-1,1 0 1,-1 0 0,0 0 0,1 0 0,-1-1 0,1 1-1,-1-1 1,1 1 0,-1-1 0,1 0 0,-1 1 0,1-1 0,0 0-1,-1 0 1,1 0 0,0 0 0,0 0 0,-3-2 0,1-2-411,0 1 0,0-1 0,0 1 1,0-1-1,1 0 0,-2-6 1,-15-49-3810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2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7210,'0'0'3976,"0"295"-1671,0-136 151,0-11-687,0-28-1641,-4-38-128,0-10-2473,-10-21-623,4-30-761,-8-21 600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1 5177,'0'0'4646,"26"31"-3332,-12-16-1091,180 195 2393,-178-195-2314,13 11 163,-2 2 0,-1 1 1,45 63-1,-65-82-420,-1 0 1,0 1 0,0-1-1,-1 1 1,0 0-1,-1 1 1,3 17 0,-5-21-39,-1 1 1,0-1 0,0 0-1,-1 1 1,0-1 0,0 0-1,-1 0 1,0 0 0,0 0-1,-1 0 1,-7 14 0,3-9-22,-1-1 1,-1 0-1,0-1 1,-1 0-1,0-1 1,0 0-1,-1 0 1,-13 8-1,-103 63-399,-24-2 13,-33 18 78,178-93 356,-1 0 0,1 1 0,0 0 0,0 0 0,1 0 0,-1 0 0,1 1-1,-7 12 1,10-16-11,1 0 0,0 0 0,0 0 0,1 0 0,-1 0 0,0 1 0,1-1 0,-1 0 0,1 0 0,0 1 0,0-1 0,0 0 0,0 1 0,0-1 0,0 0 0,1 1-1,-1-1 1,1 0 0,0 0 0,-1 0 0,1 1 0,0-1 0,0 0 0,0 0 0,1 0 0,-1 0 0,0-1 0,1 1 0,0 0 0,-1 0 0,1-1 0,0 1 0,-1-1 0,4 2 0,11 7 383,1-1 0,0 0 0,0-1 0,1-1 0,0-1 1,31 7-1,5-1 625,0-2 1,98 4 0,112-13 535,-232-2-1451,314-27 617,-172 10-2927,-2 9-5763,-82 8-3525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2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15819,'0'0'12531,"-11"21"-19340,-21-12-4770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3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8858,'0'0'6265,"200"87"-3864,-83-57-505,51 1-880,53-10-560,64-15-247,29-6-209,22 0-409,-83-18-3263,-46 9-4274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0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14835,'0'0'9554,"189"15"-7609,-93-9-745,15 0-1200,46-6-936,-29 0-4401,-24 0-11323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 5865,'0'0'4393,"-18"-3"-4393,18 0 208,0 0 160,0 0 753,3 3-1121,8 0-240,0 0-1897,-4 0-2376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2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2857,'0'0'15107,"31"5"-11680,-3 0-2630,16 3 686,1-2-1,69 0 1,12-6 1379,532-17 407,-592 12-3265,31-3-137,-86 4-794,-11 3 860,-1 1 1,1-1-1,0 1 1,0-1-1,0 1 1,0-1 0,-1 1-1,1-1 1,0 1-1,0-1 1,-1 1-1,1 0 1,0-1 0,-1 1-1,1 0 1,0-1-1,-1 1 1,1 0-1,0-1 1,-1 1-1,1 0 1,-1 0 0,1-1-1,-1 1 1,1 0-1,-1 0 1,0-1-1,-32-13-4963,-43-13 0,54 19 1986,-65-21-10341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3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3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10786,'0'0'10134,"43"-3"-9097,-20 2-924,64-6 230,131-26 0,-34 1-72,-150 28-203,-1 2-1,2 1 0,48 6 1,-78-5-19,0 1-1,0 1 1,-1-1 0,1 1 0,0 0 0,0 0-1,-1 0 1,1 0 0,-1 1 0,0 0-1,0 0 1,0 0 0,0 1 0,-1-1-1,1 1 1,-1 0 0,0 0 0,0 0-1,0 0 1,0 0 0,-1 1 0,0-1 0,0 1-1,0 0 1,0-1 0,-1 1 0,2 9-1,-1 1 171,0 0 0,0 1 0,-1-1-1,-1 1 1,-1-1 0,0 1 0,-1-1-1,-4 17 1,0-11-114,-1-2 1,-1 1-1,0-1 1,-21 33-1,-54 70-208,66-98-476,-2-1 1,-1 0-1,-25 22 0,43-43 414,1-1 0,-1 1 1,1-1-1,-1 1 0,1-1 0,-1 0 0,0 0 1,0 0-1,0 0 0,1 0 0,-1 0 0,0 0 1,0-1-1,0 1 0,0-1 0,0 1 0,0-1 0,-1 0 1,1 0-1,0 0 0,0 0 0,0 0 0,0 0 1,0 0-1,0-1 0,0 1 0,0-1 0,0 0 1,-3-1-1,2-1-365,0 0 0,0 0 0,0 0 0,0-1 0,1 1 0,-1-1 1,1 0-1,0 0 0,0 0 0,0 0 0,1 0 0,-1 0 0,0-7 0,-14-57-5910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3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0 784,'0'0'11835,"-18"172"-9659,18-70-800,0 10-727,0-1-625,0-2-24,0-7-1401,-18 15-783,-3-26-2001,-8-22-168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4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0 2505,'0'0'7152,"5"40"-5519,1 5-1140,0 2 112,2 0 1,2-1 0,19 57 0,9-4 658,20 70-368,-53-153-1091,-2 1-1,0 1 1,-1-1-1,0 0 0,-1 0 1,-2 1-1,-3 33 1,1-44 113,1 1 0,-1 0 0,0-1 0,-1 0 0,0 0 0,0 0-1,-1 0 1,1-1 0,-1 1 0,-1-1 0,1 0 0,-1-1 0,0 0 0,-1 0 0,1 0 0,-1 0 0,0-1 0,-9 4 0,-13 6 50,0-1 0,-1-1 0,-37 9 0,-82 10 129,97-22 496,-69 22 0,119-31-561,1 0 0,0 0 0,0 0 0,0 1 1,0-1-1,0 0 0,-1 1 0,1-1 0,0 1 0,0 0 1,0-1-1,0 1 0,1 0 0,-1 0 0,0-1 0,0 1 1,0 0-1,1 0 0,-1 0 0,0 0 0,1 0 0,-1 0 1,1 0-1,-1 0 0,1 0 0,-1 0 0,1 0 0,0 1 0,-1-1 1,1 0-1,0 0 0,0 0 0,0 0 0,0 1 0,0-1 1,0 0-1,1 2 0,1 1-7,-1 0-1,2 0 1,-1 0-1,0 0 1,1-1 0,-1 1-1,1-1 1,0 1-1,5 3 1,30 26 445,1-2 1,71 43-1,101 38 1386,-158-89-1584,1-1-1,1-3 0,0-2 0,2-3 0,0-2 0,0-3 0,1-2 0,0-3 1,75-4-1,111-26-1710,-80-13-3036,2-19-5087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4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0 2024,'0'0'11011,"-25"166"-8923,0-82 737,-7 12-593,-3 7-1135,-8 2-745,-4-3-352,1 1-304,-4-7-1065,11-12-2071,32-47-457,7-25-1024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5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0 360,'0'0'13779,"238"178"-10546,-166-106-409,-1 0-1143,-3-3-905,-7-11-504,-12-13-272,-6-15-1808,-11-18-2161,11-33-1104,-14-30 592,-1-18-368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831 569 6745,'0'0'10451,"-82"187"-7931,43-97-975,-4 7-929,-10-1-616,-8 3-408,-10-8-1257,-47-10-1623,18-21-1425,4-30-1313</inkml:trace>
  <inkml:trace contextRef="#ctx0" brushRef="#br0" timeOffset="1">0 0 5841,'0'0'7370,"228"229"-4986,-163-129-831,-1-4-1553,18-6-200,-14-24-5074,-11-29-3903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5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1 877 7130,'0'0'13378,"210"141"-21219,-142-141 495</inkml:trace>
  <inkml:trace contextRef="#ctx0" brushRef="#br0" timeOffset="1">400 1 9714,'0'0'10154,"268"0"-8129,-136 3-617,10 6-944,-3 0-464,-14-3-104,-25 3-1112,-22-9-825,-31 0-2568,-26 0-3120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6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0 4417,'0'0'9018,"-154"271"-5465,65-93-289,-11 38-575,-3 7-1105,17-36-1112,26-52-472,24-53-1472,11-19-1289,14-15-2136,4-12-2032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1 0 4985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6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7001,'0'0'2992,"6"34"-170,0-4-2110,27 220 4805,-24-8-929,-9 0-4235,0-118-2208,1-85-560,4-28-79,-5-11 2435,1 0 1,-1 0 0,1 0 0,-1-1 0,0 1 0,1 0-1,-1 0 1,0 0 0,1 0 0,-1 0 0,0 0 0,1 0-1,-1 0 1,0-1 0,1 1 0,-1 0 0,0 0 0,0-1-1,1 1 1,-1 0 0,0 0 0,0-1 0,1 1 0,-1 0-1,0 0 1,0-1 0,0 1 0,1 0 0,-1-1 0,0 1-1,0 0 1,0-1 0,0 1 0,0-1 0,0 1 0,0 0-1,0-1 1,0 1 0,0-1 0,9-26-1048,-2-1-1,6-51 1,1-71-205,-7 61 1137,1-5 138,13-113-26,-14 162 191,2-1 0,21-62 1,-25 94 8,0 0 0,1 0 0,1 1 0,0 0 0,12-16 1,-15 23-68,0 1 0,1 0 1,0 1-1,-1-1 0,1 1 1,1 0-1,-1 0 0,1 1 1,-1 0-1,1-1 0,0 2 1,0-1-1,1 1 0,6-2 1,-4 2 77,1 0 1,-1 1-1,1 0 0,-1 0 1,1 1-1,-1 0 1,1 1-1,-1 0 1,1 0-1,-1 1 1,0 0-1,0 1 1,0 0-1,0 1 1,0-1-1,0 2 0,-1-1 1,0 1-1,0 1 1,0-1-1,-1 1 1,0 0-1,0 1 1,0 0-1,-1 0 1,0 1-1,6 9 1,0 2 257,-1 0 0,0 1 1,-2 0-1,-1 1 0,0 0 1,-1 0-1,-1 0 1,4 35-1,-4-8 245,-3 1 0,-4 90 0,-1-115-870,-2 0 0,0 0 1,-2 0-1,0 0 0,-2-1 0,0 0 1,-2-1-1,0 0 0,-2 0 0,0-1 0,-1-1 1,-19 23-1,26-36-170,0-1 0,0 0 0,-1-1 0,1 1 1,-1-1-1,-1 0 0,1-1 0,-1 0 0,1 0 0,-10 3 0,13-5 190,0-1-1,-1 0 0,1 0 0,0 0 0,0-1 0,-1 0 0,1 1 0,0-1 0,0-1 1,-1 1-1,1-1 0,0 1 0,0-1 0,0 0 0,0-1 0,0 1 0,0-1 1,0 0-1,0 0 0,0 0 0,1 0 0,-7-6 0,1-1-48,1 0-1,0-1 0,0 0 0,1 0 1,0-1-1,1 1 0,0-2 1,-5-15-1,-3-11-106,-12-53 1,13 27 625,2 0 0,3-1 1,0-99-1,8 163-244,0 1-1,0-1 0,0 1 1,0-1-1,0 1 1,0-1-1,0 1 1,0-1-1,0 1 0,0-1 1,1 1-1,-1-1 1,0 1-1,0 0 1,0-1-1,1 1 1,-1-1-1,0 1 0,1 0 1,-1-1-1,0 1 1,1 0-1,-1-1 1,0 1-1,1 0 0,-1-1 1,1 1-1,-1 0 1,1 0-1,-1 0 1,1-1-1,-1 1 0,0 0 1,1 0-1,-1 0 1,1 0-1,-1 0 1,1 0-1,0 0 0,1 0 49,-1 0-1,1 0 0,-1 1 0,1-1 0,-1 1 0,1-1 0,-1 1 0,1-1 0,-1 1 1,1 0-1,-1 0 0,2 1 0,1 1 19,-1 1-1,1 0 1,0 0 0,-1 0-1,0 1 1,0-1-1,0 1 1,-1-1 0,1 1-1,-1 0 1,0 0 0,-1 0-1,1 0 1,-1 1 0,1 6-1,0 11-339,0 0 0,-2 31 0,-1-25-687,-9 79-1169,10-107 2159,0-1 1,0 0 0,0 1-1,0-1 1,1 0 0,-1 1-1,0-1 1,0 0-1,0 1 1,1-1 0,-1 0-1,0 1 1,0-1-1,1 0 1,-1 0 0,0 1-1,1-1 1,-1 0 0,0 0-1,1 0 1,-1 1-1,1-1 1,-1 0 0,0 0-1,1 0 1,-1 0 0,0 0-1,1 0 1,-1 0-1,1 0 1,-1 0 0,1 0-1,19 0 622,-12 0-381,4-1-204,-1 0 1,0 0 0,0-1-1,0 0 1,-1-1 0,1-1-1,13-5 1,70-41-1477,-67 34 476,55-34-3990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6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6649,'0'0'9346,"200"127"-7353,-154-79-713,-10 3-952,-11 0-328,-25 9-2072,0-15-3033,0-11-1721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7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47 105 10194,'-6'30'2437,"-11"63"1206,-7 177 1,25-169-2391,20 155 1,-18-230-1672,1 1-1816,9 35 1,-8-99-611,2-38 1937,4 0-1,3 1 0,35-109 0,-39 156 955,0 1 0,2 0 0,1 1 0,1 0 0,1 0 0,1 2-1,1 0 1,1 1 0,1 1 0,1 0 0,1 2 0,40-30-1,-23 26 229,0 2 0,2 1 0,0 2 0,1 2 0,1 1 0,48-9 0,-3 6 588,0 4 1,95-3-1,-110 12-186,-1 3 1,1 3-1,95 14 0,-141-10-434,-1 1 0,0 1 0,0 1 0,-1 2 0,28 13 0,-36-14-59,0 1 1,-1 1 0,0 0-1,0 0 1,-1 2-1,-1 0 1,0 0-1,13 19 1,-18-20-57,-1 0-1,0 0 1,0 1 0,-1 0 0,-1 0 0,0 0 0,-1 1-1,3 21 1,-5-25-101,-1 1-1,0-1 1,0 0 0,-1 0-1,-1 0 1,0 0-1,0 0 1,-1 0 0,0 0-1,-1 0 1,0 0-1,-8 16 1,4-14-155,-2 0 0,0 0-1,0-1 1,-1 0 0,0-1 0,-1 0-1,0-1 1,0 0 0,-1-1 0,-1 0 0,1-1-1,-18 7 1,6-3-824,-1-1 0,0-2 0,-1 0 0,0-2 0,-50 6 0,71-11 783,-14 1-665,0 0 0,0-1-1,0-1 1,0-1 0,0-1 0,1 0 0,-23-7-1,18-1 87,1-1 0,0-1 0,1-1 0,1 0 0,0-2-1,-36-34 1,-18-28-1410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7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0 2833,'0'0'3751,"2"38"-1988,1 9-1160,2 21 828,-8 125 0,-4-143-978,-1 0 1,-3 0-1,-32 90 1,-74 138-727,94-229 21,-2 6-376,4-10-1502,-18 56 1,34-84 1283,7-21 1022,-1 0-1,1 1 1,0-1 0,0 1-1,1 0 1,-1-1 0,1 1-1,-1 0 1,1 0-1,0 1 1,0-1 0,0 1-1,1-1 1,-1 1-1,1 0 1,-1 0 0,1 1-1,-1-1 1,7-1-1,8-3 408,0 1-1,36-6 0,38 1-98,-61 8-565,0-2-1,-1 0 1,1-2 0,-1-1-1,42-16 1,-45 9-881,0 0 1,-1-2-1,0 0 1,-1-2-1,23-22 0,13-28-3346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7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 5713,'0'0'5077,"-8"26"-3312,-23 68-683,-56 118 0,59-157-1216,-60 118-1845,19-66-4788,66-103 5218,3-5 1506,0 0 1,0 0-1,0 0 0,0 0 0,1 0 1,-1 0-1,0 0 0,1 0 0,-1 1 1,1-1-1,-1 0 0,1 0 0,-1 0 1,1 1-1,0-1 0,1-1 0,1-1 241,1-1-1,0 1 0,0 0 0,1 1 0,-1-1 0,1 1 0,-1 0 1,1 0-1,0 0 0,0 1 0,0-1 0,0 1 0,0 0 0,0 1 1,0-1-1,0 1 0,0 0 0,0 0 0,0 1 0,0 0 1,6 1-1,4 1 321,0 1 0,-1 0 0,1 1 0,-1 1 0,0 0-1,14 9 1,193 129 1898,-148-103-4005,-11-11-4427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803 0 4585,'0'0'12699,"-203"232"-10483,96-120-896,-11 8-951,-3 6-369,10-5-1177,22-19-1327,50-42-1049,25-33-1600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8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6 816,'0'0'7226,"189"-6"-5114,-110 6-279,-12 0-361,-6 12-376,-11 3-640,-11-3-456,-14-6-1520</inkml:trace>
  <inkml:trace contextRef="#ctx0" brushRef="#br0" timeOffset="1">125 115 8298,'0'0'3529,"-39"153"-1265,21-45 681,0 22-177,4 2-695,3 4-1113,4-7-720,3-5-240,4-25-1920,0-33-2393,8-30-833,9-36-655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8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8658,'0'0'4853,"6"34"-1980,-2-12-2353,6 35 998,-2 0 0,0 78 0,-19 87 867,1-4-5909,9-217 3400,1 0 0,0 0 0,0 0 0,0 0 0,0 0 0,0 0 0,0 0 0,0 1 0,0-1 0,0 0 0,0 0 0,1 0 0,-1 0 0,0 0 0,1 0 0,-1 0 0,1 0 0,-1 0 0,1-1 0,-1 1 1,1 0-1,0 0 0,-1 0 0,1 0 0,0-1 0,0 1 0,0 0 0,0-1 0,0 1 0,-1-1 0,1 1 0,0-1 0,0 1 0,0-1 0,0 0 0,2 1 0,0-1 10,0-1-1,0 1 1,0-1 0,0 0 0,0 0 0,0 0-1,0 0 1,0-1 0,0 1 0,-1-1-1,1 1 1,4-5 0,11-11-13,0-1 0,-1-1 0,23-33 1,1 0 312,-30 39 300,-1-1 1,2 2 0,0-1 0,1 2-1,0 0 1,1 0 0,0 1 0,0 1 0,1 0-1,27-11 1,1 6 285,80-15 0,-14 15-4628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9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1872,'0'0'7325,"-10"35"-4057,-2 2-2538,2-10-32,2 1 0,1 0-1,1 1 1,1 0 0,-1 48 0,5-63-337,1 0-1,1-1 0,0 1 1,1-1-1,0 0 0,1 1 1,6 16-1,-7-25-330,1 0-1,-1 0 1,1 0 0,0-1-1,1 1 1,-1 0 0,1-1-1,0 0 1,0 0 0,0 0 0,0-1-1,1 1 1,-1-1 0,1 0-1,0 0 1,0-1 0,0 0-1,0 1 1,1-2 0,5 3-1,-1-2-144,0 0 0,1 0 0,-1-1 0,0 0 0,1-1-1,-1 0 1,0-1 0,1 0 0,-1-1 0,0 0-1,0 0 1,0-1 0,0 0 0,0-1 0,-1 0-1,13-8 1,9-7-560,-2-2 0,-1-1 0,38-37 0,21-18 219,-73 66 445,1 1 0,0 0 0,1 1 0,0 0 0,0 2 0,0 0 0,1 0 0,0 2 0,1 0 0,-1 1 0,1 1 0,0 0 0,0 1 0,0 2 0,0-1 0,24 4 0,-40-3 15,0 1 0,-1-1-1,1 0 1,0 1 0,-1-1-1,1 1 1,-1 0-1,1-1 1,-1 1 0,1 0-1,-1 0 1,0 0 0,1 0-1,-1 0 1,0 0 0,0 0-1,0 1 1,0-1 0,0 0-1,0 1 1,0-1-1,0 0 1,0 1 0,-1-1-1,1 1 1,0 0 0,-1-1-1,0 1 1,1-1 0,-1 1-1,0 0 1,0-1 0,0 1-1,0 2 1,0 0 22,-1 0-1,1 1 1,-1-1 0,0 0 0,0 0-1,0 0 1,-1 0 0,0 0 0,0 0-1,0 0 1,0-1 0,0 1 0,-5 4-1,-9 9-108,0-2 0,-2 0-1,1-1 1,-40 22-1,-90 41-1603,124-65 1294,-44 19-1242,-1-2 1,-1-3 0,-1-4 0,-123 24-1,90-32-1330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4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 6465,'0'0'4917,"12"30"-2824,41 98 209,-51-123-2125,0 0 0,0 0 0,1 0 1,0 0-1,0-1 0,0 0 0,1 1 0,-1-1 1,1-1-1,0 1 0,0 0 0,0-1 0,5 4 1,-4-6-47,0 1 0,0-1 1,-1 1-1,1-1 1,0-1-1,0 1 0,0-1 1,0 0-1,8 0 1,-1 0-49,-3-1-56,-1 1 1,0-1-1,1-1 0,-1 1 1,0-2-1,0 1 0,0-1 1,0 0-1,12-7 0,3-5-198,37-29 0,-30 21-63,63-49-817,180-124-3451,-257 187 4321,0 0 1,0 2-1,0 0 0,32-9 0,-42 14 237,0 1-1,0 0 1,0 0-1,0 0 0,-1 1 1,1 0-1,0 0 0,0 0 1,0 1-1,0 0 0,0 0 1,0 1-1,-1 0 0,1 0 1,0 0-1,-1 0 0,0 1 1,6 3-1,3 7 560,0-1 0,-1 2 1,0 0-1,12 18 0,30 34 1671,-40-53-1880,-1 0 0,2-1 0,0-1 0,0 0 0,1-1 0,0-1 0,0-1 0,1 0 0,32 8-1,-21-9-594,1-1-1,0-2 0,1 0 1,-1-3-1,45-2 0,-70 1-44,1 0 0,-1-1 0,1 0 1,-1 0-1,1 0 0,-1-1 0,0 0 0,6-2 0,-8 2-194,-1 1-1,0-1 1,0 0-1,0 1 1,1-1-1,-2 0 1,1 0-1,0 0 1,0-1-1,-1 1 1,1 0-1,-1-1 1,1 1-1,-1-1 0,0 1 1,0-1-1,1-4 1,0-12-5943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4985,'32'-15'13355,"-25"15"-12083,25 0-488,11 0 289,7-15-505,3-3-336,1-3-232,-4 3-432,10-6-2465,-10 6-4369,-14 0-3024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0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4089,'0'0'8256,"25"39"-5598,11 20-1386,114 170 3556,-130-203-3931,0 0 0,45 42 0,-53-57-730,1-1 0,0 0 0,1-1 1,0 0-1,0-1 0,1-1 0,27 10 0,-21-11-105,1 0 1,0-2-1,0 0 0,0-2 1,1 0-1,-1-2 1,1 0-1,28-5 0,-20 0-55,0-2 0,0-1-1,-1-1 1,0-2-1,33-17 1,-9 0-244,92-64 0,34-45-740,-122 89 621,84-61-416,-132 102 725,0 0 0,0 1 0,1 0 0,0 1 0,0 0 0,0 1 0,23-5 0,-29 8 74,1 0 1,-1 1-1,1 0 0,-1 0 1,1 0-1,-1 1 0,1 0 1,-1 0-1,0 0 1,1 1-1,-1-1 0,0 1 1,0 1-1,0-1 0,0 1 1,0 0-1,-1 0 1,9 6-1,69 67 1503,39 31 281,-104-96-1651,-1 0-1,1 0 0,1-2 0,0 0 0,0-1 0,27 8 1,-12-9-157,0-1 0,1-2 1,-1-1-1,1-1 1,0-2-1,57-7 1,-12-3-739,95-24 0,131-50-2936,11-20-4625,-49 8-2115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59:51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2769,'0'0'16571,"14"23"-14262,-7-12-2014,0 2-84,0-1 1,1-1-1,0 1 1,1-1-1,0 0 1,1-1-1,0 0 1,0-1-1,1 0 1,1-1-1,-1 0 1,16 8-1,-2-6 93,1-1-1,0 0 0,0-2 1,1-1-1,48 4 1,-23-7-30,0-2 1,57-7 0,-52-3-192,-1-2 0,0-3 0,-1-2 0,57-26 1,-59 21-63,0 3 0,1 1 0,1 3 0,70-8 0,-106 20 36,1 1-1,-1 0 1,1 1-1,-1 2 1,0 0-1,0 1 1,0 0-1,0 2 1,0 0-1,30 14 1,46 29 1046,-50-23-251,1-2 1,94 31 0,-91-42-628,2-2 0,98 7 0,107-14-324,-157-4 148,70-6-49,227-41 0,106-7 0,-244 61 0,-214-2 0,-1 3 0,1 2 0,77 26 0,112 68-24,-6-1 304,-194-89-1344,1-3-1,0-1 0,1-1 0,68 6 0,-56-13-8526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39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293 105 2465,'0'0'1897,"-33"-1"-586,-108-3-73,119 4-949,-36 0 679,55 1-804,0-1 1,1 1-1,-1 0 0,0 0 0,1 0 0,-1 0 0,0 0 1,1 0-1,-1 1 0,1-1 0,-5 4 0,5 1 781,12-2-618,19-1-44,1-1 1,31-3-1,-5 0-4,274-10 438,405-66 1,-431 37-1716,-294 39 447,-45 7-8641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39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5489,'0'0'3225,"296"27"-2545,-153-24-248,14-3-168,3 0-192,-3 0-72,0 0-48,-39 6-2120,-50-6-4370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4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0 4465,'0'0'3039,"-14"31"-2441,13-29-589,-102 250 911,-70 250-502,173-501-434,0-1 1,0 1 0,0 0 0,-1-1 0,1 1 0,0 0-1,0 0 1,0-1 0,0 1 0,0 0 0,1-1-1,-1 1 1,0 0 0,0-1 0,0 1 0,1 0-1,-1-1 1,0 1 0,0-1 0,1 1 0,-1 0-1,1-1 1,-1 1 0,0-1 0,1 1 0,-1-1 0,1 1-1,0-1 1,-1 0 0,1 1 0,-1-1 0,1 1-1,-1-1 1,1 0 0,0 0 0,-1 1 0,1-1-1,0 0 1,-1 0 0,1 0 0,0 0 0,-1 0-1,1 0 1,1 0 0,44 0-183,-26 0 143,-3 1 53,0 1-1,0 0 0,0 2 1,-1 0-1,1 1 0,-1 0 1,0 1-1,16 9 0,15 11 180,53 39 0,-28-16 482,-69-47-546,-1-1 0,1 1 1,-1-1-1,1 0 0,-1 1 1,1-1-1,0 0 1,0 0-1,-1-1 0,1 1 1,5 0-1,-8-1-92,0 0 1,0 0-1,1 0 1,-1 0-1,0 0 0,0 0 1,0 0-1,1 0 1,-1 0-1,0 0 0,0-1 1,0 1-1,1 0 1,-1 0-1,0 0 0,0 0 1,0 0-1,0 0 0,1-1 1,-1 1-1,0 0 1,0 0-1,0 0 0,0 0 1,0-1-1,0 1 1,1 0-1,-1 0 0,0 0 1,0 0-1,0-1 1,0 1-1,0 0 0,0 0 1,0 0-1,0-1 1,0 1-1,0 0 0,0 0 1,0-1-1,0 1 1,0 0-1,0 0 0,0 0 1,0-1-1,0 1 1,-1 0-1,4-29 235,-2 1 1,-1-1-1,-2 1 1,-1-1-1,-1 1 1,-1 0-1,-1 0 1,-11-29-1,-10-8-247,-3 2 0,-3 1-1,-2 1 1,-3 2-1,-2 2 1,-59-65-1,96 118-29,0 1 0,0 0 0,0 0 0,0 0 0,0 0 0,0 0 0,-1 1 0,0-1-1,1 1 1,-1 0 0,0 0 0,0 1 0,0-1 0,0 1 0,0 0 0,-1 0 0,1 0-1,-5 0 1,6 2-119,0 0 0,-1 0 0,1 0 0,0 0 0,-1 1-1,1 0 1,0-1 0,0 1 0,0 0 0,1 1 0,-1-1-1,0 0 1,1 1 0,0-1 0,-1 1 0,1 0 0,0 0-1,0 0 1,1 0 0,-1 0 0,1 0 0,-2 5 0,-26 63-3899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0:41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1 3153,'0'0'3583,"-22"29"-2831,-72 100-205,35-30-100,28-45-226,-12 10-85,-3-2 1,-2-2-1,-3-2 0,-103 90 1,151-146-135,-11 13-1,15-15-2,-1 1 1,1 0 0,-1-1-1,1 1 1,-1-1 0,1 0-1,-1 1 1,1-1 0,0 1-1,-1-1 1,1 0 0,0 0-1,-1 1 1,1-1 0,0 0-1,-1 0 1,1 0 0,0 0-1,0 0 1,-1 1 0,1-1-1,0-1 1,0 1 0,-1 0-1,1 0 1,0 0 0,-1 0-1,2-1 1,38 1 24,1-2-1,-1-2 1,0-1-1,-1-3 1,54-16-1,57-29 143,-59 19 19,115-26 0,-197 58-178,0 1 0,0 0-1,16 0 1,-47 11 49,-12 1 3,-1-2 0,0-1 1,0-2-1,-1-1 0,-67 0 0,94-5-9,-1 0-1,1-1 1,-1 0 0,1-1-1,0 0 1,-1 0 0,1-1-1,0 0 1,0 0 0,-15-9 0,17 7-27,1 0 1,0 0 0,0 0-1,0-1 1,0 0 0,1 0 0,0 0-1,0-1 1,1 0 0,0 0 0,0 0-1,0 0 1,-2-9 0,1 0-244,1 1 0,1-1 0,0 0 0,2 0 0,-1 0 0,2 0 0,1-16 0,-1 3-1764,0-12-3075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52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111 819 16,'0'0'7230,"-18"10"-6389,-56 32 207,55-31 1781,33-21-2297,62-74 438,-23 24-414,23-19-55,4 3 0,3 3 0,127-84 0,-147 117-418,1 2 1,2 3-1,1 4 1,2 2-1,0 3 1,76-17-1,-12 16 455,212-16 0,135 22 346,-478 21-885,207-4 70,-123 4-6808,-110-1 3227,-16-4-1490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19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1 3265,'0'0'8463,"-26"4"-7174,-73 14-7,197-13 1449,647-3 1589,381 26-2017,640 92-1872,-1576-98-1222,-148-17-3008,4 1-3846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10522,'0'0'11544,"-12"29"-9358,-33 99-882,42-117-1090,0 0 0,0 0 1,1 1-1,1-1 0,0 1 0,0-1 0,3 21 1,-1-1 354,-3 128 1895,-32 224 0,-12-105-2464,42-255-680,4-36-34,4-39-1662,17-34-5124,4-11-5115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1205 8882,'0'0'14926,"31"-35"-13661,232-252 850,424-523-441,-684 806-2222,0 0 1,0 1-1,-1-2 0,1 1 0,-1 0 1,0 0-1,-1-1 0,1 1 0,-1-1 1,2-8-1,0-4-8150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2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3393,'0'0'14779,"107"90"-14427,-90-72-256,-2 0-96,-5 3-1760,-6-6-1713,-4-6-2776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9690,'0'0'10672,"37"-1"-8206,3-1-1921,187-4 1767,-202 6-1843,0 2-1,0 1 0,0 0 1,46 14-1,-57-13-348,-1 1 0,0 1 1,0-1-1,0 2 0,-1 0 1,0 1-1,0 0 0,-1 0 1,0 1-1,12 13 0,-18-15-111,-1 0 0,1 0 0,-1 0 0,-1 1 0,0-1 0,0 1 0,0 0 0,-1-1 0,0 1 0,0 0 0,-1 1 0,0-1 0,-1 0 0,0 0 0,0 0 0,-1 0 0,0 1-1,0-1 1,-1 0 0,-3 12 0,-1-8-4,0-1 0,-1 0 1,0 0-1,-1-1 0,0 0 0,-16 16 0,-64 52-349,-68 32-234,126-91 600,23-11-91,14-4-62,22-2-94,-21-2 223,126 1-251,170-19 0,-210 10-3628,97 5 1,-116 4-918,25-1-2862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13171,'0'0'11244,"14"30"-9231,133 257 619,206 421 835,-43 28-3215,-257-607-264,45 83 12,-99-231-3037,-8-21-1949,-18-16-7675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12291,'0'0'15507,"19"6"-15234,1 0-195,13 4 66,-2 1-1,45 21 1,-66-26-116,0 0-1,0 0 1,0 1-1,15 15 1,-21-18-30,-1 0 1,1 0-1,-1 0 0,0 1 1,0-1-1,0 1 0,0 0 1,-1 0-1,0 0 0,0 0 1,2 8-1,-3-6-45,0-1 0,-1 1 0,1-1-1,-1 1 1,-1 0 0,1-1 0,-1 1 0,0-1-1,0 0 1,-1 1 0,0-1 0,-4 9 0,1-6-62,0 0 0,0 0 1,-1-1-1,0 1 0,-1-1 0,1-1 1,-11 10-1,-4-1-211,1 0 0,-2-2 1,0 0-1,-1-1 0,-35 14 0,38-17-322,33-8-166,0 0 855,-6-1-60,150 21-99,-129-16 130,0 1-1,0 1 1,37 17-1,-61-24 65,0 1 0,-1 0 0,0 0-1,1 0 1,-1 0 0,0 1 0,0-1 0,0 1-1,0 0 1,-1 0 0,1 0 0,-1 0-1,1 0 1,-1 1 0,0-1 0,1 5-1,-2-5 12,0-1-1,-1 1 0,0-1 1,0 1-1,1-1 0,-1 1 1,-1-1-1,1 1 0,0-1 1,-1 1-1,1-1 0,-1 1 1,0-1-1,1 1 0,-1-1 1,-1 0-1,1 0 1,0 1-1,0-1 0,-1 0 1,1 0-1,-1 0 0,0 0 1,0-1-1,1 1 0,-1 0 1,-4 1-1,-17 14 13,-1-2 1,0 0-1,-2-2 0,1-1 1,-2-1-1,1-1 1,-1-1-1,-50 9 0,22-9-1160,-1-1-1,0-4 1,-77-3-1,-15-14-5595,7-17-3708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7890,'0'0'18077,"0"1"-17677,-1 0 0,1 0 0,-1-1 0,1 1 0,-1 0 0,1 0 0,-1 0 0,1 0 0,0 0 0,0 0 0,0 0 0,-1 0 0,1 0 0,0 0 0,0 0 0,1 2 0,16-1-400,1-1 0,0 0 0,30-3 0,4 0 0,427 0 0,354 2 0,-7 32 0,-210 49 0,-757-129-105,5-2-2391,36 14-4544,-11-4-6028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6089,'0'0'18077,"0"6"-16590,0 236 3666,0 5-6399,0-241 618,3 21-1180,3-17-2304,7-6-5212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2232,'0'0'21486,"-1"6"-20323,-2 3-959,0 0-1,-1-1 1,1 1-1,-1-1 1,-1 0-1,0 0 0,0-1 1,0 0-1,-1 1 1,-7 5-1,-77 71 258,68-65-380,-94 75 27,52-43-79,-71 72 0,135-122-31,0-1-1,-1 0 1,1 0 0,0 0-1,0 0 1,0 0-1,0 1 1,0-1 0,0 0-1,0 0 1,0 0-1,0 1 1,0-1-1,0 0 1,-1 0 0,1 0-1,0 1 1,0-1-1,0 0 1,0 0 0,1 0-1,-1 0 1,0 1-1,0-1 1,0 0 0,0 0-1,0 0 1,0 1-1,0-1 1,0 0-1,0 0 1,0 0 0,0 0-1,1 1 1,-1-1-1,0 0 1,0 0 0,0 0-1,0 0 1,0 0-1,1 0 1,-1 0-1,0 1 1,0-1 0,0 0-1,0 0 1,1 0-1,-1 0 1,0 0 0,0 0-1,0 0 1,1 0-1,-1 0 1,0 0 0,0 0-1,0 0 1,1 0-1,-1 0 1,0 0-1,0 0 1,0 0 0,1 0-1,-1 0 1,0-1-1,20 2-2,-15-1-7,67-3 372,-1-3 1,95-21-1,-34 6-8,1 6-1,174 3 1,-306 12-1366,-2-3 353,0 1-1,0 0 1,0 0-1,0 0 0,-1 0 1,1 0-1,-1 0 1,1 0-1,-1 1 0,1-1 1,-1 0-1,0 1 0,0-1 1,0 1-1,0 0 1,-4-2-1,0-1-1888,-22-18-6915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9922,'0'0'15996,"-71"177"-13836,53-101-984,4 5-1176,-1 51-96,8-20-4017,-3-19-10322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1 768,'-3'2'23861,"1"-1"-23510,1 1 0,-1-1 0,0 1 0,1 0 0,-1 0 0,1 0 0,-1-1 0,1 1 0,0 0 0,0 1 0,0-1 0,0 0 0,0 0 0,0 0 0,1 1 0,-1-1 0,1 0 0,-1 1 0,1-1 0,0 0 0,0 4 0,0 714-1477,1-725 275,-1 0 0,1-1 0,0 1 0,1 0 0,-1 0 0,1 0 0,0 0 0,0 0 0,5-7 0,31-43-6447,-33 48 5897,37-47-5670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4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6393,'0'0'20043,"2"2"-18749,1 1-1117,0-1 0,0 0-1,1 0 1,-1 0 0,1 0 0,-1-1 0,1 1 0,0-1-1,-1 0 1,1 0 0,0 0 0,6 0 0,59 3 1616,-36-3-1127,312 9-375,21 1-304,-267-3 13,163 34 1,-261-42-23,-1 0 0,0 0-1,0 1 1,1-1 0,-1 0 0,0 0-1,1 0 1,-1 1 0,0-1 0,1 0-1,-1 0 1,0 0 0,1 0 0,-1 0-1,0 0 1,1 0 0,-1 0 0,0 0 0,1 0-1,-1 0 1,0 0 0,1 0 0,-1 0-1,0 0 1,1 0 0,-1 0 0,0-1-1,1 1 1,-1 0 0,0 0 0,0 0 0,1 0-1,-1-1 1,0 1 0,1 0 0,-1 0-1,0-1 1,0 1 0,0 0 0,1 0-1,-1-1 1,0 1 0,0 0 0,0-1-1,0 1 1,1 0 0,-1-1 0,0 1 0,0 0-1,0-1 1,0 1 0,0 0 0,0-1-1,0 1 1,0 0 0,0-1 0,0 1-1,0 0 1,0-1 0,0 1 0,-1 0 0,1-1-1,-15-26-4277,6 12-84,-3-18-6463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5921,'0'0'16923,"27"-16"-14936,329-224 2266,-326 218-4058,653-433 2139,-656 439-1687,-26 16-264,-3-1-761,1 1-1,0 0 1,-1-1 0,1 1 0,-1 0-1,1 0 1,-1 0 0,1 0-1,0 0 1,-1 0 0,1 0-1,-3 1 1,-4 0-2212,-13-1-7206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8418,'0'0'11802,"0"153"-11530,0-113-160,3-1-112,1 3 0,-1 0-576,1 0-1624,10 0-1257,-3-12-1240,-4-15-224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9594,'0'0'12880,"26"17"-11493,84 58-177,-96-66-1006,0 0 1,-1 1-1,-1 1 1,0 0-1,0 1 1,-1 0-1,-1 1 1,0 0 0,11 20-1,-15-21-175,-2 1 0,1-1 0,-2 1 0,0-1 0,0 1 0,-1 0 0,-1 0 0,0 1 0,-1-1 0,-1 20 0,-1-20-57,0 0 0,-1-1 0,-1 1 0,0-1 0,0 1 0,-1-1 0,-1 0-1,0-1 1,0 0 0,-1 0 0,-13 15 0,-12 13-481,-61 55 1,71-73 285,2-2 41,12-13 136,0 1 1,1 1-1,-12 14 0,17-19 35,0 0 0,1 0-1,-1-1 1,1 1 0,0 0-1,0 0 1,0 1-1,0-1 1,0 0 0,1 0-1,-1 0 1,1 0 0,0 1-1,0-1 1,0 0-1,1 5 1,0-6 13,0 0 0,0 1 0,0-1 0,0 0 0,0-1 0,1 1 0,-1 0 0,0 0 0,1-1 0,-1 1 0,1 0 0,0-1 0,0 0 0,-1 1 0,1-1 0,0 0 0,0 0 0,0 0 0,0 0 0,0 0 0,5 1 0,50 10 247,-51-11-214,40 4 390,0-1 0,86-6-1,92-22 446,-84 6-860,-31 12-1846,-39 6-3195,-43 0 1640,25 0-5883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5049,'0'0'18079,"18"25"-15956,141 182 1610,-80-107-2381,-4 4 1,107 199-1,77 243-1859,-213-442 740,-24-58-233,1 0 0,51 73 0,-63-106 0,-6-14 0,-5-14 0,0 13 0,-1-18-109,-1 1-1,0-1 1,-2 1 0,0 0-1,-9-26 1,-28-76-3839,-6-11-5860,4 19-2722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8242,'0'0'11668,"32"15"-10164,104 48-644,-120-55-644,0 0 0,17 13-1,-30-19-173,0 1 0,0 0 0,-1 0 0,1 0 0,-1 0 0,0 0-1,0 0 1,3 7 0,-4-8-37,1 1 0,-1-1-1,0 1 1,-1 0-1,1 0 1,0-1 0,-1 1-1,0 0 1,1 0 0,-1 0-1,0 0 1,-1 0 0,1-1-1,0 1 1,-1 0-1,0 0 1,1 0 0,-1-1-1,0 1 1,0 0 0,-1-1-1,1 1 1,-1-1-1,1 1 1,-1-1 0,0 0-1,1 0 1,-1 0 0,-4 4-1,-6 4-52,-1 1 0,0-2-1,-1 0 1,-15 8 0,11-6-92,-158 82-1889,174-92 1397,11-1-1575,65-2 1591,-40 0 623,0 1-1,0 2 1,0 1 0,66 13 0,-93-13 43,0 0-1,-1 1 0,1 0 0,-1 0 1,0 0-1,0 1 0,0 0 0,0 0 1,0 0-1,-1 1 0,0 0 0,0 0 1,7 11-1,-9-13 52,-1 2 1,0-1 0,0 0 0,0 0-1,0 1 1,-1-1 0,1 1-1,-1-1 1,-1 1 0,1 0 0,-1-1-1,1 1 1,-1 0 0,-1 0-1,1-1 1,-1 1 0,1 0 0,-1-1-1,-1 1 1,1-1 0,-1 1-1,-1 3 1,-4 5 1,-1-1 0,0 0 1,-1 0-1,0-1 0,0-1 0,-18 16 0,-30 35-1236,21-13-1748,1 6-4028,8-9-1821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7426,'0'0'14783,"-7"6"-13794,5-5-947,1 1-1,0-1 1,-1 0-1,1 1 1,0-1-1,0 1 1,-1-1-1,1 1 1,1 0-1,-1-1 1,-1 3-1,2-4-21,0 1 0,0-1 1,0 1-1,0-1 0,0 0 0,0 1 0,0-1 1,0 1-1,0-1 0,0 0 0,1 1 0,-1-1 1,0 0-1,0 1 0,0-1 0,1 0 0,-1 1 1,0-1-1,0 0 0,1 1 0,-1-1 0,0 0 1,0 0-1,1 1 0,-1-1 0,0 0 0,1 0 1,-1 0-1,0 1 0,1-1 0,-1 0 1,1 0-1,0 0 0,8 2 325,0-1 0,0 0 1,0-1-1,13 0 0,12 0 450,-10 0-409,396 13 3848,-4 31-2991,-375-37-1334,-1 1 1,52 19-1,-87-25-192,-1 0 1,1 0-1,0 1 1,-1 0-1,1-1 1,-1 2-1,0-1 0,0 0 1,0 1-1,7 8 1,13 25-6668,-9-9-3380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26 1288,'0'0'17588,"-5"-6"-15998,2 3-1281,-12-12 356,15 15-626,-1 0 0,1 0 0,-1-1 0,1 1 0,-1 0 0,1 0 0,-1 0 0,1 0 0,-1 0 0,1 0 0,-1 0 0,1 0 0,-1 0 0,1 0 0,-1 0 0,1 0-1,-1 0 1,1 0 0,-1 0 0,1 0 0,0 1 0,-1-1 0,1 0 0,-1 0 0,1 1 0,-1-1 0,1 0 0,0 0 0,-1 1 0,1-1 0,0 1 0,-1-1 0,1 0 0,0 1 0,-1-1 0,1 1 0,0-1 0,0 0 0,-1 1-1,1-1 1,0 1 0,0-1 0,0 2 0,-97 172 3335,71-134-3334,2 1-1,2 1 1,2 1-1,-17 50 1,35-83-50,0-1 0,0 1 0,1 0 0,0 15 0,1-24 4,0 0 0,0 0 0,0 0 0,0 0 0,0 0 0,1 0 0,-1 1 0,0-2 0,1 1 0,-1 0 0,1 0 0,-1 0 0,1 0 0,0 0 0,-1 0 0,1 0 0,0-1 0,-1 1 0,1 0 0,0 0 0,0-1 0,0 1 0,0-1 0,0 1 0,-1-1 0,1 1 0,0-1-1,0 0 1,0 1 0,0-1 0,2 0 0,38 3 30,-30-4-35,40 1 22,454-5 2119,-493 5-2225,35-4 460,-45 4-476,-1-1 1,1 1-1,-1 0 1,1-1-1,-1 1 1,1-1-1,-1 0 1,0 1-1,1-1 1,-1 0-1,0 0 1,1 0-1,-1 0 1,0 0-1,0 0 1,0 0-1,0 0 1,0 0-1,0-1 1,0 1-1,-1 0 0,1-1 1,0 1-1,-1 0 1,1-1-1,0-1 1,0-54-11695,-1 30 3312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2048,'0'0'19389,"-47"156"-15141,33-75-1119,-7 7-1208,-1 5-865,-3 3-648,0 7-408,-10 38-1480,2-27-2929,8-23-7026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7770,'0'0'10943,"17"6"-9037,79 20 2600,108 14-1,-77-24-2463,-126-16-2052,1 0 0,-1 0 0,0 0-1,1 0 1,-1 0 0,0 1 0,0-1 0,1 0 0,-1 1-1,0-1 1,0 1 0,0-1 0,1 1 0,-1 0 0,0-1 0,0 1-1,0 0 1,0 0 0,0 0 0,0 0 0,1 2 0,-1-1-546,0 1 1,-1 0 0,1 0 0,-1 0 0,1 0 0,-1 0 0,0 0 0,0 4 0,-1-6 138,1 18-9079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58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9146,'0'0'8376,"16"3"-7435,15 5-586,0 2 1,-1 0-1,0 2 1,31 17-1,-37-15-167,-1 0-1,-1 2 1,0 0-1,32 32 1,-49-43-182,0 1 0,0-1 1,-1 1-1,1 0 0,-1 0 1,-1 0-1,1 0 0,-1 1 1,0-1-1,0 1 0,-1 0 1,0 0-1,0 0 0,-1 0 1,0 1-1,0-1 0,-1 0 1,0 0-1,0 1 0,0-1 1,-1 0-1,-2 11 0,1-14-5,0 1-1,-1 0 0,1-1 1,-1 0-1,0 1 1,0-1-1,0 0 0,-1-1 1,1 1-1,-1 0 1,0-1-1,0 0 0,0 0 1,-1 0-1,-8 4 1,-8 3-2,-1 0 0,-24 6 0,36-12 0,4-2 6,-21 8 0,-1-1 1,1-1 0,-2-1-1,1-2 1,-34 3 0,496 27 2710,-424-34-2715,23 1-666,-13-1-4355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05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22 4753,'0'0'6441,"-18"-3"-6441,32 3-136,11 0 8,21 0-864,-6-3-520,-8-12-1409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8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443 0 4193,'0'0'12656,"-6"14"-11146,-19 39-1040,-46 75 0,-231 283-538,297-405 63,0-1 1,0 2 0,1-1 0,-1 0 0,1 1 0,-4 11 0,7-17-14,1 0-1,-1 1 1,1-1-1,0 0 1,0 0-1,-1 1 1,1-1 0,0 0-1,0 1 1,1-1-1,-1 0 1,0 1-1,0-1 1,0 0-1,1 0 1,-1 1-1,1-1 1,-1 0 0,1 0-1,0 0 1,-1 0-1,1 0 1,0 1-1,0-1 1,-1 0-1,1-1 1,0 1-1,0 0 1,0 0-1,0 0 1,0-1 0,1 1-1,-1 0 1,0-1-1,0 1 1,0-1-1,1 1 1,-1-1-1,2 1 1,25 6-161,-1-2-1,1 0 1,0-2-1,0-1 1,53-3 0,-36 1 83,211-18 108,1 0-2985,-252 18 2774,-4 0 8,0 0 1,1 0 0,-1 0-1,0 0 1,0 0 0,0 0-1,1 0 1,-1-1 0,0 1-1,0 0 1,0-1 0,0 1-1,3-2 1,0-10-4914,-4-2 573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16275,'0'0'3110,"0"0"3144,0 0-3618,0 0-1730,0 0-182,0 0-44,-13 16 478,-439 383-862,437-385-301,8-9-4,1 0 0,0 1-1,0-1 1,0 1-1,0 1 1,1-1 0,0 1-1,1-1 1,-1 2 0,1-1-1,1 0 1,-1 1-1,1-1 1,1 1 0,-1 0-1,1 3 10,2-10-2,0 0-1,0-1 1,1 1-1,-1 0 1,0 0-1,1 0 0,-1-1 1,0 1-1,1 0 1,-1 0-1,1-1 1,-1 1-1,1 0 1,0-1-1,-1 1 1,1-1-1,0 1 1,-1-1-1,1 1 1,0-1-1,0 1 1,-1-1-1,1 0 0,0 1 1,0-1-1,0 0 1,0 1-1,-1-1 1,1 0-1,0 0 1,0 0-1,0 0 1,0 0-1,0 0 1,0 0-1,-1 0 1,1-1-1,0 1 3,6 1-8,316 2 25,112-22-90,-433 19 22,-1 0 0,1 0-1,-1 0 1,0 0 0,1-1 0,-1 1 0,1 0-1,-1-1 1,0 1 0,1-1 0,-1 1 0,0-1-1,1 0 1,-1 1 0,0-1 0,0 0 0,0 0-1,0 0 1,0 0 0,0 0 0,0 0 0,0 0-1,0 0 1,0 0 0,-1-1 0,1 1 0,0 0-1,-1 0 1,1-1 0,-1 1 0,1 0 0,-1-1-1,0 1 1,0-1 0,1 1 0,-1 0 0,0-1-1,0 1 1,0-1 0,-1 1 0,1 0 0,0-1-1,-1 1 1,1-1 0,0 1 0,-1 0 51,1-13-1816,0-9-6029</inkml:trace>
  <inkml:trace contextRef="#ctx0" brushRef="#br0" timeOffset="1">752 176 21293,'0'0'5633,"0"0"-3449,0 0-1744,0 0 64,0 0 297,-119 148-337,83-92-232,-3 13-112,-8 8-24,-4 11-96,-21 47 0,16-21-344,-1-13-1553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6753,'0'0'7993,"37"-4"-5949,120-12-547,-97 12-339,70 3 1,-62 2-864,-67 1-457,-1-1 1,0 0-1,0 1 0,0-1 0,0 0 0,0 1 0,0-1 1,0 1-1,0-1 0,0 0 0,-1 1 0,1-1 1,-1 0-1,1 1 0,-1-1 0,1 0 0,-2 2 1,-11 11-744,-1-1 0,0 0 0,-1-1 0,-22 14 0,9-6 56,-172 120-1745,194-133 2796,12-4-128,17-3-42,-18 0 22,14 0 204,0-1 0,-1-1 0,1-1 0,0-1 0,27-9 0,-29 7 27,-13 4-184,1 0 0,-1 1-1,1-1 1,0 1 0,9-1 0,-13 21-84,-4 16 6,-1 0 0,-2 0 0,-1 0-1,-2-1 1,-16 43 0,10-34-11,2 1 0,-11 66 0,23-84-66,17-35 7,-6-2 63,-1 1 0,15-24 0,-19 26-8,1-1 0,-1 1-1,2 0 1,-1 1 0,1 0 0,0 0-1,1 0 1,-1 0 0,18-9-1,-22 14-100,0 1-1,0 1 0,1-1 0,-1 0 0,0 1 0,0 0 1,1-1-1,-1 1 0,5 1 0,1-1-1551,-1 0-2492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8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7114,'0'0'6089,"-7"177"-3625,7-83-783,-3 8-281,-5-3 176,1 1-639,0-10-553,0-6-312,3-11-72,4-13-496,0-18-1185,0-15-1784,22-27-1376,6-12 520,1-27-2416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8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4961,'0'0'13232,"14"4"-12369,370 54 2585,-312-50-3439,44 12-690,-55-8-2174,1-4-4325,-18-6 112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3:59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0 7658,'0'0'7828,"36"27"-7581,111 88-131,-138-107-111,0 0 0,0 0 0,-1 1 0,11 13 0,-17-19-5,0 1 0,-1-1 0,1 1-1,-1-1 1,0 1 0,0 0 0,0-1 0,1 6 0,0 1-2,0 2-17,0-1-1,-1 1 1,0-1-1,-1 1 1,-2 20-1,1-26 13,0 0-1,0 0 0,-1-1 0,0 1 1,0 0-1,0 0 0,-1-1 1,0 0-1,0 1 0,0-1 0,-1 0 1,-5 6-1,-16 12 68,0-2 0,0-1 0,-55 30 1,-18 16 594,97-66-613,0 1-1,0-1 1,0 1-1,0 0 1,1 0-1,-1-1 1,0 1-1,0 0 0,1 0 1,-1 0-1,0 0 1,1 0-1,-1 0 1,1 0-1,0 0 1,-1 0-1,1 1 1,0-1-31,0-1 1,0 1-1,0 0 1,0-1-1,0 1 1,0-1-1,1 1 1,-1-1-1,0 1 0,0-1 1,1 1-1,-1-1 1,0 1-1,1-1 1,-1 1-1,1-1 1,-1 1-1,1-1 1,-1 0-1,1 1 1,-1-1-1,1 1 1,5 1-22,0 1 0,0-1-1,-1 0 1,13 2 0,-7-1 70,39 9-160,1-2 0,68 6 0,-26-9-3978,-80-6 3029,22 0-4909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0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0 537 6681,'0'0'15893,"23"-7"-15233,-17 5-614,26-8 267,0-1 0,-1-1 1,0-2-1,34-20 1,234-181 474,-60 40-770,-211 159-65,-22 14-178,-1 0 1,0-1-1,0 0 1,-1 0-1,1 0 1,-1 0 0,1-1-1,-1 0 1,0 0-1,4-5 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1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1 400,'0'0'14625,"0"15"-9190,0 62-4318,4 65-1750,-4-4-3357,-1-45-952,1-4-1333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2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0 24,'0'0'15623,"18"3"-14578,-5-1-902,57 11 531,-63-11-585,0 0 0,0 0 1,0 1-1,0 0 1,0 1-1,-1-1 0,0 1 1,1 1-1,5 4 1,-8-4-78,-1-1 0,1 1 1,-1 0-1,0 0 0,0 0 1,0 0-1,-1 0 0,0 1 1,0-1-1,0 1 0,0-1 1,-1 1-1,0 0 0,0 0 1,-1-1-1,0 1 0,0 0 1,-1 7-1,1-5-13,-2 0-1,1 0 1,-1 1 0,0-1-1,-1-1 1,1 1 0,-2 0-1,1-1 1,-1 1 0,0-1 0,-1 0-1,-5 7 1,-11 9 4,-2 0 0,0-2 1,-1 0-1,-46 28 0,62-43 64,6-5-157,13-1-1029,39-1 260,-32-1 868,1 1-1,0 1 1,0 1-1,0 0 0,-1 2 1,29 6-1,-43-7 74,0 0-1,0 0 0,0 0 1,-1 1-1,0-1 1,1 1-1,-1-1 1,0 1-1,0 0 0,0 0 1,0 1-1,-1-1 1,0 1-1,1-1 0,1 6 1,-3-7-24,0 0-1,0 0 1,0 1-1,-1-1 1,1 0 0,-1 1-1,1-1 1,-1 0-1,0 1 1,0-1 0,0 0-1,0 1 1,-1-1 0,1 0-1,0 1 1,-1-1-1,0 0 1,1 0 0,-1 0-1,0 1 1,0-1 0,0 0-1,-1 0 1,1 0-1,0 0 1,-1-1 0,1 1-1,-1 0 1,-3 2 0,-8 5-137,0 0 1,-1-1 0,0 0 0,-1-2 0,0 1 0,0-2 0,0 0 0,-1-1 0,0 0-1,1-1 1,-1-1 0,0-1 0,-25 0 0,36-1-156,0 0 1,0-1-1,0 0 1,0 0-1,0 0 0,0 0 1,0-1-1,0 0 1,0 0-1,1 0 0,-1-1 1,1 1-1,0-1 1,0 0-1,0 0 0,-7-8 1,0-2-1153,0 0 1,1-1 0,-14-26-1,-10-26-3748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2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6681,'0'0'12339,"0"192"-11739,0-123-600,0-11-1632,0-16-5314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3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5 4529,'-13'-5'28219,"17"9"-28216,1 1 0,0-1-1,0-1 1,0 1-1,0-1 1,11 6 0,7 4-3,248 177 0,-210-143 0,-3 4 0,67 73 0,-119-117 0,-5-6 0,1 1 0,0 0 0,-1 0 0,1-1 0,-1 1 0,0 0 0,1 0 0,-1 0 0,0 1 0,1 2 0,-2-5 0,0 0 0,0 0 0,0 0 0,0 0 0,0 1 0,0-1 0,0 0 0,0 0 0,0 0 0,0 0 0,0 0 0,0 1 0,-1-1 0,1 0 0,0 0 0,0 0 0,0 0 0,0 0 0,0 1 0,0-1 0,0 0 0,0 0 0,0 0 0,0 0 0,-1 0 0,1 0 0,0 0 0,0 0 0,0 0 0,0 1 0,0-1 0,0 0 0,-1 0 0,1 0 0,0 0 0,0 0 0,0 0 0,0 0 0,-1 0 0,1 0 0,0 0 0,0 0 0,0 0 0,0 0 0,0 0 0,-1 0 0,1 0 0,0 0 0,0 0 0,0 0 0,0 0 0,0-1 0,-1 1 0,1 0 0,0 0 0,0 0 0,0 0 0,0 0 0,0 0 0,0 0 0,0 0 0,0-1 0,-1 1 0,1 0 0,0 0 0,0 0 0,-45-16-985,11 1-2446,-12-9-5844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5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5073,'0'0'15367,"-3"12"-13382,-8 190 2977,7-73-5237,7-111-3385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6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6 2433,'-4'-2'14537,"4"2"-14408,0-1-1,-1 1 1,1 0-1,-1 0 1,1-1-1,-1 1 1,1 0-1,0 0 1,-1 0-1,1-1 1,-1 1-1,1 0 1,-1 0-1,1 0 1,-1 0-1,1 0 0,-1 0 1,1 0-1,-1 0 1,1 0-1,-1 0 1,1 0-1,-1 0 1,1 1-1,-1-1 1,1 0-1,-1 0 1,1 0-1,-1 1 1,1-1-1,0 0 1,-1 0-1,0 1 1,-1 23 2799,2-16-3321,-5 113 2557,-28 152 0,8-83-920,20-133-5976,5-35 669,19-52-5590,2-13 3688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3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 7346,'0'0'5241,"-129"168"-4145,104-126-808,11-12-288,7-12-1144,7-15-569,0-27-2952,7-12 1937,11-3-217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6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6289,'0'0'11315,"196"-6"-8083,-117-3-951,6 0-649,5 3-351,-5 0-385,-3 3-432,-7 3-176,-7 0-264,-15 0-8,-6 12-16,-15 0-384,4-12-1297,-15 0-2487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6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0 8226,'0'0'13260,"19"28"-11601,67 90-539,-20-36 1,-52-67-902,-1 2 1,0 0 0,20 37-1,-31-50-223,0 0 0,0 0-1,0 0 1,-1 1-1,0-1 1,0 0 0,0 1-1,0-1 1,-1 1-1,0-1 1,1 1 0,-2-1-1,1 1 1,0-1 0,-1 1-1,-2 7 1,0-6-43,1-1 1,-1 0-1,0 0 0,0 0 1,0 0-1,-1-1 1,1 1-1,-1-1 0,0 0 1,-1 0-1,1 0 1,-7 3-1,-46 30-559,-105 48 1,66-36 593,94-49 22,0 1 1,1 0-1,-1-1 0,0 1 1,1 0-1,-1 0 0,1 1 0,-1-1 1,1 0-1,0 0 0,-1 1 0,1-1 1,0 0-1,0 1 0,0-1 0,0 1 1,0 0-1,0 1 0,1-2-5,0 0 0,0 0 0,0 0 0,0 0 0,1 0-1,-1-1 1,0 1 0,1 0 0,-1 0 0,0 0 0,1 0-1,-1-1 1,1 1 0,-1 0 0,1 0 0,0-1 0,-1 1 0,1 0-1,0-1 1,-1 1 0,1-1 0,0 1 0,0-1 0,1 1-1,7 4 34,0-1-1,1 0 0,0 0 0,15 2 1,-24-5-33,33 6 143,1-1 0,70 4 0,72-12-1677,-167 1 1247,29-2-4424,-5-2-3672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7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617 0 4081,'0'0'18916,"-96"123"-17500,32-62-264,-15 8-519,-6 6-353,-1-3-80,7 1-200,15-13-296,18-6-1025,28-12-1703,18-18-4386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7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4009,'0'0'14590,"38"23"-13373,122 75-306,-109-68-482,-40-25-296,0 1 0,-1 1 0,0-1 0,0 2 0,0-1 0,-1 2 0,0-1 0,8 11 0,-14-14-56,0-1 0,0 0 1,-1 1-1,1-1 0,-1 1 0,-1 0 1,1 0-1,-1 0 0,1 0 0,-1 0 1,-1 0-1,1 0 0,-1 0 0,0 0 1,0 0-1,0 0 0,-2 7 0,1-6-37,0 1-1,-1-1 0,0 0 1,0 1-1,-1-1 0,0 0 1,0 0-1,0-1 0,0 1 1,-1-1-1,0 1 0,-7 6 1,-11 8-124,-1-2 1,-1 0-1,-1-1 1,-1-1 0,0-1-1,0-2 1,-2-1 0,0 0-1,-36 8 1,58-16 109,15 0 37,16 1 93,51 1 22,132-4-1,-99-4-3538,-74 2-3219,-11 0-2307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8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336 0 6585,'0'0'13517,"-3"19"-12632,2-15-680,1 0-1,-1 0 1,0 0-1,0 0 1,0 0-1,0 0 0,-1 0 1,1 0-1,-1 0 1,0 0-1,0-1 1,0 1-1,-1-1 1,0 0-1,-2 4 1,-8 5 60,0 0 1,-20 14 0,8-7-119,-75 64-776,34-27-3886,39-33 139,0-3-3489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8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4321,'0'0'14620,"7"16"-12687,70 126 1702,-28-56-1891,67 166 0,-109-215-3954,-6-12-4029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9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235 1 9986,'0'0'12120,"-16"24"-11941,-51 79-147,49-78-86,0-1 0,-2-2 0,-24 23-1,7-7-22,36-37 66,0 0 0,0 0-1,-1 1 1,1-1 0,0 0-1,0 1 1,0-1 0,0 1-1,1-1 1,-1 1 0,0-1-1,1 1 1,-1 0 0,1-1-1,-1 1 1,1 0-1,0-1 1,-1 1 0,1 0-1,0 0 1,1 1 0,-1-1 10,1-1 1,0 1-1,0-1 1,-1 1-1,1-1 1,0 1 0,1-1-1,-1 0 1,0 0-1,0 0 1,0 1-1,1-1 1,-1 0-1,0-1 1,1 1-1,-1 0 1,3 1 0,7 2 50,0 0 0,0-1 0,1-1 0,21 3 1,158 2 127,-37-3-198,-149-4-76,0 1-1,-1-1 1,1 1-1,-1 0 1,1 0-1,-1 1 1,0-1-1,1 1 0,6 4 1,-9-5-515,0 1 1,0 0-1,0-1 0,0 1 1,-1 0-1,1 0 0,0 0 0,-1 0 1,1 1-1,1 3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9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0 9354,'0'0'9834,"-71"166"-7249,53-94-1313,0 6-1272,-10 46-568,3-22-2721,0-15-5721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09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7546,'0'0'18556,"271"45"-17060,-160-27-280,10 0-536,4-6-272,-4 0-344,-7 0-64,8 9-1464,-33-3-3441,-32-3-8802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4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1 280,'0'0'18503,"33"2"-17158,109 12-347,-130-13-870,-1 1 1,1 0-1,-1 1 1,1 0-1,20 10 1,-26-10-80,1 2 0,-1-1 1,0 1-1,0 0 0,0 0 1,8 10-1,-11-11-65,0 0 0,0 0-1,-1 0 1,1 0 0,-1 1 0,0-1 0,0 1-1,0-1 1,-1 1 0,0 0 0,0 0 0,0 0-1,0 0 1,-1 0 0,0 0 0,0 0 0,0-1-1,-1 1 1,1 0 0,-1 0 0,0 0 0,-1 0-1,1 0 1,-1-1 0,0 1 0,0-1 0,0 1-1,-1-1 1,0 0 0,1 0 0,-1 0 0,-6 6-1,-36 28-434,-2-2 0,-97 58 0,127-84 437,17-9 15,-1-1-1,0 0 1,0 1-1,1-1 1,-1 1-1,0-1 0,1 1 1,-1 0-1,0-1 1,1 1-1,-1-1 1,1 1-1,-1 0 0,1 0 1,-1-1-1,1 1 1,-1 1-1,1-1 1,0-1 0,0 0-1,0 1 1,1-1 0,-1 0 0,0 1-1,0-1 1,0 0 0,0 1 0,1-1-1,-1 0 1,0 1 0,0-1 0,1 0-1,-1 0 1,0 1 0,1-1 0,-1 0-1,0 0 1,1 1 0,-1-1 0,0 0-1,1 0 1,-1 0 0,0 0 0,1 0-1,36 7 55,-28-7-38,148 18-27,-63-8-2017,-4 2-4692,-51-3 820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1952,'-40'87'1497,"69"-87"751,10 24-607,15 6 423,3 6 96,10 0-151,1-3 87,0-6-351,-4-8-217,0-10-664,-3-9-584,3 0-280,0-25-1008,26-38-2609,-16 9-2336,-13-3-1345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5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9338,'0'0'6261,"38"0"-5879,120 2-221,-150-2-151,0 1 0,0 0 1,-1 0-1,1 1 0,0 0 0,0 1 0,-1-1 1,1 1-1,11 7 0,-15-7-7,0 0 1,0 0-1,0 0 1,-1 1-1,1-1 0,-1 1 1,0 0-1,0 0 0,0 0 1,0 0-1,-1 1 1,3 4-1,-2 1-13,0 0-1,-1 1 1,0-1-1,-1 0 1,0 1 0,0-1-1,-1 1 1,0 0 0,-1-1-1,-1 1 1,-2 11-1,2-13-48,-1 0-1,0 0 0,0 0 0,-1 0 0,0 0 0,0-1 0,-1 0 0,-8 10 0,-6 6-359,-28 26-1,1 1 55,45-51 360,0 1 0,0 0 0,1-1 0,-1 1 0,0 0 0,1 0 1,-1 0-1,1 0 0,-1-1 0,1 1 0,-1 0 0,1 0 0,0 0 0,-1 0 0,1 0 0,0 0 0,0 0 0,0 0 0,-1 0 0,1 0 0,0 0 0,1 0 0,-1 0 0,0 0 0,0 0 0,0 0 0,1 0 0,-1 0 0,0 0 0,1 0 0,-1 0 0,1 0 0,-1 0 0,1 0 0,-1 0 0,1 0 0,0-1 0,-1 1 0,1 0 0,0-1 0,0 1 0,0 0 0,-1-1 0,1 1 0,0-1 0,0 1 0,0-1 0,0 1 0,0-1 0,1 0 0,9 4-4,-1 0 1,1-1-1,21 3 0,-16-3 10,16 3-1,-12-2 1,0 0 1,0 1-1,0 1 1,-1 1-1,26 12 0,-42-17 18,-1 0-1,1 1 0,0-1 1,-1 0-1,1 1 0,-1-1 0,0 1 1,0 0-1,0 0 0,0 0 1,-1 0-1,1 0 0,-1 0 0,1 0 1,-1 1-1,0-1 0,-1 0 1,1 1-1,0-1 0,-1 1 1,0-1-1,0 0 0,0 1 0,-1 3 1,1 0 58,-1 0 1,0 0-1,-1-1 1,0 1-1,0-1 1,0 1-1,-1-1 0,0 0 1,0 0-1,-1 0 1,-5 8-1,-14 11-41,-1-1-1,-1-1 0,-42 29 1,62-47-191,-1-1 0,0 0 0,-1 0 0,1-1 1,0 0-1,-1 0 0,0 0 0,-7 1 0,-37 1-4875,25-5 98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5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1 2953,'0'0'13903,"-17"27"-12091,-57 92-825,-105 166-604,176-279-335,0-1 0,0 0 0,0 1 1,0-1-1,1 1 0,0 0 0,0 0 0,1 0 1,-1 0-1,1 0 0,0 8 0,1-13-20,1 0 0,-1 0 1,1 1-1,-1-1 0,1 0 0,-1 0 0,1 0 0,-1 0 0,1 0 0,0 0 0,0 0 0,0 0 0,-1 0 0,1 0 0,0 0 0,0 0 0,0-1 0,0 1 0,1 0 0,-1-1 0,0 1 0,0-1 0,0 1 0,0-1 0,1 0 0,1 1 0,38 8 340,-34-8-291,78 7 92,-1-3 0,87-7-1,-47 0-2837,-123 2 2388,0 0 0,0 0 0,-1 0 0,1 0 1,0 0-1,0 0 0,0 0 0,0-1 0,-1 1 0,1 0 0,0-1 1,0 1-1,0-1 0,-1 1 0,1-1 0,0 1 0,-1-1 0,3-2-1123,-2 2 1123,-1 1 0,1-1 1,-1 0-1,0 0 0,1 1 0,-1-1 0,0 0 0,1 0 0,-1 0 1,0 0-1,0 0 0,0 1 0,0-1 0,0 0 0,0 0 0,0 0 1,0 0-1,0 0 0,-1 1 0,1-3 0,0-2-395,0-20-3985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6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0 8010,'0'0'15667,"-57"226"-14147,46-139-871,1-2-649,6 17-161,4-21-3007,-7-24-7787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6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0 1888,'0'0'8458,"-200"12"-14499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5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 4 3585,'0'0'14563,"-185"-3"-13235,149 3-848,-7 15-480,-6 15-440,-51 54-2785,14-2-2280,-3-1-352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7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748 208 5369,'0'0'9537,"-33"-21"-7791,-105-68-310,130 83-1323,-20-13 235,0 1 0,-55-24 0,76 39-340,-1 1 0,0 0 0,0 0-1,0 0 1,0 1 0,0 1-1,0-1 1,0 1 0,0 1 0,-1-1-1,1 1 1,0 1 0,-13 3-1,13-2-3,1 0-1,0 0 0,0 1 0,0-1 0,0 2 0,0-1 0,1 1 0,-11 10 0,1 1 1,2 0-1,-15 20 1,7-2 12,0 0-1,2 1 1,2 1-1,1 1 1,2 0-1,2 2 1,1-1-1,2 1 1,2 1-1,1 0 1,2 0-1,2 0 1,2 55 0,2-87-11,-1-1 0,1 0 1,0 1-1,1-1 1,0 0-1,0 0 1,0 0-1,1 0 1,0 0-1,0 0 1,1-1-1,0 1 0,6 7 1,-5-9-3,0-1 1,0 1-1,0-1 0,1 0 1,0 0-1,0-1 0,0 0 1,0 0-1,0 0 0,1-1 1,-1 0-1,1 0 1,0 0-1,9 0 0,-2 0 7,0-1 1,1 0-1,-1-1 0,1-1 0,-1 0 0,0-1 0,0 0 0,0-1 0,0-1 1,17-7-1,-13 3-6,-1 0 0,1-2-1,-1 0 1,-1-1 0,0 0 0,28-27 0,-23 16-8,0-1 0,-2-1 0,0-1 1,-2 0-1,-1-1 0,-1-1 0,-1-1 0,-2 0 0,15-47 0,-21 53-241,-2-1 1,0 1-1,-2-1 0,0-36 0,-2 57 118,0-1 0,0 0 0,0 1 0,0-1 0,0 0 0,-1 1 1,1-1-1,-1 1 0,0-1 0,0 0 0,0 1 0,0 0 0,0-1 0,0 1 0,-1 0 0,1-1 0,-1 1 0,0 0 1,1 0-1,-1 0 0,0 1 0,0-1 0,0 0 0,-1 1 0,1-1 0,0 1 0,-1 0 0,-3-2 0,-5 0-793,0 0-1,-1 1 1,1 1-1,0 0 1,-21 1-1,16 0-485,-65-1-5556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7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1003 5809,'0'0'11347,"182"-82"-9427,-67-2-648,20-18-632,4-19-407,-3 4-145,-8 3-88,-14 11-16,-14 16-769,11 3-1903,-33 21-2305,-21 17-584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7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3161,'0'0'10815,"30"1"-10141,2 0-503,172 3 403,-13-10-462,-190 6-101,1 0 1,0 0-1,-1 1 0,1-1 0,-1 0 0,1 1 0,0-1 0,-1 1 1,1-1-1,-1 1 0,1 0 0,-1 0 0,0-1 0,1 1 0,-1 0 1,0 0-1,0 1 0,1-1 0,-1 0 0,0 0 0,0 0 0,0 1 1,0-1-1,-1 1 0,1-1 0,0 1 0,-1-1 0,1 1 0,-1-1 1,1 1-1,-1-1 0,1 1 0,-1 0 0,0-1 0,0 1 0,0-1 1,0 1-1,0 0 0,-1-1 0,1 3 0,-1 6 97,-1 0 0,0-1 0,0 1 1,-1-1-1,0 1 0,-6 11 0,-14 21 115,-1 0 0,-44 53 0,-27 46-593,74-104-2112,-25 66 1,32-63-3863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8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5489,'0'0'9694,"2"46"-8260,8 126-210,17 342 1487,-10 425-1258,-16-535-9852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9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1 172 5913,'0'0'3313,"2"28"-1781,-2-19-1359,2 26 600,2 0 0,1 0-1,1-1 1,15 43 0,36 70 2267,-45-123-2495,1 0 0,0 0 0,30 37 0,-39-56-458,0-1 1,0 0-1,1 0 0,-1 0 1,1 0-1,0-1 0,0 1 1,0-1-1,9 3 1,-11-4-52,0-2 0,0 1 1,0 0-1,-1 0 1,1-1-1,0 0 1,0 1-1,0-1 1,0 0-1,0-1 1,0 1-1,0 0 1,0-1-1,0 0 1,-1 1-1,1-1 0,0 0 1,0-1-1,-1 1 1,1 0-1,-1-1 1,4-2-1,5-7 7,0 0 0,-1-1 0,-1 0 0,0-1 0,0 0 0,9-20 1,-7 14-71,162-300-3448,-101 181-430,11-17-2131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3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11354,'0'0'9164,"-1"29"-6788,-6 96-829,4 120-1741,4-145-10230,4-130 6332,15-15 2671,-9 22 745,9-24 277,53-108 173,-64 138 513,1 1-1,1 0 1,0 0-1,1 1 1,1 1 0,26-23-1,-35 34-72,1-1-1,-1 1 0,1 1 1,0-1-1,0 0 1,0 1-1,0 0 0,0 0 1,1 1-1,-1-1 0,0 1 1,1 1-1,-1-1 1,1 1-1,8 0 0,-13 0-144,0 1-1,0-1 1,-1 1-1,1-1 1,0 1-1,0 0 1,0-1-1,-1 1 1,1 0-1,0 0 0,-1 0 1,1-1-1,-1 1 1,1 0-1,-1 0 1,1 0-1,-1 0 1,1 0-1,-1 0 1,0 0-1,0 0 1,0 0-1,1 0 1,-1 0-1,0 0 0,0 0 1,0 0-1,-1 0 1,1 1-1,0 0 1,-6 41 1569,-3-23-1318,-1 0 0,-1 0-1,-1-1 1,-1-1 0,0 0-1,-23 23 1,6-4-215,21-27-209,-8 12 303,-29 44-1,42-58-466,-1 1-1,2-1 1,-1 1-1,1-1 1,1 1 0,-1 0-1,2 0 1,-1 0 0,0 18-1,2-24 258,1-1-1,0 1 0,-1 0 1,1 0-1,0 0 1,0-1-1,0 1 1,1-1-1,-1 1 1,1-1-1,-1 1 0,1-1 1,0 0-1,3 3 1,37 33-108,-19-18-156,-16-14 208,0 2-1,-1-1 0,0 1 0,0 0 1,0 0-1,-1 1 0,-1-1 0,1 1 1,3 11-1,-6-13 94,-1-1 0,1 0 0,-1 1 0,0-1 0,-1 1-1,1 0 1,-2-1 0,1 1 0,0 0 0,-1-1 0,-1 1 0,1-1 0,-1 0 0,0 1 0,-3 6 0,-13 23 103,-2-1 0,-40 55 1,55-85-104,0 0 1,0 0-1,0 0 1,-1-1-1,0 0 1,0 0-1,0 0 1,-1-1-1,1 0 1,-1 0-1,0 0 1,0-1-1,0 0 1,-9 1-1,-14 2 151,1-2-1,-34 0 0,48-3-79,-149 1 3242,179 15-2586,144 67 1156,-101-55-1066,122 52 785,-148-69-1648,1-2-1,-1-1 1,2-1 0,37 3 0,83-4-2129,14-13-4627,-25-18-3175,-141 25 9829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19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6537,'0'0'9140,"12"27"-6617,7 18-1567,2-1 1,3-1 0,38 54-1,273 331 4005,-81-107-3042,-58-58-1236,52 67-1024,-243-324 78,20 24-786,-8-13-4018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0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1 247 4697,'0'0'13751,"26"27"-11987,-20-22-1673,54 54 1190,113 86 0,-121-108-763,87 64 661,183 99 0,-306-191-987,1-1 0,0 0 0,22 5-1,-38-13-148,-1 1 0,1-1 0,-1 0 0,1 0 0,-1 0 0,1 0 0,0 0-1,-1 0 1,1 0 0,-1 0 0,1 0 0,-1 0 0,1 0 0,0 0 0,-1-1-1,1 1 1,-1 0 0,1 0 0,-1-1 0,1 1 0,-1 0 0,1 0 0,-1-1-1,1 1 1,-1-1 0,0 1 0,1 0 0,-1-1 0,1 1 0,-1-1 0,0 1 0,1-1-1,-1 1 1,0-1 0,0 1 0,0-1 0,1 1 0,-1-1 0,0 0 0,0 1-1,0-1 1,0 0 0,0-32 870,-1 18-629,-3-63-162,-21-118-1,2 24-2415,9-17-4936,9 118 1421,-2-22-4457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1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1876 0 4601,'0'0'8978,"-221"124"-6562,128-49 65,-49 49-737,-54 59-655,-58 64-361,-31 27-416,21-9-232,61-63-80,82-82-160,53-48-424,39-42-441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1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590 0 5601,'0'0'13680,"-35"18"-12347,20-10-1226,-5 1 7,1 1-1,0 1 0,0 0 0,1 2 1,0 0-1,1 1 0,1 0 1,0 2-1,2 0 0,-1 1 0,-23 36 1,-125 258 1315,126-228-906,-49 161-1,79-217-464,2 0 1,0 0 0,2 0-1,-1 33 1,4-57-59,0 0 0,0 0 1,0 0-1,0 0 0,0 0 0,1-1 0,-1 1 0,1 0 1,0 0-1,0 0 0,0 0 0,0-1 0,0 1 0,0 0 1,1-1-1,0 1 0,-1-1 0,1 1 0,0-1 0,0 0 1,0 0-1,0 0 0,1 0 0,-1 0 0,4 2 1,2-1-6,1-1 1,0 0-1,-1 0 1,1 0 0,0-1-1,0 0 1,15-1-1,-5-2-18,1 1 0,-1-2 0,0-1 0,0 0 1,0-1-1,0-1 0,-1-1 0,0-1 0,-1 0 0,1-1 0,19-15 0,23-18-549,89-80 0,57-81-3442,-84 56-3651,-60 62-285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2.2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627 696 8434,'0'0'4936,"-34"-32"-3623,-108-103-310,110 104-762,19 18-118,0 1 0,-21-15 0,29 24-85,0 0 0,0 1-1,0 0 1,0 0-1,-1 0 1,1 1-1,-1-1 1,-10 0-1,10 2 6,-1 0 1,1 0-1,0 1 0,-1 0 0,1 0 1,0 0-1,0 1 0,0-1 0,0 2 1,0-1-1,0 1 0,0-1 0,1 2 1,-1-1-1,1 1 0,0-1 0,0 2 1,0-1-1,1 0 0,0 1 0,-1 0 1,-2 5-1,-10 13 97,2 1-1,0 0 1,-18 44 0,16-29-52,1 0 1,3 1-1,1 1 0,2 0 0,2 0 1,2 1-1,1 0 0,3 83 1,2-119-66,0 1 0,1-1 0,0 0 0,0 0 0,0 0 0,1 0 0,0 0 0,0 0 0,1 0 0,-1-1 0,1 1 0,1-1 0,-1 0 0,7 9 0,-5-10-3,0 0 0,0-1 1,0 1-1,0-1 1,1 0-1,-1-1 0,1 1 1,0-1-1,0 0 1,0 0-1,0-1 0,0 0 1,0 0-1,10 0 1,-6 0 4,1-1 0,-1-1 1,0 1-1,0-2 1,1 1-1,-1-1 1,0-1-1,-1 0 1,1 0-1,0-1 0,-1-1 1,0 1-1,0-1 1,12-9-1,5-6 46,-2-2 0,0 0 0,29-38 0,168-230 25,-24-19-664,-79 122-1204,-23 41-2307,-26 37-1959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2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361 410 7354,'0'0'8125,"-18"-26"-7438,-60-86-405,72 103-257,-1 0 1,0 0 0,0 0 0,-1 1 0,-9-8 0,14 14-22,0 1 0,0-1 0,0 1 0,0 0 0,0-1 0,0 2 0,-1-1-1,1 0 1,0 1 0,0-1 0,-1 1 0,1 0 0,-5 0 0,5 1-4,-1-1 0,0 1 0,1 0-1,-1 0 1,0 0 0,1 1 0,-1-1 0,1 1 0,0 0-1,0 0 1,-1 0 0,1 0 0,1 1 0,-1-1-1,0 1 1,0-1 0,1 1 0,0 0 0,-1 0 0,1 0-1,-2 6 1,-6 8-1,1 1 0,-12 34 0,18-43 2,-10 31 92,2 1 1,2 1-1,2-1 1,1 1-1,3 0 1,1 44-1,2-67 79,0 1-1,2-1 0,0 0 0,9 37 0,-9-50-111,1 1-1,-1-1 0,1 1 1,0-1-1,1 0 0,0 0 1,-1 0-1,2-1 0,-1 1 1,1-1-1,0 0 0,0-1 1,0 1-1,1-1 0,-1 0 0,12 6 1,-9-6-6,2 0 1,-1 0 0,0-1 0,1 0-1,-1 0 1,1-1 0,0-1 0,0 0-1,0 0 1,0-1 0,0 0-1,11-2 1,-7 0 4,1-1 0,-1-1 0,0 0-1,-1-1 1,1-1 0,-1 0 0,20-12 0,-5-1-25,-1-2 1,-1 0 0,-1-2 0,-1-1 0,0-1 0,24-35-1,-24 26-514,-1 0-1,-2-2 1,-1 0-1,-2-2 1,-1 0-1,-2 0 1,-2-2-1,-2 0 1,9-57-1,-5-45-5625,-13 23-2651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3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1538 1102 4145,'0'0'15563,"-27"-18"-13744,7 5-1517,-45-30 709,-61-54-1,-351-297-348,-17 25-4456,488 365 3679,-155-98-2795,135 88 1045,-2 1 0,-32-10 1,13 11-4442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3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989 14 5313,'0'0'12972,"-37"-2"-10862,-122-6-783,-295 4 66,260 6-1724,53-2-206,141 0 521,0 1 0,-1-1 0,1 1-1,0-1 1,-1 1 0,1-1 0,0 0-1,0 1 1,0-1 0,-1 1-1,1 0 1,0-1 0,0 1 0,0-1-1,0 1 1,0-1 0,0 1 0,0-1-1,0 1 1,0-1 0,0 1-1,0-1 1,0 1 0,1-1 0,-1 1-1,0-1 1,0 1 0,0-1 0,1 2-1,0-1-33,2 9-39,1 1 1,0-1-1,1 0 1,0-1 0,0 1-1,9 10 1,47 54 53,-41-51 18,277 269 353,-82-87-633,-209-200-268,6 8-227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4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426 184 4513,'0'0'4666,"-25"-28"-3340,-85-86-191,105 109-1039,0 1 0,-1 0 1,0 0-1,1 0 0,-2 1 0,1-1 1,0 2-1,-1-1 0,1 1 1,-13-3-1,15 4-25,-1 1 0,0 0 0,1 0-1,-1 0 1,1 0 0,-1 1 0,0 0 0,1 0 0,-1 0 0,1 0 0,-1 1 0,-6 3 0,4 0 8,-1 0 1,1 0 0,0 1-1,0 0 1,0 0 0,1 1-1,0 0 1,0 0 0,1 0-1,0 1 1,0 0 0,-5 14-1,-2 7 82,1 1 0,2 0-1,1 1 1,1 0 0,-5 59-1,10 160 904,3-228-948,1 1 0,1-1 1,1 0-1,1 0 1,0-1-1,17 39 1,-17-49-82,0-1 0,1 0 0,0 0 1,1 0-1,0 0 0,1-1 0,0-1 0,0 1 0,1-1 1,0 0-1,0-1 0,1 0 0,0-1 0,16 8 1,-12-8-7,0-1 0,0-1 0,1 0 0,-1-1 0,1 0 0,0-1 0,-1-1 1,1 0-1,0-2 0,26-2 0,-24 0 1,1 0 0,-2-1 0,1-1 0,0 0 0,-1-1 0,0-1 0,0-1 0,26-17 0,-17 6-18,0-1-1,-1-1 0,-1-1 0,-1-2 0,-1 0 1,27-41-1,-34 44-93,-2 0 1,0-1-1,-1-1 1,-1 0-1,-2 0 1,0-1-1,-1 0 1,6-45 0,-12 62-67,0-1 0,-1 1 1,0 0-1,0 0 1,-1 0-1,0 0 1,0 0-1,0 0 0,-1 0 1,0 0-1,-1 0 1,-3-7-1,3 10-92,1 0 0,-1 0 1,0 1-1,-1-1 0,1 1 0,-1-1 0,1 1 0,-1 0 0,0 0 0,0 1 1,-1-1-1,1 1 0,0 0 0,-1 0 0,1 0 0,-1 1 0,0-1 0,-7 0 0,-6 0-1833,1 0-1,-24 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6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247 1 6041,'0'0'2233,"-132"169"-1689,85-88-368,12 3-176,17 36-704,7-20-1281,8-10-1599</inkml:trace>
  <inkml:trace contextRef="#ctx0" brushRef="#br0" timeOffset="1">154 2069 5521,'0'0'1256,"0"187"433,0-67-417,14 15-336,8 1-312,10-1-624,14 1-1264,29 44-600,-7-35-913,-11-19-127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4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4257,'0'0'11548,"-9"35"-9999,-29 112-755,17-69-476,14-56-313,1 1 0,2-1 0,-3 25-1,7-46-247,-1 0-1,1 0 0,0 0 1,0 1-1,0-1 1,0 0-1,0 0 0,0 0 1,1 0-1,-1 0 1,0 0-1,0 0 0,1 0 1,-1 0-1,0-1 0,1 1 1,-1 0-1,1 0 1,0 1-1,0-1 149,0-1 1,-1 0-1,1 0 1,0 1-1,-1-1 0,1 0 1,-1 0-1,1 0 0,0 0 1,-1 0-1,1 0 0,0 0 1,-1 0-1,1 0 1,0 0-1,-1 0 0,1 0 1,0-1-1,-1 1 0,1 0 1,0 0-1,0-1 1,36-24-1223,-33 21 907,76-66-2274,-48 40 2849,1 1 0,41-26 1,-73 54-14,0 0 1,0 0 0,0 1 0,0-1-1,0 0 1,0 1 0,0-1 0,1 1-1,-1-1 1,0 1 0,0-1 0,1 1-1,-1 0 1,0 0 0,1 0 0,-1 0 0,0 0-1,0 0 1,1 0 0,-1 0 0,0 0-1,1 0 1,-1 1 0,0-1 0,2 2-1,-1-1-106,-1 0-1,0 1 1,0-1-1,0 1 0,0-1 1,0 1-1,0-1 1,0 1-1,-1 0 0,1-1 1,0 1-1,-1 0 1,1 0-1,-1-1 0,0 5 1,1 6-106,-1 1 1,0-1-1,-1 1 1,-3 14 0,3-22 54,0 1 1,-1-1-1,0 0 1,0 0-1,0 0 1,-1 0 0,1 0-1,-1-1 1,0 1-1,-6 6 1,-43 36-677,43-41 588,1 1-1,-1 0 0,2 1 1,-1-1-1,1 2 0,0-1 1,0 1-1,-7 13 0,6-3 181,1-1-1,1 1 1,1 0-1,1 0 1,-3 26-1,1 99 978,5-138-1033,2 1-1,-1-1 1,1 0-1,0 0 0,0 1 1,0-1-1,1 0 1,5 11-1,-6-15-25,1 1-1,-1-1 1,1 0 0,-1 0-1,1 0 1,0 0-1,0 0 1,0 0-1,0 0 1,0-1-1,1 1 1,-1-1-1,1 1 1,-1-1 0,0 0-1,1 0 1,0 0-1,-1 0 1,1-1-1,0 1 1,-1-1-1,5 1 1,-3-1 0,0 0 0,-1 0 0,1 0 0,-1 0 0,1 0 0,0-1 0,-1 1 0,1-1 0,-1 0 0,1 0 0,-1-1 0,0 1 1,1-1-1,5-3 0,-4 0-21,1-1 1,-1 1-1,0-1 1,0 0-1,6-10 0,-3 5-7,-5 6 18,16-21-9,0-1-1,-2-1 1,17-38-1,-34 65-61,1 1 0,-1 0 0,0-1 0,0 1 0,0-1 1,1 1-1,-1 0 0,0-1 0,0 1 0,0-1 0,0 1 0,0-1 0,0 1 0,1-1 0,-1 1 0,0-1 1,0 1-1,-1 0 0,1-1 0,0 1 0,0-1 0,0 1 0,0-1 0,0 1 0,0-1 0,-1 1 1,1 0-1,0-1 0,0 1 0,-1-1 0,1 1 0,0 0 0,-1-1 0,1 1 0,0 0 0,-1-1 0,1 1 1,0 0-1,-1 0 0,1-1 0,-1 1 0,1 0 0,0 0 0,-1 0 0,1-1 0,-1 1 0,0 0 1,-25 2-3319,20-1 3105,-29 6-2785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6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1760,'0'0'3105,"71"190"-1585,-28-121-103,7-3-137,11-2-360,14-1-432,17 6-488,8 3-1000,47 25-992,-23-19-1537,-20-12 1016</inkml:trace>
  <inkml:trace contextRef="#ctx0" brushRef="#br0" timeOffset="1">1223 1018 712,'0'0'4473,"250"51"-3105,-164-51 41,3 0-17,-3-9-136,3-21-344,3-12-511,1-7-401,3-11-249,4-9-943,50-36-1000,-21 14-1089,-15 10 208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6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3405 2897,'0'0'2856,"117"-187"-1495,-56 103 79,0 5 480,-4 7 521,-11 15 175,-10 9-1263,-4 0-1353,14-46-1289,-6 10-2287,-5-6-1866</inkml:trace>
  <inkml:trace contextRef="#ctx0" brushRef="#br0" timeOffset="1">775 1427 6825,'0'0'4017,"0"-166"-2968,0 88-393,0-9-344,0-19-312,7-35-848,7-52-1217,-7-56-727,0 32-873,-7 27 520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7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247 434 5353,'0'0'5425,"-86"-183"-3248,51 128 615,-5 13 185,8 12-937,4 6-1103,6 6-937,19-12-657,3 6-3039,0-3-4954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2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0 232 9274,'0'0'10954,"51"-1"-8889,423-35 623,-269 6-2092,336-43 604,19 29-989,-495 43-814,104-7-2388,-145 5 406,-1-1-1,35-11 1,-23-2-4611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2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7410,'0'0'11719,"19"8"-10213,70 32-100,-3 3 0,111 74 0,-188-111-1340,1 1 0,-1 1-1,-1 0 1,0 0 0,0 1-1,9 12 1,-14-15-69,1 0 0,-1 0 0,0 0 0,-1 1 0,1-1-1,-1 1 1,-1 0 0,1-1 0,-1 1 0,0 0 0,-1 13 0,0-16-72,0 0 0,0 1-1,-1-1 1,0 0 0,0 1-1,0-1 1,0 0 0,-1 0 0,1 0-1,-1 0 1,0 0 0,-1 0-1,-2 4 1,-3 1-366,1-1 1,-2 0-1,-13 12 0,16-16 199,-15 13-2338,-33 20 0,-27 4-5827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7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594 246 3537,'0'0'11841,"-10"-27"-10905,-36-84-470,43 105-418,0 0 0,0 0-1,0 0 1,-1 1 0,0 0 0,0-1 0,-1 2 0,1-1 0,-1 0 0,0 1 0,0 0 0,-1 0 0,1 1 0,-1-1 0,0 1 0,0 0 0,-7-2 0,0 2 66,0 0-1,0 1 1,0 1 0,0 0 0,-26 1 0,35 0-101,-8 1 47,0 1 1,0 0-1,0 1 1,0 0 0,1 1-1,-1 0 1,1 0 0,0 2-1,0-1 1,0 1-1,1 1 1,0 0 0,0 1-1,1-1 1,0 2 0,0-1-1,1 1 1,-11 16-1,3-4-1,2 1-1,0 1 0,2 0 0,0 1 1,2 0-1,0 1 0,-10 44 0,13-38-20,2 0-1,1 1 0,1 0 0,2 0 1,1 0-1,1-1 0,2 1 0,14 62 1,-13-76-22,2-1 0,0 1 1,1-1-1,0-1 1,2 1-1,0-1 1,0-1-1,2 0 1,0 0-1,1-1 0,0 0 1,1-1-1,0 0 1,1-1-1,1-1 1,29 18-1,-31-22 1,-1-1 0,1 0 0,1-1-1,-1-1 1,1 0 0,-1-1 0,1 0 0,0-1 0,0-1 0,0 0-1,0 0 1,0-2 0,1 0 0,-1 0 0,0-2 0,-1 0-1,1 0 1,0-1 0,-1-1 0,0 0 0,0-1 0,0 0 0,-1-1-1,0 0 1,0-1 0,-1 0 0,0-1 0,0-1 0,16-18 0,-9 6 8,-1-2 1,-1 0 0,-1-1 0,-1-1 0,-2 0 0,0 0 0,-2-2 0,10-37 0,-11 27 56,-2-1-1,-1 0 1,-2 0 0,-2-1 0,-5-66 0,1 90-16,0 0 1,-2 0-1,0 0 1,-1 1-1,0-1 1,-1 1-1,-1 1 1,-15-25-1,-2 4-114,-1 0 0,-32-32 0,55 64-229,-17-22-148,15 10-2098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7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1 699 4537,'0'0'8568,"39"-35"-6874,-5 5-1300,20-20 203,3 3 0,1 3 0,64-37 0,-10 17 49,3 5 1,1 5-1,4 5 1,1 5-1,127-27 0,-135 46-210,0 5 0,2 5 0,-1 5 0,212 9-1,-274 8-334,-1 2 0,0 2 0,0 2 0,-1 3-1,-1 1 1,50 26 0,-87-37-113,0 0 0,0 0 0,-1 1 0,19 15 0,-40-22-3906,4 0 2349,1 0 0,-1 0 1,1 0-1,-1-1 1,-6-1-1,-23-16-7057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8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10074,'0'0'6991,"28"29"-4997,176 187 341,-172-180-2024,-1 1 0,-2 1 0,-2 2 0,-1 0 0,-3 2-1,32 76 1,-52-111-160,-1 1 1,0-1-1,0 1 0,-1-1 0,0 1 0,1 11 0,-8-17 537,-13-3-614,-1 0-1,1-2 1,-38-9 0,-20-13-4156,55 17-791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8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444 197 7866,'0'0'3849,"-32"-24"-3241,-105-78 86,117 87-159,1 2-1,-32-17 0,44 28-314,1 0-1,-1 0 0,0 0 1,0 0-1,0 1 0,0 0 1,0 1-1,-10 0 0,14 0-169,0 0 0,0 1 0,1-1 1,-1 1-1,0-1 0,0 1 0,1 0 0,-1 0 0,1 0 0,-1 0 0,1 0 0,-1 1 0,1-1 0,0 1 1,-1 0-1,-2 3 0,1-1-2,0 1 1,1 0-1,-1 0 0,1 0 1,0 0-1,1 0 0,-4 10 1,-1 8 81,1 0 0,1 1 0,-2 26 0,6-39-10,-6 59 413,4-1 0,5 84 0,0-139-448,-1 1 0,1-1-1,1 0 1,1 0 0,0 0 0,1 0-1,11 23 1,-12-30-47,-1-1 0,1 0 0,0 0 0,0 0 0,1-1 0,0 0 0,0 0 0,0 0 0,1 0 0,-1-1 0,1 0 0,0 0 0,0 0 0,1-1 0,-1 0 0,1 0 0,11 3 0,-8-4 11,1 0 0,-1-1 1,1-1-1,0 0 0,-1 0 0,1-1 1,0 0-1,-1-1 0,1 0 1,-1 0-1,0-1 0,1-1 0,-2 0 1,1 0-1,0-1 0,-1 0 0,0-1 1,0 0-1,0 0 0,-1-1 0,11-11 1,5-7-2,-1-1 1,-1-1-1,-1-1 1,-2-1-1,21-39 1,-13 16-687,24-64 1,-15 3-7226,-30 76 1290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8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2219 1 5097,'0'0'11379,"-1"11"-9941,-5 123 2834,5-124-4062,0-1-1,0 1 0,-1-1 1,-1 0-1,0 0 1,0 0-1,-1 0 1,0 0-1,0-1 1,-1 1-1,0-1 0,0-1 1,-1 1-1,-12 12 1,-11 9 199,-1-1 0,-39 27 0,52-42-252,-55 39 46,-2-3 0,-2-3 0,-1-4 0,-3-3 0,-1-4 0,-2-3 0,-116 28 0,59-29-280,-1-6-1,-1-6 1,-260 2-1,368-21-117,0-1 0,0-2 0,0-1 0,0-2 0,0-1 0,1-2 0,0-1 0,-56-25 0,79 30-125,1 0-1,0-1 1,-13-10 0,4-5-2218,17 19 1905,0 0-1,0 0 1,0 0-1,1 0 1,-1 0-1,0 0 0,1 0 1,-1 0-1,1 0 1,0-3-1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12 1304,'0'0'4737,"-86"163"-3360,68-97 63,8-9 240,10-9-327,0-12-441,7-11-64,14-10-112,11-12-248,4-3-136,7-12-152,3-28-200,11-17-720,29-57-1080,-11 15-2137,-11-4-720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29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1157 1 6833,'0'0'13274,"-32"10"-11878,4-2-1123,-25 7 219,1 3 1,-49 25-1,-13 8 19,-3-5 1,-1-5-1,-2-5 0,-237 38 1,335-73-417,19-1-74,-1 0-1,1 0 1,-1 0-1,1 0 1,-1 0-1,1 1 1,-1 0-1,1 0 1,0 0-1,-4 1 1,7-1-28,0-1 0,0 1 0,-1-1 0,1 1 0,0-1 0,0 1 0,0-1 0,0 1 0,0-1 0,0 1 0,0-1-1,0 1 1,0-1 0,0 1 0,0-1 0,0 1 0,0-1 0,0 1 0,0-1 0,1 1 0,-1-1 0,0 1 0,0-1 0,1 0 0,-1 1 0,0-1 0,1 1 0,0 0 0,6 8-33,1-1-1,1 0 1,0 0 0,0-1 0,0 0 0,1 0-1,0-1 1,16 7 0,7 6 39,474 247 561,-423-229-2135,-27-21-5216,-29-14-2749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0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1 245 3153,'0'0'6001,"235"48"-3689,-128-81-495,15-12-1001,17-4-816,64-17 0,-32 12-3881,-21 9-3776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0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1 961 10842,'0'0'3190,"31"-21"-2898,13-8-285,151-93-579,-134 91-681,1 3 0,1 3 0,93-25 0,206-29-25,-345 75 1379,23-5-18,0-2 1,0-1-1,-1-2 1,-1-2-1,-1-2 1,0-1 0,-1-2-1,47-36 1,-33 17-777,-2-2-1,-2-3 1,-1-1 0,63-87 0,-45 44-1026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0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3468 2044 7770,'0'0'8978,"-68"-172"-7922,47 106-1056,-12-42-1561,5 11-2023,-8 7-2378</inkml:trace>
  <inkml:trace contextRef="#ctx0" brushRef="#br0" timeOffset="1">1353 33 5825,'0'0'3977,"-186"-27"-2681,68 21 329,-21 6-777,-7 9-496,-11 30-352,-75 48-1104,40-5-3081,10-7-2457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0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0 8458,'0'0'1424,"-118"208"-1744,118-91-448,0-14-1753,0-19-2712</inkml:trace>
  <inkml:trace contextRef="#ctx0" brushRef="#br0" timeOffset="1">218 2198 13243,'0'0'0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1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2465,'0'0'13178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3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638 81 2689,'0'28'244,"-3"89"-154,3-114-66,0 0 0,-1 0 0,1 0 0,-1 0 0,0 0 0,0 0 0,0 0 0,0 0 0,0 0 0,-1-1 0,1 1 0,-1 0-1,1-1 1,-1 1 0,0-1 0,0 0 0,0 1 0,-1-1 0,1 0 0,-1 0 0,1-1 0,-1 1 0,1 0 0,-1-1 0,0 1 0,0-1 0,-4 1 0,1 0 51,-1-1 0,0-1 0,1 1 0,-1-1 0,0 0 0,0 0 0,1-1 0,-1 0 0,-7-2 0,8 1-93,0 0 1,0-1-1,0 0 1,0 0-1,0 0 1,1-1-1,0 1 1,0-1-1,0-1 1,0 1-1,0-1 1,1 0-1,0 0 1,0 0-1,0 0 1,1-1-1,0 1 1,0-1-1,0 0 1,1 0-1,0 0 1,-2-8-1,0 0 365,1 1-1,0-1 0,1 0 1,1 0-1,0 0 0,1 0 0,0 0 1,2 1-1,17-45 11463,-20 74-11626,-1-1 1,0 1-1,-1-1 1,0 0-1,-1 1 0,-1-1 1,-9 19-1,-58 100-155,65-121 2,-67 101-151,-125 147-1,199-261 123,-5 7-22,2-5-9,0 1 1,1 1-1,0-1 0,-1 0 1,1 1-1,0-1 0,1 1 0,-3 6 1,4-9-30,0-1 1,0 0 0,0 0 0,0 0 0,0 1 0,0-1-1,1 0 1,-1 0 0,0 0 0,0 1 0,0-1-1,1 0 1,-1 0 0,0 0 0,0 0 0,0 0 0,1 0-1,-1 1 1,0-1 0,0 0 0,1 0 0,-1 0-1,0 0 1,0 0 0,1 0 0,-1 0 0,0 0 0,0 0-1,1 0 1,-1 0 0,0 0 0,0 0 0,0 0-1,1-1 1,-1 1 0,0 0 0,1 0 0,2 0-303,13-2 224,-1 0 0,0-1 0,1-1 0,-1 0 0,0-1 0,-1-1 0,1 0 0,-1-1 0,16-10 0,-15 8 103,0 1-1,0 0 0,1 1 1,1 1-1,-1 1 1,1 0-1,0 1 0,19-2 1,-34 6-12,0 0 0,0 0 0,-1 1 0,1-1 0,0 0 1,0 1-1,0-1 0,-1 1 0,1 0 0,0 0 0,-1-1 0,1 1 1,-1 0-1,1 0 0,-1 1 0,1-1 0,-1 0 0,0 0 1,0 1-1,1-1 0,-1 1 0,0-1 0,0 1 0,0-1 0,-1 1 1,1-1-1,0 1 0,-1 0 0,1 0 0,-1-1 0,1 1 0,-1 0 1,1 3-1,0 10-76,1 0 0,-2 1 1,-1 20-1,0-10 109,-1 14 10,-2 1 0,-18 75 0,13-82 84,2 0 0,2 1 0,1 0 1,1 66-1,4-94-31,0-1 0,1 1 0,0-1 0,0 0 0,0 0 0,0 0 0,1 0-1,0 0 1,1-1 0,-1 1 0,1-1 0,4 5 0,2 1 327,0-1-1,0 0 1,1-1 0,17 11 0,-28-20-336,1 1 1,-1-1 0,1 1 0,-1-1 0,1 0 0,0 1 0,-1-1-1,1 0 1,0 0 0,-1 1 0,1-1 0,0 0 0,-1 0 0,1 0 0,0 0-1,0 0 1,-1 0 0,1 0 0,0 0 0,-1 0 0,1-1 0,0 1-1,-1 0 1,1 0 0,0 0 0,0-1 0,16-18 232,47-95-230,-37 62-121,128-243-2043,-4-4-3329,-66 120 868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3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7258,'0'0'11530,"35"75"-11530,-24-45-424,-7 21-1544,-4-5-1833,0-7-2937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4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48 199 1888,'0'0'8378,"-8"26"-6665,-1 4-1179,2-13-149,2 1 1,0 0-1,1 0 1,1 0-1,0 1 1,1 34-1,1 4 489,0-7-1566,9 82 1,-7-115-2061,-1-30-2539,-2-103 1407,1-78 4344,1 188-166,1 1 0,0-1 0,0 1 0,1-1 0,0 1 0,0-1 1,0 1-1,0 0 0,1 0 0,0 0 0,0 0 0,0 1 0,0-1 0,1 1 0,0 0 0,0 0 0,0 0 0,0 0 0,1 1 0,-1 0 0,10-5 0,7-3 843,1 1 1,1 1 0,40-11-1,-47 15-755,267-72 2769,145-16-2890,-397 87-564,0 1 0,46 0 1,-77 5 285,0 0 0,1 0 0,-1 0 1,0 0-1,1 0 0,-1 0 0,0 0 1,1 0-1,-1 0 0,0 0 0,1 0 1,-1 0-1,0 1 0,0-1 0,1 0 1,-1 0-1,0 0 0,1 1 0,-1-1 1,0 0-1,0 0 0,0 1 0,1-1 1,-1 0-1,0 0 0,0 1 0,0-1 1,0 0-1,1 0 0,-1 1 0,0-1 0,0 0 1,0 1-1,0-1 0,0 0 0,0 1 1,0-1-1,0 0 0,0 1 0,0-1 1,0 0-1,0 1 0,0-1 0,0 0 1,0 1-1,-1-1 0,1 0 0,0 0 1,0 1-1,0-1 0,0 0 0,0 1 1,-1-1-1,1 0 0,0 0 0,0 1 1,-1-1-1,1 0 0,-1 2-48,-3 6-57,0-1-1,-1 0 1,0 0-1,0 0 1,-1-1 0,0 0-1,0 0 1,0 0-1,-15 9 1,-28 21-2736,-58 31 0,34-28-1407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4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1 6249,'0'0'5433,"-114"195"-4960,89-146-473,4-4-128,-1-3-1649,8-9-1023,3-15-393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0 344,'0'0'13778,"-13"31"-11882,-42 103-576,46-113-1242,2-1 0,0 1-1,1 0 1,1 1 0,2-1-1,0 1 1,1 0 0,1 38-1,1-52-93,0-3-107,0 1 0,1 0 1,-1 0-1,1 0 0,0 0 0,1-1 0,-1 1 0,1 0 0,0-1 0,1 0 0,-1 1 1,1-1-1,6 8 0,-3-6-85,1 0 0,-1-1 1,1 0-1,0-1 0,1 1 0,-1-1 1,1-1-1,10 5 0,30 10-347,-39-17 524,0 1 0,-1 0 0,1 1-1,-1-1 1,0 2 0,0-1-1,0 1 1,-1 0 0,1 1 0,9 9-1,-15-12 72,0 0 0,0 1 0,0-1 0,-1 0 0,0 1 0,1-1 0,-1 1 0,0-1 0,-1 1 0,1 0 0,-1-1-1,1 1 1,-1 0 0,0-1 0,-1 1 0,1 0 0,-1-1 0,1 1 0,-1-1 0,-3 7 0,1 0 116,-2 0 0,1 0 0,-2 0 0,1-1 0,-13 16 0,-40 45-589,-2-4 0,-71 62 0,73-79-2209,-2-2 0,-114 68 1,96-73-369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4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45 5865,'0'0'2868,"-1"37"187,0-18-2657,-22 253 3527,10-145-2158,1 129-1,12-250-1814,0 10-117,1 0-1,3 21 0,-4-34-20,1 0-1,0 1 1,-1-1 0,2 0-1,-1 1 1,0-1 0,1 0-1,-1 0 1,1 0 0,0 0-1,0 0 1,0-1 0,0 1-1,1 0 1,-1-1 0,4 4-1,-5-6 111,-1 0-1,1 1 0,-1-1 0,1 1 0,-1-1 1,1 0-1,-1 1 0,1-1 0,0 0 0,-1 1 1,1-1-1,-1 0 0,1 0 0,0 0 0,-1 0 1,1 0-1,0 0 0,-1 0 0,1 0 0,0 0 1,-1 0-1,1 0 0,-1 0 0,1 0 0,0 0 0,-1 0 1,1-1-1,0 1 0,-1 0 0,1 0 0,-1-1 1,1 1-1,-1 0 0,1-1 0,-1 1 0,1-1 1,-1 1-1,1-1 0,-1 1 0,0-1 0,1 1 1,-1-1-1,0 1 0,1-2 0,6-29-730,-6 25 655,13-100-1799,22-139-1802,-23 183 2432,39-116 0,-40 141 1077,3 1 0,0 1 1,2 0-1,43-63 0,-58 95 313,-2 3-57,0-1 1,1 1-1,-1-1 0,0 1 0,0-1 1,1 1-1,-1-1 0,0 1 1,1 0-1,-1-1 0,1 1 1,-1-1-1,0 1 0,1 0 1,-1 0-1,1-1 0,-1 1 1,1 0-1,-1 0 0,1-1 1,-1 1-1,2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5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4513,'0'0'5960,"26"-8"-5604,8-2-287,-1 1 24,55-24 0,-84 30-36,-3 3 8,-19 281 1218,1-27 2169,16-190-2568,3 164 1833,-2-217-2624,1-1 1,0 0 0,1 0 0,0 1 0,0-1 0,1 0 0,1 0 0,-1-1-1,9 15 1,-6-19-177,-4-16-702,-3-143-4880,2-196-963,-1 341 6504,0-11 364,1 1 0,1 0 0,0 0 0,7-25 0,-8 40-53,1-1 0,0 1 1,-1 0-1,1-1 1,1 1-1,-1 0 1,1 0-1,-1 0 0,1 0 1,0 1-1,0-1 1,1 1-1,-1 0 1,1 0-1,0 0 0,0 0 1,0 1-1,0 0 1,0-1-1,0 1 1,1 1-1,7-3 0,6 0 95,-1 2-1,0 0 0,1 1 0,20 2 1,-8 0-138,-23-1-111,-1 0 0,0 0 0,0 1 0,0 0 0,0 0 0,0 1 0,0 0 0,0 0 0,-1 0 0,1 1-1,0 0 1,-1 0 0,0 0 0,9 8 0,-8-6 31,-1 1 0,0-1 0,0 2 0,-1-1 0,1 0-1,-2 1 1,1-1 0,-1 1 0,0 0 0,0 1 0,3 13 0,1 17 47,-3 1 0,0-1 0,-3 0 0,-6 65 0,5-99-121,-3 39-786,-15 70 0,-8-13-4445,14-64-531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5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8522,'0'0'7177,"100"49"-11690,-86 5-584,-14 6 728</inkml:trace>
  <inkml:trace contextRef="#ctx0" brushRef="#br0" timeOffset="1">29 557 4169,'0'0'9682,"193"-36"-9442,-104-39-240,11-15-1224,43-43 480,-22 22-1545,-14 15-1504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5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10962,'0'0'3217,"-10"174"-3353,10-86-784,0-13-2713,0-12-1920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6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 6065,'0'0'5714,"203"-76"-5714,-182 76-481,-21 6-1271,0 21-1129,0 1 1137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6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0 6793,'0'0'4511,"-1"28"-2884,0-7-1184,0-8-181,0 1 1,1-1-1,0 0 1,1 0-1,1 0 1,0 0-1,1 0 1,0 0-1,1 0 1,0-1-1,1 0 1,8 14-1,-3-7 119,145 232 1103,-154-249-1497,1-1 1,-1 1 0,0-1 0,0 1 0,1-1-1,-1 0 1,1 1 0,-1-1 0,1 0 0,-1 0-1,4 2 1,-4-3 0,-1 0 0,1 0 1,0 0-1,-1 0 0,1 0 0,-1 0 0,1 0 0,-1 0 1,1 0-1,0 0 0,-1 0 0,1 0 0,-1-1 1,1 1-1,-1 0 0,1 0 0,-1 0 0,1-1 0,-1 1 1,1 0-1,-1-1 0,1 1 0,-1 0 0,0-1 0,2 0 1,0-4-62,1 1 1,-1-1 0,1 0-1,-1 0 1,-1 0 0,3-9-1,0 2 83,5-20-155,36-99-465,-37 114 556,0-1 0,1 1 0,0 1 1,2 0-1,14-18 0,-21 29 84,1 0 1,0 1-1,0 0 0,1-1 0,-1 2 0,1-1 1,-1 1-1,1 0 0,0 0 0,1 0 0,-1 1 0,0 0 1,1 0-1,-1 1 0,1 0 0,-1 0 0,1 0 1,0 1-1,-1 0 0,1 1 0,10 1 0,-16-2-13,0 0 1,0 1-1,0-1 0,0 0 0,1 1 0,-1-1 0,0 1 0,-1 0 0,1-1 0,0 1 0,0 0 0,0-1 0,0 1 0,0 0 0,-1 0 1,1 0-1,0 0 0,-1 0 0,1 0 0,-1 0 0,1 0 0,-1 0 0,1 0 0,-1 0 0,0 0 0,1 0 0,-1 3 0,1 36 171,-1-25-179,-1-2-119,-1 0 0,0-1-1,-1 1 1,0-1 0,-1 0 0,0 0 0,-1 0-1,0 0 1,-1-1 0,-1 1 0,1-2-1,-13 16 1,-5 3-827,-1-1 0,0-2 0,-34 28 0,13-21 49,-1-1 0,-1-2 0,-2-3 0,-64 27 0,1 0 1485,113-54-595,-12 5 306,1 1 0,1 1-1,-12 8 1,19-13-189,1 0 1,-1 1-1,0 0 0,1-1 1,0 1-1,0 0 0,-1 0 0,2 0 1,-1 1-1,0-1 0,1 0 0,-1 1 1,1-1-1,0 1 0,0 4 1,0 1 143,0 0 1,1 0 0,0 0-1,1 1 1,0-1 0,0 0 0,1 0-1,0 0 1,1 0 0,0 0-1,0-1 1,1 1 0,0-1-1,0 0 1,1 0 0,0 0 0,12 12-1,-11-12-144,1-1-1,1 0 1,-1 0 0,1-1-1,0 0 1,1-1-1,-1 0 1,1 0 0,0 0-1,0-1 1,1-1-1,-1 0 1,1 0 0,0 0-1,-1-2 1,17 2-1,-20-3-133,0 0-1,0 0 1,0-1-1,0 0 1,0 0-1,0-1 1,0 0-1,-1 0 1,1 0-1,0-1 1,-1 1-1,0-1 1,0-1-1,0 1 0,0-1 1,6-5-1,4-7-202,0 0 0,-1-1 0,14-23-1,-8 12-159,5-7-85,-5 6-149,47-53-1,-60 75 586,0 0 0,1 1 0,0-1 0,0 1 0,0 1 0,1 0-1,0 0 1,0 1 0,0 0 0,0 0 0,17-4 0,-10 6 207,0 0-1,0 1 1,0 0 0,0 2 0,0 0 0,0 0 0,-1 2 0,1 0 0,0 1 0,26 10-1,5 6 1001,-1 2-1,44 29 0,-27-14 75,-14-9-584,-30-15-540,1-1 0,1-1-1,0-1 1,0-1 0,41 12 0,-61-21-203,0 1 1,-1-1-1,1 0 0,0 0 1,0 1-1,0-1 1,-1 0-1,1 0 0,0 0 1,0 0-1,-1 0 1,1 0-1,0 0 1,0 0-1,0-1 0,-1 1 1,1 0-1,0 0 1,0-1-1,-1 1 0,1 0 1,0-1-1,-1 1 1,1 0-1,0-1 0,-1 1 1,1-1-1,0-1 1,0-25-2622,-2 23 2628,-2-16-1727,-1-1 0,-1 1 1,-1 0-1,-14-31 0,-11-20-3069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6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7090,'0'0'9482,"3"192"-7546,4-126-1040,1-2-680,-5-1-216,-3-3-184,0 30-1320,0-14-2073,0-13-2536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7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5129,'0'0'8178,"239"-9"-8178,-164 27-1544,-11 9-3578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7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2577,'0'0'10714,"46"84"-10714,-42-42-1016,-4-3-1473,0-12-3120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7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9306,'232'126'1864,"-232"-114"113,-14 9-1169,-1 6-808,-6 28 0,0-10-2529,-1-3-4000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3409,'0'0'9242,"243"141"-7602,-168-108-592,3-6-616,-3-9-432,-14-6-440,-22-6-1136,-32 3-1217,-7 0-1224,-4 1 393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8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21 386 2457,'0'0'12848,"-7"-5"-10895,6 4-1909,0 1 0,0-1 0,0 0-1,0 1 1,0-1 0,0 0 0,0 0-1,1 0 1,-1 1 0,0-1 0,0 0-1,1 0 1,-1 0 0,0-3 0,1 4-33,0 0 0,0-1 1,0 1-1,0-1 0,0 1 1,1 0-1,-1-1 0,0 1 1,0 0-1,1-1 0,-1 1 1,0 0-1,0-1 0,1 1 1,-1 0-1,0-1 0,1 1 1,-1 0-1,0 0 0,1-1 1,-1 1-1,0 0 0,1 0 1,-1 0-1,1 0 0,-1 0 1,0-1-1,1 1 0,-1 0 1,1 0-1,64-5 410,-36 3-204,172-10 1086,1501-184 4458,-921 96-4355,4 58-3639,-711 45-1563,-31 5-2666,-17 2-3284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39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4577,'0'0'7367,"4"34"-6524,15 113-389,-15-113-388,0 5 0,2-1 0,21 71 1,-27-107-86,0-1 1,1 1-1,-1-1 1,1 1-1,0 0 1,-1-1 0,1 0-1,0 1 1,0-1-1,0 1 1,0-1-1,0 0 1,0 0 0,0 0-1,0 1 1,1-1-1,1 1 1,-2-2-11,-1 0 0,1 0 1,0 0-1,0 0 0,0 0 1,0 0-1,-1 0 0,1 0 0,0 0 1,0 0-1,0 0 0,-1-1 0,1 1 1,0 0-1,0-1 0,-1 1 1,1 0-1,0-1 0,0 1 0,-1-1 1,1 1-1,-1-1 0,2-1 1,3-4-60,1-1 1,-2 1 0,1-1 0,-1 0-1,5-10 1,23-53-911,30-57-802,-51 108 1701,1 0 1,1 0-1,0 1 0,17-17 1,-25 31 148,-1 0 1,1 0-1,0 0 1,0 1-1,1-1 1,-1 1-1,1 0 1,0 1-1,0 0 1,11-4-1,-14 6 56,1-1 0,-1 0 0,0 1 0,0 0 0,0 0 0,0 0 0,1 0 0,-1 0-1,0 1 1,0-1 0,0 1 0,0 0 0,0 0 0,0 0 0,0 0 0,0 1 0,0-1 0,0 1 0,-1 0-1,1-1 1,-1 1 0,5 4 0,6 11 311,0 1 0,-2 0 0,17 34 0,-14-26-380,23 34 0,-28-47-846,2 0 0,0 0-1,13 11 1,-2-9-3676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0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186 182 6457,'0'0'6879,"-10"-22"-6920,-30-71-538,38 88 478,-1-1-1,1 1 1,-1-1 0,0 1-1,-1 0 1,1 0-1,-1 0 1,0 1 0,0 0-1,-10-8 1,13 11 80,0 0-1,0 1 1,0-1 0,0 1-1,0 0 1,0-1 0,0 1 0,0 0-1,0 0 1,-1-1 0,1 1-1,0 0 1,0 0 0,0 1-1,0-1 1,-1 0 0,1 0-1,0 0 1,-1 1 0,0 0 15,0 0 0,0 1 0,0-1 0,0 0 0,0 1 0,0-1 0,1 1 0,-1 0 0,1-1 0,-1 1 0,1 0 0,-2 2 0,-3 7 56,1-1 1,0 1-1,1 0 0,0 1 0,0-1 1,1 1-1,-3 22 0,3 6 181,0 43-1,3-76-221,0 0 0,0 0 0,1 0 0,0 0 0,0 1 0,0-2 0,1 1 0,0 0 0,1 0 0,5 11 0,-6-15-32,0-1-1,1 1 1,0 0 0,-1-1-1,1 1 1,0-1-1,0 0 1,0 0 0,1 0-1,-1 0 1,0-1 0,1 1-1,-1-1 1,1 0 0,0 0-1,-1 0 1,1 0 0,0-1-1,0 1 1,-1-1 0,1 0-1,0 0 1,5-2-1,3 1-245,1 0 0,-1-2 0,0 0-1,0 0 1,0-1 0,0 0 0,0-1-1,-1 0 1,0-1 0,17-12-1,40-34-2865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0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209 333 5353,'0'0'6590,"3"-32"-6237,3-104-740,-6 129 334,0 0-1,-1 0 1,1 0-1,-1 0 0,-1 0 1,1 1-1,-1-1 1,-1 0-1,1 1 1,-1-1-1,0 1 0,0 0 1,-1 0-1,0 0 1,0 0-1,-1 0 1,1 1-1,-1 0 0,0 0 1,0 0-1,-1 1 1,0 0-1,-8-6 1,11 9 55,0-1 1,1 0-1,-1 1 1,0-1-1,0 1 1,0 0-1,0 0 1,0 0 0,0 0-1,0 0 1,0 1-1,0-1 1,0 1-1,-1 0 1,1 0-1,0 0 1,0 0 0,0 1-1,0-1 1,0 1-1,0 0 1,0 0-1,0 0 1,0 0-1,0 1 1,0-1 0,0 1-1,1 0 1,-1-1-1,1 1 1,-1 0-1,1 1 1,0-1-1,0 0 1,0 1-1,0-1 1,0 1 0,0-1-1,1 1 1,-1 0-1,1 0 1,0 0-1,0 0 1,0 0-1,-1 4 1,-4 18 96,2 0-1,0 1 1,2-1 0,1 1-1,3 38 1,-2-51-56,0-3-7,1 0 1,0-1-1,1 1 1,0 0-1,0-1 1,1 1-1,1-1 1,-1 0-1,1 0 1,6 10-1,-7-15-38,0 0 1,0 0-1,0 0 1,0 0-1,1 0 1,0-1-1,-1 0 0,1 0 1,0 0-1,1 0 1,-1-1-1,0 1 1,1-1-1,-1 0 0,1 0 1,0-1-1,0 0 1,0 1-1,-1-2 1,1 1-1,10 0 1,-12-1-16,1 0 1,-1-1 0,0 1 0,0-1 0,1 1 0,-1-1 0,0 0 0,0 0 0,0-1-1,0 1 1,0-1 0,0 1 0,-1-1 0,1 0 0,0 0 0,-1 0 0,0 0 0,1-1-1,-1 1 1,3-5 0,2-4-205,0-1 0,0 0 0,-1-1 0,5-15 1,58-188-4347,-43 113 962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0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4385,'0'0'3241,"-4"217"-1713,4-69 192,15 44-239,-1 31-345,-4-18-352,-2-46-432,2-53-352,15-22-664,-3-15-1504,3-18-2666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1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0 558 6857,'0'0'8253,"35"-14"-7072,110-54-387,-135 62-736,-1 0 0,0 0 0,0-1 0,0 0 0,-1-1 0,0 0 0,-1 0 0,0 0 0,0-1 0,-1 0 0,11-19 0,-4 6 5,2-5-37,0 0 1,-2 0-1,13-38 0,-20 47-73,-1 0-1,-1 0 0,0 0 1,-2-1-1,0 1 0,-1-30 1,-1 46 38,0 0 1,-1 0 0,1 0-1,-1 0 1,1 0-1,-1 1 1,0-1 0,0 0-1,0 0 1,0 1-1,0-1 1,0 1 0,0-1-1,0 1 1,0-1-1,-1 1 1,1 0 0,-1 0-1,1-1 1,-1 1-1,1 0 1,-1 1 0,0-1-1,0 0 1,1 0-1,-1 1 1,0-1 0,0 1-1,0-1 1,0 1-1,0 0 1,1 0 0,-1-1-1,-3 2 1,-1-1 1,1 0 0,-1 0 0,1 1 0,-1 0 1,1 0-1,0 0 0,0 1 0,0-1 0,-1 1 0,2 1 1,-11 4-1,6 1 32,1 0 1,-1 0-1,1 1 0,1 0 1,0 0-1,0 1 1,1 0-1,-9 16 1,3 0 64,1 0 0,-12 42 1,17-41 85,0 0 0,1 0-1,2 0 1,1 0 0,1 1 0,1-1 0,7 50 0,-5-70-133,0 0 0,0 0-1,1 0 1,-1 0 0,1-1 0,1 1 0,-1-1 0,1 0 0,1 0 0,-1 0-1,1-1 1,0 1 0,0-1 0,0 0 0,1-1 0,-1 1 0,1-1 0,1 0-1,-1 0 1,0-1 0,13 5 0,-1-2-76,0-1 0,0-1 0,0 0 0,0-1 1,1-1-1,-1-1 0,28-1 0,-34-1-247,0-1 0,1 1 0,-1-2 0,0 0 0,0 0 0,0-1-1,-1-1 1,20-10 0,-5-1-2249,-1-1-1,31-26 1,-2-6-5069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2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247 569 9002,'0'0'3807,"55"-11"-2813,531-135 2557,-252 43-2408,585-154-196,-830 239-938,1 4-1,180-6 0,-270 20-11,0 0-1,0 0 0,0 0 1,0 0-1,0 0 0,0 0 0,0 0 1,0 0-1,0 1 0,0-1 0,0 0 1,0 0-1,0 0 0,0 0 0,0 0 1,0 0-1,0 0 0,0 0 0,0 0 1,0 0-1,0 0 0,0 0 0,0 0 1,0 0-1,0 0 0,0 1 0,0-1 1,0 0-1,0 0 0,0 0 0,0 0 1,0 0-1,0 0 0,0 0 0,0 0 1,0 0-1,0 0 0,0 0 0,1 0 1,-1 0-1,0 0 0,0 0 0,0 0 1,0 0-1,0 0 0,0 0 0,-12 6 44,-28 7 182,-538 140 339,218-59-439,-1157 259-222,1433-339 2031,131-24-1698,304-105-96,276-76 6,13 40 31,-366 112 145,-208 35-145,128 6 1,-191-1-176,-1-1 1,0 0 0,1 1-1,-1 0 1,0-1 0,1 1-1,-1 0 1,0 0 0,0 0-1,0 0 1,0 1 0,0-1-1,3 3 1,-5-4 5,1 1-1,-1-1 1,0 1 0,1 0-1,-1-1 1,1 1-1,-1 0 1,0-1 0,0 1-1,1 0 1,-1-1 0,0 1-1,0 0 1,0-1-1,0 1 1,0 0 0,0 0-1,0-1 1,0 1-1,0 1 1,-1 0 17,1-1 0,-1 1 0,0-1 0,1 1-1,-1-1 1,0 1 0,0-1 0,0 0 0,0 1 0,-1-1 0,1 0 0,0 0 0,-2 1-1,-23 15 232,0-2-1,-1 0 0,0-2 0,-41 14 0,28-11-172,-1162 374-1614,1164-379 1413,-111 25-221,145-34-179,15-2 187,27-3-226,198-37-843,151-3-5282,-221 27 824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3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424 164 6593,'0'0'9453,"-30"-27"-8523,-94-79-365,120 102-512,-1 1 0,0-1-1,0 1 1,0 0 0,0 0-1,-1 1 1,1-1 0,-12-2-1,15 5-28,-1 0-1,1 0 0,-1 0 0,1 0 0,-1 0 0,1 1 0,-1-1 0,1 1 0,0-1 0,-1 1 0,-3 2 0,-1-1 16,-2 3-24,1-1 0,-1 1 0,1 0 1,0 1-1,0 0 0,1 0 0,0 1 0,0 0 1,0 0-1,-10 16 0,6-8-14,1 1-1,0 1 0,1-1 1,-12 33-1,17-35-15,1-1 0,0 1 0,0 0 0,0 17 0,3-24-13,0 0-1,0 0 1,0 0 0,1 0-1,0 0 1,0 0 0,1 0-1,0 0 1,0 0 0,5 8-1,-1-6-28,0-1 0,1 1-1,0-1 1,1 0 0,0-1 0,0 0-1,1 0 1,-1-1 0,2 0 0,-1 0-1,11 4 1,20 9-194,55 17 1,-90-34 237,77 22-168,-52-17 138,0 2 0,37 17 0,-66-26 46,0 0 0,-1 1 0,1-1 0,0 0 0,0 1 1,0-1-1,0 1 0,0-1 0,-1 1 0,1 0 0,0-1 0,0 1 0,-1 0 0,1-1 0,0 1 0,-1 0 0,1 0 0,-1-1 0,1 1 0,-1 0 0,1 0 0,-1 0 0,0 0 0,0 0 0,1 0 0,-1 0 1,0 0-1,0 0 0,0 0 0,0 0 0,0 0 0,0 0 0,0 0 0,0-1 0,0 1 0,0 0 0,-1 0 0,1 0 0,0 0 0,-1 0 0,1 0 0,-1 1 0,-2 2 50,0-1-1,0 1 1,0-1-1,0 0 0,0 0 1,-1 0-1,1 0 1,-5 2-1,-29 17 41,0-2-1,0-1 1,-2-2 0,-1-2-1,-46 12 1,55-22-173,31-5 68,0 0 0,0 0 1,0 0-1,-1 0 0,1 0 0,0 0 0,0 0 1,-1 0-1,1 0 0,0 0 0,0 0 0,-1 1 1,1-1-1,0 0 0,0-1 0,0 1 0,-1 0 0,1 0 1,0 0-1,0 0 0,-1 0 0,1 0 0,0 0 1,0 0-1,-1 0 0,1 0 0,0-1 0,0 1 0,0 0 1,0 0-1,-1 0 0,1 0 0,0-1 0,0 1 1,0 0-1,0 0 0,-1 0 0,1-1 0,0 1 0,0 0 1,0 0-1,0 0 0,0-1 0,0 1 0,0 0 1,0 0-1,0-1 0,0 1 0,0 0 0,0 0 0,0-1 1,0 1-1,0 0 0,0 0 0,0-1 0,0 1 1,3-8-556,-1 0 1,2 0 0,-1 0-1,1 1 1,0-1 0,1 1 0,-1 0-1,1 0 1,1 1 0,10-11-1,39-45-4026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4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44 2072,'0'0'9643,"-27"-9"-9143,-85-22-232,106 30-247,0 0 1,0 0-1,1 1 1,-1 0 0,0 0-1,0 1 1,0-1-1,1 1 1,-1 0-1,0 1 1,1 0 0,-1 0-1,1 0 1,0 0-1,0 1 1,-1 0 0,-5 4-1,-2 1 64,7-5-46,-7 4 144,1 1 0,-17 12 0,28-19-169,-1 0-1,0 1 0,1-1 1,-1 0-1,1 1 0,-1-1 0,1 1 1,0-1-1,0 1 0,-1 0 1,1-1-1,0 1 0,1 0 0,-1 0 1,0 0-1,0 0 0,1 0 0,-1 0 1,1 0-1,0 0 0,-1 0 1,1 0-1,0 0 0,0 0 0,1 3 1,-1-4-21,1 0 0,-1 0 0,1 0 0,-1-1 1,1 1-1,0 0 0,-1 0 0,1-1 0,0 1 1,-1 0-1,1-1 0,0 1 0,0-1 0,0 1 1,0-1-1,-1 1 0,1-1 0,0 1 0,1-1 1,24 8-94,0-2 1,1-1-1,-1 0 1,1-3-1,43 1 1,-35-3-218,0 2-1,66 13 1,-97-14 316,0 0 0,0 0 0,-1 0 1,1 1-1,-1-1 0,1 1 0,-1 0 0,1 0 0,-1 0 0,0 0 0,0 1 0,0-1 0,0 1 0,-1 0 0,1 0 0,-1 0 0,1 0 0,-1 0 0,0 0 0,0 1 0,-1-1 1,1 1-1,-1-1 0,1 1 0,-1 0 0,0-1 0,0 1 0,-1 0 0,1 0 0,-1 0 0,0 0 0,0 0 0,0-1 0,-1 1 0,1 0 0,-1 0 0,0 0 0,0-1 0,0 1 1,-3 5-1,-1 1 62,-1 0 0,0-1 0,-1 1 0,1-1 0,-2 0 0,1-1 0,-17 14 1,-69 50 156,83-65-207,0 1-11,-9 6 6,0-1 0,-1 0 0,-24 10 0,44-23-19,0 1 1,0-1-1,0 0 0,-1 0 0,1 0 0,0 0 0,0 1 0,-1-1 0,1 0 0,0 0 0,0 0 0,-1 0 0,1 0 0,0 0 0,0 0 0,-1 0 0,1 0 0,0 0 0,-1 0 0,1 0 0,0 0 0,0 0 0,-1 0 0,1 0 0,0 0 0,0 0 1,-1 0-1,1 0 0,0 0 0,-1 0 0,1 0 0,0-1 0,0 1 0,0 0 0,-1 0 0,1 0 0,0 0 0,0-1 0,0 1 0,-1 0 0,5-14-1364,18-25-2446,12-8-1227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4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54 4089,'0'0'8932,"-35"-9"-7943,-113-29-376,139 36-537,1 0 1,-1 1-1,0 0 1,0 1-1,0 0 0,1 0 1,-1 0-1,0 1 0,0 1 1,0 0-1,1 0 0,-1 0 1,1 1-1,0 0 0,0 1 1,0 0-1,0 0 0,0 1 1,-11 9-1,3-4 130,9-5-106,1 0 0,-1 0 0,1 1 0,0-1 0,0 1 0,0 0 0,1 1 0,0 0 0,-6 9 1,10-14-104,0 1 0,-1 0 1,1 0-1,0-1 0,0 1 0,1 0 1,-1 0-1,1 0 0,-1 0 1,1 0-1,0 0 0,0 0 1,0 0-1,0 0 0,1 0 0,-1 0 1,1 0-1,0 0 0,0 0 1,0-1-1,0 1 0,0 0 1,1-1-1,-1 1 0,1 0 0,0-1 1,-1 0-1,1 1 0,4 2 1,17 14-108,1-2-1,0-1 1,1-1 0,1-1 0,46 18 0,13 8-89,-72-33 179,0 0 1,0 0-1,-1 2 1,0-1 0,20 20-1,-30-25 6,0-1 0,0 0 0,-1 0 0,1 1-1,-1-1 1,1 1 0,-1-1 0,0 1 0,0 0 0,0-1 0,0 1-1,-1 0 1,1 0 0,-1 0 0,1 4 0,-2-3-18,1-1 0,-1 0 0,0 0 0,0 0-1,0 0 1,-1 0 0,1 0 0,-1 0 0,1 0 0,-1 0 0,0 0 0,0-1 0,0 1 0,-1-1 0,1 0-1,-1 0 1,-2 3 0,-17 11-1832,-1 0 0,-37 18-1,10-9-3100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4841,'0'0'4456,"4"32"-2920,12 103-228,-3-61-386,-7-27 1773,-6-79-2847,-1 14-313,1 1 0,1-1 0,3-19-1,-3 32 377,0-1-1,0 1 1,1-1-1,0 1 1,0 0-1,1 0 1,0 0-1,-1 0 1,2 0-1,-1 1 1,0-1-1,1 1 1,0 0-1,4-4 1,1 2 65,-1 0 0,1 1 0,1 0 0,-1 0 0,1 1 0,0 1 0,-1-1 0,2 1 0,-1 1 0,0 0 1,0 1-1,1 0 0,-1 0 0,1 1 0,18 2 0,-28-2 28,1 0 1,-1 0 0,0 1-1,1-1 1,-1 0-1,0 1 1,0-1 0,0 1-1,1-1 1,-1 1-1,0-1 1,0 1 0,0 0-1,0 0 1,0 0-1,0-1 1,0 1 0,0 0-1,-1 0 1,1 0-1,1 2 1,-1 0 35,1 0 1,-1 0-1,0 0 1,0 0-1,-1 0 1,1 0 0,-1 0-1,1 0 1,-1 4-1,0 0 87,0 0 1,-1 1-1,0-1 1,0 0-1,-1 0 1,0 0-1,-4 11 1,-4-1-55,-1-2 0,0 1 1,-1-2-1,0 1 0,-15 12 1,-5 6-604,24-25 53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5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1 6929,'0'0'14010,"-30"5"-13150,1 0-754,-1 1-1,-34 12 0,58-14-76,-1-1 0,0 1-1,1 0 1,0 1-1,0-1 1,1 1 0,-1 0-1,1 1 1,0-1 0,0 1-1,1 0 1,-1 1-1,1-1 1,1 1 0,-6 13-1,-2 0 120,2-3 25,1 1 1,0 0 0,1 0-1,1 1 1,1-1-1,0 1 1,2 1 0,0-1-1,1 1 1,1-1-1,1 23 1,1-38-157,-1 0 1,1 0-1,0 0 1,0 0-1,0 0 0,0 0 1,0-1-1,1 1 1,0 0-1,0-1 0,0 0 1,0 1-1,0-1 1,1 0-1,0 0 0,-1 0 1,5 3-1,-1-2-13,0 0 1,0 0-1,0-1 0,1 0 0,0 0 1,-1 0-1,1-1 0,13 3 1,1-1-40,0-2-1,-1-1 1,1 0 0,0-1 0,37-6 0,-37 1-194,0-1 0,0-1 0,-1-1 0,0-1 0,-1 0 0,0-2 0,0 0 0,21-17 0,-23 16-126,94-67-3718,-15 0-3149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5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528 100 3769,'0'0'11866,"-35"-15"-9760,-111-49-269,133 59-1551,0 0 1,-1 1-1,-14-3 1,-13 8 528,27 0-591,5 1-108,1 0-1,-1 0 0,1 1 0,0 0 1,-1 1-1,1-1 0,1 1 1,-1 1-1,1 0 0,0 0 1,0 0-1,0 1 0,1 0 0,-1 0 1,2 1-1,-1 0 0,-7 12 1,2-3 85,0 1 0,2 0-1,0 1 1,1 0 0,1 0 0,-10 38 0,13-32-10,0 0-1,1 0 0,1 37 1,2-50-122,1-1 0,0 0 0,0 1 0,1-1 0,1 0 0,0 0 1,0 0-1,1 0 0,0-1 0,8 15 0,-3-12-19,1 1 0,0-2 0,0 0 1,1 0-1,0-1 0,1 0 0,1-1 0,-1 0 0,1-1 0,17 8 0,-18-11-55,-1 0 1,1-1-1,0 0 0,0-1 0,0 0 0,1-1 0,-1-1 0,0 0 0,1 0 0,-1-1 1,1-1-1,-1 0 0,15-4 0,-19 3-210,-1 0 0,1-1 0,-1-1 1,1 1-1,-1-1 0,0 0 0,-1-1 1,1 0-1,-1 0 0,0 0 0,11-12 0,18-28-3430,-7-3-3419,-10 8-1730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5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13 415 4873,'0'0'10626,"-5"0"-9920,-3 0-18,16-1 23,37-3 707,33-3 350,342-53 3536,202-56-2073,-180 32-1339,-326 63-1285,620-95 336,-719 112-910,-15 2-148,-16 3-418,-37 10-2417,-7 14-3949,-6 10-3994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6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303 196 5425,'0'0'5100,"-21"-28"-4877,-65-87-61,47 69 242,38 45-344,0 0 1,0 1 0,0-1-1,-1 0 1,1 1 0,0-1-1,0 1 1,-1-1 0,1 1 0,0 0-1,-1 0 1,1-1 0,-1 1-1,1 0 1,0 0 0,-1 0-1,0 1 1,-4-1 173,3 0-192,1 0 0,0 1 0,0-1 0,-1 1 0,1 0 0,0 0 0,0 0 0,0 0 0,0 0 0,0 0 0,0 0 0,0 1 0,0-1 0,0 1 0,0-1 0,1 1 0,-1 0 0,1 0 0,-1-1 0,1 1 0,0 0 0,-2 3 0,-3 8-43,0-1 1,-7 24-1,9-23 45,-9 28 18,2 0-1,2 0 0,1 1 1,3 1-1,1-1 0,2 1 1,7 77-1,-5-114-71,1 0 1,0-1-1,0 1 0,1-1 1,0 1-1,0-1 0,0 1 1,0-1-1,1 0 0,0 0 1,0 0-1,0 0 0,1-1 1,0 1-1,0-1 0,0 0 1,0 0-1,1 0 0,-1-1 1,8 5-1,-4-5-119,-1 1 0,1-1 1,0-1-1,0 0 0,1 0 0,-1 0 0,0-1 1,1 0-1,-1-1 0,1 0 0,-1 0 0,1-1 1,-1 0-1,10-2 0,3-3-723,-1 0 0,0-1-1,0-1 1,-1-1 0,0-1 0,26-18 0,24-22-3995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6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233 187 5945,'0'0'9790,"-3"-16"-9454,-11-55-258,13 65-76,-1 1-1,0-1 1,0 1 0,0-1 0,-1 1 0,0 0 0,0 0 0,0 0-1,0 0 1,-1 1 0,0-1 0,0 1 0,0 0 0,-1 0 0,1 0-1,-1 1 1,-6-5 0,8 7-17,0-1 1,0 1-1,0 0 0,0 0 0,0 0 1,0 0-1,-1 0 0,1 0 0,0 1 1,0 0-1,-1 0 0,1 0 0,0 0 0,0 0 1,-1 1-1,1-1 0,0 1 0,0 0 1,0 0-1,0 0 0,-1 0 0,2 0 1,-1 1-1,0 0 0,0-1 0,0 1 1,1 0-1,-5 4 0,1 1 1,1 0 0,0 0 0,0 1 0,0-1 0,1 1 0,0 0 0,1 0 0,0 0 0,0 1 0,0-1 0,1 1 0,-1 11 0,-1 16 11,2 61 0,2-73 2,0-17 11,0 0 1,1-1-1,0 1 1,0-1 0,1 1-1,-1-1 1,1 1-1,1-1 1,-1 0-1,1 0 1,0 0 0,8 10-1,-8-13 0,0 1 0,0 0 0,1-1-1,-1 0 1,1 0 0,0 0 0,0 0 0,0-1 0,0 1-1,0-1 1,1 0 0,-1 0 0,1-1 0,-1 1-1,1-1 1,0 0 0,0 0 0,7 0 0,-6-1-123,0 1-1,1-1 1,-1 0 0,0-1 0,1 0 0,-1 0 0,0 0-1,0-1 1,0 1 0,0-2 0,0 1 0,0-1 0,0 1-1,-1-2 1,1 1 0,-1-1 0,0 1 0,0-1 0,0-1-1,7-7 1,117-131-7292,-78 75 2034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7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4065,'0'0'11128,"7"29"-9565,43 185 610,-49-209-2064,10 24-152,-11-28 29,1-1 1,-1 0 0,0 1-1,0-1 1,1 0 0,-1 0 0,0 1-1,1-1 1,-1 0 0,0 0-1,1 0 1,-1 1 0,1-1-1,-1 0 1,0 0 0,1 0 0,-1 0-1,1 0 1,-1 0 0,0 0-1,1 1 1,-1-1 0,1 0-1,-1-1 1,1 1 0,13-11-489,-3-6 101,0 0 0,12-29 1,3-5-767,-6 14 336,-13 23 668,0 0-1,1 0 0,1 0 0,0 1 0,1 0 0,0 1 0,13-12 0,-21 23 205,0-1-1,0 1 1,1-1-1,-1 1 1,0 0-1,1 0 1,-1 0-1,0 0 1,1 0 0,-1 0-1,1 1 1,0-1-1,-1 1 1,1 0-1,-1 0 1,1 0-1,-1 0 1,1 0-1,0 1 1,-1-1-1,1 1 1,-1-1-1,1 1 1,-1 0-1,0 0 1,1 0-1,-1 1 1,0-1-1,0 0 1,0 1 0,0-1-1,0 1 1,0 0-1,0 0 1,2 3-1,6 7 592,0 0 1,-1 1-1,0 0 0,10 22 1,-13-22-313,7 10 153,-4-5-301,0-1 0,15 18 0,-24-34-340,0-1 1,1 1-1,-1-1 1,1 1-1,-1-1 1,1 1 0,-1-1-1,1 1 1,-1-1-1,1 0 1,0 1 0,-1-1-1,1 0 1,-1 0-1,1 0 1,0 1-1,-1-1 1,1 0 0,0 0-1,-1 0 1,1 0-1,0 0 1,-1 0 0,1 0-1,0 0 1,-1 0-1,1 0 1,0-1-1,-1 1 1,1 0 0,0 0-1,-1-1 1,1 1-1,-1 0 1,1-1 0,-1 1-1,1 0 1,-1-1-1,1 1 1,-1-1 0,1 1-1,-1-1 1,1 1-1,-1-1 1,0 1-1,1-1 1,-1 0 0,0 1-1,1-1 1,-1 1-1,0-1 1,0 0 0,0 1-1,0-1 1,0 0-1,1 1 1,-1-2-1,4-21-5646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8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1250 4225,'0'0'11374,"-1"-9"-9151,0-1-1846,-1-4 94,0 0 1,0 0 0,-8-21-1,8 31-477,1 1 0,0-1 0,-1 1-1,0-1 1,0 1 0,0 0-1,0 0 1,-1-1 0,1 1-1,-1 1 1,1-1 0,-1 0-1,0 1 1,0 0 0,-1-1-1,1 1 1,0 0 0,-1 1-1,-6-4 1,4 3-100,-1 1 0,1 0 0,0 0 0,-1 0 0,1 1 1,-1 0-1,1 0 0,-1 0 0,1 1 0,0 0 0,-1 1 0,1-1 0,0 1 0,0 0 1,0 1-1,0-1 0,0 1 0,1 0 0,-1 1 0,1-1 0,0 1 0,0 0 0,0 1 1,0-1-1,1 1 0,0 0 0,0 0 0,0 0 0,0 0 0,-3 9 0,0-2 136,2 0 0,-1 0 0,2 1 0,-1 0 0,2 0-1,0 0 1,0 0 0,1 0 0,1 1 0,0-1 0,1 0 0,0 1-1,5 23 1,-4-34-16,-1-1 0,1 0 0,0 0 1,1 1-1,-1-1 0,0 0 0,1 0 0,-1 0 0,1 0 0,-1-1 0,1 1 0,0 0 0,0-1 0,0 1 0,0-1 0,0 1 0,0-1 0,0 0 0,1 0 0,-1 0 1,0 0-1,1 0 0,-1-1 0,1 1 0,-1-1 0,0 0 0,1 1 0,-1-1 0,1 0 0,4-1 0,1 1 25,-1-1 1,0 0-1,0 0 0,1 0 1,-1-1-1,0 0 0,0 0 1,-1-1-1,1 0 0,7-4 1,-2-2 26,0-1 1,-1 0-1,0-1 1,0 0-1,-1 0 1,16-26 0,-4 3-50,25-57 0,-28 47-493,-2-1 1,-2-1 0,-2 0-1,12-82 1,-14 32-586,-3-129 0,-7 213 1087,-1 10 11,0-1 1,1 1 0,-1 0-1,0 0 1,0 0 0,-1-1-1,1 1 1,0 0 0,-1 0-1,1 0 1,-1 0 0,0 0-1,0 0 1,0 0 0,-1-3-1,1 6 34,0 0 0,1 1 0,-1-1 0,0 1-1,1-1 1,0 1 0,-1-1 0,1 1-1,0-1 1,0 1 0,0 0 0,0-1-1,0 1 1,0-1 0,1 3 0,-2 33 275,0 21 578,3 1-1,2-1 0,14 71 0,24 25 672,-34-130-1346,1 0-1,1-1 0,2 0 1,16 25-1,-26-45-235,0 1 0,1-1 0,-1 0 0,1 0 1,0 0-1,0-1 0,0 1 0,0-1 0,0 0 0,0 1 0,1-1 1,-1-1-1,8 4 0,-9-5-13,0 1 1,0-1 0,1 0-1,-1 0 1,0 0-1,0 0 1,0-1 0,0 1-1,0 0 1,0-1-1,0 0 1,0 1 0,0-1-1,0 0 1,0 0-1,-1 0 1,1 0 0,0 0-1,0-1 1,-1 1-1,1 0 1,-1-1 0,1 1-1,-1-1 1,0 0-1,0 1 1,1-1 0,0-3-1,13-20-300,-1-2 0,-1 1-1,13-38 1,22-92-2489,-48 156 2780,12-44-1088,-2-1 0,-1 0 0,-3-1 0,1-71 0,-21 136 3301,9-6-1839,0 0 0,2 0 0,-1 0 0,2 0 0,-2 24 0,1 72 1384,4-73-1328,-1-24-325,0 0 1,2-1 0,-1 1 0,1 0-1,1 0 1,0-1 0,1 0 0,0 0 0,1 0-1,7 13 1,-8-18-102,0 0-1,0 0 1,1 0-1,-1-1 1,1 1-1,1-1 1,-1 0-1,1-1 1,0 1-1,0-1 1,0 0-1,0-1 1,1 1-1,0-1 1,0-1-1,0 1 1,11 2-1,-9-4-91,-1 1 0,0-1 1,1-1-1,-1 1 0,0-1 0,1-1 0,-1 1 0,0-2 1,1 1-1,-1-1 0,0 0 0,0-1 0,0 0 0,-1 0 1,1 0-1,-1-1 0,1-1 0,-1 1 0,-1-1 0,1 0 1,-1-1-1,7-6 0,20-27-1331,-2-2-1,-2-1 1,-1-2 0,33-73-1,-59 114 1366,3-6-118,0 0-1,0 0 0,13-15 0,-18 22 202,1 1-1,0 0 0,0 0 0,-1 0 1,1 0-1,0 0 0,0 0 0,0 0 1,0 1-1,0-1 0,1 0 0,-1 1 1,0-1-1,0 0 0,0 1 0,1-1 1,-1 1-1,0 0 0,0-1 0,1 1 1,-1 0-1,0 0 0,1 0 1,-1 0-1,0 0 0,1 0 0,-1 0 1,0 1-1,1-1 0,-1 0 0,0 1 1,0-1-1,1 1 0,-1-1 0,0 1 1,0-1-1,0 1 0,0 0 0,0 0 1,0 0-1,1 1 0,6 8 411,-1 0 1,-1 1-1,0 0 0,0 0 1,-1 0-1,-1 1 0,0-1 1,0 1-1,2 18 0,-2-13 333,1 0 0,0-1 0,1 0 0,10 20 0,-15-35-748,-1 0 1,1 0-1,0 1 1,-1-1-1,1 0 1,0 0-1,0-1 1,0 1-1,0 0 1,0 0-1,0 0 1,0 0-1,0-1 1,0 1-1,0-1 1,0 1-1,1 0 0,-1-1 1,0 0-1,0 1 1,0-1-1,1 0 1,-1 0-1,0 0 1,1 0-1,-1 0 1,0 0-1,0 0 1,1 0-1,-1 0 1,0 0-1,1-1 1,-1 1-1,0-1 1,0 1-1,0-1 1,2 0-1,1-2-56,1 0 0,-1 0 0,-1 0 0,1 0 0,0 0 0,-1-1 0,0 0 0,4-5 0,25-42-2030,-2-2 1,32-81 0,-20 43 88,-42 90 2013,0 0 1,1 1-1,-1-1 0,0 0 1,1 1-1,-1-1 0,1 1 0,-1-1 1,1 1-1,0-1 0,-1 1 1,1-1-1,0 1 0,-1-1 0,1 1 1,0 0-1,-1-1 0,1 1 1,0 0-1,-1-1 0,1 1 0,0 0 1,0 0-1,0 0 0,-1 0 1,1 0-1,0 0 0,0 0 1,-1 0-1,1 0 0,0 0 0,0 1 1,-1-1-1,1 0 0,0 0 1,0 1-1,-1-1 0,1 0 0,0 1 1,-1-1-1,1 1 0,0-1 1,-1 1-1,1 0 0,34 31 1250,-22-19-808,-6-7-380,1 0-1,0-1 0,1 0 1,-1 0-1,1-1 0,0 0 1,0 0-1,0-1 0,19 3 1,-23-5-211,1 0 0,-1 0 0,0-1-1,1 0 1,-1 0 0,0 0 0,0-1 0,1 0 0,-1 0 0,0 0 0,0-1 0,0 1 0,0-1 0,0-1 0,0 1 0,-1-1 0,1 1 0,-1-1 0,8-7 0,-3 0-532,-1 0 0,1 0 0,-2-1 0,0 0 0,0-1 0,-1 1 0,5-14 0,27-89-3791,-38 112 4334,5-14-553,-1-1 0,2-21 0,-10 5 8952,-20 34-5374,22 1-2881,1-1 0,-1 1 1,1-1-1,-1 1 0,1-1 0,-1 1 0,1 0 0,0 0 0,0 0 1,0 0-1,0 0 0,0 0 0,0 0 0,1 0 0,-1 0 1,1 0-1,-1 0 0,1 0 0,0 4 0,-1 50 103,1-39-21,1-6-75,0 0 1,0 0-1,1 0 1,0 0-1,1-1 1,0 1-1,1-1 1,0 0-1,11 19 1,3 0 162,40 49 1,-38-53-111,-16-20-147,-1 0 1,0 0-1,-1 0 0,1 1 0,-1-1 1,0 0-1,0 1 0,-1 0 0,1-1 1,-1 1-1,-1 0 0,1 0 0,-1 8 1,0-13 23,0 1 1,0 0 0,0 0 0,-1 0-1,1 0 1,0 0 0,-1 0-1,1 0 1,-1 0 0,0-1 0,0 1-1,0 0 1,0 0 0,0-1 0,0 1-1,0-1 1,0 1 0,-1-1 0,1 1-1,0-1 1,-1 0 0,0 0-1,1 0 1,-1 0 0,1 0 0,-1 0-1,0 0 1,0 0 0,0 0 0,1-1-1,-1 1 1,0-1 0,0 0 0,0 1-1,0-1 1,0 0 0,0 0 0,0 0-1,0-1 1,0 1 0,-3-1-1,5 1-34,-1-1 0,0 1 0,1-1 0,-1 1 0,0-1 0,1 0 0,-1 1 0,1-1-1,-1 0 1,0 0 0,1 1 0,0-1 0,-1 0 0,1 0 0,0 0 0,-1 1 0,1-1-1,0 0 1,0 0 0,-1 0 0,1 0 0,0 0 0,0 1 0,0-1 0,0 0 0,0 0-1,1 0 1,-1 0 0,0 0 0,1-1 0,-1-4-398,1-4 175,0 0 1,0 1-1,1-1 0,0 1 1,1-1-1,0 1 1,0 0-1,1 0 1,0 0-1,1 1 1,0 0-1,0-1 1,10-9-1,9-10 525,2 1 0,35-29 0,-30 29 120,-17 14-110,97-92 1312,-93 86-1417,-1-1-1,-1 0 1,24-40-1,-36 51-142,0 1 1,0-1-1,-1 0 0,0-1 0,-1 1 1,0 0-1,0-1 0,-1 1 0,0-1 0,-1 0 1,0 1-1,0-1 0,-1 1 0,-2-12 1,2 16 64,0 1 0,0 0 0,-1 0 0,1-1 0,-1 1 0,0 0 0,0 0 1,-1 1-1,1-1 0,-1 0 0,1 1 0,-1-1 0,0 1 0,-1 0 0,1 0 0,-1 0 1,1 1-1,-1-1 0,0 1 0,0 0 0,0 0 0,0 0 0,0 0 0,0 1 1,0-1-1,-1 1 0,1 1 0,0-1 0,-1 0 0,1 1 0,-6 0 0,7 0 51,-1 0-1,1 0 0,-1 0 0,0 1 1,1-1-1,-1 1 0,1 0 1,0 0-1,-1 0 0,1 1 0,0-1 1,-1 1-1,1 0 0,0 0 1,0 0-1,1 0 0,-1 0 0,-4 5 1,3-2 46,1 1 0,-1-1 0,1 1 0,1-1 0,-1 1 0,1 0 0,0 0 0,0 0 0,1 0 0,-1 7 0,-1 2 132,1 0 0,1 0 1,0 1-1,1-1 0,0 0 0,6 28 0,-4-34-258,0-1 0,1 0 0,0 0-1,0 0 1,1 0 0,0-1 0,0 0 0,1 1 0,0-1-1,0-1 1,1 1 0,-1-1 0,11 8 0,-9-7-149,1-1 0,0-1 0,1 1 0,-1-1 0,1-1 0,0 0 0,0 0 0,0 0 0,1-1 0,-1-1 0,1 0 1,0 0-1,0-1 0,-1 0 0,1 0 0,0-1 0,0-1 0,11-1 0,-16 1-65,0-1 1,0 0-1,0 0 0,0 0 1,-1 0-1,1-1 1,-1 0-1,0 0 0,0 0 1,0 0-1,0-1 0,5-4 1,40-55-1755,-34 43 1327,21-28-1856,-6 5-1664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49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1 919 10778,'0'0'2213,"34"-9"-1100,143-39-493,86-38 631,107-38 982,879-244 3083,-896 286-3379,585-59 0,-648 123-1578,70 12-299,-359 6-60,130 0-425,-53 0-4361,-107-14-5493,-24-8 1713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58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1674 350 2521,'0'0'6161,"-6"4"-4650,-21 12 79,26-15-1467,0-1 0,-1 0 0,1 1 0,0-1 0,0 0 1,-1 0-1,1 0 0,0 0 0,0 0 0,-1 0 0,1 0 1,0 0-1,0 0 0,-1-1 0,1 1 0,0 0 1,0-1-1,0 1 0,-1-1 0,1 1 0,0-1 0,0 0 1,0 0-1,0 1 0,0-1 0,0 0 0,0 0 1,1 0-1,-1 0 0,0 0 0,0 0 0,1 0 0,-1 0 1,0-3-1,-7-5 768,2 5-586,0 0 1,0 0-1,-1 1 0,1 0 1,-1 0-1,1 0 1,-1 1-1,0 0 0,0 1 1,0-1-1,-10 0 0,-13 0 123,-42 3-1,31 0-288,1 1 9,1 1 0,-1 2-1,1 2 1,0 1 0,1 2 0,0 2-1,1 1 1,0 2 0,-47 27-1,40-17 96,2 2-1,0 2 1,2 2-1,1 1 1,2 2-1,-65 77 0,53-46-107,3 1 1,3 3-1,-35 76 0,-74 230 262,137-333-271,1 0 0,2 1 0,3 1 0,1 0-1,2 0 1,0 60 0,6-81-48,0 24 164,6 49 1,-4-79-185,1-1 0,1 1 0,0-1 0,1 0 1,1 0-1,13 25 0,1-8 21,1 0 0,2-1 0,1-2 0,2 0 0,0-1 1,2-2-1,2-1 0,0-1 0,1-2 0,49 28 0,-41-29-44,2-1 0,1-3-1,0-1 1,1-3 0,0-1 0,1-2-1,1-2 1,77 6 0,-78-12 34,0-1 0,0-3 0,0-2 1,0-1-1,-1-3 0,0-1 0,67-22 0,-51 6-16,-1-3 0,-2-2 0,-1-2 0,-1-3 0,-2-2-1,-1-2 1,-2-3 0,-2-1 0,-2-3 0,-2-1 0,53-74 0,-56 62-39,-3-1 0,-2-1 1,-3-2-1,-3-2 0,-3 0 1,-2-2-1,-3-1 0,-4 0 1,-2-1-1,7-87 0,-13 72-14,-5-1 0,-10-142 0,2 201 1,-2 0 0,0 1 0,-1-1 0,-2 1 0,0 1-1,-2-1 1,-1 2 0,0 0 0,-2 0 0,0 1 0,-1 1-1,-2 0 1,0 1 0,-34-29 0,21 23-1,-1 1 1,-1 2-1,-1 2 0,-1 0 1,-1 3-1,0 0 1,-2 3-1,-73-21 0,34 22 174,0 2 0,-1 4 0,-150 5-1,179 5-90,1 2 0,0 2 0,0 2-1,0 3 1,1 1 0,-52 23 0,28-5-16,2 2-1,2 4 1,-72 51 0,74-42-28,3 4 0,1 2 0,3 3-1,3 2 1,2 2 0,3 3 0,-67 108 0,100-142-13,1 1 0,1 0 1,1 1-1,2 0 0,1 1 1,2 0-1,0 0 0,3 1 1,0 0-1,1 55 0,3-52-39,1 3 23,6 59 1,-4-84-36,1 0-1,0 0 1,0 0-1,2-1 1,-1 1-1,2-1 1,-1-1-1,12 17 1,-8-12 26,0 1 1,-2-1-1,0 1 0,-1 1 1,6 23-1,-8-22 6,2-1 0,0 0 0,1 0 0,1-1 0,11 21 1,6-6 78,2-2 1,0 0 0,2-2 0,52 39 0,-38-31-25,-7-6-51,1-1 1,2-2-1,0-1 1,2-3-1,0-1 1,2-2-1,0-1 1,1-3-1,1-2 1,1-1-1,-1-3 1,75 7-1,-42-10-11,1-4 0,0-3 0,0-4 0,-1-3 0,109-25 0,-112 14 0,0-3 0,-1-4 0,-2-2 0,82-44 0,-125 53 0,0 0 0,0-2 0,-2-1 0,46-46 0,-55 48 0,-2-1 0,0-1 0,-1-1 0,0 0 0,-2-1 0,-1-1 0,11-29 0,-3-6 0,-3-2 0,-2 1 0,-4-2 0,7-83 0,-8-255 0,-11 306 0,0 41 0,-2 1 0,-2 0 0,-3 0 0,-2 1 0,-2 0 0,-31-80 0,27 91 0,-3 0 0,-1 2 0,-2 0 0,-1 1 0,-2 2 0,-2 0 0,-1 2 0,-44-41 0,37 44-11,-1 2 0,-2 1 0,0 2 0,-2 2 0,-1 1 0,0 2 0,-2 2 0,0 2 0,-1 2 0,0 2 0,-1 2 0,0 1 0,-1 3 0,1 2 0,-49 1 0,94 3 11,-153 4 1,126-1-2,1 1 0,-1 0 0,-43 16 0,4 4-97,1 4 0,1 3 0,2 2 1,1 3-1,2 3 0,1 2 0,3 2 0,-98 101 0,136-126-414,0 1 0,-17 28 0,28-38 57,2 0 1,-1 1-1,1-1 0,0 1 0,1 0 0,0 0 0,1 0 0,-3 18 1,4-13-636,1-1 1,0 1 0,3 19 0,0-18-921,0-1 1,1 0-1,7 19 1,17 29-7513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09:59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1009 6553,'0'0'6894,"18"-4"-5671,183-49 2396,771-283 1102,-13-42-3135,-903 354-1714,152-68 196,-79 28-2777,-126 62 2260,0 1-1,0-1 1,1 0 0,-1 0-1,0 0 1,0 0-1,-1 0 1,1-1-1,0 1 1,-1-1 0,1 0-1,-1 0 1,0 0-1,0 0 1,2-4-1,-3-9-4872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1 9906,'0'0'8947,"-17"25"-7966,-60 85-659,60-88-276,-1-1-1,-1-1 0,0 0 1,-28 20-1,4-3 22,-89 78-11,112-93 54,19-22-159,1 1 0,0-1 1,-1 0-1,1 0 0,0 1 1,-1-1-1,1 0 1,0 1-1,0-1 0,-1 1 1,1-1-1,0 0 0,0 1 1,0-1-1,-1 1 1,1-1-1,0 0 0,0 1 1,0-1-1,0 1 0,0-1 1,0 1-1,0-1 0,0 0 1,0 1-1,0-1 1,0 1-1,0-1 0,0 1 1,1-1-1,-1 0 0,0 1 1,0-1-1,0 1 1,1-1-1,-1 0 0,0 1 1,0-1-1,1 0 0,-1 1 1,0-1-1,1 0 0,-1 1 1,0-1-1,1 0 1,-1 0-1,0 1 0,1-1 1,-1 0-1,1 0 0,-1 0 1,0 0-1,1 0 1,-1 1-1,1-1 0,-1 0 1,1 0-1,-1 0 0,1 0 1,0 0-1,144 1-2088,-76-2 1998,-68 1 134,0 0 0,0 0 0,-1 0 1,1 0-1,0 0 0,0 1 0,0-1 0,-1 0 1,1 0-1,0 1 0,0-1 0,-1 1 1,1-1-1,0 0 0,-1 1 0,1-1 0,0 1 1,-1 0-1,1-1 0,-1 1 0,1-1 1,-1 1-1,1 0 0,-1-1 0,1 3 0,3 24 152,-4-20-65,-1 1 0,-1 0 0,1-1 0,-1 1 0,-4 10 0,-3-1-44,0 0 0,-1-1 0,-1-1 0,-23 28-1,-61 54-187,64-67 91,23-22 419,6-6-502,0-1 0,0 1 0,0 1 0,0-1 1,0 0-1,0 0 0,0 1 0,-1 4 1,2-6 90,1 1 1,0-1-1,0 0 1,0 1 0,0-1-1,0 1 1,0-1 0,0 1-1,0-1 1,1 0 0,-1 1-1,1-1 1,-1 0 0,1 1-1,-1-1 1,1 0-1,0 1 1,0-1 0,-1 0-1,1 0 1,0 0 0,1 1-1,11 15 255,-1 0 0,-1 1 0,-1 0 0,-1 1 0,0 0 0,7 27 0,-6-13-92,-2 1 0,7 70-1,-12-93-958,3-11-721,10-20-739,3-23-767,1-12-684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0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9930,'0'0'10068,"37"19"-8035,-7-2-1659,-1 0-121,2-1 1,0-1-1,1-2 0,1-1 1,0-2-1,43 9 1,67 1 304,92 20-6,-227-38-538,1 0-1,-1 0 1,0 1-1,0 0 1,0 1-1,11 6 0,-17-8-20,0-1 0,0 1 0,-1-1 0,1 1 0,-1 0 0,1 0 0,-1 0 0,0 0-1,0 0 1,0 0 0,0 0 0,0 0 0,0 0 0,0 0 0,-1 1 0,1-1 0,-1 0 0,0 1-1,0-1 1,0 0 0,0 0 0,0 1 0,0-1 0,0 0 0,-1 1 0,1-1 0,-1 0-1,-1 5 1,-3 4-9,0 0-1,-1-1 1,0 1-1,-1-1 0,0-1 1,-1 1-1,0-1 1,0 0-1,-11 8 1,10-8-16,-125 118-928,-60 62-1539,168-160 332,2 0-1,1 1 1,1 2 0,-33 64 0,36-43-4421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0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997 235 7842,'0'0'4825,"-33"-31"-3760,-108-99 521,130 120-1329,0 1 0,0 0 1,-1 1-1,-1 0 0,-13-6 0,18 11-79,-1 1 0,1 0 0,-1 0 0,0 0-1,-12 0 1,13 1-103,-3 0 0,-1 0 1,0 1-1,0 0 1,0 1 0,1 1-1,-1-1 1,0 2 0,1 0-1,-1 0 1,1 1 0,-13 6-1,7-1-33,1 2-1,0-1 1,1 2 0,1 0-1,-1 1 1,-16 20-1,-14 20 173,2 3 0,3 1-1,3 2 1,2 2-1,3 1 1,2 1-1,-33 105 1,47-119-17,2 2 0,3 0 0,1 0 0,3 1 0,2-1 0,3 2 0,6 93 0,-3-139-192,0 0-1,0 1 0,1-1 1,0 0-1,0 0 1,0 0-1,1 0 0,0 0 1,1-1-1,-1 1 1,1-1-1,1 0 0,-1 0 1,8 7-1,-4-6-2,1 0 0,-1-1 0,2 0 0,-1-1 0,0 0 0,1 0 0,0-1 0,0 0 0,12 3-1,9 0 60,0 0 0,0-2 0,0-2 0,1-1 0,-1-1 0,1-1 0,-1-2 0,1-1 0,-1-2 0,0-1-1,0-1 1,-1-2 0,0-1 0,49-24 0,-41 14-37,-1-2-1,-1-2 1,-1-1 0,-1-2-1,-1-1 1,-2-2 0,39-46-1,-52 54-5,-1-2-1,0-1 0,-2 0 1,-1 0-1,-1-2 0,-1 0 1,-2 0-1,-1-1 0,0 0 1,-3 0-1,7-52 0,-10 42 32,-3-73 0,-2 97-39,1-1 0,-2 1-1,0 0 1,-1 0 0,0 0 0,-1 1 0,-1 0 0,-8-15 0,-1 5-66,-1 0-1,-2 1 1,0 1-1,-1 1 1,-1 1 0,-1 0-1,-1 2 1,0 0-1,-1 2 1,-1 0-1,0 2 1,-39-16 0,57 26-364,-1 0 1,0 1 0,1 0-1,-1 0 1,0 0 0,-13-1-1,77 52-18284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0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10914,'0'0'6038,"35"-2"-4189,31-2-656,348-16 3261,-276 17-3699,203 22 1,-200 7-850,-2 5-1,147 54 1,-245-72-965,69 35 1,-89-37-1477,-1 2 0,28 21 0,-18-5-4737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1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9714,'0'0'7750,"28"37"-5519,1 3-1674,9 13 220,3-2 0,75 73 0,99 68 58,-15-14-435,-189-168-387,30 34 35,-38-41-45,-1 1 0,0-1-1,0 0 1,0 1 0,-1-1 0,1 1 0,-1-1 0,0 1 0,0 0 0,0 0 0,0-1 0,-1 8 0,1-9-2,-2-1 0,1 1 0,0-1 0,0 1 0,0-1 0,-1 1 0,1-1 0,0 1 0,-1-1 0,0 1 0,1-1 0,-1 0 0,0 1 0,0-1-1,1 0 1,-1 0 0,0 0 0,0 1 0,-1-1 0,-1 1 0,-30 14 32,22-13-26,-289 87-905,42-14-1755,247-72 2300,-19 6-750,-29 14 1,52-20 330,0-1-1,1 1 0,-1-1 1,1 2-1,0-1 1,1 1-1,-1 0 1,1 0-1,0 0 1,-6 8-1,11-12 284,-1 1 1,0-1-1,1 0 0,-1 1 0,1-1 1,0 0-1,-1 1 0,1-1 1,0 0-1,0 1 0,0-1 0,0 3 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1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459 359 7810,'0'0'5050,"-7"-32"-4270,-26-103 35,29 119-300,-1 0 0,-1 1 0,0-1 0,-14-22 0,14 29-184,0 1-1,0 0 1,-1 0-1,0 1 1,-16-13-1,18 16-314,0 1 1,0-1-1,0 2 0,0-1 0,0 0 0,-1 1 0,1 0 0,-1 0 0,1 1 0,-1-1 0,0 1 0,1 0 0,-1 1 1,0 0-1,0 0 0,0 0 0,0 0 0,1 1 0,-1 0 0,0 0 0,0 1 0,1-1 0,-1 1 0,1 1 0,0-1 1,-1 1-1,1 0 0,0 0 0,1 0 0,-1 0 0,0 1 0,1 0 0,-4 5 0,-7 8-42,2 2-1,0-1 1,1 2-1,0 0 1,2 0-1,1 1 1,0 0-1,1 0 1,2 1-1,-7 38 1,5-16 188,3 0 1,2 1 0,2 0 0,6 70 0,-2-94-79,1 1 0,1-1 0,0 1 0,2-1 0,1-1 0,0 0 0,1 0 0,1 0 0,16 22 0,-18-31-32,-1 0 0,2-1 0,0 0 0,0 0 0,0-1 0,1 0 1,1-1-1,0 0 0,0 0 0,0-1 0,1-1 0,0 0 0,0 0 0,0-2 0,1 1 1,18 3-1,-18-6 4,0 0 1,0-1-1,0-1 0,0 0 1,0 0-1,19-4 1,-24 2-29,1 0 0,-1-1 0,0 0 0,0 0 0,0-1 0,0 0 0,-1 0 1,1-1-1,-1 0 0,9-8 0,1-3-238,-1 0 0,0-1 1,-2-1-1,0 0 0,-1-1 1,0 0-1,-2-1 0,0-1 1,-2 1-1,0-2 1,-1 1-1,-1-1 0,7-44 1,-10 21-2404,-2 0 1,-6-63 0,-8 31-3048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2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531 323 7098,'0'0'4576,"-25"-27"-4477,-84-84-41,104 106-48,0 0 0,-1 1 0,1 0 0,-1 0 0,0 0 0,0 0 0,-12-5 0,14 9 18,1-1-1,0 0 1,-1 1-1,1 0 1,-1 0-1,1 0 1,0 0-1,-1 1 1,-5 0-1,-1 1 58,3-1-56,0 1 1,-1 0-1,1 1 1,0 0 0,0 0-1,0 0 1,1 1-1,-1 0 1,1 0 0,0 1-1,0 0 1,0 0-1,1 0 1,-10 11-1,-2 7 69,0 1 0,-20 41 0,36-64-90,-18 37 211,2 0 1,1 1-1,3 1 0,1 0 1,1 1-1,3 0 0,1 0 1,3 1-1,1 0 0,2 49 1,1-76-131,1-1 1,0 1 0,1-1-1,1 1 1,0-1-1,1 0 1,8 20 0,-8-26-55,0-1 1,0 1 0,1-1 0,0 0 0,0-1-1,1 1 1,0-1 0,0 0 0,0 0-1,1-1 1,-1 0 0,1 0 0,1-1-1,7 4 1,-3-2 17,0-2-1,0 1 1,1-2-1,-1 1 0,1-2 1,0 0-1,0 0 1,0-1-1,0-1 1,0 0-1,0-1 1,-1 0-1,1-1 0,0-1 1,0 0-1,-1 0 1,0-1-1,13-7 1,0 0 30,0-2 0,-2-1 0,0-1 0,0-1 0,-1-1 0,-1-1 0,28-30 0,-20 16-59,-2-2 0,-1-1 1,-1-1-1,-3-1 0,0 0 1,-3-2-1,-1-1 0,18-59 1,-28 70-391,-1 0 0,-2-1 1,0 0-1,-2 0 0,-2-44 0,-2 52-367,-1 0-1,-1 0 1,-2 1 0,0-1-1,-1 1 1,0 0-1,-2 1 1,-12-23-1,-22-29-3559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3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4585,'0'0'13510,"-5"22"-12117,-11 63 550,-8 162-1,21 224-326,2-69-3213,1-359 564,-1 21-3849,-2-51 612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3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 9162,'0'0'4209,"5"36"-2261,20 120 455,-22-139-2044,0-1 0,2 0 0,0-1 0,1 1 0,0-1 0,1 0-1,1-1 1,0 1 0,1-2 0,1 1 0,0-1 0,20 19-1,-23-25-239,0 0 0,1-1 0,0 0 0,0-1 0,0 0-1,0 0 1,1 0 0,0-1 0,0-1 0,16 5 0,-19-6-71,1-1 1,-1 0-1,0 0 0,1-1 1,-1 0-1,1 0 1,-1-1-1,1 0 1,-1 0-1,0 0 1,1-1-1,-1 0 0,0 0 1,0 0-1,0-1 1,0 0-1,6-4 1,9-8-3,-1-2 0,-1 0 0,31-34 0,46-69-1147,-61 74 8,60-65-4005,-27 44-2695,-34 37 1616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3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1325 6465,'0'0'7670,"42"-26"-6263,397-226 1438,-303 180-2282,760-397 2761,36 27-2450,-899 428-996,-18 9-387,0-1 0,0-1 0,-1 0 0,23-16-1,-70 22-5168,-8 1-666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4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23 2489,'0'0'12179,"-22"-4"-9989,-63-14-441,115 24 1102,18 6-1255,70 6 1,78-13-883,205-22 0,-142 3-611,-131 11-109,-124 5-19,-11 3 48,6-4-18,-169 112 150,-94 68-1676,84-24-1812,54-35-2556,4-1-2604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21661,'0'0'2431,"0"0"1316,0 0-2394,0 0-688,0 0 81,0 0-252,-7 1-264,3 0-215,0-1 0,0 1 0,0 0 0,0 0 0,0 1-1,0-1 1,0 1 0,0 0 0,1 0 0,-1 0 0,1 1 0,-1-1 0,1 1 0,0 0 0,0 0 0,0 0 0,1 0 0,-3 3-15,-65 82 285,5-10-61,4 3 0,3 3-1,-33 67-223,83-136 4,1 1 0,0 0-1,1 0 1,1 0-1,1 0 1,1 1 0,0-1-1,1 1 1,0 0 0,2 0-1,0 12-3,1-27-1,-1 1 0,1 0-1,0-1 1,0 1 0,0 0-1,0-1 1,0 0-1,0 1 1,1-1 0,-1 0-1,1 1 1,0-1 0,0 0-1,0 0 1,0 0 0,0-1-1,0 1 1,0 0 0,1-1-1,-1 1 1,0-1-1,1 0 1,-1 0 0,1 0-1,0 0 1,-1 0 0,1-1-1,0 1 1,0-1 1,84 9-69,-78-9 59,1 0 0,-1-1 1,0 0-1,1 0 0,-1-1 0,0 0 0,0-1 0,0 0 0,0 0 0,-1-1 0,1 0 0,-1-1 0,0 1 0,0-2 0,-1 1 1,1-1-1,-1 0 0,-1 0 0,1-1 0,-1 0 0,0 0 0,-1-1 0,1 1 0,-1-1 0,0-3 10,-3 7 7,0 0-1,0 0 1,-1-1-1,1 1 1,-1-1-1,0 1 1,-1-1-1,1 0 1,-1 1 0,0-1-1,0 0 1,0 1-1,-1-1 1,1 0-1,-1 1 1,0-1-1,-1 1 1,1-1-1,-1 1 1,0-1-7,-6 0 20,1 1 0,-1 0 1,0 0-1,0 1 0,0 0 0,0 1 0,0 0 1,-1 0-1,1 0 0,-1 1 0,1 0 0,-1 1 1,-1 0-21,-15-2 12,-5-1-59,22 4-36,0-1 0,0-1 1,0 0-1,0 0 1,0 0-1,0-1 1,0 0-1,1-1 0,-1 0 1,1 0-1,-1 0 1,1-1-1,0 0 1,-2-2 82,-4-14-2529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6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6961,'0'0'11052,"23"10"-10916,77 32-130,-91-38-62,1 0 0,-1 0 0,0 1 0,0 0 0,0 1 0,-1 0 0,0 1 0,0-1 0,12 14 0,-18-16 9,0 0 0,0 0 1,0 0-1,0 0 0,-1 1 0,1-1 1,-1 0-1,0 1 0,-1-1 0,1 1 1,-1-1-1,0 1 0,0-1 0,0 0 1,0 1-1,-1-1 0,0 1 0,0-1 1,0 0-1,0 1 0,-3 3 0,-3 8 4,-1-1 0,-1 0 0,-1-1-1,0 0 1,0 0 0,-25 23 0,31-33 36,-272 260-676,80-84-1928,247-223-4045,-5 5 4654,18-22-879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06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0 753 5929,'0'0'6574,"17"-12"-6046,9-6-241,40-21-1,-19 17 44,59-19 0,116-29 324,-2 15-62,2 10 0,1 9 0,421-12 0,-95 53 393,-377 6-630,190 38 0,-303-38-68,61 20 0,-93-21-73,-1 0-1,0 2 0,0 1 0,32 22 1,71 62 214,-82-59-193,87 53 1,-119-83-179,0-1 0,0-1 0,1 0 1,0-1-1,0-1 0,0-1 0,0 0 1,1-1-1,-1 0 0,1-2 1,-1 0-1,1-1 0,-1 0 0,31-7 1,0-5 79,0-1 0,-1-3 0,83-42 0,312-181 371,-68 35-373,11 31-149,-334 154 16,1 3 0,0 2 0,2 2 0,-1 3 1,2 2-1,105-2 0,-132 11 60,1 1 0,-1 1 0,0 1 1,36 12-1,98 41 492,-73-24-191,-21-11 101,0-4 0,2-2 1,136 12-1,-74-21 102,154-12 0,285-71-87,26-3-504,-435 76-254,219 25 0,-206-13-1301,-60-14-3036,-107 4 3328,1 0 1,-1 0-1,1-1 1,9-4-1,9-11-7498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10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6721,'0'0'3078,"15"52"-2231,112 489 2045,-56 3-941,-27 12-566,-42-522-1340,53 540-622,-52-553-300,1 0-1,11 33 1,-4-34-906,-10-20 1755,-1 0-1,0 0 1,0 0 0,0 1 0,0-1-1,1 0 1,-1 0 0,0 0-1,0 0 1,0 0 0,1 0 0,-1 0-1,0 1 1,0-1 0,0 0-1,1 0 1,-1 0 0,0 0 0,0 0-1,0 0 1,1 0 0,-1 0-1,0 0 1,0 0 0,1 0 0,-1 0-1,0 0 1,0-1 0,0 1 0,1 0-1,-1 0 1,0 0 0,0 0-1,0 0 1,1 0 0,-1 0 0,0-1-1,0 1 1,0 0 0,1 0-1,5-23-1376,2-226-2027,-8 213 2718,1-135-3758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10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0 744 6609,'0'0'4788,"52"-17"-3685,211-58 628,70 26 107,522-30 250,34-3-1404,1870-286 477,-2605 341-1680,-154 27 543,0 0-1,0 0 1,1 0 0,-1 0 0,0 0 0,0 0-1,1 0 1,-1 0 0,0 0 0,1 0 0,-1-1-1,0 1 1,0 0 0,1 0 0,-1 0 0,0 0-1,0 0 1,0 0 0,1-1 0,-1 1-1,0 0 1,0 0 0,0 0 0,1-1 0,-1 1-1,0 0 1,0 0 0,0-1 0,0 1 0,0 0-1,1 0 1,-1-1 0,0 1 0,0 0 0,0 0-1,0-1 1,0 1 0,0 0 0,0 0 0,0-1-1,0 1 1,0 0 0,0-1 0,0 1-1,0 0 1,0 0 0,-1-1 0,1 1 0,0 0-1,0 0 1,0-1 0,0 1 0,0 0 0,0 0-1,-1-1 1,1 1 0,0 0 0,0 0 0,0 0-1,-1 0 1,1-1 0,0 1 0,0 0 0,-1 0-1,1 0 1,-15-10 405,1 3-288,9 4-99,1 1 0,-1-1 0,0 1 0,1 0-1,-1 1 1,0-1 0,-7 0 0,11 11-198,1 192-340,0 38 532,1 63 298,-14 609 716,-23-242-1569,34-643-1011,0 1-1,-14 52 0,13-67 419,-1-1-1,0 0 0,-1 1 1,0-2-1,-1 1 1,0-1-1,0 0 0,-16 18 1,-13 0-6306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11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43 6825,'0'0'12947,"-35"-9"-20676,35-24 735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11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13811,'0'0'0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4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579 0 184,'0'0'1790,"-30"24"-998,-207 166 600,181-144-766,-15 11 1107,-70 74 0,136-126-1549,0 1 0,0 0 1,1 0-1,0 0 0,0 1 1,1-1-1,-1 1 0,-2 10 0,5-15-126,1 0-1,-1 1 1,1-1 0,-1 0-1,1 0 1,0 1-1,0-1 1,0 0-1,0 0 1,0 1-1,1-1 1,-1 0-1,0 0 1,1 1-1,0-1 1,0 0-1,0 0 1,0 0-1,0 0 1,0 0-1,0 0 1,0 0-1,1-1 1,-1 1-1,1 0 1,0-1-1,-1 1 1,1-1-1,0 1 1,0-1-1,0 0 1,2 1 0,7 3 64,-1 0 1,1-2 0,0 1 0,0-1 0,0-1 0,13 2 0,83 2 368,-88-5-408,197 1 608,86-7 165,-93-2-332,459-9 1038,11 43-217,163 74-251,-348-36-656,628 40 107,0-36-340,-989-62-162,936 78 101,-615-29-3578,-490-100-10299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4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3817,'0'0'3815,"-15"20"-2657,5-8-911,5-6-117,-1 1 0,1 0 0,1 0 0,-1 0 0,1 1 0,-5 12 0,8-17-72,1 0 0,-1 1 0,0-1 0,1 0-1,0 1 1,0-1 0,0 0 0,0 1 0,0-1 0,1 1 0,-1-1 0,1 0 0,0 0 0,0 1 0,0-1 0,1 0 0,-1 0 0,1 0-1,0 0 1,-1 0 0,1 0 0,1-1 0,3 5 0,8 9 194,1-1-1,1 0 1,0-1-1,1-1 1,0-1-1,1 0 0,1-1 1,-1-1-1,2-1 1,-1-1-1,1 0 1,1-2-1,27 6 1,25-1 668,106 2 0,-137-11-714,209 12 591,83 10-290,235 32-177,80 7-174,1-29-89,243-32-304,-519-3-2178,-340 1 1653,40 2-1913,-30 9-2346,-23 3-2270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5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3953,'0'0'5817,"39"-174"-4713,-3 146-143,0 4-193,-4 3-192,-11 9-344,-10 9-232,-11 12-928,0 27 55,-7 10-1023,-4-10-1553,-3-15-1016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5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582 66 1120,'0'0'2769,"-32"-10"-1808,-1-1-822,6 1-18,0 2-1,0 0 1,0 2-1,-1 1 0,-45-2 1,-77 9 531,128 0-148,-1 1 1,0 1-1,1 2 0,-32 11 1,41-13 4989,16-3-5480,7 0-44,-1 1 0,1 1 0,-1 0 0,1 0 0,-1 1 0,0 0 1,0 1-1,10 6 0,-9-3-890,0 0 0,0 0 0,11 14 0,-2 0-4276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6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2054 3969,'0'0'7504,"11"-5"-6630,62-25 522,2 4 0,81-17 0,-61 17-441,263-85 1737,255-63-1241,931-49-275,-579 78-876,-13-53-95,-136 27-67,2012-281 263,-1391 277-272,-573 67-167,1425-54 175,-1101 158-167,-740 4 88,1430 70-58,-1112-2 55,507 28 93,-625-84 19,225 11 251,-842-21-496,84 8 255,-103-9-389,1 2-1,0 0 1,-1 0-1,0 1 1,0 1-1,13 6 1,-25-10 165,18 13-1660,-18-14 1662,1 0 0,-1 0 0,0 0 0,0 1 0,0-1 0,0 0 0,0 0 1,0 1-1,1-1 0,-1 0 0,0 1 0,0-1 0,0 0 0,0 0 0,0 1 0,0-1 1,0 0-1,0 1 0,0-1 0,0 0 0,0 0 0,0 1 0,0-1 0,-1 0 0,1 1 0,0-1 1,0 0-1,0 0 0,0 1 0,0-1 0,0 0 0,-1 0 0,1 1 0,-21 6-2310,-201-2-4805,162-5 5114,-123 0-3756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1624,'0'0'9646,"17"20"-8765,2 3-578,27 41 0,-45-62-281,0 1 0,1-1-1,-1 1 1,0 0 0,0-1 0,-1 1-1,1-1 1,0 1 0,-1 0-1,0 0 1,0-1 0,0 1-1,0 0 1,0 0 0,0-1 0,-1 1-1,1 0 1,-2 5 0,-1-4 10,1 1-1,-1 0 1,0-1 0,0 1 0,0-1 0,-7 6 0,1 0 26,-155 166 578,125-136-223,35-36-371,1-2-16,1 0 1,0 0-1,0 0 1,0 0-1,0 0 1,0 1-1,1-1 0,-1 1 1,1-1-1,-1 1 1,1-1-1,0 1 1,0 0-1,0 0 0,0 0 1,0 3-1,3-5-15,0 0-1,0 0 1,0-1 0,0 1-1,0-1 1,1 0-1,-1 0 1,0 0 0,0 0-1,0 0 1,4 0-1,-1-1 9,21 0-63,0-2 0,49-11 0,-47 8-682,57-5 1,-81 11 663,-1-1-20,1 1-1,0 0 1,0 0-1,0 0 1,0 1-1,0-1 1,5 2 0,-8-1 70,0 0 0,0-1 0,0 1 1,0 0-1,0 0 0,0 0 0,0 0 1,0 0-1,0 0 0,0 0 0,0 0 1,-1 0-1,1 0 0,0 0 0,-1 1 0,1-1 1,-1 0-1,1 0 0,-1 1 0,0-1 1,0 0-1,1 1 0,-1-1 0,0 2 1,0 13 145,0-1-1,-1 0 1,-1 1 0,0-1 0,-1 0 0,0 0 0,-2 0 0,1-1 0,-13 24-1,7-12 1160,-12 45 1,17-30 554,5-40-1817,1-1 1,-1 1 0,1-1-1,-1 1 1,1-1-1,-1 1 1,1-1-1,-1 0 1,1 1-1,-1-1 1,1 0 0,-1 0-1,1 1 1,0-1-1,-1 0 1,1 0-1,0 0 1,-1 0 0,1 1-1,-1-1 1,1 0-1,0 0 1,-1-1-1,1 1 1,0 0-1,-1 0 1,1 0 0,-1 0-1,1 0 1,0-1-1,-1 1 1,1 0-1,-1 0 1,1-1-1,0 0 1,26-9 502,-9-2-420,-1-1 1,0 0 0,15-17 0,37-28-1578,-62 52 364,1 1 0,0 1-1,1-1 1,-1 1 0,1 1 0,-1-1 0,15-2 0,3 4-5541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7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1 211 4225,'0'0'4565,"32"17"-3309,-1 0-888,-6-2-28,0-2 1,1-1-1,0-1 0,1-1 0,1-1 1,44 8-1,446 36 3841,7-41-2636,-229-8-770,784 38 1128,-922-34-1758,1221 7 825,-32-76-780,-760 27-113,2105-135 57,-1209 91-86,1 36 36,160 24-96,-307 6 108,-379-11-68,618-6-19,-1512 29 3,923 22 137,-778-8-129,669 40 195,1-27-46,630-47-162,-617-4-527,-879 24 63,1 0 1,-1 1-1,1 1 1,-1 0-1,0 1 1,22 8-1,-28-8-293,-1 0 1,1 0-1,-1 1 1,0-1-1,0 1 0,0 1 1,-1-1-1,1 1 0,-1 0 1,0 1-1,0-1 0,-1 1 1,5 8-1,0 13-4691,-9-26 5249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8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472 182 5409,'0'0'3637,"41"0"-2407,282 1 274,-222 4-1309,0 4 0,0 4 0,-1 5 0,153 47 0,-245-62-191,-3-2-3,1 1 0,0 0-1,-1 0 1,1 1 0,6 4-1,-11-7 2,-1 1 0,1-1 0,0 1 0,-1-1 0,1 1 1,-1 0-1,1-1 0,-1 1 0,1 0 0,-1-1 0,1 1 0,-1 0 0,0 0 0,1-1 0,-1 1 0,0 0 0,1 0 0,-1 0 0,0-1 0,0 1 0,0 0 1,0 0-1,0 0 0,0 0 0,0 0 0,0-1 0,0 1 0,-1 0 0,1 0 0,0 0 0,0 0 0,-1-1 0,1 1 0,0 0 0,-1 0 0,1-1 0,-1 1 1,1 0-1,-1-1 0,1 1 0,-1-1 0,0 1 0,1 0 0,-1-1 0,0 1 0,0-1 0,-57 46 73,12-12-69,-47 45 10,4 4 0,4 3 0,4 4 0,4 4 0,3 3 0,-61 109 0,108-158-8,16-28-5,0 0 1,-1-1-1,-17 20 1,29-38-2,0-1-1,-1 1 1,1 0 0,-1-1-1,1 1 1,-1-1 0,1 1 0,-1-1-1,1 1 1,-1-1 0,1 1 0,-1-1-1,1 0 1,-1 1 0,0-1 0,1 0-1,-1 1 1,0-1 0,1 0-1,-1 0 1,0 0 0,1 1 0,-1-1-1,0 0 1,0 0 0,1 0 0,-1 0-1,0 0 1,1 0 0,-1-1 0,0 1-1,1 0 1,-2-1 0,0 0 0,1 0 1,0-1-1,0 1 1,0-1 0,0 1-1,1-1 1,-1 1-1,0-1 1,1 0-1,-1 1 1,1-1-1,-1 0 1,1-3-1,-9-66-56,5 0 0,5-112 0,1 113-28,5-82-227,7 0-1,42-189 0,-24 221 279,-27 106 33,1-1 1,0 1-1,2 0 1,-1 0-1,11-13 1,-16 25 3,-1 0-1,1 0 1,-1 0-1,1 0 1,0 0 0,-1 0-1,1 1 1,0-1-1,0 0 1,1 1 0,-1 0-1,0 0 1,0-1 0,1 1-1,-1 1 1,0-1-1,1 0 1,-1 1 0,1-1-1,-1 1 1,1-1-1,-1 1 1,1 0 0,-1 0-1,1 0 1,-1 1 0,5 0-1,-1 1 15,-1 1 1,0-1-1,0 1 0,0 0 0,-1 1 0,1-1 1,-1 1-1,1 0 0,-1 0 0,0 0 1,-1 0-1,5 6 0,20 35 205,-1 1 1,-2 1-1,32 87 1,2 17 426,-7 2 0,-7 3 0,-6 1 0,24 225 0,-54-145 48,-9-226-628,0-10-43,0 0-1,0 0 0,0 0 1,0 1-1,0-1 0,-1 0 1,1 0-1,0 0 0,-1 1 1,1-1-1,0 0 0,-1 0 1,0 0-1,1 0 0,-1 0 1,1 0-1,-1 0 0,0 0 1,0 0-1,0 0 0,0 0 1,1-1-1,-1 1 0,0 0 0,0-1 1,-1 1-1,1 0 0,0-1 1,0 1-1,0-1 0,0 0 1,0 1-1,-1-1 0,1 0 1,0 0-1,0 0 0,0 1 1,-1-1-1,1-1 0,-1 1 1,-5 0 144,0-1 1,1-1 0,-1 1 0,1-1-1,0 0 1,-1 0 0,-9-6 0,-1-2-44,0-1 1,0 0-1,2-1 1,-19-18-1,-64-70 23,-371-479-60,419 513-90,-487-695-1182,537 761 1118,0 0 0,0-1 1,0 1-1,0 0 0,0 0 0,0-1 0,-1 1 0,1 0 0,0 0 0,0-1 0,0 1 1,0 0-1,0 0 0,-1 0 0,1-1 0,0 1 0,0 0 0,-1 0 0,1 0 1,0 0-1,0-1 0,0 1 0,-1 0 0,1 0 0,0 0 0,-1 0 0,1 0 0,0 0 1,0 0-1,-1 0 0,1 0 0,0 0 0,-1 0 0,1 0 0,0 0 0,-1 0 1,-2 11-2291,3 30-2170,0-30 3066,0 47-4677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28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8674,'0'0'4801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1.1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4593,'0'0'5976,"0"3"-5125,9 126 1129,-1-17-194,-21 632 4667,6-557-6213,6-131-233,-5 51-66,-1-148-2435,3-152-4312,4 175 6395,4-170-3422,13 3 423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1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88 3985,'0'0'4497,"35"-1"-2885,223-4 1273,-137-1-1631,200-35 1,-117 10-1038,-201 31-54,36-4-312,-22 5 3433,-27 15-1608,4-4-1547,1 0 1,0 0-1,1 0 0,0 0 1,1 1-1,0 0 0,0 13 1,0 97 347,3-78-242,22 281 798,25 2-179,-23-171-550,68 456 324,-91-607-629,3 32 3,-4-37-3,1-1 0,-1 1 0,0 0 0,0 0 0,0 0 1,0-1-1,0 1 0,0 0 0,0 0 0,0 0 0,-1 0 0,1-1 0,0 1 0,0 0 0,-1 0 0,1-1 1,0 1-1,-1 0 0,1 0 0,-1-1 0,1 1 0,-1 0 0,1-1 0,-1 1 0,0-1 0,1 1 1,-1-1-1,0 1 0,1-1 0,-1 1 0,0-1 0,0 0 0,1 1 0,-1-1 0,-1 1 0,-5-2-101,1 0-1,-1 0 0,0 0 0,1-1 0,-1 0 0,1 0 0,-1 0 0,1-1 1,0 0-1,0 0 0,-9-7 0,-4-5-751,0 0 0,-19-22 0,4 0-1106,2-2 1,1-1 0,-27-48 0,41 62 1014,-70-112-4813,7 8-1039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1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5377,'0'0'6978,"34"-1"-6344,113-4-233,-137 4-348,1 2 0,0-1 0,-1 1 0,1 1 1,-1 0-1,13 4 0,-20-5-35,1 1 0,-1-1 0,0 1 1,0-1-1,1 1 0,-1 0 0,0 1 0,-1-1 0,1 0 0,0 1 0,-1 0 0,1 0 1,2 3-1,-2 3 5,1-1 1,-2 1 0,1 0 0,-1-1-1,0 1 1,-1 0 0,0 0-1,-1 0 1,1 0 0,-2 1 0,0 8-1,-1 0 46,0 1 0,-1-1 0,-1 0-1,0 0 1,-2 0 0,-7 18 0,-55 103 411,36-77-320,14-28-79,-24 54 198,38-78-257,1 0 1,-1 1 0,2-1 0,-1 1-1,2-1 1,-2 17 0,3-27-23,0 1 1,0-1-1,0 0 1,0 1-1,0-1 1,0 0-1,0 1 1,0-1-1,0 0 1,0 1-1,0-1 1,0 0-1,0 1 0,0-1 1,0 0-1,0 1 1,0-1-1,1 0 1,-1 1-1,0-1 1,0 0-1,0 0 1,1 1-1,-1-1 1,0 0-1,0 0 1,1 1-1,-1-1 1,0 0-1,0 0 1,1 0-1,-1 1 1,0-1-1,1 0 1,-1 0-1,5 1 6,-1-1 0,0 0 1,0 0-1,0-1 0,1 1 0,-1-1 1,0 0-1,0 0 0,0 0 0,0-1 0,0 1 1,0-1-1,-1 0 0,1 0 0,0 0 0,-1-1 1,0 1-1,6-6 0,11-9-6,31-36 0,-40 41-9,2-2 6,4-3-33,-1-2 1,15-21-1,-28 35 28,1 0 0,-1 0 0,-1-1 0,1 1 0,-1-1-1,0 0 1,0 0 0,0 1 0,-1-1 0,0 0 0,0-1 0,-1 1 0,1-9-1,-2 13 13,1 1 0,-1 0-1,0 0 1,1-1-1,-1 1 1,0 0-1,0 0 1,0 0-1,1 0 1,-1 0 0,0 0-1,-1 0 1,1 0-1,0 1 1,0-1-1,0 0 1,0 0 0,-1 1-1,1-1 1,0 1-1,0-1 1,-1 1-1,1 0 1,0 0-1,-1-1 1,1 1 0,-2 0-1,-48-3 19,40 3-8,-4 0-47,-13-2-296,-1 2 0,-32 5 0,55-2-1771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2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0 226 6929,'0'0'11123,"250"-69"-10139,-150 33-440,0 3-128,0 0-272,-15 9-144,-6 6-16,-22 6-1032,-18 12-1841,-21 0-807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2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5521,'0'0'6936,"19"8"-6553,64 26-272,-68-29-105,0 0 0,1-1 0,0-1 0,17 1 0,-21-2 1,1 0 1,-1 0-1,13 5 1,-25-7 20,1 1 0,0-1 0,-1 1 0,1 0 0,-1-1 0,1 1 0,-1 0 0,1-1 0,-1 1 0,0 0-1,1 0 1,-1-1 0,0 1 0,0 0 0,0 0 0,1 0 0,-1 0 0,0-1 0,0 1 0,0 0 0,-1 1 0,1 25 489,-1-17-294,3 133 1909,19 141-1,105 680-710,-118-889-1479,-4 87 0,-4-154 30,-1-3-153,-4-9-236,-3-6-561,1-1 0,0 1-1,0-1 1,1-1 0,0 1-1,-7-23 1,-13-47-4897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3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6833,'0'0'2546,"-21"28"-605,-4 3-1324,-113 153 2765,100-127-2503,-34 69 0,16 1-3517,49-110-321,12-33-1498,7-14 3716,2 0 1,23-38-1,-29 54 913,2 0-1,0 1 0,0 0 0,1 1 0,1 0 1,25-21-1,-29 28 79,0 1 0,1-1 1,0 2-1,0-1 0,0 1 0,0 0 0,0 1 0,0 0 1,16 0-1,11 0 807,44 3 0,-24 1-313,164 1-2145,-182-3-2093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3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189 1 7026,'0'0'6922,"-15"34"-5104,-51 118-811,41-90-738,-18 73 0,29-84-267,12-45-20,-4 12-176,1-1 1,1 1-1,0 0 1,-1 34-1,5-51 165,0-1-1,0 1 1,0-1-1,0 1 1,1-1-1,-1 1 1,0-1-1,0 1 1,0-1-1,1 1 0,-1-1 1,0 1-1,0-1 1,1 0-1,-1 1 1,0-1-1,1 1 1,-1-1-1,1 0 0,-1 1 1,0-1-1,1 0 1,-1 0-1,1 1 1,-1-1-1,1 0 1,-1 0-1,1 0 0,-1 1 1,1-1-1,-1 0 1,1 0-1,-1 0 1,1 0-1,0 0 1,23-2-187,-19 2 95,10-4 31,0 0-1,0-1 1,-1 0-1,1-1 1,-1-1-1,-1 0 1,1-1-1,14-11 1,20-10-72,-32 19 129,153-77-189,-148 78 223,0 1 0,1 1 0,0 1-1,0 1 1,0 1 0,33-2 0,-55 6-1,11-1 61,0 1 0,0 0 0,1 1 0,-1 0 0,21 5 0,-28-5-34,-1 1 0,1-1 0,-1 1 0,0 0 0,0 0 0,0 0 0,0 0 0,0 1 0,0-1 0,-1 1 0,1 0 0,-1 0 0,1 0 0,-1 0 0,0 0 0,0 0 0,-1 1 1,1-1-1,-1 0 0,1 1 0,-1 0 0,0 3 0,4 16 260,-2 0 0,0 1 0,-2-1 0,0 0 0,-4 28 0,2-1 199,-3 9-72,-3 0 0,-2-1-1,-22 74 1,11-48-254,-86 383-204,103-452-26,1-6 3,0 1 0,-1 0 0,-5 14 0,7-23 50,1 1 0,-1-1 0,0 0 0,1 0 0,-1 1-1,0-1 1,0 0 0,0 0 0,0 0 0,0 0 0,0 0 0,0 0-1,0 0 1,0 0 0,0 0 0,0-1 0,-1 1 0,1 0 0,0-1-1,-1 1 1,1-1 0,0 1 0,-1-1 0,1 0 0,-1 1 0,1-1-1,0 0 1,-1 0 0,1 0 0,-3-1 0,1 0-106,0 0 1,0-1 0,0 1-1,0-1 1,0 0 0,1 0-1,-1 0 1,1 0 0,-1 0-1,1-1 1,0 1 0,0-1-1,0 1 1,0-1-1,0 0 1,1 0 0,-1 0-1,1 0 1,0 0 0,0 0-1,-2-6 1,-1-2-303,-24-63-3196,-30-122 0,38 119 1420,-13-45-2367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1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1 360,'0'0'15355,"-197"75"-24461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3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 5337,'0'0'3504,"-10"30"-1724,-28 99-177,36-120-1490,-1 0 1,2 1-1,-1-1 1,1 1-1,1-1 1,-1 1-1,2 0 1,-1-1-1,1 1 1,1-1-1,0 1 1,0-1-1,1 0 1,0 0-1,6 12 1,-6-17-75,-1 0 1,2 0-1,-1 0 1,0 0-1,1-1 1,0 0-1,0 1 1,0-1 0,0-1-1,0 1 1,1-1-1,-1 1 1,1-1-1,-1 0 1,1-1-1,0 1 1,0-1-1,0 0 1,0 0-1,0-1 1,0 0 0,0 1-1,0-1 1,0-1-1,0 1 1,7-3-1,-6 2-94,1-1 1,-1 0-1,0-1 0,0 1 0,0-1 0,-1 0 0,1-1 1,-1 0-1,1 1 0,-1-2 0,-1 1 0,1-1 0,0 1 0,-1-1 1,5-7-1,8-12-423,-1-1 0,12-27 1,-24 46 399,22-48-864,-18 36 659,0 0 0,1 1 0,1 0-1,0 1 1,23-28 0,-31 43 307,0-1-1,-1 0 1,1 1 0,0-1-1,0 1 1,-1 0 0,1 0-1,0 0 1,0 0-1,1 0 1,-1 0 0,0 0-1,0 0 1,0 1 0,0-1-1,1 1 1,-1 0 0,0 0-1,1 0 1,-1 0-1,0 0 1,0 0 0,1 1-1,-1-1 1,0 1 0,0-1-1,0 1 1,0 0-1,1 0 1,-1 0 0,0 0-1,0 0 1,-1 0 0,1 1-1,2 1 1,4 4 204,-1 0 0,-1 0 0,1 0-1,-1 1 1,0 0 0,7 14 0,0 3 100,0 0 0,-2 1 0,0 1 0,6 30 0,-12-36-591,-1 0 0,2 23 0,-6-29-855,1 0 0,-2 0 0,-3 24 0,-8-3-5521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4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0 123 4561,'0'0'9626,"62"-12"-7556,112-16 35,253-10 0,1432-1 5197,-697 33-5649,-1122 7-1878,106 6 336,-121-3-2100,48 14-1,-118-13-7158,-34-14 3436,-12-15-1084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4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0 3249,'0'0'1836,"3"38"-430,3 49-261,-3 1 0,-14 132 0,-72 310 2355,21-149-961,-25 303 1312,50 7-2392,37-678-1549,3 35-138,-3-47 139,0 0 1,0 0-1,1 1 0,-1-1 0,1 0 1,-1 0-1,1 1 0,-1-1 1,1 0-1,-1 0 0,1 0 1,0 0-1,0 0 0,0 0 0,0 0 1,-1 0-1,1 0 0,0-1 1,0 1-1,1 0 0,-1 0 1,0-1-1,0 1 0,0-1 0,0 1 1,1-1-1,-1 1 0,0-1 1,3 0-1,8-3-1317,4-22-59,15-58-2186,26-117 0,-17 32-1487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4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72 7162,'0'0'2672,"38"-9"-1449,70-12 951,199-14 1,-16 28 276,1163 16 2347,2 80-2434,-1121-53-2193,307 28-476,-572-54 108,-2-2-3240,-115-8-14,-1-2 0,1-1 0,-87-20 0,60 0-571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5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5401,'0'0'2761,"0"162"-505,0-17 473,11 59 1200,0 73-441,-1 27-663,-2-3-697,-5-27-719,-3-45-617,4-12-616,-4-28-176,3-38-640,1-46-1513,3-51-2328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0:35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10498,'0'0'10739,"4"217"-11004,-4-157-4592,0-18-5137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6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110 183 2481,'0'0'5927,"-18"-27"-4384,-56-83 14,57 76 201,17 34-1712,0 0 0,0-1 0,0 1 0,0 0 0,0-1 0,0 1 0,-1 0-1,1-1 1,0 1 0,0 0 0,0-1 0,0 1 0,0 0 0,0-1 0,1 1 0,-1-1-1,0 1 1,0 0 0,0-1 0,0 1 0,0 0 0,0-1 0,1 1 0,-1 0 0,0 0 0,0-1-1,0 1 1,1 0 0,-1-1 0,0 1 0,0 0 0,1 0 0,-1 0 0,1-1 0,1 1 82,0 0 1,-1 0 0,1 0 0,0 1-1,0-1 1,0 0 0,-1 1 0,1-1-1,0 1 1,-1 0 0,3 1 0,-3-2-153,6 4 232,-1 0 0,0 1 1,0 0-1,-1 0 0,1 0 0,-1 0 0,0 1 0,-1 0 0,1 0 1,-1 0-1,-1 0 0,1 1 0,3 9 0,1 3 152,0 2 0,-1-1-1,5 32 1,-4 5-51,-3 0 0,-2 0 0,-8 86 0,1-101-303,-14 61-1,13-78-26,8-77-230,3 27 73,1 0 0,2 0 1,0 1-1,1 0 0,19-31 0,76-108-786,-86 136 760,1 1 1,1 0-1,32-29 1,-45 48 184,0 0 0,0 1 0,0 0 0,1 1 0,0-1 0,0 2 0,0-1 0,1 1 0,-1 1 0,1 0 0,0 0 0,0 1 0,0 0 0,20-1 0,-27 3 14,1 0 0,-1 0 0,1 1 0,-1-1 0,0 1 0,0 0 0,1 0 0,-1 0 0,0 0 0,0 1 0,0-1 0,0 1 0,0 0 0,0 0 0,0 0 0,-1 0 0,3 3 0,-1-1 8,0 1 0,-1-1 0,0 1 0,0 0-1,0 0 1,-1 1 0,1-1 0,-1 0 0,1 8 0,2 9 186,-1 1-1,-2 0 1,0 45-1,-2-19 191,-2 0 0,-16 91 0,15-130-370,0 5 0,13-28 1,54-95-1004,122-155 1,-175 249 841,0-2-61,2 1 1,21-21 0,-31 33 181,1 0 0,-1 1 0,1-1 1,0 0-1,-1 1 0,1 0 0,0 0 0,1 0 1,-1 1-1,0-1 0,0 1 0,1 0 1,-1 0-1,1 0 0,-1 1 0,6 0 0,-8 0 30,0 0-1,0 1 0,-1-1 1,1 1-1,0-1 0,0 1 1,-1 0-1,1 0 0,0 0 1,-1 0-1,1 0 0,-1 0 1,1 0-1,-1 1 0,0-1 1,1 1-1,-1-1 0,0 1 1,0-1-1,0 1 0,0-1 1,0 1-1,0 0 0,-1 0 1,2 2-1,1 6 34,0 0 1,-1 0-1,2 15 0,-3-15 13,4 30 352,-3 60 0,0 0-312,-1-97-184,-1 1 0,0 0 0,1-1 0,0 1 0,0 0 0,0-1 0,0 1 0,0-1 1,1 0-1,-1 1 0,1-1 0,0 0 0,3 4 0,-3-5-246,0 0 0,0 0-1,0-1 1,1 1 0,-1-1 0,0 0 0,0 1 0,1-1 0,-1 0-1,1 0 1,-1-1 0,5 2 0,18-1-5062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6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174 337 6009,'0'0'9540,"-1"-31"-9299,-4-102-254,4 114-24,-5-60-289,5 74 269,-1-1 0,1 0-1,-1 0 1,-1 1 0,1-1 0,-1 1 0,-6-10 0,9 14 51,-1-1 0,0 1 0,0 0 0,1 0 0,-1 0 0,0-1 0,0 1 0,0 0 0,0 0 0,0 0 0,0 0 0,-1 1 1,1-1-1,0 0 0,0 0 0,-1 1 0,1-1 0,0 1 0,-1-1 0,1 1 0,-1 0 0,1-1 0,0 1 0,-1 0 0,1 0 1,-1 0-1,1 0 0,-1 0 0,1 0 0,-1 1 0,1-1 0,0 0 0,-1 1 0,1-1 0,0 1 0,-1-1 0,1 1 0,0 0 1,-1-1-1,1 1 0,0 0 0,-2 2 0,-1 1 5,-1 0 0,1 1 0,0 0 0,0 0 0,0 0 0,0 1 0,1-1 0,-3 8-1,-3 9 20,1 1 0,0 0 0,2 1 0,1-1-1,1 1 1,1 0 0,1 1 0,2 43 0,0-64-37,1 0 0,0 0 0,0-1 0,0 1 0,0 0 0,1 0 1,-1-1-1,1 1 0,0-1 0,0 1 0,1-1 0,-1 0 0,0 0 1,1 0-1,0 0 0,0-1 0,0 1 0,0-1 0,0 1 0,0-1 1,1 0-1,-1 0 0,1-1 0,-1 1 0,1-1 0,0 1 1,0-1-1,0 0 0,6 0 0,0 1-134,0-1 0,1 0 0,-1-1 0,0 0 0,0-1 0,0 0 0,0 0 0,0-1 0,0-1 0,0 0 0,14-6 0,3-7-1114,-1 0 0,0-2 0,-2-1 0,34-34 0,5-10-3553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6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5081,'0'0'8091,"-2"34"-6948,0 2-735,-5 178 2426,5 50 1304,-3-86-7664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8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1368,'0'0'512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3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802 318 5313,'0'0'2807,"-4"-32"-1818,-12-101-251,14 121-483,0 0-1,-1 0 0,0-1 1,-8-17-1,9 25-63,-1 1 1,0-1-1,1 0 1,-1 1-1,-1 0 1,1 0-1,-1 0 0,1 0 1,-5-3-1,2 3 26,0 0-1,-1 1 0,1 0 1,0 1-1,-1-1 1,0 1-1,1 0 1,-1 1-1,0 0 0,0 0 1,0 0-1,0 1 1,0 0-1,-8 1 0,3 0-117,1 1-1,0 0 0,0 1 0,0 0 0,0 1 0,0 0 0,1 0 0,-1 1 0,1 1 0,1 0 0,-1 0 0,-10 10 1,-16 14 169,-53 58 1,70-68-140,-147 172 881,141-159-766,3 0 0,1 2 0,1 0 0,-20 51 0,33-66-102,1 0 0,1 0 0,0 1 1,-3 39-1,8-45-74,-1-1 0,2 0 0,0 1 0,0-1 1,2 0-1,0 0 0,0 0 0,7 15 0,-3-14 0,0 0-1,2-1 1,0-1 0,0 0-1,1 0 1,1 0-1,0-2 1,22 19 0,-4-7 86,0-1 1,62 33 0,-51-37-127,0-1 0,0-2 0,2-2 0,0-1 0,0-3 0,1-1 0,0-2 0,0-2 0,1-2 0,-1-2 0,74-9 0,-93 6-13,0-2 1,0 0 0,0-2 0,-1 0-1,0-2 1,-1-1 0,0 0 0,0-2-1,-1 0 1,0-1 0,-2-2-1,1 0 1,-2 0 0,0-2 0,-1-1-1,0 0 1,-2-1 0,0 0 0,-1-1-1,-2-1 1,0 0 0,0-1 0,-2 0-1,-1-1 1,-1 0 0,-1 0-1,-1-1 1,-1 0 0,3-32 0,-5 16 18,-2-1 1,-5-50-1,1 70-22,0 0-1,-2 1 1,0-1 0,-1 1 0,-1 0-1,-10-21 1,4 17-5,0 0 0,-2 1 0,-1 0 0,0 1 0,-2 1 0,0 1 0,-1 1-1,-1 0 1,-1 1 0,-1 1 0,0 1 0,-1 2 0,-1 0 0,0 1 0,0 1 0,-2 1 0,1 2 0,-1 1 0,-1 0 0,-27-3-1,13 5-12,0 2 1,-77 2-1,103 3 0,0 0 1,0 1 0,0 1 0,1 0 0,-1 1-1,0 1 1,1 0 0,0 1 0,1 0 0,-1 1 0,-15 11-1,8 1-443,1 0-1,1 1 1,0 1-1,2 1 0,0 0 1,2 2-1,-23 43 1,-6 39-7370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8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190 304 1656,'-64'-6'322,"26"1"557,-50-5 6732,113-6-5243,52-26-3093,-45 25 1475,180-113-753,-127 69-4945,-65 44 575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8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1 400,'0'0'10390,"-4"40"-8637,-24 268 2837,9 111-315,16-7-4729,3-344-120,0-224-8649,0 64 3507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9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6793,'0'0'7742,"35"18"-6904,115 58-524,-84-43-238,-50-26-71,0 1 0,-1 0 0,0 1 0,27 21-1,-40-28 6,1 1 0,0-1 0,-1 0-1,1 1 1,-1 0 0,0 0-1,0-1 1,0 1 0,0 0 0,-1 1-1,1-1 1,-1 0 0,0 0-1,1 1 1,-1-1 0,-1 0 0,1 1-1,-1-1 1,1 1 0,-1-1-1,0 1 1,0-1 0,0 1 0,-1-1-1,0 1 1,1-1 0,-1 1-1,0-1 1,0 1 0,-1-1 0,1 0-1,-1 0 1,0 0 0,1 0-1,-1 0 1,-1 0 0,1 0 0,0-1-1,-1 1 1,1-1 0,-4 3-1,-32 23 35,-1-1 0,-2-2 0,0-2 0,-50 20 0,63-29-178,15-8-266,-1 0-1,1-1 1,-20 6 0,-1-8-5051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09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 4257,'0'0'6275,"-2"33"-4354,1-8-1459,-18 213 3171,-20 357 262,43-600-3919,36-83 88,0 1-2421,95-156 0,-130 236 2266,0 0-1,0 1 1,0 0 0,1 0 0,-1 0 0,2 1 0,8-6 0,-14 10 98,1 0 0,-1 0 1,1 0-1,-1 1 0,1-1 1,-1 0-1,1 1 0,0 0 1,-1-1-1,1 1 0,0 0 1,-1 0-1,1 0 0,0 0 1,0 0-1,-1 0 0,1 0 1,0 1-1,-1-1 0,1 1 1,0-1-1,-1 1 0,1 0 1,-1-1-1,1 1 0,-1 0 1,1 0-1,-1 0 0,0 0 1,0 0-1,1 1 1,-1-1-1,0 0 0,0 0 1,0 1-1,0-1 0,0 1 1,0-1-1,-1 1 0,2 2 1,12 29 772,-1 0 1,-2 1-1,-1 0 1,7 48 0,-14-66-552,82 374 734,-78-354-4115,-6-17-3034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10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1 154 888,'0'0'10276,"48"0"-8516,465 8 3688,-141-8-3089,880-59 2024,-640 19-2829,-223 25-913,-55 12-376,-64 3-270,61 14-1158,-299-11 635,24 3-647,-19-5-2838,-66-9 158,12 2 2910,-55-19-3796,-15-5-1327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10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6961,'0'0'4425,"0"298"-2024,0-81 256,0 21-457,0-7-752,18-26-439,4-54-377,-4-37-416,-1-33-112,-2-24-104,6-5-264,-3-10-921,3-9-1343,15-36-1177,-7-30-832,-1-27 232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11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6729,'0'0'3245,"34"-3"-2275,344-34 2324,2252-103 2415,-2412 138-5677,261 5 5,4 41-317,-450-39 185,164 31-458,-196-35 593,0 0-1,1-1 1,-1 1-1,0 0 1,0 0-1,0 0 1,0 0-1,0 0 1,0 0-1,0 0 1,0 0-1,0 0 1,0 0-1,0 0 1,-1 1-1,1-1 1,-1 0-1,1 1 1,-1-1-1,1 0 1,-1 1-1,0-1 1,0 1-1,1-1 1,-1 0-1,0 1 1,-1 2-1,-2 48-431,2-43 517,-33 184 332,-6 110 634,-2 401 0,38-583-3604,-6-45-3298,-1-39-1422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11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15915,'0'0'9050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2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97 1992,'0'0'8345,"10"-14"-7277,29-44-225,-38 55-509,0 1 1,1 0-1,-1 0 1,1 0-1,-1 0 1,1 0-1,0 0 0,0 0 1,0 0-1,2-1 1,-3 3-188,-1 0-1,1 0 1,-1 1 0,1-1 0,-1 0-1,1 0 1,-1 1 0,0-1 0,1 0 0,-1 1-1,1-1 1,-1 1 0,0-1 0,1 0-1,-1 1 1,0-1 0,0 1 0,1-1 0,-1 1-1,0-1 1,0 1 0,0-1 0,0 1-1,1-1 1,-1 1 0,0-1 0,0 1 0,5 13-1099,14 28 1200,-2 1-1,-2 0 0,-1 1 1,-3 1-1,-2 0 0,-1 0 1,-3 1-1,0 80 0,-5 54 1592,-1-180-1795,1-1-1,0 1 1,0-1-1,0 1 1,0 0-1,-1-1 1,1 1-1,0 0 1,0-1-1,-1 1 1,1 0-1,0 0 1,-1-1 0,1 1-1,0 0 1,-1 0-1,1 0 1,0-1-1,-1 1 1,1 0-1,0 0 1,-1 0-1,1 0 1,-1 0-1,1 0 1,0-1-1,-1 1 1,1 0-1,-1 0 1,1 0-1,0 0 1,-1 1-1,1-1 1,0 0-1,-1 0 1,1 0-1,-1 0 1,1 0-1,0 0 1,-1 1-1,1-1 1,0 0-1,-1 0 1,1 0 0,0 1-1,-1-1 1,1 0-1,0 1 1,0-1-1,-1 0 1,1 1-1,0-1 1,0 0-1,0 1 1,-1-1-1,1 0 1,0 1-1,0-1 1,0 0-1,0 1 1,0-1-1,0 1 1,0-1-1,0 1 1,-4-10 35,0 0-1,1 0 1,0 0-1,0-1 1,1 1 0,0-1-1,1 1 1,0-16 0,0-7-363,6-43 1,-4 64 113,1 0 0,1 0 0,-1 0 0,2 1 0,0-1 0,0 1 0,1 0 0,0 0 0,0 1 0,1-1 0,1 1 0,-1 1 0,2-1 0,-1 1 0,15-12 0,-5 6-1000,0 1 1,29-17-1,40-14-6133,-35 21-596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3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 1008,'0'0'8550,"5"34"-6864,-2-4-1313,5 24 341,-3 0 0,-3 0 0,-4 61-1,-42 240 2313,19-186-2207,-5 234-1,30-366-1260,0-23-647,0-57-5167,0-14-187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3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58 184,'0'0'3689,"0"-7"-3068,1-2-373,-1 6-141,1 0 0,-1 0 0,0 0 0,0 0 0,0 0 0,0 0 0,-1 0 0,-12-14 13873,20 18-11059,253 3 4514,-146-6-6790,154 9 179,-210-2-785,-1 3 1,92 23-1,-106-18 40,0 1 0,-1 2-1,52 29 1,-112-60-9777,4 5 3075,-7-7-5075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3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0 175 1776,'0'0'10419,"207"-154"-10419,-143 145-2081,-14-3-3544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4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1 134 3529,'0'0'6667,"32"12"-4483,-2 0-1549,-2 0 119,1-1 0,1-2 0,0-1 0,0-1 0,59 6-1,229-6 2686,-257-7-3054,242-4 1058,675-64 1394,-90 3-597,-391 51-1436,298-18-637,-735 29-360,-30 1-846,36-5 0,-60 6 341,0-1 0,-1 1 1,1-1-1,0 0 0,5-3 1,6-11-7065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5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3121,'0'0'14299,"217"-51"-13507,-142 42-600,-4 6-192,-10 3-288,-11 12-1889,-18 15-1407,-25 4-2586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5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0 506 7682,'0'0'5897,"239"-48"-4017,-110 0-919,10-4-609,-4-5-336,-13 3-16,-22 6-176,-22 3-1257,-24 6-711,-37-10-841,-17 16-256,0 0-15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5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1 2080,'0'0'5762,"-85"234"-4682,85-131-184,18 2-40,0 3-240,-1-5-360,-6-13-152,-4-18-104,-7-20-184,0-28-656,4-39-272,-1-34-600,1-17-2137</inkml:trace>
  <inkml:trace contextRef="#ctx0" brushRef="#br0" timeOffset="1">315 106 4553,'0'0'3441,"46"162"-2305,-28-92 176,3-4-568,1-12-496,-1-9-248,22-36-568,-7-9-1752,3-9-929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5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1 4769,'0'0'5852,"-12"30"-4997,-36 98-482,11-17-169,33-97-361,2 0 0,0 1 0,0 0 1,2 15-1,1-29 67,1-1 1,0 1-1,-1 0 0,1-1 1,0 1-1,-1-1 0,1 1 0,0-1 1,0 0-1,0 1 0,-1-1 1,1 0-1,0 0 0,0-1 1,0 1-1,2-1 0,1 1-13,26-1 11,-18 0 71,1 1 1,-1 0-1,0 1 0,21 4 1,-30-4 33,-1 0 0,0 0 0,1 0 1,-1 0-1,0 1 0,0 0 0,0-1 0,0 1 1,0 0-1,0 0 0,0 1 0,-1-1 1,1 1-1,-1-1 0,0 1 0,0 0 1,0 0-1,0 0 0,0 0 0,-1 0 1,1 0-1,1 4 0,0 6 157,0-1 0,-1 1 0,0 0 0,0-1 0,-2 1 0,1 0 0,-2 0 0,-2 17-1,1-13 8,-2 1 0,0-1 0,-1 0-1,-1 0 1,-10 22 0,-10 11 38,14-30-892,-15 39 0,38-90-2421,8-15-1756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6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0 190 2489,'0'0'10266,"207"9"-10266,-157-24-472,7-24-1633,-14 3-1512,-15 0-984</inkml:trace>
  <inkml:trace contextRef="#ctx0" brushRef="#br0" timeOffset="1">353 1 4305,'0'0'4017,"-82"159"-2329,47-81 41,-1 4-553,0 2-656,4 3-520,0-5-200,11-19-1985,10-18-2008,7-33 97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6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4241,'0'0'4473,"182"9"-3025,-122 15-384,-6 0-247,-4-3-577,-14 3-240,-15-3-136,-17 3-1297,-4 6-871,-29-6-1097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6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1 4569,'0'0'4748,"4"24"-4608,10 79-726,-13-99 449,0 0 0,-1-1 0,1 1 0,-1 0 0,0 0 0,0 0 0,0-1 0,0 1 0,-1 0 0,0 0 0,1-1 0,-1 1 0,-1 0 0,1-1 0,0 1 0,-1-1 0,0 0 0,0 1 0,0-1 0,0 0 0,0 0 0,-1 0 0,1 0 0,-1-1 0,0 1 0,0-1 0,-5 4 0,-8 7-366,2 0 187,-13 11-140,1 2-1,-29 36 1,49-54 705,0 1 0,1-1 0,-1 1 0,2 0 0,-1 0 0,1 1-1,1 0 1,-1-1 0,2 1 0,-1 0 0,2 0 0,-2 20 0,3 22 3237,0-52-3420,0 0-1,1 1 1,-1-1 0,0 0 0,0 1 0,1-1 0,-1 0 0,0 1-1,1-1 1,-1 0 0,0 0 0,1 1 0,-1-1 0,0 0 0,1 0-1,-1 0 1,1 0 0,-1 0 0,0 1 0,1-1 0,-1 0 0,1 0-1,-1 0 1,1 0 0,-1 0 0,0 0 0,1 0 0,-1 0 0,1 0-1,-1-1 1,0 1 0,1 0 0,17-4 345,-10-1-335,1-1-1,0 1 1,-1-2-1,0 1 0,-1-1 1,0 0-1,0-1 1,9-12-1,8-8-91,-3 4-30,-3 4-196,0 0 1,1 1-1,1 1 1,0 1 0,26-16-1,-44 31 290,1 0 0,0 1 0,0-1 1,-1 1-1,1-1 0,0 1 0,0 0 0,0 0 0,1 1 0,-1-1 0,0 1 1,0-1-1,0 1 0,0 0 0,1 0 0,-1 1 0,0-1 0,0 0 0,0 1 0,0 0 1,0 0-1,0 0 0,0 0 0,0 0 0,0 1 0,0-1 0,0 1 0,-1 0 1,1 0-1,-1 0 0,1 0 0,-1 0 0,0 1 0,0-1 0,0 0 0,3 6 0,0 1 327,1-1-1,-1 0 0,1 0 0,1 0 1,8 8-1,-11-13-322,-1-1 0,1 1 0,0-1 0,0 0 1,0 0-1,0-1 0,0 1 0,1-1 0,-1 0 0,0 0 0,1-1 0,-1 1 1,0-1-1,8 0 0,-8 0-124,-1 0 1,1 0-1,0-1 1,0 1-1,0-1 1,0 0-1,-1 0 1,1-1-1,0 1 1,-1-1-1,1 1 1,-1-1-1,0 0 1,1-1-1,-1 1 1,0-1-1,0 1 1,-1-1-1,1 0 1,4-5-1,-4 3-393,0 0-1,-1 0 1,1 0-1,-1 0 1,0 0 0,0-1-1,-1 1 1,0-1-1,1-5 1,-1-16-4883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7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4481,'0'0'13043,"229"130"-12739,-176-94-304,-14-3-768,-28 15-1873,-11-9-1608,0-6-584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3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1 728,'0'0'19919,"-15"16"-18236,-146 178 2003,-566 869 3065,543-742-6751,182-317 0,2-3 0,0 0 0,0-1 0,-1 1 0,1 0 0,0-1 0,-1 1 0,1-1 0,0 1 0,-1 0 0,1-1 0,-1 1 0,1-1 0,-1 1 0,1-1 0,-1 1 0,1-1 0,-1 0 0,0 1 0,1-1 0,-1 0 0,0 1 0,1-1 0,-1 0 0,0 0 0,1 1 0,-1-1 0,0 0 0,1 0 0,-1 0 0,0 0 0,1 0 0,-1 0 0,0 0 0,0 0 0,0-1 0,-2 2 0,2-1 0,0 0 0,1 0 0,-1 0 0,0 0 0,0 0 0,1 0 0,-1 0 0,0 0 0,0 0 0,1 0 0,-1 0 0,0-1 0,0 1 0,1 0 0,-1 0 0,0-1 0,1 1 0,-1-1 0,0 1 0,1 0 0,-1-1 0,1 1 0,-1-1 0,1 0 0,-1 1 0,1-1 0,-1 1 0,1-1 0,-1 0 0,1 1 0,0-1 0,-1 0 0,1 0 0,-3-3 0,-15-20 0,0-2 0,2 0 0,-24-50 0,-27-94 0,8 19 0,26 78 35,-4 1-1,-52-77 1,-14 14-1415,69 98-1069,-52-46-1,47 52-3240,-55-33-1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7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0 247 6553,'0'0'3118,"37"-8"-1399,-16 4-1447,60-13 827,103-36 0,196-88-1073,-364 134-337,1 2 0,29-6 0,-45 11 300,-1 0-1,0 0 0,1 0 1,-1 0-1,1 0 0,-1 0 1,1 0-1,-1 0 0,1 0 1,-1 0-1,0 0 0,1 0 1,-1 1-1,1-1 0,-1 0 1,1 0-1,-1 0 0,0 1 0,1-1 1,-1 0-1,0 1 0,1-1 1,-1 0-1,0 1 0,1-1 1,-1 0-1,0 1 0,0-1 1,1 1-1,2 18-39,-8 21 162,5-40-114,-12 48 311,-2 0 0,-24 53 0,-7 23 104,44-120-429,-35 127 301,33-113-607,0 0 1,0 0-1,2 0 1,0 0-1,2 23 1,-1-40 115,1 1 1,-1-1 0,0 0-1,0 1 1,0-1-1,1 0 1,-1 0-1,1 0 1,-1 0-1,1 1 1,-1-1-1,1 0 1,0 0-1,-1 0 1,1 0-1,1 1 1,17 1-4275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7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5921,'0'0'5385,"-18"168"-4776,-10-117-609,-37 4-865,8-13-2271,0-12-1017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8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13 145 4233,'0'0'1330,"-2"26"-28,-8 84-256,10-104-945,-1 0 0,1-1 0,0 1 0,1 0 0,-1 0 0,1-1 0,0 1 0,1-1 0,-1 1 0,1-1 0,0 1-1,1-1 1,4 8 0,-4-9-49,0 0 0,0-1 0,0 0 0,1 1 0,-1-1 0,1 0-1,0-1 1,0 1 0,0-1 0,0 0 0,0 0 0,1 0 0,6 2 0,3-1-51,0-1 1,0 0-1,1-1 1,-1 0-1,0-2 1,1 1 0,-1-2-1,25-5 1,-19 2-41,0-1 0,-1-1 0,1 0 0,-1-2 0,-1 0 0,19-13 0,103-79-6,-93 66 55,-23 16-17,20-15 492,2 1 0,2 2-1,90-44 1,-133 73-468,0-1 1,1 1-1,-1 1 0,0-1 0,1 1 1,-1 0-1,1 0 0,0 0 0,-1 1 0,1 0 1,8 1-1,-12 6-213,-3-3 142,1 1 0,-1-1 0,0 1 0,0-1-1,-1 1 1,1-1 0,-1 0 0,0 0 0,0 0 0,0 0 0,0 0 0,-4 4 0,-40 44-350,31-37 331,-91 90-149,52-54 253,-67 81 1,120-131-33,-14 23 65,14-24-66,1 1 0,0-1 1,-1 0-1,1 0 0,0 1 0,0-1 1,-1 0-1,1 1 0,0-1 1,0 0-1,0 1 0,-1-1 0,1 1 1,0-1-1,0 0 0,0 1 1,0-1-1,0 1 0,0-1 0,0 0 1,0 1-1,0-1 0,0 1 1,0-1-1,0 0 0,0 1 0,0-1 1,0 1-1,0-1 0,1 0 1,-1 1-1,0-1 0,0 0 1,0 1-1,1-1 0,-1 0 0,0 1 1,0-1-1,1 0 0,-1 1 1,0-1-1,1 0 0,-1 0 0,0 1 1,1-1-1,-1 0 0,0 0 1,1 0-1,-1 1 0,1-1 0,-1 0 1,0 0-1,1 0 0,-1 0 1,1 0-1,-1 0 0,41-3-30,-1-1-1,0-2 1,41-12-1,-51 11 38,-7 3 202,1 0-1,0 1 1,28 1 0,-52 2-183,1 0 1,0 0-1,-1 0 1,1 1-1,-1-1 1,1 0-1,-1 1 1,1-1-1,-1 0 1,1 1-1,-1-1 1,1 0 0,-1 1-1,1-1 1,-1 1-1,1-1 1,-1 1-1,0-1 1,1 1-1,-1-1 1,0 1-1,0-1 1,1 1-1,-1 0 1,0-1-1,0 1 1,0-1-1,0 1 1,0 0 0,0-1-1,0 1 1,0 0-1,0-1 1,0 1-1,0-1 1,0 1-1,0 0 1,0-1-1,0 1 1,-1 0-1,-9 28 578,2-19-503,0 0 1,0-1 0,-1 0-1,0-1 1,-14 11 0,-59 36-127,59-41-4,-129 73-1576,130-76 1097,0-2 0,-1-1 0,-1-1 0,1 0 0,-29 3 0,46-9 358,-1 0 0,1-1 0,0 0 0,0 0 0,0 0 0,-1-1 0,1 1 0,0-2 0,0 1-1,0-1 1,0 1 0,0-2 0,0 1 0,1-1 0,-1 0 0,1 0 0,0 0 0,0-1 0,-9-7 0,6 2-476,1-1 0,0 1 0,-10-19 1,16 28 600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8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0 931 2545,'0'0'5153,"204"30"-3417,-130 3-112,8 0-463,1-3-705,6-15-456,46-15-168,-24-15-2249,-11-24-2144</inkml:trace>
  <inkml:trace contextRef="#ctx0" brushRef="#br0" timeOffset="1">1227 1 9018,'0'0'7618,"236"60"-7122,-179-36-496,-11-3-480,-21 6-1649,-25 27-439,-25-8-1977,-25-1-16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8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1 455 1104,'0'0'9269,"35"4"-7822,121 7-412,-144-12-985,-1 0 0,0 0-1,0-1 1,0-1 0,0 0 0,0 0 0,0-1 0,-1 0 0,0-1 0,1 0 0,-2-1 0,19-13-1,-14 9-28,4-2-57,-1-1-1,0 0 0,-1-2 1,-1 1-1,0-2 0,21-29 1,-28 33-222,-1 1 1,-1-1-1,0 0 1,0 0-1,-1 0 0,-1-1 1,0 0-1,-1 0 1,0 0-1,-1 0 0,1-26 1,-3 22-93,0 10 135,1 0-1,-1 0 1,-1-1-1,0 1 1,-3-13-1,4 18 196,-1 1 0,1-1 0,-1 1-1,0-1 1,0 1 0,0-1 0,0 1-1,0 0 1,0-1 0,0 1 0,-1 0-1,1 0 1,0 0 0,-1 0 0,1 0-1,-1 0 1,1 0 0,-1 1 0,1-1-1,-1 0 1,1 1 0,-1-1 0,0 1-1,1 0 1,-1 0 0,0-1 0,1 1 0,-1 0-1,-2 1 1,2-1 27,1 0-1,0 0 1,-1 0-1,1 0 1,-1 0-1,1 1 1,-1-1-1,1 1 1,0-1-1,-1 1 1,1-1-1,0 1 1,0 0-1,-1 0 1,1 0-1,0-1 1,0 1-1,0 0 0,0 0 1,0 1-1,-1 1 1,-12 30 203,10-22-106,-13 50 905,1 1 0,4 1 0,-6 85-1,6 192 1127,12-152-2025,0-188-125,0 1 0,0-1 0,-1 0-1,1 0 1,0 0 0,0 1-1,0-1 1,0 0 0,0 0-1,0 1 1,0-1 0,0 0-1,0 0 1,0 1 0,0-1-1,0 0 1,0 0 0,0 0-1,0 1 1,0-1 0,0 0-1,0 0 1,0 1 0,0-1-1,1 0 1,-1 0 0,0 0 0,0 1-1,0-1 1,0 0 0,0 0-1,1 0 1,-1 0 0,0 1-1,0-1 1,0 0 0,1 0-1,-1 0 1,0 0 0,0 0-1,0 0 1,1 1 0,-1-1-1,0 0 1,0 0 0,1 0-1,-1 0 1,7-9-479,-1-12-727,8-43 0,-5 15-234,56-247-3874,-3-1 3773,-57 270 1795,0 2 601,0 1 1,13-35-1,-6 41 564,-12 17-1347,1 1-1,-1 0 0,1-1 1,-1 1-1,1 0 1,-1 0-1,1 0 0,-1-1 1,0 1-1,1 0 1,-1 0-1,1 0 0,0 0 1,-1 0-1,1 0 1,-1 0-1,1 0 0,-1 0 1,1 0-1,-1 0 0,1 0 1,-1 1-1,1-1 1,1 2 94,0-1 1,0 1-1,0-1 0,0 1 1,0 0-1,-1 0 1,1 0-1,-1 0 1,1 0-1,-1 1 1,0-1-1,2 4 1,13 33 865,-2 1 1,-2 0 0,9 48 0,12 131 194,-12-69-1736,-21-147 321,0-1 1,1 1-1,0 0 0,-1-1 0,1 0 1,0 1-1,0-1 0,0 1 0,0-1 1,1 0-1,-1 0 0,3 4 0,-3-6 95,-1 0 0,0 1-1,1-1 1,-1 0 0,1 0-1,-1 0 1,0 1-1,1-1 1,-1 0 0,1 0-1,-1 0 1,1 0 0,-1 0-1,1 0 1,-1 0 0,0 0-1,1 0 1,-1 0 0,1 0-1,-1 0 1,1 0-1,-1 0 1,1 0 0,-1-1-1,0 1 1,1 0 0,0-1-1,15-18-3087,1-24-428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29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1 768,'0'0'7306,"-9"29"-5273,0 8-1317,1-5 163,-2 0-1,-1 0 1,-21 43 0,25-59-365,-6 11 443,-13 38 0,23-56-941,0 0-1,1 0 0,1-1 0,-1 1 0,2 0 1,-1 1-1,1-1 0,0 0 0,2 10 0,-1-18-86,-1 1 1,1-1-1,0 1 0,0 0 0,0-1 0,0 0 0,0 1 0,0-1 1,0 1-1,0-1 0,0 0 0,1 0 0,-1 0 0,0 0 0,1 0 1,-1 0-1,1 0 0,-1 0 0,1 0 0,-1-1 0,1 1 0,0-1 0,-1 1 1,1-1-1,0 0 0,2 1 0,53 1-1074,-46-2 1027,165-6-96,-175 7 221,0-1 0,0 1 0,0-1 0,0 1 0,0 0 0,0 0 0,0-1 0,0 1 0,0 0 0,-1 0-1,1 0 1,0 0 0,-1 0 0,1 0 0,0 0 0,-1 0 0,1 0 0,-1 0 0,0 0 0,1 1 0,-1-1 0,0 0 0,0 0 0,0 0-1,1 0 1,-1 1 0,0-1 0,-1 0 0,1 0 0,0 2 0,-3 44-58,0-35-67,0-1 0,0 0-1,-2 0 1,1 0 0,-1-1-1,-1 1 1,0-1 0,0-1-1,-8 10 1,3-3-29,1-1 0,-12 27 0,19-37 142,1 1 1,0-1 0,1 1 0,-1 0-1,1 0 1,0-1 0,1 1-1,-1 0 1,1 0 0,1 0-1,-1 0 1,2 6 0,-2-10-9,1 0 1,0 0-1,0 0 1,0 0-1,0-1 1,0 1-1,1 0 1,-1-1-1,0 1 1,1-1-1,-1 1 1,1-1-1,-1 0 1,1 1-1,0-1 1,0 0-1,-1 0 1,1 0-1,0-1 1,3 2-1,47 12-290,-32-10 257,-14-2 68,-1 0 0,0-1 1,0 1-1,-1 1 0,1-1 0,0 1 0,-1 0 1,6 4-1,-9-6 39,1 0 0,-1 0 0,0 1 0,0-1 0,0 0 0,-1 1 0,1-1 0,0 0 0,0 1 0,-1-1 0,1 1 0,-1-1 0,1 1 0,-1-1 0,1 1 0,-1-1 0,0 1 0,0-1 0,0 1 0,0 0 0,0-1 0,0 1 0,0-1 0,-1 1 0,1-1 0,-1 1 0,1-1 0,-1 1 0,1-1 0,-1 1 0,0-1 0,0 1 0,1-1 0,-3 2 0,-3 3 125,0 0 0,-1-1 1,1 1-1,-1-1 0,0 0 0,-1-1 1,1 0-1,-16 6 0,18-8-162,-34 15-320,0-3-1,-65 16 1,87-26 76,-107 25-3108,0-9-3005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30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1256 42 816,'0'0'12151,"-34"-7"-11059,-112-23-327,135 28-671,-1 1-1,0 0 1,1 0-1,-1 1 0,0 1 1,0 0-1,1 0 1,-1 1-1,1 1 0,-1 0 1,1 0-1,0 1 1,-13 7-1,8-5 32,-46 21 400,1 2 0,2 2 0,1 4 0,1 1 0,3 3 0,1 3 0,-87 87 0,104-89-296,1 1 0,2 3 0,2 0 0,2 2 0,2 1 0,2 1 0,2 1 0,2 1 0,3 1 0,-15 64 0,21-52 29,3 0 0,3 0 0,3 99 0,3-141-218,2-1 1,0 0 0,1 0-1,1 0 1,1 0-1,1-1 1,0 0-1,2 0 1,0 0 0,1-1-1,1 0 1,0-1-1,19 23 1,-7-13 12,1 0 1,2-1-1,0-2 1,2 0-1,0-2 0,40 25 1,-25-23-28,0-1 0,1-3 1,1-1-1,50 14 0,1-9-26,0-4 0,1-4-1,1-5 1,98 0 0,68-6 19,313-34-1,-92-33 89,-343 37-78,181-56 1,-256 59-23,-2-2 0,0-4 0,77-45 0,-101 48-75,-1-1 0,-2-1 0,-1-3 0,-1-1 0,51-58 0,-67 66 46,-2-1 0,0 0 0,-2-1 0,-1-1 0,-1 0 0,-1-1 0,-1-1 0,-1 0 0,-2 0 0,-1-1 0,-1 0 0,-2 0 0,2-40 0,-4 23-11,-8-88 1,3 112 16,0 1 0,-2 0 0,-1 0 0,-1 0-1,0 0 1,-13-22 0,5 14-15,-2 1 0,-1 0 0,-1 2-1,-1 0 1,-2 2 0,0 0 0,-2 1 0,-30-23-1,16 19-16,-1 2-1,-1 1 1,-1 2-1,-1 2 1,-58-19-1,-6 5 17,-1 4 0,-2 6-1,-120-12 1,-342 7-87,24 66 106,17 48 319,266-26-242,255-57-146,0 1-1,0 0 1,0 0-1,0 1 1,1 1-1,0-1 0,0 1 1,0 1-1,0-1 1,-9 10-1,11-8-712,-1 0 0,2 1 0,-1 0 0,1 0 0,0 0 0,-5 14 0,-9 29-7052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1:31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8146,'0'0'7897</inkml:trace>
  <inkml:trace contextRef="#ctx0" brushRef="#br0" timeOffset="1">264 109 13315,'0'0'0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6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3321,'0'0'6979,"2"-2"-6211,-1 2-752,-1 0-1,0 0 1,1-1 0,-1 1 0,1 0 0,0 0 0,-1 0-1,1 0 1,-1-1 0,1 1 0,-1 0 0,1 0 0,-1 0-1,1 0 1,-1 0 0,1 0 0,-1 1 0,1-1 0,-1 0-1,1 0 1,-1 0 0,1 0 0,-1 1 0,1-1 0,-1 0 0,1 0-1,-1 1 1,1-1 0,0 1 0,12 18 313,5 31 236,-10-11-179,-2 0-1,-1 1 1,-3 0-1,-3 72 1,-1-35-101,-3 17-148,-4 0 0,-29 127 0,42-270-337,-3 35 108,0 0 0,6-27 1,7-9-97,2 0 0,3 1 0,2 1 1,45-77-1,-60 115 167,1-1 1,1 1 0,0 0-1,0 1 1,20-17-1,-25 24 17,0-1 0,0 1 0,1-1 0,-1 1 0,1 0 0,0 1 0,0-1 0,-1 1 0,1-1 0,0 1 0,0 0 0,0 1 0,0-1 0,1 1 0,-1-1 0,0 1 0,0 1 0,0-1 0,0 0 0,0 1 0,7 2 0,-7-1 5,-1 0-1,1 0 1,-1 0-1,0 0 0,0 1 1,0-1-1,0 1 1,0 0-1,-1 0 1,1 0-1,-1 0 1,0 1-1,0-1 1,0 0-1,0 1 0,0 0 1,-1-1-1,0 1 1,1 4-1,3 11 28,0 0 1,1 30-1,-5-45-20,4 189 499,-1-17-94,-4-175-413,0-1 0,0 1 0,0-1 0,0 0 0,0 1 0,0-1 0,0 1 0,0-1 0,0 1 0,0-1 0,0 1 0,0-1 0,0 1 0,1-1 0,-1 1 0,0-1 0,0 0 0,0 1 0,1-1 0,-1 1 1,0-1-1,1 0 0,-1 1 0,0-1 0,1 0 0,-1 1 0,0-1 0,1 0 0,-1 0 0,1 1 0,-1-1 0,0 0 0,1 0 0,-1 0 0,1 0 0,-1 1 0,1-1 0,-1 0 0,1 0 0,-1 0 0,1 0 0,1-1 0,-1 0 0,0 1 0,1-1 0,-1 0 0,0 0 0,1 0 0,-1 0-1,0 0 1,0 0 0,0-1 0,0 1 0,0 0 0,0-1 0,1-1 0,87-167-406,-9 16-239,-61 120 503,58-93-415,-69 115 501,0 1 0,1 0-1,1 0 1,-1 1-1,2 1 1,-1-1 0,23-13-1,-31 21 54,0 1 0,0 0 0,0 0 0,0 0 0,0 1 0,0-1 0,1 0 0,-1 1 0,0-1 0,0 1-1,1 0 1,2 0 0,-4 0 4,-1 0 0,1 0 0,0 0 0,0 1 1,0-1-1,-1 0 0,1 1 0,0-1 0,0 1 0,-1-1 0,1 1 0,0-1 0,-1 1 0,1-1 0,0 1 0,-1 0 0,1-1 0,-1 1 0,1 0 0,-1-1 0,1 3 0,1 2 29,-1 1 0,1 0 0,-1 0 0,-1 0 0,1 0 0,-1 0-1,-1 7 1,1-6 19,0 232 522,0-238-625,1 0 1,-1 0-1,0 0 1,0 0-1,0 0 0,0 0 1,1 0-1,-1 0 1,0 0-1,1-1 1,-1 1-1,1 0 0,-1 0 1,1 0-1,-1-1 1,1 1-1,0 0 1,-1 0-1,1-1 0,0 1 1,0-1-1,-1 1 1,1-1-1,0 1 1,0-1-1,0 1 0,0-1 1,-1 0-1,1 1 1,0-1-1,0 0 1,0 0-1,0 0 0,0 1 1,0-1-1,0 0 1,0 0-1,0-1 1,0 1-1,0 0 1,0 0-1,0 0 0,0-1 1,0 1-1,-1 0 1,2-1-1,4-1-599,0 0-1,0 0 1,0 0 0,-1-1 0,1 0-1,9-6 1,24-27-4235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7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233 174 5369,'0'0'8745,"0"-5"-8304,-2-5-594,0-1-1,-1 1 1,1 0 0,-2 0-1,0 0 1,0 1 0,0-1-1,-1 1 1,-1 0-1,0 0 1,0 1 0,0-1-1,-1 1 1,0 1 0,-11-9-1,16 14 129,0 1 0,0-1 0,1 1-1,-1 0 1,0 0 0,-1 0 0,1 0 0,0 0-1,0 0 1,0 1 0,0-1 0,-1 1 0,1-1-1,0 1 1,-1 0 0,1 0 0,0 0 0,0 0 0,-1 1-1,-3 0 1,3 0 14,0 1 0,1-1 1,-1 1-1,1-1 0,-1 1 0,1 0 0,0 0 1,0 0-1,0 1 0,0-1 0,0 0 0,0 1 1,-2 4-1,-4 9 21,1 1 0,1-1 0,1 1 1,-5 24-1,8-31-32,-8 38 80,3-1-1,2 1 0,2 65 1,2-111-57,1 1 0,0-1 1,0 0-1,0 1 0,1-1 0,-1 0 1,1 0-1,-1 1 0,1-1 1,0 0-1,-1 0 0,1 0 0,0 0 1,1 0-1,-1 0 0,2 3 1,-1-4-5,0 0 1,0 1 0,0-1-1,0 0 1,0 0 0,0 0 0,1-1-1,-1 1 1,0-1 0,1 1 0,-1-1-1,0 0 1,1 1 0,-1-1-1,4-1 1,-2 1-63,0-1 0,0 0 0,0 1-1,0-1 1,-1-1 0,1 1 0,0-1 0,-1 1 0,1-1-1,-1 0 1,0 0 0,1-1 0,-1 1 0,0-1 0,-1 0-1,1 1 1,0-1 0,-1 0 0,1-1 0,-1 1 0,3-6-1,5-5-359,36-52-2392,-9-2-955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3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72 175 320,'0'0'8010,"-6"-25"-6278,-19-80-168,13 66 855,8 33-760,2 7-7,2 35 235,12 44-570,-6-48-612,2 42 0,-6 135 1539,-31 262 0,7 49 7,23-520-2229,0 0-1,0 1 1,1-1 0,-1 0 0,0 0-1,0 0 1,0 0 0,0 0 0,0 0 0,0 0-1,1 0 1,-1 0 0,0 0 0,0-1 0,0 1-1,0 0 1,1-1 0,6-3 43,0 0 0,0 0 0,0-1 0,-1 0 0,1-1 0,-1 1 0,-1-1 0,9-10-1,8-5 24,204-186-891,-103 88-3174,-19 12-5053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7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1 306 4961,'195'-73'1655,"-194"72"-1610,1 0-1,-1 1 1,1-1-1,-1 1 1,1-1-1,0 1 1,-1 0 0,1 0-1,0 0 1,-1 0-1,1 0 1,0 0-1,-1 0 1,1 0-1,-1 1 1,1-1-1,0 1 1,-1-1 0,1 1-1,-1 0 1,1-1-1,-1 1 1,0 0-1,1 0 1,-1 0-1,0 0 1,1 0 0,-1 1-1,2 1 1,-2 1 62,0-1 1,0 0-1,0 1 1,0-1-1,0 0 1,-1 1-1,0-1 1,0 1 0,0 5-1,0 2 230,3 44 1734,-6 83 0,3-133-1971,0 1 0,-1-1 0,0 0 0,0 0 0,0 0 1,0 0-1,-1 0 0,0-1 0,0 1 0,0 0 0,0-1 0,-1 1 0,-3 3 1,6-8-86,0 0 0,0 0 0,0 1 1,0-1-1,0 0 0,0 0 1,0 0-1,0 0 0,-1 0 0,1 0 1,0 0-1,0 1 0,0-1 1,0 0-1,0 0 0,0 0 0,0 0 1,-1 0-1,1 0 0,0 0 1,0 0-1,0 0 0,0 0 0,0 0 1,-1 0-1,1 0 0,0 0 1,0 0-1,0 0 0,0 0 0,0 0 1,-1 0-1,1 0 0,0 0 1,0 0-1,0 0 0,0 0 0,0 0 1,0 0-1,-1 0 0,1 0 1,0 0-1,0-1 0,0 1 0,0 0 1,0 0-1,0 0 0,0 0 1,0 0-1,-1 0 0,0-14 790,1-9-809,0 0 1,2 0-1,1 1 0,0-1 1,2 1-1,12-35 1,-3 17-298,3 1 1,0 1-1,3 1 0,1 0 1,45-58-1,-59 87 288,0 0-1,1 1 0,0 0 0,0 0 1,14-8-1,-19 13-222,1 0 0,0 0 0,-1 0 0,1 1 0,0-1 0,0 1 0,0 0 0,-1 0 0,1 1 0,0-1 0,0 1 0,0 0 0,0 0 0,1 0 0,-1 0 0,0 1 0,5 1 0,2 6-3635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7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6737,'0'0'2274,"-1"39"-885,-5 271 2095,-1 338 2369,-14-215-4851,17-514-4556,4-240-5771,0 154 4482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7.9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5001,'0'0'2441,"192"84"-1585,-120-38-72,-8 8-304,-18 6-200,-21 9 32,-25 0 296,0 7 328,-50-4-87,-17-6-233,-8-9-200,-4-12-240,8-17-176,25-28-184,17-13-1240,18-35-3201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8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7682,'0'0'1916,"0"37"-29,0 470 4190,-42 64-2288,34-499-3518,9-95-267,1 0 0,2 1 0,0-1 0,14-40 0,41-94-993,-43 119 635,1-7-302,2 1 0,2 1 0,2 0-1,49-67 1,-69 106 623,0-1 0,0 1-1,0 0 1,1 0 0,0 0-1,0 1 1,0-1 0,1 1-1,-1 0 1,1 0 0,-1 0-1,1 1 1,0 0 0,0 0-1,8-3 1,-11 5 35,-1 0 0,0 0 0,0 0-1,0 0 1,0 0 0,0 0 0,0 0 0,0 0 0,0 0 0,0 0 0,0 0 0,1 1 0,-1-1-1,0 0 1,0 1 0,0-1 0,0 1 0,0-1 0,-1 1 0,1 0 0,0-1 0,0 1-1,0 0 1,0-1 0,-1 1 0,1 0 0,0 0 0,0 1 0,9 34 276,-9-32-242,5 52 986,-2 0 0,-5 80-1,0-48-369,2 31-492,-1-118-218,0 1 0,0-1 0,0 0 0,0 0 0,0 0 0,1 1 0,-1-1 0,0 0 0,0 0 0,1 0 0,-1 0 0,1 0 0,-1 1 0,1-1 0,0 0 0,-1 0 0,1 0 0,0 0 0,0-1 0,0 1 0,-1 0 0,1 0 0,0 0 0,0-1 0,0 1 0,0 0 0,0-1-1,1 1 1,-1-1 0,0 1 0,0-1 0,0 0 0,0 1 0,0-1 0,1 0 0,-1 0 0,0 0 0,0 0 0,1 0 0,-1 0 0,0 0 0,0 0 0,0-1 0,0 1 0,2-1 0,3-1-482,-1 0 1,0 0-1,0-1 1,0 1-1,0-1 0,0-1 1,0 1-1,7-8 0,28-37-5175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8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0 832,'0'0'5756,"-3"37"-2555,-22 271 717,18 177 2055,7-485-5973,0 10 37,6 82 161,-5-84-194,0-1 0,1 1 1,0 0-1,0 0 0,1-1 0,0 0 0,1 1 0,-1-1 0,6 7 0,-8-13-21,-1 0-1,1 0 1,0 0-1,0 0 1,-1 0-1,1 0 1,0-1-1,0 1 1,0 0-1,0 0 1,0-1-1,0 1 1,0 0-1,1-1 1,-1 1-1,0-1 1,0 1-1,0-1 1,1 0-1,-1 0 1,0 1-1,0-1 1,1 0-1,-1 0 1,0 0-1,0 0 1,1 0-1,-1-1 1,0 1-1,0 0 1,0-1-1,3 0 1,-1-1-124,1 0 0,-1-1 0,0 1 0,0-1 0,0 1 0,0-1 0,0 0 0,-1 0 0,4-6 0,34-56-4646,52-117 0,-8 13-570,-68 139 4644,-10 17 713,1 0 1,0 0 0,0 1 0,1 0-1,1 1 1,0 0 0,1 0-1,10-9 1,-19 19 110,0 0 1,0 0-1,0 1 0,-1-1 1,1 1-1,0-1 0,0 0 1,0 1-1,0 0 0,0-1 0,0 1 1,0 0-1,0-1 0,0 1 1,0 0-1,1 0 0,-1 0 1,0 0-1,0 0 0,0 0 0,0 0 1,0 0-1,0 0 0,0 1 1,0-1-1,0 0 0,0 1 1,0-1-1,0 1 0,0-1 0,0 1 1,0-1-1,0 1 0,0 0 1,-1-1-1,1 1 0,0 0 1,0 0-1,-1 0 0,1-1 0,-1 1 1,1 0-1,0 2 0,2 4 348,0 0 0,0 0 0,-1 1 0,0-1 0,1 9 0,-1-5 35,11 61 2884,6 126 0,-11-85-2821,-8-113-598,0-1 0,0 1-1,0 0 1,0 0 0,0 0 0,0 0 0,1 0-1,-1 0 1,0 0 0,0 0 0,0 0-1,0 0 1,1 0 0,-1 0 0,0 0-1,0 0 1,0 0 0,0 0 0,0 0 0,1 0-1,-1 0 1,0 0 0,0 0 0,0 0-1,0 0 1,1 0 0,-1 0 0,0 0 0,0 0-1,0 0 1,0 1 0,0-1 0,0 0-1,1 0 1,-1 0 0,0 0 0,0 0-1,0 0 1,0 1 0,0-1 0,0 0 0,0 0-1,0 0 1,0 0 0,0 0 0,1 1-1,6-22-1979,0-32-3102,0-16-2104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9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6537,'0'0'7058,"43"196"-6482,-43-139-576,0 24-920,0-12-3689,0-14-4017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9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53 135 3257,'0'0'9622,"-8"29"-7942,-23 101 357,26-104-1443,1 0-1,1 0 1,1 0 0,3 44 0,1 2-327,0-108-806,1-1 0,2 0-1,2 1 1,11-39 0,3 9-1566,37-82 1,-57 145 2032,5-11-142,1 0 0,0 1 0,12-17 0,-18 28 215,1-1-1,-1 1 0,1 0 0,0 0 0,0 0 1,0 0-1,0 0 0,0 1 0,0-1 1,1 1-1,-1-1 0,1 1 0,-1 0 1,1 0-1,-1 0 0,1 0 0,-1 0 1,1 1-1,0-1 0,-1 1 0,1 0 1,0-1-1,0 1 0,4 1 0,-4 0 47,-1 0 1,0 0-1,0 0 0,0 0 0,0 1 0,0-1 0,-1 1 0,1-1 1,0 1-1,-1 0 0,1-1 0,-1 1 0,1 0 0,-1 0 0,0 0 1,0 0-1,0 0 0,0 1 0,0-1 0,0 0 0,-1 0 1,1 1-1,-1 2 0,2 1 78,4 18 415,-1 1 1,2 44-1,-5-43-467,1 0 1,9 37-1,-9-55-299,-1-1 0,1 1 0,0 0 0,1-1 0,0 1 0,0-1 0,1 0 1,0-1-1,0 1 0,0-1 0,12 11 0,21 5-4156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09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547 235 3249,'0'0'16439,"-15"-25"-16116,-49-81-342,39 53-281,6 16-268,18 36 540,0 0-1,-1 0 1,1-1-1,0 1 1,0 1-1,0-1 1,-1 0-1,1 0 1,0 0 0,-1 1-1,1-1 1,-1 0-1,1 1 1,-1-1-1,1 1 1,-1 0-1,1 0 1,-1-1 0,1 1-1,-2 0 1,0 1 18,1-1 0,0 1 0,0 0 0,0-1 0,0 1 0,0 0 0,0 0 0,1 0 0,-1 1 0,0-1 1,0 0-1,1 1 0,-1-1 0,1 1 0,-1-1 0,1 1 0,0 0 0,-1-1 0,1 1 0,0 0 0,0 0 0,0 0 1,0 3-1,-20 59-8,18-52 20,-8 38 124,2 0-1,2 1 1,3 0 0,2 55-1,2-105-126,-1-1-1,1 1 1,0 0 0,0 0-1,0 0 1,0-1-1,0 1 1,0 0-1,0 0 1,0 0-1,1-1 1,-1 1-1,0 0 1,0 0-1,1-1 1,-1 1 0,0 0-1,1-1 1,-1 1-1,1 0 1,-1-1-1,1 1 1,-1 0-1,1-1 1,-1 1-1,1-1 1,0 1-1,-1-1 1,1 1 0,0-1-1,-1 0 1,1 1-1,0-1 1,0 0-1,-1 1 1,1-1-1,0 0 1,0 0-1,-1 0 1,1 0-1,0 0 1,0 0 0,0 0-1,-1 0 1,1 0-1,0 0 1,0 0-1,0 0 1,-1-1-1,1 1 1,0 0-1,0-1 1,-1 1-1,1 0 1,0-1 0,-1 1-1,1-1 1,0 1-1,-1-1 1,1 1-1,-1-1 1,2-1-1,4-5-27,0 0 0,0 0 0,0-1 0,-1 0-1,0 0 1,-1 0 0,0-1 0,6-16 0,7-17-76,-2-2 1,-2 0-1,-2 0 0,11-89 1,-21 254 2728,13 1145-183,-14-1251-2484,0 0-1,-1 0 1,-1 0-1,-1-1 1,0 1 0,-5 15-1,6-26 42,0 1-1,0-1 1,0 1-1,0-1 1,-1 0-1,1 0 0,-1 0 1,0 0-1,-1 0 1,1-1-1,0 1 1,-1-1-1,0 0 0,0 0 1,0 0-1,0-1 1,0 1-1,-1-1 0,1 0 1,-1 0-1,0-1 1,-6 2-1,-1-1 35,1-1-1,-1 0 0,0-1 1,0 0-1,1-1 1,-1-1-1,0 1 0,1-2 1,-1 0-1,1 0 0,0-1 1,0 0-1,0-1 1,1 0-1,-1-1 0,1 0 1,1-1-1,-1 0 1,1-1-1,-16-16 0,12 10-18,0-1 0,1 0-1,1 0 1,0-2 0,1 1-1,1-1 1,1-1 0,0 1 0,1-2-1,1 1 1,1-1 0,-4-22-1,6 23-101,1-1 0,1 0 0,1 0 0,0 0 0,2 1 0,0-1 0,1 0 0,1 1 0,0 0 0,1 0 0,2 0 0,0 0 0,0 1 0,2 0 0,0 1 0,17-24 0,2 5-465,2 2 1,1 0-1,1 3 1,63-47-1,-41 40-2213,60-31 0,-69 43-1735,-20 8-826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0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0 756 816,'0'0'8054,"47"-11"-6954,107-23 217,201-17 0,20 26 658,84 1-77,-426 23-1787,1567-110 4220,-395-41-1717,-73 9-1258,-662 93-1078,-99 15-260,-281 27-66,230-24-796,-306 31 395,-1-1 0,1-1 0,18-5 0,-31 7 173,0 1 1,0-1-1,0 0 1,0 1-1,0-1 1,0 0-1,0 0 1,0 0-1,0 0 1,-1 0-1,1 0 1,0 0-1,-1 0 1,1 0-1,0 0 1,-1 0-1,1 0 1,-1 0-1,0 0 1,1-1-1,-1 1 1,0 0-1,0 0 1,0-1-1,0 1 1,0 0-1,0 0 1,0 0-1,0-1 1,-1 1-1,1 0 1,0 0-1,-1 0 1,1-1-1,-1 0 1,-11-24-5695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1392,'0'0'6114,"32"157"-4658,-7 48 464,14 87 145,4 45 239,0 3-535,-4-45-1009,-10-87-448,-4-64-312,-4-63 0,0-42-1048,4-15-1289,-7-36-327,0-33-1857,-18-33 136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2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82 1760,'0'0'3504,"0"-8"-1592,0-31-304,0 5 13525,0 36-14529,-4 61 1130,-2-1-1,-28 118 0,0-4-635,29-147-952,1-3 107,-2 42 1,6-66-114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0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0 822 3585,'33'0'2730,"-20"0"-2549,379-11 2318,-55-21-1053,91-22 249,73-18 73,922-172 1307,317-46-966,-1123 216-1575,-80 37-238,-104 29-211,-118 13-100,-270-2-68,0 1 0,0 3 1,0 1-1,-1 2 0,56 22 0,-80-24-491,0 2 0,-1 0 0,0 1-1,22 18 1,-11-8-1728,-44-48-4089,-27-20 200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1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6073,'0'0'3145,"22"154"-1473,-1 12-47,11 74 903,4 37 937,0 9-488,-4-15-1265,-14-39-720,-1-48-624,-9-52-280,-1-51-88,-4-30-1136,1-20-2049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1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1 11827,'0'0'6209,"11"177"-5785,-11-107-136,0 26-288,0-12-3177,0-18-5112</inkml:trace>
  <inkml:trace contextRef="#ctx0" brushRef="#br0" timeOffset="1">0 774 6017,'0'0'7002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2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133 638 1872,'0'0'14666,"5"-26"-12845,-3 15-1697,1 0 0,-1-1 1,2 1-1,0 0 0,0 1 1,1-1-1,10-16 0,-10 22-88,0 2-1,-1-1 0,1 0 0,1 1 0,-1 0 0,0 0 0,1 1 0,-1 0 0,1 0 0,0 0 0,0 0 1,0 1-1,0 0 0,0 0 0,10 0 0,836-59 302,-829 56 145,-22 4-457,-1 0 1,0 0 0,0 0-1,0-1 1,0 1-1,1 0 1,-1 0-1,0 0 1,0-1 0,0 1-1,0 0 1,0 0-1,1 0 1,-1-1-1,0 1 1,0 0 0,0 0-1,0-1 1,0 1-1,0 0 1,0 0-1,0-1 1,0 1-1,0 0 1,0 0 0,0-1-1,0 1 1,0 0-1,0 0 1,0-1-1,-1 1 1,1 0 0,0 0-1,0 0 1,0-1-1,0 1 1,0 0-1,0 0 1,-1 0 0,1-1-1,0 1 1,-2-2 104,0 1 1,0-1-1,0 1 1,-1-1-1,1 1 1,0 0 0,0 0-1,-1 0 1,1 0-1,-1 0 1,1 0-1,-5 0 1,4 1-104,0-1 0,-1 1 0,1 0 1,0 0-1,0 0 0,0 0 0,0 0 0,0 1 0,0 0 0,0-1 0,0 1 1,0 0-1,0 1 0,0-1 0,0 0 0,1 1 0,-1-1 0,0 1 0,1 0 1,0 0-1,-1 0 0,-2 4 0,-2 3-16,1 1 0,0 0 0,0 1-1,1-1 1,-4 14 0,4-12 4,-207 610 550,119-325-523,89-287-35,-8 21-6,12-29 1,-1-1 1,1-1-1,-1 1 1,0 0 0,1 0-1,-1 0 1,0 0 0,0 0-1,1-1 1,-1 1-1,0 0 1,0-1 0,0 1-1,0 0 1,0-1 0,0 1-1,0-1 1,0 0-1,-1 1 1,0-1 0,1 0 5,1 0 0,-1 0 0,0 1 1,1-1-1,-1-1 0,1 1 0,-1 0 1,0 0-1,1 0 0,-1 0 0,1 0 1,-1 0-1,1-1 0,-1 1 0,1 0 0,-1-1 1,1 1-1,-1 0 0,1-1 0,-1 1 1,1 0-1,-1-1 0,1 1 0,0-1 1,-1 1-1,1-1 0,-1 0 0,-2-6 71,-1 0-1,1-1 1,0 0-1,-3-10 0,-21-95-69,-22-190-1,34 193-151,6 45 22,-70-653-3352,78 629 2727,1 88 747,0 1-1,0 0 0,0-1 1,0 1-1,0-1 0,0 1 1,0 0-1,0-1 1,1 1-1,-1-1 0,0 1 1,0 0-1,0-1 0,0 1 1,1-1-1,-1 1 1,0 0-1,0-1 0,1 1 1,-1 0-1,0-1 1,0 1-1,1 0 0,-1 0 1,0-1-1,1 1 0,-1 0 1,1 0-1,-1 0 1,0-1-1,1 1 0,-1 0 1,1 0-1,0 0 1,18 3 16,20 20 107,-15 1 104,-1 1 0,-1 2 0,-1 0 0,21 36-1,-23-34-83,55 89 249,-5 2 1,-5 4 0,-6 2 0,57 181-1,-99-257-303,-2 1-1,9 58 0,-20-79-46,0 46 0,-3-61 55,0-14-70,0 0 0,0-1 0,0 1 0,-1 0 0,1-1-1,0 1 1,0-1 0,0 1 0,0 0 0,-1-1 0,1 1-1,0-1 1,0 1 0,-1-1 0,1 1 0,0-1 0,-1 1-1,1-1 1,-1 1 0,1-1 0,-1 1 0,1-1 0,-1 0-1,1 1 1,-1-1 0,1 0 0,-1 1 0,1-1 0,-1 0 0,1 0-1,-1 1 1,0-1 0,1 0 0,-1 0 0,0 0 0,1 0-1,-1 0 1,0 0 0,-28-4 812,27 3-744,-19-6 124,1-1-1,0-1 0,1-1 1,0 0-1,-31-24 1,39 26-197,-106-70-669,4-5 1,-182-175-1,21-56-6811,174 186-1314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2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12595,'0'0'6697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2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43 102 1960,'0'0'14916,"-7"-24"-15156,-4-12-1457,-14-6-3920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3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1 590 3777,'0'0'3369,"53"1"-1653,6 0-1365,453-3 1913,-138-15-828,2742-269 6402,-2617 231-7128,-82 13-302,-116 18-235,-6 15-429,-214 8-1668,-80 1 1888,-1 0 0,1 0 0,-1 0 0,0 0 0,1 0 0,-1 0 0,1-1 0,-1 1 0,1 0 0,-1 0 0,0 0 0,1 0 0,-1-1 0,0 1 0,1 0 0,-1 0 0,0-1 0,1 1 0,-1 0 0,0-1 0,1 1 0,-1 0 0,0-1 0,0 1 0,1 0 0,-1-1 0,0 1 0,0-1 0,0 1 0,0 0 0,0-1 0,0 1 0,1-1 0,-1 1 1,0-1-1,0 1 0,0-1 0,0 1 0,-1-1 0,1-3-92,0 1 0,-1 0 0,0-1 0,1 1 0,-1 0 0,-1-1 1,1 1-1,0 0 0,-1 0 0,0 0 0,1 0 0,-1 0 0,-3-2 1,-3-5-966,-1 1 0,-18-15 0,-42-30-6220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3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11130,'0'0'2417</inkml:trace>
  <inkml:trace contextRef="#ctx0" brushRef="#br0" timeOffset="1">486 136 12075,'0'0'4192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3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14963,'0'0'5193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5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3641,'0'0'6052,"0"11"-5529,14 324 3327,-13-269-3232,-2 73 523,0-120-675,-1 0 1,-1 0-1,0-1 1,-2 1-1,-7 18 1,9-58 1237,3-3-1918,0 0 1,1 0-1,1 0 0,2 1 0,0-1 0,2 1 0,14-42 0,43-60-1928,-54 108 1948,2 1-1,0 0 1,1 1 0,0 0-1,18-15 1,-26 26 194,0 0 0,0 1 0,1 0 0,-1 0 0,1 0 0,-1 1 0,1-1 0,0 1 0,0 0 0,0 0 0,0 1 0,0 0 0,1 0 0,-1 0 1,0 0-1,1 1 0,-1 0 0,0 0 0,1 0 0,-1 1 0,0 0 0,0 0 0,8 2 0,-6 0 84,0 1-1,0-1 1,0 1-1,-1 0 1,0 1 0,0 0-1,0 0 1,0 0-1,-1 0 1,0 1 0,0 0-1,0 0 1,-1 0-1,0 1 1,5 10 0,-2-2 124,-1 1 0,0 1 0,-1-1 1,-1 1-1,4 31 0,-4 84-2337,-4-112 1032,0 17-5004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2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6553,'0'0'9424,"0"1"-9403,-1-1 0,1 0-1,0 0 1,0 1 0,-1-1 0,1 0 0,0 1 0,0-1 0,-1 0 0,1 1 0,0-1 0,0 0 0,0 1-1,0-1 1,-1 1 0,1-1 0,0 0 0,0 1 0,0-1 0,0 0 0,0 1 0,0-1 0,0 1 0,0-1-1,0 0 1,0 1 0,0-1 0,1 1 0,-1-1 0,0 1 0,3 2 126,-1-1-1,1 0 1,0 1 0,0-1 0,0 0 0,0-1-1,0 1 1,0 0 0,0-1 0,4 1 0,18 11 798,-13-5-603,0 1 0,0 0 0,-1 1 0,0 1-1,18 21 1,-24-25-305,-1-1 0,1 1-1,-1 0 1,-1 0 0,1 0 0,-1 1-1,0-1 1,-1 1 0,0 0 0,0 0-1,-1-1 1,2 16 0,-4-21-36,1 0 0,-1 0-1,1 0 1,-1 1 0,0-1 0,1 0 0,-1 0-1,0 0 1,-1-1 0,1 1 0,0 0 0,0 0 0,-1 0-1,1-1 1,-1 1 0,1-1 0,-1 1 0,0-1-1,-2 1 1,-43 26-34,29-18-21,-138 59-551,152-67 567,18-1-188,373 6 2219,-244-8-6488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6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1 401 6065,'0'0'5285,"50"-22"-4096,50-19-742,2 5 1,1 4-1,127-22 0,154-5 1,838-58 1301,16 78-569,-1159 39-1207,1009 2 254,-9 55-2046,-927-42 690,47 5-1370,-62-11-2004,-62-7-251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9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5521,'0'0'5756,"-2"10"-4250,1-6-1304,0-1-86,1 0-1,-1 0 1,1 0 0,-1 0 0,1 0-1,0 0 1,0 0 0,0 0-1,0 0 1,1 0 0,-1-1 0,1 1-1,0 0 1,0 0 0,0 0 0,0-1-1,0 1 1,1 0 0,-1-1-1,1 1 1,-1-1 0,1 0 0,0 1-1,2 1 1,17 16 458,1-2-1,0 0 1,1-1-1,1-2 1,1 0 0,0-1-1,1-2 1,0-1-1,36 11 1,335 77 1606,-190-52-1818,1321 417 835,-1413-423-1148,372 127 30,-343-126-70,207 34 0,-191-59-947,-82-20-2186,-67 2 1661,1-1 0,-1-1 1,0 0-1,13-5 0,19-17-6507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19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0 144,'0'0'11384,"28"38"-9977,184 253 2131,171 186 3280,-346-434-6580,-15-15 63,-22-28-286,0 0-1,0 0 0,1 1 1,-1-1-1,0 0 0,0 1 1,1-1-1,-1 0 1,0 0-1,0 1 0,0-1 1,0 0-1,1 1 0,-1-1 1,0 0-1,0 1 0,0-1 1,0 0-1,0 1 0,0-1 1,0 1-1,0-1 0,0 0 1,0 1-1,0-1 0,0 0 1,0 1-1,0-1 0,-1 0 1,1 1-1,0-1 0,0 0 1,0 1-1,0-1 1,-1 0-1,1 0 0,0 1 1,0-1-1,-1 1 0,-23 0 841,18-1-719,-194 1 914,-54-1-1769,5-2-3733,86-3-4019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20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910 1 7826,'0'0'5099,"-35"11"-3712,-8 3-903,-3 1 269,0-1 0,-85 12-1,-433 19 666,529-43-1357,34-2-61,1 0-1,0 0 1,-1 0-1,1 0 1,0 0-1,-1 0 0,1 0 1,0 0-1,-1 0 1,1 0-1,0 0 1,-1 1-1,1-1 0,0 0 1,-1 0-1,1 0 1,0 0-1,-1 1 1,1-1-1,0 0 1,0 0-1,-1 1 0,1-1 1,0 0-1,0 1 1,0-1-1,0 0 1,-1 0-1,1 1 1,0-1-1,0 0 0,0 1 1,0-1-1,0 0 1,0 1-1,0-1 1,0 1-6,0 0 1,1 0-1,-1 0 1,1 0 0,-1-1-1,1 1 1,-1 0 0,1-1-1,-1 1 1,1 0 0,0-1-1,-1 1 1,1-1-1,0 1 1,0-1 0,1 2-1,155 70-78,18 18 608,252 174 0,-193-87-4199,-168-121-2073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21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3209,'0'0'9744,"-16"5"-8175,4-2-1336,8-2-138,-1 0-1,1 1 0,-1-1 0,1 1 0,0 0 0,0 0 1,-5 3-1,9-5-86,0 1 1,0-1 0,0 0 0,0 1-1,0-1 1,0 0 0,0 1 0,0-1-1,0 0 1,0 0 0,0 1-1,1-1 1,-1 0 0,0 0 0,0 1-1,0-1 1,0 0 0,0 1-1,0-1 1,1 0 0,-1 0 0,0 0-1,0 1 1,1-1 0,-1 0-1,0 0 1,0 0 0,0 0 0,1 1-1,-1-1 1,0 0 0,1 0-1,-1 0 1,0 0 0,0 0 0,1 0-1,-1 0 1,0 0 0,1 0-1,-1 0 1,0 0 0,0 0 0,1 0-1,-1 0 1,44 8 504,1336 80 6050,-179-72-3826,-1081-16-2559,-74 1-838,-43 0-562,-9-1-282,-67-1-2691,40-1 1054,-38-9 0,-38-16-2999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22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4449,'0'0'2834,"6"31"-1718,8 36-354,40 225 1920,2 438 1916,-52 21-539,-6-436-3093,2 333-1652,-1-635-501,-2-13 287,0-8-352,-8-53-2051,-18-245-5433,9 134 3334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2:22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5593,'14'178'1184,"4"54"521,7 48 151,-4 3 225,4-25 375,0-2-495,-3 0-873,-4-21-576,-8-48-360,-6-49-152,-4-45-112,0-20-920,0-1-985,0-6-351,0-24-649,0-27-616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6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834 309 3137,'0'0'9786,"-1"-29"-7555,-9-144 1227,9 169-3305,1-1 0,-1 1 1,-1 0-1,1 0 0,-1 0 0,0 0 1,0 0-1,0 0 0,0 0 0,0 0 1,-1 1-1,0 0 0,0-1 0,0 1 0,0 0 1,0 0-1,-1 0 0,1 1 0,-1-1 1,0 1-1,0 0 0,0 0 0,0 0 0,-8-2 1,-5-1-52,0 0 0,0 1 0,0 1 0,0 0 0,-19 0 1,13 3-90,0 1 1,0 1 0,0 1 0,0 0 0,1 2 0,0 1 0,0 1 0,0 0-1,0 2 1,1 1 0,-31 19 0,21-10-3,2 2 1,1 1-1,1 1 0,1 1 0,0 1 1,-39 54-1,52-62-22,2 1 1,0 1-1,1 0 0,0 1 1,2-1-1,0 2 0,2-1 1,0 1-1,1 0 0,-3 33 1,7-40 3,0 0 1,1 0 0,1 0-1,0 0 1,1 0-1,0-1 1,1 1 0,1-1-1,0 0 1,1 0 0,0 0-1,1 0 1,0-1-1,1 0 1,1 0 0,0-1-1,11 13 1,-5-9-44,2 0 0,0-1 0,0-1 0,1 0 0,1-2 0,0 0 0,1 0 0,0-2 0,22 8 0,-15-9-249,1 0 0,0-2 0,1-1 0,-1-1-1,1-1 1,40-2 0,-58-1-27,-1 0-1,1-1 1,0-1-1,-1 0 1,1 0-1,-1-1 1,1 0-1,-1 0 1,0-1-1,0-1 1,-1 1-1,17-12 1,-16 8-556,1-1 0,-2 0 0,1 0 0,-1 0 0,0-1 0,6-11 0,15-39-4982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6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4577,'0'0'13121,"39"7"-11576,-14-2-1368,39 8 83,0-3 0,95 2 0,-61-12-164,109 5-65,-202-5-29,8 1 0,-1 0 0,0 1 0,22 6 0,-32-7-1,1 0 0,-1 0 0,1 0 0,-1 0 0,1 0 0,-1 0 0,0 1 0,0 0 0,0-1 0,0 1 0,0 0 0,0 0 0,0 0 0,-1 0 0,1 0 0,-1 0 1,1 0-1,-1 1 0,0-1 0,0 1 0,0-1 0,0 1 0,1 2 0,-1 3 61,0 0 0,-1 1 1,1-1-1,-2 0 0,1 0 1,-1 0-1,0 1 0,-1-1 1,0 0-1,-3 8 0,-5 9 391,-22 41 1,8-19-239,12-23-136,2 1 1,1 1-1,-9 36 1,15-50-637,1 0 1,1 0-1,0 1 0,1-1 0,0 0 1,0 0-1,2 0 0,-1 0 0,7 21 1,11 4-7194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7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7050,'0'0'13546,"46"220"-11513,-46-130-737,0 6-328,0 1-408,0-1-247,0-6-313,0-14-201,4-19-1087,6-21-1784,8-42-3594,0-39-71,3-25-849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4257,'0'0'7404,"-4"0"-6838,-1 0 3302,12 0-1530,31 0-863,54 0-1583,-28-1 156,68 2-2182,-131-1 1942,0 0-1,0 0 1,0 1 0,-1-1-1,1 0 1,0 0-1,0 0 1,0 1-1,0-1 1,0 1-1,-1-1 1,1 0-1,0 1 1,0-1-1,-1 1 1,1 0-1,0-1 1,-1 1-1,1 0 1,0-1-1,-1 1 1,1 0-1,-1 0 1,1-1-1,-1 1 1,0 0-1,1 0 1,-1 0-1,1 1 1,0 11-5579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7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1 7858,'0'0'5769,"39"201"-2808,-35-131-209,-4-4-1496,0-9-904,-11-6-352,-42-6-1872,3-15-2745,0-17-3129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7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9466,'0'0'11450,"260"-9"-10273,-153 9-985,4 0-192,32-6-2553,-26-6-3816,-28-6-1793</inkml:trace>
  <inkml:trace contextRef="#ctx0" brushRef="#br0" timeOffset="1">1253 431 7634,'0'0'16027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0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3305,'0'0'16482,"1"29"-15200,-1-13-1058,14 202 2080,-6-152-1630,-1-3-124,2 0 0,3 0 1,27 81-1,-37-138-512,1 0-1,0 0 0,0 0 0,0-1 0,5 7 1,-7-11-28,-1 0 0,1 0 0,0-1 0,-1 1 0,1 0 1,0 0-1,-1-1 0,1 1 0,0-1 0,0 1 0,0 0 0,-1-1 1,1 0-1,0 1 0,0-1 0,0 1 0,0-1 0,0 0 0,0 0 1,0 1-1,0-1 0,0 0 0,0 0 0,0 0 0,0 0 0,0 0 1,0-1-1,0 1 0,0 0 0,0 0 0,0 0 0,-1-1 0,1 1 1,0-1-1,0 1 0,0-1 0,0 1 0,0-1 0,-1 1 0,1-1 1,0 0-1,0 1 0,-1-1 0,1 0 0,-1 0 0,2-1 0,10-16 109,-1 0-1,-1-1 0,-1-1 0,0 0 1,7-25-1,5-11-109,51-150-497,-20 52-2456,-46 136 1244,2 1 1,17-32-1,-19 41-338,-1 0-1,1 0 0,1 1 1,8-8-1,7-2-7000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0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0 56,'0'0'10969,"0"0"-10858,-1 0 1,1 0-1,-1 0 1,1 1-1,-1-1 1,1 0-1,-1 0 0,0 0 1,1 1-1,-1-1 1,1 0-1,-1 1 1,1-1-1,0 0 0,-1 1 1,1-1-1,-1 1 1,1-1-1,0 1 1,-1-1-1,1 0 1,0 1-1,-1-1 0,1 1 1,0 0-1,0 0 1,-14 22 1098,1 0 1,1 1-1,1 1 1,-10 33-1,14-32-875,0 1-1,2 1 0,1-1 1,-1 34-1,5-53-372,1-1 1,-1 1-1,1 0 0,0-1 0,1 1 1,0 0-1,0-1 0,1 0 1,0 1-1,0-1 0,0 0 0,1-1 1,0 1-1,10 11 0,-3-6-673,0 0 0,2-1-1,-1-1 1,1 0 0,1 0-1,16 7 1,51 23-6924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1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6585,'0'0'7618,"-25"159"-5650,18-72-583,7 10-625,0-4-216,0 0-208,0-8-184,0-7-80,0-12-72,0-12-816,0-20-1769,18-34-983,14-25-2386,0-26-191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2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1 6977,'0'0'4409,"17"168"-2264,-13-86-169,0 2-871,-4 0-729,0 1-376,0-10-352,-40-6-2249,5-24-2856,-5-21-1129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2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1 239 5177,'0'0'8082,"189"30"-7786,-114-18-216,3-6-80,11-6-1032,-21 0-2857,-18-21-1616</inkml:trace>
  <inkml:trace contextRef="#ctx0" brushRef="#br0" timeOffset="1">985 1 6289,'0'0'18924,"146"199"-17307,-121-145-977,-14 6-408,-11 12-232,-11 10-696,-78 29-1817,4-15-4472,-4-17-3770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8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6 118 7626,'0'0'19617,"-2"-4"-18399,1 3-1200,1 1 0,0 0 0,-1 0 0,1-1 0,0 1 1,0 0-1,-1-1 0,1 1 0,0 0 0,0-1 0,0 1 0,0 0 0,-1-1 1,1 1-1,0-1 0,0 1 0,0 0 0,0-1 0,0 1 0,0-1 1,0 1-1,0 0 0,0-1 0,0 1 0,0-1 0,0 1 0,1 0 0,-1-1 1,0 1-1,0 0 0,0-1 0,0 1 0,1 0 0,-1-1 0,0 1 1,0 0-1,1-1 0,19-2 538,48 14 306,-30-4-419,613 30 1262,-517-35-1654,838 10-51,-950-13 0,-23-3 0,0 3 0,0-2-68,-1 1 1,1-1-1,-1 1 0,1-1 0,-1 1 1,0 0-1,0-1 0,-3-2 1,-43-33-3137,-12-3-4219,47 33 5229,-57-39-12614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8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527 663 920,'0'0'1343,"-41"-17"-988,-136-57-482,155 64 95,1 0 0,1-2 1,0 0-1,0-1 0,2-1 0,-1-1 0,2 0 0,0-2 0,1 0 0,-14-19 0,18 19 559,1 0 0,2 0-1,-1-1 1,-7-22 0,9 16 1447,1 0 1,-7-53 4231,21 79-4371,7 11-1069,-3 0-255,-1 0 0,0 0 0,-1 1-1,0 0 1,-1 1 0,-1 0 0,10 30-1,-4-4 225,14 79-1,0 158 278,-21-180-860,21 109-1,-25-196-157,0 1 3,1 0-1,0 0 0,6 14 0,-9-24 3,1 0 0,0 0-1,0 0 1,0 0 0,0 0-1,0 0 1,1-1 0,-1 1-1,1 0 1,-1-1 0,1 1-1,-1-1 1,1 1 0,0-1 0,0 0-1,0 0 1,-1 1 0,1-2-1,0 1 1,0 0 0,1 0-1,-1 0 1,0-1 0,3 1 0,-4-1 2,1 0 0,0 0 0,0 0 0,0-1 0,0 1 0,-1 0 0,1-1 0,0 1 0,0-1 0,-1 0 0,1 1 1,0-1-1,-1 0 0,1 0 0,-1 0 0,1 0 0,-1-1 0,0 1 0,3-3 0,19-33 49,-16 23-35,161-365 241,-121 260-1124,4 2 1,69-113-1,-40 111-2584,-22 41-1811,-2 11-2643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8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647 201 10250,'0'0'11264,"-35"-30"-10295,-115-92-575,141 115-372,-1 0 1,1 1-1,-1 0 0,-1 0 1,-15-5-1,21 10-14,-1-1-1,0 1 0,0 1 0,0-1 0,1 1 1,-11 0-1,-4 1 7,9 0-11,0 0 1,1 1 0,-1 0 0,1 0-1,-1 2 1,1-1 0,0 1 0,0 1-1,0-1 1,1 2 0,0-1 0,0 1-1,0 1 1,1 0 0,0 0 0,0 0-1,1 1 1,-1 0 0,-5 11-1,-3 2-1,2 2 0,0-1 0,2 2 0,0 0 0,2 0 0,-14 50 0,16-40 53,2 1 1,2 0 0,0 69-1,4-91-44,0 0 0,1-1 0,0 1 0,1 0 0,0-1 0,1 1-1,1-1 1,0 0 0,0 0 0,1 0 0,1-1 0,0 0 0,1 0 0,0 0 0,0-1-1,1 0 1,0 0 0,15 12 0,-14-13-67,2-1 1,-1 0-1,1-1 0,0 0 0,0 0 1,1-1-1,0-1 0,0 0 1,1-1-1,-1 0 0,1-1 0,0 0 1,0-1-1,0 0 0,0-1 1,0-1-1,21-1 0,-30 0-61,0 1-1,0-1 1,0 0-1,0-1 0,0 1 1,-1 0-1,1-1 1,0 0-1,-1 0 1,1 0-1,-1-1 1,0 1-1,5-4 1,-2-2-414,1 1 1,-1-1 0,9-15 0,-9 13 9,5-6-2085,15-35 1,-4-18-3862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28174,'0'0'2096,"0"0"-1394,0 0-518,0 0 57,0 0 91,0 3-89,2 1-223,0-1 0,1 0-1,-1 0 1,1 0 0,0 0 0,-1 0-1,1 0 1,1-1 0,-1 1 0,0-1-1,0 0 1,1 0 0,-1 0 0,1-1-1,0 1 1,-1-1 0,1 0 0,0 0-1,0 0 1,0 0 0,0-1 0,1 1-20,18 5 95,77 29-51,583 178 177,-681-213-221,0 0 0,-1 0 0,1 1 0,-1-1 0,1 1 0,0-1 0,-1 1 0,1-1 0,-1 1 0,0 0 0,1 0 0,-1 0 0,1 0 0,-1 0 0,0 0 0,0 0 0,0 0 0,0 0 0,0 0 0,0 1 0,0-1 0,0 1 0,0-1 0,0 0 0,-1 1 0,1-1 0,-1 1 0,1 0 0,-1-1 0,1 1 0,-1-1 0,0 1 0,0 0 0,0-1 0,0 1 0,0-1 0,0 1 0,-1 0 0,1-1 0,0 1 0,-1 1 0,-1 9 0,0 0 0,0 0 0,-2 0 0,1 0 0,-1-1 0,-1 1 0,0-1 0,-1 0 0,0 0 0,-1-1 0,0 0 0,0 0 0,-7 6 0,4-2 0,-411 515-1236,387-479-521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4249,'0'0'11126,"-3"0"-10178,-7-3-322,15 2 215,21 5 238,-18-1-936,0 1 0,0 0 0,0 1 0,-1-1 0,0 2 0,0-1 0,0 1 0,0 0 0,-1 0 0,0 1 0,-1 0 0,1 0 0,-1 0 0,-1 1 0,1 0 0,-1-1 0,-1 2 0,1-1-1,-1 0 1,-1 1 0,1-1 0,-2 1 0,1 0 0,-1 0 0,0 9 0,-2-15-116,1 0 0,-1 0 0,1 0 0,-1 0 0,0 0 0,-1 0 1,1-1-1,0 1 0,-1 0 0,1 0 0,-1-1 0,0 1 0,0-1 0,0 0 0,-3 3 0,-42 34 76,29-25-95,-31 21-5,30-21-11,1 0-1,0 1 1,-17 17 0,36-31-13,-1 0 0,1-1 0,-1 1 1,1-1-1,-1 1 0,1-1 1,0 1-1,-1-1 0,1 0 1,0 1-1,-1-1 0,1 0 0,0 1 1,-1-1-1,1 0 0,0 0 1,0 0-1,-1 1 0,1-1 0,0 0 1,0 0-1,-1 0 0,1 0 1,0-1-1,0 1 0,0 0 1,37 3 281,-31-3-258,19 1-450,68 7 2176,-49 1-4012,-6 6-5785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9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6593,'0'0'8273,"41"4"-7532,131 10-231,-12-10 343,-111-5-319,-49 1-487,0 1 1,1-1 0,-1 0 0,1 0-1,-1 0 1,1 0 0,-1 0 0,0 0-1,1 1 1,-1-1 0,0 0 0,1 0-1,-1 1 1,1-1 0,-1 0 0,0 0-1,0 1 1,1-1 0,-1 0 0,0 1-1,0-1 1,1 1 0,-1-1 0,0 0-1,0 1 1,0-1 0,1 1 0,-1-1-1,0 1 1,1 20 869,-8 17 255,-14 18-428,14-39-714,0 0 0,1 0 1,-5 29-1,5 31-1585,6-26-2542,0-20-789,0 2-2657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9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 1 1744,'0'0'13374,"-12"11"-11483,-1 1-1553,0 2 0,2-1 0,-1 2 0,2-1-1,0 1 1,1 1 0,-9 19 0,-17 48 1195,4 2 0,-30 133-1,48-154-1464,3 0-1,3 1 0,2 0 0,5 81 1,1-135-237,0 0-1,0 0 1,1 0 0,1 0 0,5 15 0,-7-22 13,1 0-1,0 0 1,0 0-1,1 0 1,-1 0-1,1-1 1,0 1-1,0-1 1,0 0-1,0 0 1,1 0-1,0 0 1,-1 0-1,1-1 1,5 3 0,6 0-1083,1 0 0,-1-2 1,1 0-1,0 0 0,0-2 1,0 0-1,0-1 0,32-3 1,34-10-5982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29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9506,'0'0'11755,"100"214"-9731,-82-145-1016,-11 9-640,-7 7-200,0-1-168,-18 3-688,-32 1-1968,4-22-4266,3-24-1712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4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2232,'-3'3'18742,"1"-1"-18599,0 1 1,0 0 0,0 0-1,0 0 1,0 1-1,1-1 1,-1 0 0,1 1-1,0-1 1,0 1-1,0-1 1,0 1-1,0 5 1,-3 63 1835,3-31-958,-11 101 1337,-14 184-1479,25-291-6287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6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525 442 840,'0'0'3826,"1"-32"-3266,8-104 89,-6 116-439,2 0 0,0 0 0,1 0 1,0 1-1,12-22 0,5-17 1680,-21 48-828,1 1 1,-2-1 0,1 1-1,0-19 1,-3 27-911,1 0-1,-1 1 1,1-1-1,-1 0 1,0 1 0,1-1-1,-1 1 1,0-1-1,1 1 1,-1-1-1,0 1 1,0-1 0,1 1-1,-1 0 1,0-1-1,0 1 1,0 0-1,1 0 1,-1 0 0,0-1-1,0 1 1,0 0-1,0 0 1,0 0 0,1 0-1,-1 1 1,0-1-1,0 0 1,0 0-1,-1 1 1,-4-1 518,5 0-626,-15-1 363,1 1 1,-1 1 0,1 0 0,-1 1 0,1 1 0,0 0 0,-1 1-1,-14 6 1,8 0-320,1 1 0,0 0 0,0 2 0,2 0 0,0 2 0,0 0 0,1 1 0,1 0-1,1 2 1,0 0 0,2 0 0,0 2 0,0 0 0,2 0 0,1 1 0,1 1 0,0 0 0,2 0-1,0 0 1,2 1 0,-4 24 0,-1 19-61,-3 110-1,14 70-12,2-105-16,7 104 237,-1-1-4316,-7-243 3914,-1 0 0,0-1 0,0 1 0,0 0 0,0 0 0,0 0 0,0 0 0,0-1 0,0 1 0,0 0 0,-1 0-1,1 0 1,0-1 0,0 1 0,-1 0 0,1 0 0,-1-1 0,1 1 0,-1 0 0,1-1 0,-1 1 0,1 0 0,-1-1 0,1 1 0,-1-1 0,0 1 0,1-1-1,-1 1 1,0-1 0,1 0 0,-1 1 0,0-1 0,0 0 0,1 1 0,-1-1 0,0 0 0,0 0 0,0 0 0,0 0 0,-3 0-639,0 0 0,1-1 0,-1 0 0,1 0 1,0 0-1,-1-1 0,1 1 0,-6-4 0,-29-22-6106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7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6401,'0'0'6050,"264"24"-3322,-150-15 289,11-3-777,3-3-799,0 0-305,-10 0-536,-18 0-376,-14 3-224,3-6-176,-25 0-2833,-21 0-7081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37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6033,'0'0'12624,"18"-4"-11474,60-8 529,133-4 0,101 16 747,-141 2-1635,-138-2-768,134 2 241,-131 0-609,0 2 0,51 12 1,-16 4-3137,-17-4-4678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40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5553,'0'0'3521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41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1 104,'0'0'18700,"65"81"-21437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52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 2865,'0'0'12978,"0"6"-10824,0 6-1922,1 5-5,-1 0-1,-1 0 1,-1 0-1,0-1 1,-1 1-1,-7 19 1,-13 20-107,-3-1-1,-39 62 1,31-59-150,-38 88 0,71-143 9,-7 23-29,7-25 45,1-1 1,0 1-1,0-1 0,0 1 0,0-1 0,0 1 1,0-1-1,0 1 0,0-1 0,0 1 1,0-1-1,0 1 0,0-1 0,1 1 1,-1-1-1,0 1 0,0-1 0,0 1 1,1-1-1,-1 1 0,0-1 0,1 0 1,-1 1-1,0-1 0,1 1 0,-1-1 0,0 0 1,1 1-1,-1-1 0,1 0 0,-1 0 1,0 1-1,1-1 0,-1 0 0,1 0 1,-1 0-1,1 1 0,-1-1 0,1 0 1,-1 0-1,1 0 0,-1 0 0,2 0 1,38 0 34,-1-1 0,1-3 1,65-13-1,7-12-6,195-46-37,-306 74-63,0 1 1,0-1-1,-1 0 0,1 1 1,0-1-1,-1 0 1,1 0-1,0 1 1,-1-1-1,1 0 1,-1 0-1,1 0 1,-1 0-1,0 0 0,1 0 1,-1 0-1,0 0 1,0 0-1,0 0 1,0 0-1,1 0 1,-1 0-1,0 0 1,-1 0-1,1 0 1,0 0-1,0 0 0,0 0 1,-1-1-1,0-4-633,1-25-3469,0-4-2729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8146,'0'0'11002,"125"0"-10434,-71 0-48,-1-9-224,-3 3-120,-10-3-168,-8 6-8,-7-3 0,-4 3-912,0-12-1784,-3 0-1233,-4 0-2553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4:52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4417,'0'0'7434,"-47"205"-5138,22-91 729,-3 10-1369,-26 56-1656,8-29-3345,-7-19-8625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0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1 1408,'0'0'9470,"-9"3"-8619,15 1-734,1-1-1,0 0 1,0 0 0,0-1-1,0 0 1,13 2-1,-8-1 146,6 1-83,0 1 0,-1 1 0,0 0 0,-1 2 0,1 0 0,25 16 1,-38-20-167,1-1 0,-1 1 1,1 0-1,-1 1 0,0-1 1,0 1-1,-1-1 1,1 1-1,-1 0 0,0 0 1,-1 1-1,1-1 0,-1 0 1,0 1-1,0 0 1,-1-1-1,0 1 0,0 0 1,0 0-1,0 0 1,-1 0-1,0 0 0,-1 0 1,0 6-1,0-8-5,0 0 0,-1 0-1,0 0 1,1 0 0,-1 0-1,0 0 1,-1 0 0,1-1 0,-1 1-1,0-1 1,0 0 0,0 0 0,-6 5-1,-54 38 20,35-28-6,-119 98 327,136-103-171,14-7 156,23-5 259,-13-2-582,30 0 189,-21 0-165,1 1 0,-1 1 0,24 3 0,-40-3-5,0 0 0,0 1 1,0 0-1,-1 0 1,1 0-1,0 0 1,-1 1-1,0 0 1,0 0-1,1 1 1,-2-1-1,1 1 1,0 0-1,-1 1 0,8 8 1,-11-10 49,1-1 0,0 1 0,-1 0 0,0-1-1,1 1 1,-1 0 0,0 0 0,-1 0 0,1 0 0,0 0 0,-1 1 0,0-1 0,0 0 0,0 0 0,0 0 0,0 0-1,0 0 1,-1 0 0,0 0 0,1 0 0,-1 0 0,0 0 0,-1 0 0,1 0 0,0 0 0,-1 0 0,0-1-1,1 1 1,-1-1 0,0 1 0,0-1 0,-1 0 0,1 0 0,-3 2 0,-12 7 16,0 0 0,-1-2 1,0 0-1,0-1 0,-1-1 1,-30 8-1,35-12-441,0-1 0,0 0 0,0-1 0,-17 0 0,22-2-338,0 0 0,0 0 0,0-1 0,0 0 0,0 0 0,0-1 0,-10-4 0,-32-26-6903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2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24 7474,'0'0'12956,"-8"-5"-11925,4 1-880,-18-10 172,22 14-310,-1 0 1,0 0-1,1 0 1,-1-1 0,0 1-1,1 0 1,-1 0-1,0 0 1,0 1 0,1-1-1,-1 0 1,0 0-1,1 0 1,-1 0 0,1 1-1,-1-1 1,0 0-1,1 1 1,-1-1 0,1 0-1,-1 1 1,1-1 0,-1 1-1,1-1 1,-1 1-1,1-1 1,-1 1 0,1-1-1,-1 1 1,1-1-1,0 1 1,-1 0 0,1-1-1,0 1 1,0 0-1,0-1 1,-1 1 0,1-1-1,0 1 1,0 0 0,0 0-1,-55 187 3782,-17 70-1082,68-243-2832,1 0 0,-1 30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6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28 4913,'0'0'5421,"0"-5"-4507,0-13-311,0 13-118,0 8-46,-16 534 3793,0-49-3693,-12 778 928,20-631-513,-17 367 537,-3-367-2117,32-736-4036,21-126-1,-22 204 3957,18-140-3942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6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10 728,'-5'0'15321,"229"-4"-11891,-87-2-2749,259 25-1,453 57 1820,-204-25-2123,-252-25-723,0-24-291,-201-3 402,-127 4-346,126 24-1,-6-1-284,17-17-2765,-70-8-3939,-90-1 3222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7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0 200,'0'0'7386,"-5"28"-7009,-2 4-146,0-4 47,2 0 0,1 1 0,1-1 0,2 30-1,-13 674 4792,14 235-353,6-284-3622,-6-680-1093,-10 674 1527,10-541-1336,-18 720-40,9-672-3055,8-64-4292,1-76 1679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8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0 112 2665,'0'0'9272,"39"-1"-8554,128-4-161,188-11 2651,-100 11-1636,420-1 424,-267 43-1685,18 0-46,-366-36-256,154-3 68,-205 1-191,1-1 0,-1 0 0,0 0-1,1-1 1,-1 0 0,0 0 0,-1-1 0,1 0 0,-1-1 0,1 0 0,7-6 0,-6 3-1099,-1 0 0,0 0 0,-1-1 0,13-17 0,5-22-7154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19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1 142 2336,'0'0'10931,"5"-9"-9451,-1 4-1325,1-1-1,-1 1 0,1-1 1,0 2-1,0-1 0,1 0 1,-1 1-1,12-7 0,-1 3-16,0 0-1,35-11 1,-12 7 46,1 3 0,0 1 0,64-5 0,125 8 801,-175 5-804,88 7 797,206 35 1,75 6-380,-100-46-4284,-194-7-2795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0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4089,'0'0'8314,"0"168"-7850,0-111-256,0-2-136,4-7-64,3-6 0,0-9-8,0-9-784,-3-15-1121,13-21-391,1-24-441,0-15-2592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0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 3545,'0'0'4759,"40"-5"-4056,136-15-253,-144 17-327,0 2 1,0 0 0,61 9-1,-71-4-47,0 1 0,0 2 0,-1 0-1,40 19 1,-53-21-25,0-1 0,-1 1 0,0 0 1,0 0-1,0 1 0,0 0 0,-1 0 0,9 11 0,-13-15-8,-1 1 0,1-1 0,0 0 0,-1 1 0,0-1 0,0 0 0,0 1 0,0 0 0,0-1 0,0 1 0,-1-1 0,1 1 0,-1 0 0,1 0 0,-1-1 0,0 1 0,0 0 0,-1 0 0,1-1 0,-1 1 0,1 0 0,-1-1 0,0 1 0,0-1 0,0 1 0,0-1 0,0 1 0,0-1 0,-1 1 0,1-1 0,-1 0 0,-3 3 0,-4 4 35,0-2-1,-1 0 0,0 0 1,0 0-1,0-1 0,-1-1 1,-19 8-1,-86 23-433,112-35 325,-16 4-595,-1-1-1,0-1 0,-32 1 1,-23-4-3782,31-3-647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8906,'0'0'9133,"14"28"-8723,46 90 52,-51-102-219,-1 1 0,10 31 0,-16-39-41,-1 0-1,0 0 1,0 0 0,-1 13 0,0-15-79,0-1-71,-1-1 0,0 0 0,0 0-1,0 0 1,0 0 0,-1 0 0,0 0-1,0 0 1,-1 0 0,1-1 0,-1 1-1,0-1 1,-5 6 0,-6 6-15,-1 0 0,-17 13-1,15-14-34,-7 7-18,-2 3-269,0-2 1,-1-1-1,-35 21 1,61-43 279,1 0 1,0 0-1,0 0 0,-1 0 1,1 0-1,0 0 0,0 0 1,0 0-1,-1 0 0,1 0 1,0 1-1,0-1 1,0 0-1,-1 0 0,1 0 1,0 0-1,0 0 0,0 1 1,0-1-1,-1 0 0,1 0 1,0 0-1,0 1 0,0-1 1,0 0-1,0 0 0,0 0 1,0 1-1,0-1 0,0 0 1,0 0-1,-1 1 0,1-1 1,0 0-1,0 0 0,0 0 1,0 1-1,1-1 1,-1 0-1,0 0 0,0 1 1,0-1-1,0 0 0,0 0 1,0 0-1,0 1 0,0-1 1,0 0-1,0 0 0,1 0 1,-1 1-1,0-1 0,0 0 1,0 0-1,0 0 0,1 1 1,19 6-4,33 1-184,38 0-4668,-54-7-732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1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1 127 3497,'0'0'2296,"60"162"-2296,-45-129-376,-1-12-2544</inkml:trace>
  <inkml:trace contextRef="#ctx0" brushRef="#br0" timeOffset="1">286 0 4297,'0'0'5649,"-64"160"-5417,53-127-232,0-3 0,-10 12-792,3-9-856,-3-3-1449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1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1 103 3417,'0'0'3496,"214"-30"-2887,-114 9-409,7 2-200,7 4-512,-25 6-929,-29 0-3552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2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1 205 5145,'0'0'3073,"281"-45"-2753,-170 30-144,3-3-64,-3 0-24,-11 0 8,-18 0-88,-11 3-8,-10-7-224,-22 4-1144,-14 0-2425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2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1 4617,'0'0'3737,"-36"156"-2977,25-93-72,-3 10-128,-7 11-176,-1 3-240,1 3-72,0 1-72,3-10-336,3-6-792,5-18-552,10-32-737,0-19 201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2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0 3601,'0'8'5620,"20"19"-5239,61 91-166,-78-113-208,0-1 1,-1 0 0,1 1 0,-1 0-1,0 0 1,0-1 0,-1 1 0,1 0-1,-1 1 1,0-1 0,-1 0 0,1 0-1,-1 0 1,0 0 0,0 1-1,-1-1 1,-1 7 0,1-1-1,-1-5-26,1 0 0,-1-1 0,1 1 0,-2 0 0,1-1 0,-1 1 0,0-1 0,0 1 0,0-1 0,0 0 0,-1-1 0,0 1 0,0 0 0,-1-1 0,1 0 0,-1 0 0,-8 5 0,6-4-68,-1-1 0,0 0 0,0 0 0,-1-1 0,1 0 0,-1 0 0,1-1 0,-1 0 0,0 0 0,0-1 0,-10 0-1,17-1 71,0 0 0,0 1 0,-1-2 0,1 1 0,0 0 0,0 0 0,-1-1 0,1 1 0,0-1 0,0 0 0,0 1 0,0-1 0,0 0 0,0 0 0,0 0 0,-2-2 0,3 1 18,0 0-1,0 0 1,0 0-1,0 0 1,0 0-1,0-1 1,0 1-1,1 0 1,-1 0-1,1-1 1,-1 1-1,1 0 1,0-1-1,0 1 1,1-4-1,-1 4 10,0-1-1,0 0 1,1 1-1,-1-1 1,1 0 0,0 1-1,-1-1 1,1 1-1,1-1 1,-1 1 0,0 0-1,1-1 1,-1 1-1,1 0 1,-1 0 0,1 0-1,0 0 1,0 0-1,0 0 1,0 1 0,0-1-1,1 1 1,-1-1-1,0 1 1,1 0 0,-1 0-1,1 0 1,-1 0-1,1 0 1,3 0 0,10-2 6,-1 0 1,1 2 0,-1 0 0,18 1-1,-25 0-11,-7 0-7,0 0 1,-1 0 0,1 0 0,0 0 0,-1 0 0,1 0-1,0 1 1,-1-1 0,1 0 0,0 0 0,-1 1 0,1-1-1,-1 1 1,1-1 0,-1 0 0,1 1 0,-1-1-1,1 1 1,-1-1 0,1 1 0,-1-1 0,1 1 0,-1 0-1,0-1 1,1 1 0,-1-1 0,0 1 0,0 0 0,0-1-1,1 1 1,-1 0 0,0 1 0,0 23-2,0-20 11,0-3 0,0 0 1,0 0-1,0 0 0,0 0 0,0 0 0,0-1 1,0 1-1,-1 0 0,1 0 0,-1 0 1,1 0-1,-1-1 0,0 1 0,0 0 0,0 0 1,0-1-1,0 1 0,0-1 0,0 1 0,-1-1 1,1 0-1,0 1 0,-1-1 0,1 0 1,-1 0-1,1 0 0,-1 0 0,0 0 0,1 0 1,-4 1-1,2-1 3,0 1 1,0 0-1,0-1 1,0 2-1,0-1 1,0 0-1,-3 4 1,5-3-24,0 1-1,0-1 1,0 1-1,0 0 1,0-1-1,1 1 1,0 0 0,-1 0-1,2-1 1,-1 1-1,1 7 1,0 5-4,-1 86 776,0-102-755,0 1 1,0-1-1,0 0 1,1 0-1,-1 0 1,0 0-1,0 1 1,0-1-1,0 0 0,0 0 1,0 0-1,1 0 1,-1 1-1,0-1 1,0 0-1,0 0 1,0 0-1,1 0 1,-1 0-1,0 0 1,0 0-1,0 0 1,0 1-1,1-1 1,-1 0-1,0 0 1,0 0-1,0 0 1,1 0-1,-1 0 0,0 0 1,0 0-1,0 0 1,1 0-1,-1 0 1,0-1-1,0 1 1,0 0-1,1 0 1,-1 0-1,0 0 1,0 0-1,0 0 1,1 0-1,-1 0 1,0-1-1,0 1 1,0 0-1,0 0 1,0 0-1,1 0 0,-1-1 1,11-6 34,2-8-121,-1 0-1,0-1 1,18-31-1,-15 22-172,33-56-1473,-2 2-1140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3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0 201 6041,'0'0'4319,"38"-12"-4254,122-38-157,-144 45-144,-1 0 0,0-1-1,0-1 1,0 0 0,14-9 0,-24 12 45,-2 3 115,-1-1 1,1 0 0,-1 0 0,1 0 0,-1 0 0,0 0 0,0-1 0,0 1 0,0-1 0,0 1 0,-1-1 0,1 0 0,-1 1-1,0-1 1,0 0 0,0 0 0,0 0 0,0 0 0,0 0 0,-1 0 0,0 0 0,1 0 0,-1 0 0,0-1 0,-1 1 0,1-3-1,-1 5 90,1 0 0,0 1 0,0-1 0,0 0 0,0 1 0,-1-1 0,1 0 0,0 1 0,-1-1 0,1 1 0,0-1-1,-1 1 1,1-1 0,-1 0 0,1 1 0,-1-1 0,1 1 0,-1 0 0,1-1 0,-1 1 0,1-1 0,-1 1 0,0 0-1,1-1 1,-1 1 0,0 0 0,1 0 0,-1 0 0,0-1 0,1 1 0,-1 0 0,0 0 0,1 0 0,-1 0 0,0 0 0,0 0-1,1 1 1,-1-1 0,0 0 0,1 0 0,-1 0 0,-1 1 0,0-1 20,1 1 1,-1-1 0,0 1-1,0 0 1,0-1-1,0 1 1,0 0-1,1 0 1,-1 0-1,0 0 1,1 0-1,-1 1 1,1-1-1,0 0 1,-1 1-1,-1 2 1,-3 9 193,1 0 1,0 1-1,1 0 1,1 0-1,-4 26 0,-2 80 1050,9-103-1127,-8 514 1827,8-519-1977,0-6 1,1 1-1,-1-1 1,-1 0 0,1 1 0,-1-1 0,0 0 0,-1 0 0,1 0-1,-1 0 1,0 0 0,-1 0 0,0 0 0,-3 5 0,5-10 1,0 0 0,0 0 0,0 0 0,0 0 0,0-1 0,0 1 0,-1 0 0,1 0 0,0-1 0,-1 1 1,1-1-1,0 1 0,-1-1 0,1 0 0,-1 0 0,1 1 0,0-1 0,-1 0 0,1 0 0,-1 0 0,1 0 0,-1-1 0,1 1 0,0 0 1,-1-1-1,1 1 0,-1-1 0,1 1 0,0-1 0,0 1 0,-2-2 0,-2-1-5,1 0 0,0 0 0,0 0 0,1 0 0,-1 0 0,1-1 0,-5-6 0,-2-4-156,0-1 0,1-1 0,1 1-1,0-1 1,1-1 0,1 1-1,1-1 1,0 0 0,1-1 0,1 1-1,1-1 1,0 0 0,1 1-1,1-1 1,4-32 0,-1 41-18,0 0 0,0 1 0,0-1 1,1 0-1,1 1 0,-1 0 0,1 0 0,1 1 0,0-1 1,0 1-1,0 0 0,9-7 0,-2 0-147,49-50-1837,-2 6-1436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3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0 1648,'0'0'9141,"0"7"-9033,0 7-93,0 34 4,0-46-20,0 0 0,0 1 0,1-1 0,-1 0 0,1 0 0,0 0 0,-1-1 0,1 1 0,0 0 0,0 0 0,0 0 0,0 0 0,0-1-1,1 1 1,-1-1 0,0 1 0,1-1 0,-1 1 0,1-1 0,2 2 0,76 22-955,-80-25 956,1 1 0,-1-1 0,0 0 0,1 1 0,-1-1 0,0 1 0,1-1 0,-1 1 0,0-1 0,0 1 0,0-1 0,1 1 0,-1 0 0,0-1 0,0 1 0,0-1 1,0 1-1,0-1 0,0 1 0,0-1 0,0 1 0,0-1 0,0 1 0,-1 0 0,1-1 0,0 1 0,0-1 0,0 1 0,-1-1 0,1 1 0,0-1 0,-1 0 0,1 1 0,0-1 0,-1 1 0,1-1 0,0 0 0,-1 1 0,0 0 0,-15 15 48,-20 12-545,-1-2 0,-1-1 0,-65 30 0,120-84-4834,-13 25 5424,0 1-1,1-1 1,-1 1-1,1 0 1,0 0 0,0 1-1,0-1 1,0 1-1,0 0 1,0 0-1,1 1 1,-1 0-1,1 0 1,6-1 0,-11 5-32,0 0 1,0 0 0,-1 0 0,1 0 0,0 0 0,-1 0 0,0 0 0,0 0 0,0 0 0,0 0 0,-1 5 0,1-2 13,0 9 15,0 1-1,-1-1 0,-1 1 0,-1-1 0,0 0 0,-9 27 1,-11 26 125,13-34-108,-2-1 0,-18 35 0,21-56-196,7-25-585,2-12-909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4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347 0 2224,'0'0'3132,"33"1"-2833,99 7-135,-129-8-158,0 0 0,-1 0 1,1 1-1,-1-1 0,1 1 1,-1 0-1,1-1 0,-1 1 1,0 0-1,1 0 1,-1 1-1,0-1 0,0 0 1,4 4-1,-5-4-1,-1 0 0,1 0 0,-1 0 1,0 0-1,1 0 0,-1 0 0,0 0 0,1 0 0,-1 0 0,0 0 1,0 0-1,0 1 0,0-1 0,0 0 0,0 0 0,0 0 0,-1 2 1,0 4 34,1-2-17,0-1 1,-1 0-1,0 1 1,1-1-1,-2 1 1,1-1-1,0 0 1,-1 0-1,0 0 1,0 0-1,0 0 1,0 0-1,-1 0 1,1-1-1,-6 6 1,-4 2 52,0 0 0,0-1 0,-17 10 0,14-10 18,-111 72 1484,-179 86 0,291-161-1386,34-6-171,6-2 23,1-1 0,-1-2 0,1 0 0,-1-2 0,40-14-1,-18 2-252,-2-2-1,47-28 1,-82 42-278,-2 0 0,1-1 0,-1 0 0,0 0 0,0-1 0,-1 0 0,0 0 0,13-19 0,-5 2-2827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4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250 3 3665</inkml:trace>
  <inkml:trace contextRef="#ctx0" brushRef="#br0" timeOffset="1">250 3 3665,'-7'-3'1416,"-11"31"-192,0 17-23,1 12-9,-1 9-384,0 3-432,0 4-248,-3 2-128,-4 0-48,0-3-792,-4-2-1072,8-22-1001,7-21-888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4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3089,'0'0'5113,"171"178"-4985,-160-133-128,-4-6-432,-7-12-1961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6641,'0'0'12739,"204"-21"-12371,-158 15-232,-7 3-112,-3 0-24,-4 3-696,-3 0-1768,-8 0-905,-7 0-2240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5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4129,'0'0'4538,"-6"27"-3912,-6 31-111,3 0 1,-3 92 0,10 207 1471,-7 320-514,9-643-2047,0-34 534,0 0 0,0 0 0,0 0 1,0 0-1,-1 1 0,1-1 1,0 0-1,0 0 0,0 0 1,0 0-1,0 0 0,0 1 0,0-1 1,0 0-1,0 0 0,0 0 1,0 0-1,0 0 0,0 1 1,1-1-1,-1 0 0,0 0 1,0 0-1,0 0 0,0 0 0,0 1 1,0-1-1,0 0 0,0 0 1,0 0-1,0 0 0,0 0 1,1 0-1,-1 0 0,0 0 0,0 0 1,0 1-1,0-1 0,0 0 1,0 0-1,1 0 0,-1 0 1,0 0-1,0 0 0,0 0 0,0 0 1,0 0-1,1 0 0,-1 0 1,0 0-1,0 0 0,0 0 1,0 0-1,0 0 0,1 0 0,-1 0 1,0 0-1,0 0 0,0 0 1,0-1-1,0 1 0,1 0 1,-1 0-1,0 0 0,0 0 0,0 0 1,7-8-1256,13-27-2211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5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0 168 4529,'0'0'926,"38"-6"-44,135-17 237,-152 21-976,-7 1 5,1 0 0,-1-1 0,1-1 0,-1-1 0,0 0 0,24-10 0,22-24 335,-43 26-310,1 1 1,26-13-1,-31 19-94,1 1 1,0 0-1,0 1 1,0 0-1,0 1 1,0 1-1,25 0 1,102 15 340,-110-9-338,408 89 643,-124-21-578,-263-65 425,0-2 0,78 2 3317,-130 7-4225,0-8 576,14 778 1327,-14-733-1569,2 0-101,-4 1-1,-13 92 1,13-134-156,0 0 0,-2 0 0,1 0 0,-7 12 0,-1-4-584,-13 25-1309,-13 61-2878,37-104 4798,-1 1 0,1-1 0,-1 1 0,0-1 0,0 0 0,1 1 0,-1-1 0,0 0 0,0 0 0,-1 0 0,1 0 0,0 0 0,0 0 0,0 0-1,-1 0 1,1 0 0,0 0 0,-1-1 0,1 1 0,-1 0 0,1-1 0,-1 1 0,1-1 0,-1 0 0,1 0 0,-1 1 0,1-1 0,-1 0 0,-2-1 0,4 1 225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5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88 1464,'0'0'8674,"261"-18"-6737,-119-3-553,19 0-696,3 6-416,-7 3-272,21 12-248,-42 0-1888,-36 9-3554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6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1736,'0'0'9362,"-35"6"-8481,35-3-513,0 3-240,0-3-120,0 6 0,0 3-8,0 3 0,14 6-408,11 10-1449,0-4-1183,-7-9-2258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8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125 227 3737,'0'0'5784,"12"-3"-5119,43-12 387,1 2 0,0 3-1,83-4 1,188 10 888,35-4-1749,54-42-188,99-8-38,-213 41 40,592-17-93,-857 34 56,54-1-7,-1 4 0,126 20-1,-95 0-910,227 14-1,-215-37-651,60 3 626,-181-2 1003,0 1 0,-1 1 1,1 0-1,-1 0 0,1 1 1,-1 0-1,0 1 0,0 0 0,-1 1 1,0 0-1,19 15 0,-23-16 54,0 1-1,0 0 0,0 0 1,-1 0-1,0 1 0,0-1 1,0 1-1,-1 1 0,0-1 1,-1 0-1,1 1 0,-1 0 1,-1 0-1,0 0 0,0 0 1,0 0-1,-1 0 0,0 10 1,-8 1251 9351,-4-1276-7326,-14-17-2211,-1 2-1,-1 0 1,-1 2-1,-1 1 1,0 1-1,-1 2 1,-1 1-1,-1 1 1,0 2-1,-1 1 1,0 1 0,-44-6-1,-35 5-696,-146 5-1,242 6 745,-739 45-1945,201-4 1373,-47-34 315,460-7 289,-497-38-254,30-5 181,39 46 270,560-7-580,16-6-1289,5 3-73,2 1 0,-1 0 1,1 0-1,25-6 0,18-3-4640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8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5001,'0'0'3122,"0"26"-1438,0 316 2521,25 326 210,-23-662-7068,6-23-1205,6-37 1988,-13 47 1170,19-76-2766,-1-4 499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9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0 251 3921,'0'0'2526,"32"-24"-1195,109-76 16,-124 88-1118,2 2-1,-1 0 1,2 1 0,-1 1 0,1 1 0,0 1 0,36-7 0,-34 8-113,66-12 691,170-9 1,93 22 683,-226 5-1093,554 29 3414,-206-3-3115,599 39-537,-762-47-138,53 4-34,-202 6 16,-20-3 431,-135-26-374,-1 1 1,1 0 0,-1 0 0,0 0 0,1 1 0,-1-1-1,0 1 1,10 6 0,-12-6 50,-1 1 0,1-1 1,0 1-1,-1 0 0,0 0 0,1 0 0,-1 0 0,0 0 1,0 0-1,-1 0 0,1 1 0,-1-1 0,0 1 1,1 4-1,4 15 488,-2 0 1,-1 1 0,0 34 0,3 16 27,39 174 691,-26-161-1013,-4 1 0,5 107-1,-19-67-339,-1-124 5,0 1 0,0-1-1,0 0 1,-1 1 0,1-1 0,-1 0 0,0 0 0,0 0 0,-1 0 0,-2 7 0,2-9-55,0 0 0,1-1 0,-1 1 1,0 0-1,0-1 0,0 0 1,0 1-1,0-1 0,0 0 0,0 0 1,0 0-1,0 0 0,-1-1 0,1 1 1,0 0-1,-1-1 0,1 0 1,0 1-1,-1-1 0,1 0 0,-1 0 1,-3-1-1,-2 0-639,0 0 0,-1 0 0,1 0 0,0-1 0,0-1 0,0 1 0,1-1 0,-1 0 0,1-1 0,-1 0 0,1 0 0,-12-10 0,-41-35-7140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29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1968,'0'0'5576,"37"-1"-3986,536-4 3435,139 19-512,10-1-303,-363-11-2636,-179-1-3108,-4-1-7062,-114 0 319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0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1384,'0'0'3624,"-14"38"-2608,-48 129-84,55-145-740,2 1 0,0 0 1,1 1-1,1-1 0,1 1 0,2 30 0,0-15 26,-2 91 399,-11 400 286,9-268-1937,8-226-284,-3-34 1202,-1-1 1,1 0-1,-1 0 1,1 1-1,0-1 0,0 0 1,0 0-1,-1 0 1,1 0-1,0 0 1,0 0-1,1 0 0,-1-1 1,0 1-1,0 0 1,0 0-1,0-1 1,1 1-1,-1-1 0,2 1 1,25 2-2576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0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0 115 2969,'0'0'2000,"49"-11"-948,437-67 930,499 52 737,-444 73-2239,-4 40-315,-469-75-134,586 111 473,-15 55-1941,-619-171 1383,-12-5 31,-1 1-1,1 0 0,-1 0 1,11 7-1,-18-10 57,0 0-1,0 0 1,0 0 0,0 1 0,0-1 0,0 0 0,0 0-1,0 0 1,0 1 0,0-1 0,-1 0 0,1 0-1,0 0 1,0 0 0,0 1 0,0-1 0,0 0 0,0 0-1,-1 0 1,1 0 0,0 0 0,0 0 0,0 0-1,0 1 1,-1-1 0,1 0 0,0 0 0,0 0 0,0 0-1,-1 0 1,1 0 0,0 0 0,0 0 0,0 0-1,-1 0 1,1 0 0,0 0 0,0 0 0,0 0 0,-1 0-1,1 0 1,0 0 0,0 0 0,0-1 0,0 1-1,-1 0 1,1 0 0,-14 0 164,10 0-25,-1-1-1,0-1 0,1 1 0,-1 0 1,1-1-1,-1 0 0,1 0 1,0 0-1,0-1 0,-5-3 1,8 11-122,13 174 66,1-12 602,-3 73 1128,-4-188-1327,1 0-1,23 78 1,-30-130-610,0 1-1,0-1 1,0 1 0,0-1 0,0 0 0,0 1-1,0-1 1,0 1 0,1-1 0,-1 0 0,0 1-1,0-1 1,1 0 0,-1 1 0,0-1 0,0 0-1,1 1 1,-1-1 0,0 0 0,1 0 0,-1 1-1,0-1 1,1 0 0,-1 0 0,0 0 0,1 0-1,-1 1 1,1-1 0,-1 0 0,0 0 0,1 0-1,-1 0 1,1 0 0,-1 0 0,1 0 0,-1 0-1,0 0 1,1 0 0,-1 0 0,1 0 0,-1 0-1,0-1 1,1 1 0,-1 0 0,1 0 0,-1 0-1,0 0 1,1-1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8226,'0'0'8855,"29"14"-8238,89 44-14,-114-56-526,0 0 0,-1 0 0,1 0 0,-1 0-1,0 1 1,0-1 0,0 1 0,0 0 0,0 0 0,3 5 0,-5-7-51,0 1 1,-1-1 0,1 1-1,0-1 1,-1 1 0,1-1 0,-1 1-1,0-1 1,0 1 0,1 0-1,-1-1 1,0 1 0,0-1 0,-1 1-1,1 0 1,0-1 0,0 1-1,-1 1 1,-2 2 14,1-1 0,-1 1 0,0-1-1,0 1 1,0-1 0,-1 0 0,1 0 0,-1 0 0,-7 5-1,2-2 12,-3 5-32,-11 9-153,2 2 0,0 0 1,-33 47-1,54-70 127,-1 1 0,1-1 0,0 1 0,-1-1 0,1 1 0,0-1 0,-1 1 0,1-1 0,0 1 0,0-1 0,0 1 0,-1-1 0,1 1 0,0 0 0,0-1 0,0 1 0,0-1 0,0 1 0,0 0 0,0-1 1,0 1-1,0-1 0,0 1 0,0 0 0,1-1 0,-1 1 0,0-1 0,0 1 0,0-1 0,1 1 0,-1-1 0,0 1 0,1-1 0,-1 1 0,1-1 0,-1 1 0,0-1 0,1 0 0,-1 1 0,1-1 0,-1 0 0,1 1 0,-1-1 0,1 0 0,-1 1 0,1-1 0,-1 0 0,1 0 0,0 0 0,-1 0 0,1 0 0,-1 1 1,1-1-1,1 0 0,46-1 133,-24 0-186,102 1-2919,-71 0-1857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1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7618,'0'0'3619,"33"-2"-2376,8-2-782,-4-1 58,0 2 0,1 1 0,69 7 0,-66 2-328,-1 1 0,0 2 0,-1 2 0,0 2 0,-1 1 0,53 30 0,-47-20 101,-2 2 0,-1 1 0,-1 3 0,70 69 0,-70-55 11,-1 2-1,-3 2 1,-2 1-1,-2 1 0,-2 2 1,-3 2-1,-2 0 0,-2 1 1,-3 1-1,-3 2 1,-2-1-1,-2 2 0,-3 0 1,3 104-1,-9-47-30,-5 2-1,-29 203 1,-140 400 1374,139-611-1120,-6-2 0,-4-2 1,-5-1-1,-4-3 0,-104 158 1,104-191-509,-2-3 0,-123 121 0,132-149-9,-1-3 0,-2-1 0,-1-2 0,-1-3 0,-76 35 0,116-61-1102,-27 11 2539,24-13-5576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1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1568,'0'0'7642,"0"16"-9282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2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1 376,'0'0'9804,"-16"35"-8843,-53 118-311,-76 178-238,138-315-289,-1 0 0,2 0 1,0 1-1,2 0 0,-1 0 1,2 1-1,-2 31 0,5-48-82,0 0 1,0 0-1,0 0 0,0 0 0,1 0 0,-1-1 0,0 1 0,1 0 0,-1 0 0,1 0 0,-1 0 0,1 0 0,-1-1 0,1 1 0,0 0 0,-1-1 0,1 1 0,0 0 0,-1-1 0,1 1 0,0-1 0,0 1 0,0-1 0,-1 1 0,1-1 0,0 1 0,0-1 0,0 0 0,0 0 0,0 1 0,0-1 0,1 0 0,38 1 629,-28-1-458,12 0-23,0 0 1,0-2 0,0 0 0,-1-2-1,1 0 1,31-12 0,-24 5-446,1-2 0,32-19 0,-50 23-660,0 0 0,0-1 0,0 0 0,-2-1 0,1-1 0,11-14 0,4-14-4856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5:32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4625,'0'0'11098,"296"24"-8033,-99-12-1065,67 6-983,28 7-577,-10 5-280,-29 6-160,-39 3-160,-32-3-2873,-54-9-3616,-42-12-2945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00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538 1 1864,'0'0'9146,"-25"3"-7137,17-1-1938,0-1 1,0 2 0,1-1-1,-1 1 1,1 0-1,-1 1 1,1-1-1,0 1 1,0 1 0,1 0-1,-1 0 1,-8 9-1,-8 10 85,-36 46-1,43-49 31,-26 34 352,3 2-1,2 2 1,-48 102 0,64-112-247,2 0 0,3 1-1,1 1 1,3 0 0,-8 77-1,14-59-6,7 127 0,2-156-220,2-1-1,2 0 1,1 0 0,23 61 0,5-14 29,4-3 0,4-1 1,4-2-1,2-2 0,89 103 0,-128-168-62,17 21 26,41 64 0,-62-87-25,-1 1 0,0 0 1,-1 1-1,0-1 0,-1 1 1,0 0-1,-1 0 0,-1 0 0,0 0 1,0 16-1,-2-26-16,0 1 1,-1-1-1,0 1 0,0-1 1,0 0-1,0 0 0,-1 1 0,1-1 1,-1 0-1,0 0 0,0 0 1,0-1-1,0 1 0,0 0 1,0-1-1,-1 1 0,0-1 1,1 0-1,-6 3 0,-8 5 103,0 0 1,-26 11-1,15-8-70,5-2-52,-208 101-284,229-112-63,19-2-1462,-9-2 1014,1 0 0,-1-1 0,-1 0 0,1 0 0,-1-1 0,14-12-1,3-5-3636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01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950 1 3313,'0'0'9272,"-35"30"-8071,-115 100-120,104-88-346,1 2-1,2 1 1,-65 93-1,74-91-328,3 2 0,2 1 0,-25 59 0,39-74-312,2 1 0,2 0 0,1 0 0,1 1 0,-5 67 1,11-56-54,3 50 1,1-80-39,1-1 0,1 1 0,0-1 0,2 0 0,0 0 0,9 20 0,2-3 39,2-1 1,42 57-1,57 55 34,-67-87-20,68 106 1,-105-142-29,0 0-1,-2 1 1,-1 1-1,-1 0 1,0 0-1,-2 1 1,-1 0-1,5 48 1,-8-35 135,-5 68-1,1-88-96,-2 1 0,0-1 0,-1 0 0,-1 0 0,-13 29 0,-2-6-16,-2-2 1,-2 0-1,-1-2 0,-2-1 0,-2-1 0,-1-1 0,-2-1 1,-1-2-1,-1-2 0,-1-1 0,-2-1 0,-1-3 1,-1 0-1,-1-3 0,-68 27 0,85-42-41,-1 0-1,0-1 1,0-1-1,0-1 1,0-1 0,-27-2-1,66-7-580,35-10 589,0 2 0,0 2 0,1 2 0,1 3-1,60-2 1,-105 10-14,2-1-2,0 1 0,0 1 0,0-1 0,8 3 0,-14-2 2,1 0 1,-1 0-1,0 0 0,0 0 0,0 1 1,0-1-1,-1 1 0,1 0 1,0 0-1,-1 0 0,1 0 0,-1 0 1,1 1-1,-1-1 0,2 4 0,1 2 29,-1 0 0,1 0 0,-2 0 0,1 1 0,-1 0 0,-1 0 1,1-1-1,-2 1 0,2 11 0,2 95 391,-5-78-280,-30 451 1596,23-437-1589,-37 356 1150,39-309-793,3 0-1,13 112 0,-2-152-250,2-1-1,2 0 1,3-1 0,3 0 0,26 55 0,1-18-98,108 166 0,-126-216-689,2-2 0,2 0 1,63 60-1,-89-96 122,0 0 1,0 0 0,1-1-1,0 1 1,0-1-1,0-1 1,0 0-1,1 0 1,-1 0 0,1-1-1,14 3 1,-12-4-1125,0 0 0,0-1 0,-1 0 1,1-1-1,15-3 0,17-11-7574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04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1071 123 2457,'0'0'8392,"-22"-16"-7619,-73-51-228,87 61-340,-1 1 0,1 0 0,-1 0 0,0 1 0,-18-6 0,20 8 39,0 1 0,0 1-1,0-1 1,0 1 0,-10 1 0,2 0 93,7 0-199,-1 0 0,1 1 0,0 0 0,0 1 0,0-1 0,0 2 0,1-1 0,-1 1 0,1 0 0,0 0 0,0 1 0,-11 11 0,-1 1 148,1 0 1,2 2 0,-18 23-1,9-6 93,1 2-1,2 1 1,2 0 0,1 2-1,2 0 1,3 1-1,-17 72 1,16-35-63,4-1 0,3 1 0,3 113 0,7-158-283,1-2-1,2 1 1,1 0-1,2-1 1,15 43 0,74 150 69,-6-16-56,-79-175-40,-1 0 1,-2 0-1,-1 1 0,3 50 0,-8-40 5,-2-1 0,-6 57 1,2-78 3,0 0-1,-2 0 1,-1-1 0,-1 1 0,-1-1-1,-11 22 1,-1-6 31,-1-1 1,-2-1-1,-2-1 0,-1-2 0,-50 51 0,58-66-35,-2 0-1,0-2 0,-1 0 1,0-2-1,-1 0 0,-1-1 1,0-1-1,-1-2 0,0 0 1,-37 9-1,38-15-105,0-1 1,0-2 0,-32-1-1,29 0-144,7-5-122,14 2-88,13 3-845,13 3 1267,-1 2-1,0 1 0,0 0 0,21 10 0,12 4 33,-14-7 22,-15-7-20,-1 2 1,0 1-1,-1 0 0,28 17 1,-43-22 13,-1 1 0,1 0 0,-1 1 1,0-1-1,-1 1 0,1 0 0,-1 1 1,0-1-1,-1 1 0,1 0 1,-1 0-1,-1 0 0,1 1 0,-1-1 1,-1 1-1,0 0 0,2 8 0,1 18 256,-1 0-1,-3 66 1,-1-55-148,-2 298 430,2 276 133,6-480-495,37 220 0,-22-252-72,4-1-1,64 164 0,-65-214-64,3-2-1,43 66 1,75 89-106,-126-184 17,150 190-1808,-52-83-3901,-64-74-714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10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3993,'0'0'9957,"25"0"-7652,314 24 2902,53 17-3967,190 17-1341,-508-55-2326,-26-2-7421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10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407 0 10250,'0'0'10793,"30"30"-9522,101 95-629,-107-105-556,1-1 1,0-1-1,44 22 1,-53-32-78,-1 1-1,0 0 1,-1 1-1,1 1 1,24 24-1,-37-33-7,0 0-1,0 0 1,0 0-1,0 1 1,-1-1-1,1 1 1,-1-1 0,1 1-1,-1-1 1,0 1-1,0 0 1,0 0-1,0 0 1,-1 0 0,1-1-1,-1 1 1,0 0-1,0 0 1,0 0-1,0 0 1,-1 3 0,0-1 1,-1-1 1,0 1 0,0-1-1,0 0 1,-1 1 0,0-1 0,0 0-1,0-1 1,0 1 0,0-1-1,-1 1 1,0-1 0,-7 5 0,-45 30 24,-3-2 1,-80 35-1,-94 36-1246,72-41-3040,10-14-6355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6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2096,'0'0'1257,"43"-163"-1121,-40 148 200,1 3-112,3 9-224,-4 3-40,1 0-776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39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2 5017,'0'0'9181,"-5"0"-7152,-10 0 328,42 0-1227,215-1 2285,299 4-38,-192 26-1742,-26-1-686,778-25 268,-322-10-721,-391 31-274,-213-9-200,832 27 234,-597-44-207,583 8 155,-798 2-201,-1 9-1,-1 8 1,254 66 0,-385-75-83,-13-4-655,74 28 0,-152-71-12025,-8-1 344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6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8 3361,'-2'-2'13132,"1"2"-13061,1-1 0,-1 1 0,0-1 0,1 1 0,-1-1 1,1 1-1,-1 0 0,0-1 0,1 1 0,-1 0 0,0-1 0,0 1 0,1 0 0,-1 0 1,0 0-1,0 0 0,1 0 0,-1 0 0,0 0 0,1 0 0,-1 0 0,0 0 0,0 0 1,1 0-1,-1 1 0,0-1 0,0 0 0,1 0 0,-1 1 0,0-1 0,1 1 0,-1-1 1,1 0-1,-1 1 0,1-1 0,-1 1 0,0 0 0,1-1 0,0 1 0,-1-1 0,1 1 1,-1 0-1,1-1 0,-1 2 0,-17 41 520,13-28-49,-15 39 176,3 1 0,2 1-1,3 0 1,2 1 0,3 0 0,-1 82 0,8-127-680,7 152 272,-5-144-306,2 0 1,0 0-1,1-1 1,1 0-1,1 0 0,9 20 1,-9-25-42,1 0 0,0 0 0,1-1 0,0 0 1,1 0-1,1-1 0,0-1 0,1 0 1,21 17-1,-24-22-323,1-1 0,0 0 0,-1 0-1,2-1 1,-1 0 0,0-1 0,1 0 0,-1 0 0,1-1 0,0-1 0,0 0 0,0 0 0,0-1-1,0-1 1,15-2 0,-12 0-774,1 0-1,-1-1 1,1-1-1,-1 0 1,-1-1 0,1 0-1,-1-1 1,24-17-1,20-24-4826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6513,'0'0'10015,"-12"21"-8564,1-2-1094,-9 14 296,2 1 1,-17 44-1,21-42-373,2 1 0,1 1 0,2 0 0,2 0 0,2 0 0,-2 62-1,7-96-274,1 0 0,-1-1 0,1 1 0,-1 0 0,1-1 0,0 1 0,1-1 0,-1 1 0,0-1-1,1 1 1,0-1 0,0 0 0,0 0 0,0 0 0,0 0 0,1 0 0,-1-1 0,1 1 0,0-1-1,0 1 1,0-1 0,0 0 0,0 0 0,0 0 0,1-1 0,-1 1 0,0-1 0,1 0 0,0 0-1,6 1 1,11 3-1,1-2-1,0-1 0,-1 0 0,26-3 0,-27 1-11,7 0-187,0-2-1,1-1 1,-1-1-1,43-12 1,-53 11-410,1-1 1,-1-1-1,-1-1 1,1 0-1,-1-2 1,-1 1 0,28-24-1,-40 31 391,0-1-1,0 0 1,0 0-1,-1 0 1,0 0-1,1-1 1,-1 1-1,0-1 1,0 1 0,-1-1-1,1 0 1,0-4-1,0-2-652,-1 1 0,0-1 0,0-17 0,-1 18 120,0-27-3147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7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0 144,'0'0'12075,"-47"193"-9211,40-118 105,4 6-993,-1 1-1112,4 2-479,0-3-313,0 0-72,0-11-1025,0-13-2327,4-33-1441,17-15-505,-3-9-767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7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8434,'0'0'15163,"32"174"-15163,-21-135-728,-1 16-1849,-2-10-3472,-1-15-672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8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9354,'0'0'9530,"29"172"-9514,-15-97-16,-7 12-296,0 1-1360,0-7-1057,4-15-632,0-24-1088,-4-27-256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 3401,'0'0'17435,"150"193"-15914,-136-139-281,-7 3-424,-7 0-80,-4 6-264,-38 4-207,-19 5-265,-14 9-120,-53 15-2073,17-14-5089,4-28-4024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7450,'0'0'6889,"32"22"-3787,376 283 3341,-134-93-3691,193 157-399,-33 35-3357,-423-393-507,0 2 0,19 26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9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1438 1 9386,'0'0'8234,"-182"207"-4505,50-35-601,-57 75-1455,-32 39-1145,-4 18-528,4-18-1225,75-94-3280,25-47-8329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9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1 17556,'0'4'14519,"1"-2"-14132,-1 0-365,0-1 0,1 0-1,-1 1 1,0-1 0,0 0 0,0 0 0,0 1-1,0-1 1,0 0 0,0 1 0,-1-1-1,1 0 1,-1 3 0,-2-2-22,-1-1-12,0 0 0,0 0 0,0 0-1,0-1 1,0 0 0,0 0 0,0 0 0,0 0-1,-7-2 1,-3 1-577,-23 2-4488,-8 4-6803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13811,'0'0'16190,"28"0"-15426,-4 0-613,394-12 1635,54-41-1717,-13 1-74,9 28 6,-298 24-1,-170 0-22,0 0 0,0 0 0,0 0 0,0 0 0,0 0 0,0 0-1,1 0 1,-1 0 0,0 0 0,0 0 0,0 0 0,0 0 0,0 0 0,0 0 0,0 0 0,0 0 0,0 0 0,1 0 0,-1 0-1,0 0 1,0 0 0,0 0 0,0 0 0,0 0 0,0 1 0,0-1 0,0 0 0,0 0 0,0 0 0,0 0 0,0 0 0,0 0-1,1 0 1,-1 0 0,0 0 0,0 0 0,0 1 0,0-1 0,0 0 0,0 0 0,0 0 0,0 0 0,0 0 0,0 0 0,0 0-1,0 0 1,0 1 0,0-1 0,0 0 0,0 0 0,0 0 0,-1 0 0,1 0 0,0 0 0,0 0 0,0 0 0,0 0 0,0 1-1,0-1 1,0 0 0,0 0 0,0 0 0,0 0 0,0 0 0,0 0 0,0 0 0,-1 0 0,1 0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42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77 3617,'-21'-21'16238,"21"21"-16191,0-1-1,1 0 1,-1 0 0,1 1-1,-1-1 1,1 1 0,-1-1-1,1 0 1,-1 1 0,1-1-1,-1 1 1,1 0 0,0-1-1,-1 1 1,1-1 0,0 1-1,0 0 1,-1-1 0,1 1-1,0 0 1,1 0 0,22-7-123,-17 6 192,44-11 50,0 2 1,97-4 0,110 13 3,-131 2-136,-107-1-39,0 0-1,-1 2 1,1 0 0,0 1 0,29 9-1,-42-10 38,0 1-1,0 0 1,0 0 0,0 1-1,-1 0 1,0 0-1,1 1 1,-1 0-1,-1 0 1,1 0-1,-1 1 1,0-1-1,0 1 1,-1 1-1,1-1 1,-1 1 0,4 9-1,-2-2 20,-1 1-1,0-1 1,-1 1-1,-1 1 1,3 24 0,-3 78 538,-4-76-298,-9 115 336,-1 1-527,12-55-67,1 6-37,-5 0 1,-22 145 0,12-163 2,3 0 0,5 164 0,7-229 4,1 0-1,1-1 1,1 1-1,1-1 0,11 28 1,5 3 249,33 58 0,-47-99-184,1 1 0,1-2 1,0 1-1,1-2 0,1 1 0,0-1 1,0-1-1,2 0 0,23 16 0,-13-13 10,2-1 0,0-1-1,1-1 1,0-1 0,30 7-1,56 12-5,1-5 0,143 12 0,235-11 7,476 28 82,-839-45-514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2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293 325 6721,'0'0'8645,"-36"39"-7209,36-39-1436,-52 58 774,-45 66 1,87-108-566,1 0 0,1 0 0,0 1 0,1 0 1,1 0-1,0 1 0,-5 30 0,-4 39 957,-7 126-1,17 88 445,5-254-1328,2 1-1,3 0 1,14 65 0,-13-91-191,1 1-1,1-1 1,1 0 0,0-1-1,2 0 1,1 0 0,0-1 0,29 34-1,-18-28-69,1-1 1,1-1-1,1-1 0,0-1 0,2-2 0,1-1 0,0-1 1,2-1-1,0-2 0,0-1 0,1-1 0,1-2 1,0-1-1,1-2 0,0-1 0,66 4 0,-58-10-16,0-1 1,0-3-1,0-1 0,0-2 0,0-2 0,-1-2 0,-1-2 0,0-1 0,0-2 1,-2-2-1,0-1 0,65-43 0,-60 31-150,-1-1 1,-1-3 0,-1-1-1,-3-2 1,53-65-1,-68 72 34,0-1 1,-2-1-1,-1-1 0,-2 0 1,-1-2-1,-2 0 0,-2 0 1,14-59-1,-17 41 119,-3-1 0,-1 0 0,-4 0 0,-1 0 0,-3 0 0,-2 0 0,-3 0 0,-1 1 0,-4 1 0,-1 0 0,-3 0 0,-2 1 0,-2 2 0,-2 0 0,-49-75 0,51 94 63,-1 0-1,-1 1 1,-2 1 0,-1 1-1,-1 2 1,-1 0 0,-1 2 0,-1 1-1,-1 2 1,-1 1 0,-48-21-1,57 30 13,0 1-1,-1 1 1,0 1-1,0 1 0,-1 2 1,1 0-1,-1 1 0,0 2 1,0 1-1,0 0 1,0 2-1,0 1 0,0 1 1,1 1-1,0 1 0,0 1 1,-34 15-1,21-3 47,0 2 0,2 2 0,0 1 0,1 2 0,2 1 0,1 2 0,-42 49 0,29-24-72,2 1 0,2 3-1,-56 112 1,80-136-181,1 0-1,3 0 1,0 2-1,2-1 1,-7 56 0,14-65-857,1 0 0,1 1 0,4 31 0,-1-38-987,2-1 0,0 1 0,0-1 0,14 33 0,14 20-7423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3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 5553,'0'0'13010,"-19"17"-11259,-52 52-422,70-68-1292,1-1 0,-1 0 0,1 1 0,0-1 0,-1 1 0,1-1 0,0 1 0,0-1 0,-1 1 0,1 0 0,0-1 0,0 1 0,0-1 0,-1 1 0,1-1 0,0 1 0,0 0 0,0-1 0,0 1 0,0-1 0,0 1 0,0-1 0,1 1 1,-1 0-1,0-1 0,0 1 0,0-1 0,0 1 0,1-1 0,-1 1 0,0-1 0,1 1 0,-1-1 0,0 1 0,1-1 0,-1 1 0,1-1 0,-1 1 0,0-1 0,1 0 0,-1 1 0,1-1 0,-1 0 0,1 0 0,0 1 0,-1-1 0,1 0 0,-1 0 0,1 0 0,-1 1 0,1-1 0,0 0 0,0 0 0,42 6 1391,-33-5-1017,565 16 5741,-410-19-5474,379-33-184,-6-47-532,-528 79 95,-10 1-311,-13 1-832,-49 1-2644,12 0-1658,-10 0-4575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3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208 111 8530,'0'0'15574,"-6"0"-14165,1 0-744,-20-1 5924,23 0-6589,1-1 0,-1 0 0,1 1 0,0-1 0,0 0 0,-1 0 0,1 0 0,0 0 0,1 0 0,-1 0 0,0 0 0,1 0 0,-1-3 0,-3-4 0,-23-63 0,23 97 0,-3 979 0,7-1004 0,0 1 0,0-1 0,0 0 0,0 1 0,0-1 0,0 0 0,0 0 0,0 1 0,0-1 0,0 0 0,0 0 0,0 1 0,0-1 0,0 0 0,0 1 0,0-1 0,0 0 0,0 0 0,0 1 0,0-1 0,-1 0 0,1 0 0,0 1 0,0-1 0,0 0 0,0 0 0,-1 0 0,1 1 0,0-1 0,0 0 0,-1 0 0,1 0 0,0 0 0,0 0 0,-1 1 0,1-1 0,0 0 0,0 0 0,-1 0 0,1 0 0,0 0 0,0 0 0,-1 0 0,1 0 0,0 0 0,-1 0 0,1 0 0,0 0 0,0 0 0,-1 0 0,1 0 0,0 0 0,0 0 0,-1-1 0,1 1 0,0 0 0,0 0 0,-1 0 0,1 0 0,0 0 0,0-1 0,0 1 0,-1 0 0,1 0 0,0 0 0,0-1 0,0 1 0,-1 0 0,1-1 0,-8-7-322,0-1 0,1 0-1,1 0 1,-1 0 0,1-1 0,1 0 0,0 0-1,0-1 1,-4-14 0,1 3-1259,1-1 0,1 1 1,1-1-1,-3-42 0,5-94-7476,4 97 5463,-1-41-2459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557 79 4793</inkml:trace>
  <inkml:trace contextRef="#ctx0" brushRef="#br0" timeOffset="1">557 79 4793,'-232'-79'2681,"214"79"143,0 0-567,-10 15 1015,-5 22 209,-2 11-752,-8 18-545,0 12-768,0 3-671,11 4-401,11-10-344,10-6-152,11-12-1505,18-26-2288,21-16-3720,0-15-473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4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8738,'0'0'17012,"196"112"-16780,-160-58-232,-4 6-1201,-3 42-2167,-11-11-4314,-15-13-32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4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8442,'0'0'15905,"28"24"-14220,95 83-306,-81-68 186,48 58 0,-40-41-369,-49-55-1168,2 3 72,0-1 1,1 0 0,-1 1-1,1-1 1,-1-1-1,1 1 1,5 3 0,-7-6-94,-1 1 0,1-1 1,0 0-1,-1 1 0,1-1 1,-1 0-1,1 0 0,0 0 0,-1 0 1,1-1-1,-1 1 0,1 0 1,0-1-1,-1 1 0,1 0 1,-1-1-1,1 0 0,-1 1 1,0-1-1,1 0 0,-1 0 0,0 0 1,1 0-1,-1 0 0,0 0 1,2-2-1,88-106-310,11 6-2142,-28 31-2311,6-2-5120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8754,'0'0'16435,"43"-3"-14624,6 0-1358,235-5 1707,165 52 725,-180-12-2616,-204-26-269,115 13 0,-162-15 0,-16-4 0,-3-1 0,-23-11 0,-11-10-303,-25-16-4603,13 11-5520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3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705 198 8818,'0'0'6903,"-27"-19"-5934,-91-57 680,113 73-1472,0 0 1,0 0 0,0 1-1,-1-1 1,1 2 0,-1-1-1,0 0 1,1 1 0,-1 0-1,0 1 1,0-1 0,0 1 0,0 0-1,1 0 1,-1 1 0,0 0-1,0 0 1,0 0 0,-9 4-1,10-3-23,-13 4 292,0 1 1,1 1-1,0 1 1,0 1-1,1 0 0,-20 16 1,9-3 8,1 0 0,-37 43 0,43-41-319,1 1 1,1 1-1,1 1 0,1 0 0,2 1 0,1 1 0,1 0 0,2 0 0,1 1 1,1 0-1,2 1 0,1 0 0,-2 43 0,5-24 68,1 0 0,3 0 0,7 50 0,-6-83-147,1 0-1,1 0 0,0 0 1,2-1-1,0 0 1,0 0-1,2 0 1,0-1-1,1 0 1,0-1-1,21 23 1,-17-25-31,0 0 0,1-1 1,0-1-1,1 0 1,0-1-1,1-1 0,0 0 1,0-1-1,1-1 0,0-1 1,29 7-1,-16-7 5,0-2-1,0 0 1,0-2 0,0-2-1,1 0 1,40-7 0,-52 3-36,0-1 0,0-1 1,-1-1-1,0-1 1,0 0-1,-1-2 1,0 0-1,0-1 1,-1 0-1,-1-2 1,0 0-1,27-28 1,-5-1-290,-1-2 1,-3-2 0,42-70-1,-47 65-206,41-96 0,-58 117 442,-2-1 0,-1 0 0,-1-1 0,6-59 1,-11 57 150,-2 0 1,-6-65-1,3 85-7,0 1 1,-1-1-1,-1 0 0,0 1 0,-1 0 0,-1 0 0,0 0 0,0 0 0,-15-18 0,6 11-23,-1 1 0,-1 0 0,0 2 0,-2 0 0,0 1 0,-1 1 0,-27-17 0,30 23-60,0 0 0,0 1 1,-1 1-1,0 1 1,0 0-1,-1 2 1,1 0-1,-1 1 1,0 0-1,-21 1 1,37 2-8,-11-1-307,0 1 1,-1 0-1,1 1 0,0 1 1,0 0-1,0 0 1,0 2-1,0 0 0,-22 9 1,-10 14-5832,12-2-5880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6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6145,'0'0'5746,"31"0"-3926,357 3 2814,136-28-1974,-197 5-3114,-307 19-37,46-3-2401,-23-4-3971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6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8506,'0'0'4413,"35"9"-3152,-13-3-1051,208 49 1115,-211-51-1265,114 31 157,-121-31-168,0 1 0,-1 0 0,1 0-1,-1 1 1,-1 1 0,1 0 0,-1 0 0,16 15 0,-23-17-36,0-1 1,0 1-1,0-1 1,0 1 0,-1 0-1,0 0 1,0 0 0,0 0-1,0 0 1,-1 1 0,0-1-1,0 0 1,-1 1 0,1-1-1,-1 1 1,0-1 0,-1 1-1,1-1 1,-1 0 0,0 1-1,-1-1 1,1 0 0,-1 0-1,0 0 1,0 0 0,-1 0-1,1 0 1,-1 0 0,0-1-1,0 1 1,-1-1 0,-6 6-1,-9 9-141,-2-1 0,0-1 0,-40 25 0,-30 8-3673,50-32-910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12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1658 4841,'0'0'7020,"-13"0"-5319,137 0 8261,175 0-2969,-279 0-6773,13-1 362,61-13 0,-19 3-247,366-3 6,-313 15-346,-119-1 5,27 0-39,44 6 1,-71-5 12,0 0 1,0 1 0,-1 0-1,1 0 1,-1 1-1,1 1 1,-1-1-1,0 1 1,0 0-1,11 9 1,-17-12 21,-1 0 0,0-1 0,0 1 0,-1 0 0,1-1 0,0 1 0,0 0 0,0-1 0,-1 1 0,1 0 0,0 0 0,-1 0 0,1 0 0,-1-1 0,1 1 0,-1 0 0,1 0 0,-1 0 0,1 3 497,-4 15-358,-3-6-135,-1-1 0,-1 1 0,-11 13 0,-10 16 0,-183 376 0,93-167 0,25-70 0,-7-4 0,-153 203 0,250-375 0,-22 26 0,25-30 0,-1 0 0,1 1 0,0-1 0,-1 0 0,1 0 0,0 0 0,-1 0 0,0 0 0,1 0 0,-1-1 0,1 1 0,-1-1 0,0 1 0,0-1 0,1 1 0,-1-1 0,0 0 0,-2 0 0,3 0 0,-1-1 0,1 0 0,0 0 0,-1 0 0,1 0 0,0 0 0,0 0 0,0-1 0,0 1 0,0 0 0,0-1 0,0 1 0,1 0 0,-1-1 0,0 1 0,1-1 0,-1 1 0,1-1 0,-1 1 0,1-1 0,0 1 0,0-1 0,0-2 0,-3-8 0,-8-31 0,2 0 0,-4-60 0,3-95 0,8 133 0,-1-11-80,-21-433 254,-39-12-1994,48 446 1803,6 33 203,2-1 1,-4-73 0,11 114-108,2 2-237,24 2 376,1 1-1,-1 1 0,31 9 1,25 5 117,559 63-278,-606-78-57,-15-2 0,-1 1 0,1 1 0,-1 1 0,33 10 0,-48-11 0,-3 0 0,-3 8 0,1 1 0,-1-1 0,-1 0 0,0 0 0,0 0 0,-2 0 0,1-1 0,-1 1 0,0-1 0,-13 17 0,-5 12 0,-1 6 0,-355 687 0,45-1 0,327-713 0,-1 6 0,-2-1 0,0 0 0,-2-1 0,0 0 0,-31 40 0,42-61 0,0 0 0,0 1 0,0-1 0,0 0 0,0 0 0,0 0 0,0 0 0,-1 0 0,1 0 0,0 0 0,-1 0 0,1-1 0,-1 1 0,1-1 0,-1 1 0,1-1 0,-1 1 0,1-1 0,-1 0 0,1 1 0,-1-1 0,1 0 0,-1 0 0,0 0 0,1-1 0,-1 1 0,1 0 0,-1-1 0,1 1 0,-1-1 0,1 1 0,-1-1 0,1 1 0,-1-1 0,1 0 0,0 0 0,-1 0 0,1 0 0,0 0 0,-1-1 0,-3-4 0,0 1 0,1-1 0,0 0 0,0 0 0,0-1 0,1 1 0,-4-11 0,-3-11 0,2-1 0,1 0 0,1 0 0,-2-33 0,-18-418 0,23 334 0,-3-213 6,-17-343-3074,-1 498 2477,24 202 826,-1-2-464,7 1 2865,103-25-2097,218-25 0,121 33-745,-421 19 176,-1 2 0,1 0 0,0 2 0,-1 1 0,0 1 0,0 2 0,0 0 0,-1 2 0,0 0 0,46 26 0,-68-33 29,38 19 2,-37-19 12,-4-1-1,0 0 0,1 0 0,-1 0 0,0 0 0,0 0 0,1-1 1,-1 1-1,0 0 0,0 0 0,0 0 0,0 0 0,0 0 0,-1 0 0,1 0 0,0 0 0,0 0 0,-1 0 1,1 0-1,0-1 0,-1 1 0,1 0 0,-1 0 0,1 0 0,-1 0 0,1-1 0,-1 1 0,0 0 0,1-1 1,-1 1-1,0 0 0,1-1 0,-1 1 0,0-1 0,-1 1 0,-2 3 21,-30 35-33,2 2 0,-34 57 0,-46 103 0,-163 405 0,44 13 0,173-449 0,-85 211 0,141-377 0,0 1 0,0 0 0,-1 1 0,0-1 0,0 0 0,0-1 0,0 1 0,-6 6 0,7-11 0,1 1 0,0 0 0,-1 0 0,1-1 0,0 1 0,-1 0 0,1-1 0,-1 0 0,1 1 0,-1-1 0,1 0 0,-1 0 0,1 0 0,-1 0 0,1 0 0,-1 0 0,1 0 0,-1 0 0,1-1 0,-1 1 0,1 0 0,-1-1 0,1 0 0,-1 1 0,1-1 0,0 0 0,0 1 0,-1-1 0,1 0 0,0 0 0,0 0 0,0 0 0,0 0 0,-2-3 0,-10-9 0,1 0 0,0-2 0,1 1 0,1-1 0,0-1 0,1 0 0,-8-21 0,-45-132 0,-4-75-290,-55-408 0,96 418-1128,5-283-1,20 464 1815,2 1 0,14-89 1,-16 140-344,1 0 1,0 0-1,0 0 1,-1 0 0,1 0-1,0 0 1,0 0 0,0 0-1,0 0 1,0 1-1,1-1 1,-1 0 0,0 1-1,0-1 1,0 1 0,1-1-1,-1 1 1,0 0-1,0-1 1,1 1 0,-1 0-1,0 0 1,2 0 0,46-3-253,-28 2 315,557-6 593,-368 23-851,395 83-1,-604-99 157,-1 0 1,1 0 0,-1 1-1,1-1 1,0 0-1,-1 1 1,1-1 0,-1 1-1,1-1 1,-1 0 0,0 1-1,1-1 1,-1 1-1,1-1 1,-1 1 0,0 0-1,1-1 1,-1 1-1,0-1 1,0 1 0,1 0-1,-1-1 1,0 1-1,0 0 1,0-1 0,0 1-1,0 0 1,0-1-1,0 1 1,0-1 0,0 1-1,0 0 1,0-1-1,0 1 1,-1 0 0,1-1-1,0 1 1,0 0-1,-1-1 1,1 1 0,0-1-1,-1 1 1,1-1-1,-1 1 1,-23 38-123,16-26 159,-303 606-51,259-503 0,-42 86 0,-226 528 0,298-675 0,-71 160 0,92-214 0,1 0 0,-1 0 0,1 0 0,-1 0 0,1 0 0,-1 0 0,0 0 0,1-1 0,-1 1 0,0 0 0,0 0 0,0 0 0,1-1 0,-1 1 0,0-1 0,0 1 0,0 0 0,0-1 0,0 0 0,0 1 0,0-1 0,0 0 0,-1 1 0,1-1 0,0 0 0,0 0 0,0 0 0,0 0 0,0 0 0,0 0 0,0 0 0,0 0 0,-1-1 0,0 1 0,-2-2 0,1 0 0,0 1 0,0-1 0,1 0 0,-1-1 0,0 1 0,1 0 0,-1-1 0,1 1 0,-3-5 0,-8-12 0,1-1 0,1 0 0,0-1 0,2 0 0,-10-32 0,-3-18 0,2-1 0,-14-111 0,3-152 0,17-442-251,15 572-378,0-61-1232,1 4 3304,-2 261-1156,94 6 191,146 25 0,-52-4-423,63-7-55,35 4 0,-261-20 0,51 7 0,-68-8 0,-1 0 0,0 0 0,1 0 0,-1 1 0,0 0 0,-1 0 0,9 6 0,-15-9 0,1 0 0,0 0 0,-1 1 0,1-1 0,0 0 0,-1 1 0,1-1 0,0 1 0,-1-1 0,1 0 0,-1 1 0,1-1 0,-1 1 0,1 0 0,-1-1 0,1 1 0,-1-1 0,1 1 0,-1 0 0,0-1 0,1 1 0,-1 0 0,0-1 0,0 1 0,1 0 0,-1 1 0,0 1 0,-1 0 0,1 0 0,-1 0 0,0 1 0,1-1 0,-1 0 0,-1-1 0,1 1 0,0 0 0,-1 0 0,1 0 0,-1-1 0,0 1 0,-4 3 0,-4 8 0,-74 119 0,-69 147 0,-45 148 0,165-355 0,-162 386 0,-127 267 0,316-713 0,1-1 0,-1-1 0,0-1 0,0 1 0,-1-1 0,-11 13 0,18-23 0,-1 1 0,0 0 0,0 0 0,0-1 0,0 1 0,0-1 0,0 1 0,-1-1 0,1 1 0,0-1 0,0 0 0,0 1 0,0-1 0,0 0 0,-1 0 0,1 0 0,0 0 0,0 0 0,0 0 0,-1 0 0,1 0 0,0-1 0,0 1 0,0 0 0,0-1 0,0 1 0,0-1 0,-2 0 0,-27-22 0,-1-12 0,2 0 0,-47-76 0,-39-94 0,106 188 0,-65-130-7,6-3 1,7-2-1,-76-299 0,127 395-97,3 0 0,2-1 0,5-106-1,1 158 106,-1-9 4,0-1 0,1 1 0,1 0 0,1-1 0,0 1 1,1 0-1,0 1 0,1-1 0,0 1 0,2 0 0,-1 0 0,1 0 0,15-17 0,-2 8 44,1 2 0,2 0 0,0 2 0,1 0 0,0 2 0,35-17-1,-9 3-18,30-19-30,153-89 0,-181 110 0,1 3 0,89-28 0,-106 43 0,0 3 0,0 0 0,44-1 0,112 5 0,-127 4 0,-16-1 0,0 3 0,0 1 0,88 21 0,-130-22 0,-11-1 0,-21 1 0,-15 3 0,35-3 0,0-1 0,0 1 0,0 0 0,0 0 0,1 0 0,-1 1 0,1 0 0,0 0 0,0 0 0,-4 6 0,-1 3 0,1 0 0,-12 27 0,-20 60 0,4 2 0,-32 152 0,53-195 0,-88 385 0,-140 488 0,180-767 0,52-142 0,-1 0 0,-1-1 0,-1 0 0,-26 31 0,35-48 0,-1 0 0,1 0 0,-1 0 0,0-1 0,0 1 0,0-1 0,0-1 0,-1 1 0,0-1 0,0-1 0,0 1 0,0-1 0,-10 2 0,-4-1 0,-1-1 0,-1-1 0,-23-2 0,40 1 0,-7-1 0,-1 0 0,1-2 0,0 1 0,-1-2 0,1 0 0,1 0 0,-1-1 0,1-1 0,0 0 0,0 0 0,1-1 0,-16-13 0,3 1 0,2-1 0,1-2 0,0 0 0,-32-46 0,22 21 0,2-2 1,2 0-1,2-2 1,-24-72-1,20 31-14,-31-164-1,43 129-237,-1-243 0,18 319 6,2 1-1,2 1 1,3-1-1,1 1 1,28-91-1,1 29 175,28-103 206,-63 207 190,-1 0 1,0-1 0,0 1 0,-1-12 0,25 13-1,700-194-324,-725 200 0,35-10-106,0 2 0,1 0 0,0 3-1,38-1 1,-72 6 96,0 0-1,0 0 0,0 1 1,-1-1-1,1 0 1,0 1-1,0 0 1,-1-1-1,1 1 0,0 0 1,-1 0-1,1 0 1,-1 0-1,0 0 1,1 0-1,-1 0 0,0 1 1,1-1-1,-1 0 1,1 3-1,20 38-41,-11-17 43,22 35-2,64 133-14,-84-162 19,-2 0 1,0 1-1,-3 0 1,8 52-1,-10-29 32,-3-1-1,-3 1 1,-1 0-1,-3 0 1,-3-1-1,-2 0 1,-2 0-1,-29 84 1,-47 97 94,-153 293 0,222-492-49,-1-1 0,-2 0 1,-1-2-1,-51 59 0,70-89-67,0-1 1,-1 1-1,1 0 0,-1-1 1,0 0-1,1 0 1,-1 0-1,0 0 0,0-1 1,0 0-1,-1 0 0,-7 2 1,-2-2-8,0-1 0,-23-1 0,5 0 7,4 1-4,11 1 0,1-1 0,-25-3 0,36 2 0,-1-1 0,1 1 0,-1-1 0,1 0 0,0 0 0,0 0 0,0-1 0,0 0 0,0 0 0,1 0 0,-6-5 0,-37-39 0,35 33 0,-1 0 0,-1 1 0,0 1 0,0 0 0,-28-16 0,39 26 0,1 0 0,0 1 0,0-1 0,0 0 0,0 0 0,0 0 0,0-1 0,1 1 0,-1 0 0,1-1 0,0 1 0,-1-1 0,1 1 0,0-1 0,0 0 0,1 1 0,-2-6 0,-5-54 0,7 49 0,-3-81 0,4 0 0,5-1 0,3 2 0,29-123 0,3 20 0,66-336 0,-29-8 0,-66 176 0,-13 315 0,0 13 0,-8-45 0,4 42 0,-1-52 0,7 87 0,0 0 0,-1 1 0,2-1 0,-1 0 0,0 1 0,1-1 0,0 1 0,0 0 0,0-1 0,0 1 0,0 0 0,1 0 0,-1 0 0,1 0 0,0 1 0,0-1 0,3-2 0,-2 2 0,69-60 0,133-89 0,99-29 0,-291 175-333,-28 18-304,-23 20-2840,-5 4-3863,-20 19-7599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6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684 1 6465,'0'0'2701,"-31"13"-1150,9-3-1145,2-2-49,0 1 0,1 0 1,0 1-1,1 2 1,0 0-1,0 0 0,1 2 1,1 0-1,-14 16 0,-173 219 4002,160-189-3448,3 2 1,-44 91 0,72-126-742,1 0 0,1 1 0,2 1 0,0 0 0,2 0 0,2 0 0,0 1 0,2-1 0,1 1 0,2 0 0,5 37 0,-4-54-118,1 0 0,1 0 0,0-1-1,1 1 1,1-1 0,-1 0 0,2 0-1,0-1 1,0 0 0,1 0 0,0-1-1,1 0 1,0 0 0,12 9 0,-9-9-33,2 0 0,-1 0 0,2-1 0,-1-1 0,1 0 1,0-1-1,0 0 0,1-2 0,0 0 0,31 6 0,-25-8-20,0 0 0,0-1 0,1-2 0,-1 0 0,0-2 0,0 0 0,0-1 0,0-1 0,0-2 0,-1 0 0,1-1 0,27-13 0,-8-2-243,0-1 0,-1-3 0,-2 0 0,-1-3-1,-1-1 1,62-67 0,-80 76 113,0-1-1,-1-1 1,-1-1 0,-1 0-1,-1-1 1,-2-1 0,0 0-1,-2-1 1,-1 0-1,-1 0 1,-1-1 0,5-47-1,-9 48 165,-2 1-1,-1-1 1,-2 1-1,0-1 0,-2 1 1,-9-39-1,10 56-7,0 0 0,0 0 0,-1 0 0,0 1 0,-1-1 0,0 1 0,0 0 0,-1 0 1,0 1-1,0 0 0,-1 0 0,0 0 0,0 1 0,0 0 0,-1 0 0,0 0 0,0 1 0,0 1 0,-1 0 0,0 0 0,-11-4 0,6 4-304,0 1 1,-1 1-1,1-1 1,-1 2 0,-24 1-1,-34 6-7076,22 5-2095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1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1112 39 4513,'0'0'6953,"-32"-6"-5099,-4-2-1327,1 0 167,0 2-1,0 1 1,-68-1 0,58 6 259,-52 7-1,78-4-802,0 1 0,1 0 0,-1 2 0,1 0 0,-28 13 0,11 1 79,0 2 0,1 0 0,2 3 0,0 1 0,2 1 0,0 1 0,2 2 0,2 0 0,-25 38 0,21-23-6,1 1 1,3 2 0,2 0-1,2 2 1,2 1 0,-18 70-1,27-67 141,2 0 0,2 0 0,2 85-1,5-119-242,0-1 0,2 1 0,1-1-1,0 1 1,1-1 0,1 0 0,1-1-1,1 1 1,0-1 0,11 19 0,-10-25-57,0 1 1,1-2-1,1 1 1,-1-1-1,2 0 1,-1-1-1,2 0 1,-1-1-1,1 0 1,1-1-1,-1 0 0,1-1 1,23 9-1,-16-9-14,-1-1-1,1 0 1,1-2-1,-1 0 0,1-1 1,0-1-1,-1-1 0,30-3 1,-23-1-26,0-1 0,-1-1 0,0-1 0,0-2 0,46-19 0,-27 4-42,-1-2 0,-1-1 0,-1-3-1,-2-1 1,-1-2 0,54-55 0,-59 50 6,0-1 1,-3-2-1,38-60 1,-56 77 10,0-1 1,-1-1-1,-2 0 1,0 0-1,-2-1 1,-1 0-1,0 0 1,1-27-1,-7 43 8,0 1 0,-1 0-1,0-1 1,0 1 0,-1 0 0,-1 0 0,1-1-1,-1 1 1,-1 0 0,-6-14 0,6 16-14,-1 1 1,0 0-1,0 0 1,-1 1-1,1-1 1,-1 1-1,-1 0 1,1 0-1,-1 1 1,1 0-1,-1 0 1,0 0-1,-1 1 1,-6-4 0,-2 1-197,1 1 1,-2 0 0,1 1 0,0 0 0,-26-2 0,-78 3-4285,92 3 2390,-40 0-7789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742 0 1128,'-4'0'16669,"-14"0"-14667,3 1-1817,0 0 0,0 0 1,0 1-1,1 1 0,-1 1 0,1 0 1,0 1-1,0 0 0,0 1 0,-14 9 1,-27 13 319,1 4 1,2 1-1,1 3 1,-58 53-1,88-69-338,0 1-1,2 1 0,0 1 0,2 0 0,0 1 1,2 1-1,1 1 0,1 0 0,1 1 1,1 0-1,-10 38 0,13-28-25,1-1 1,2 2-1,2-1 0,1 1 1,2-1-1,6 54 1,-4-78-114,1 0 1,0-1 0,1 1-1,0-1 1,1 0 0,1 0-1,0-1 1,0 0 0,1 0-1,1 0 1,-1-1 0,2 0-1,0 0 1,0-1 0,0 0-1,1-1 1,0 0 0,13 7-1,-4-4-1,1 0-1,0-2 0,0-1 0,0 0 0,1-2 1,0 0-1,1-1 0,-1-1 0,44 1 0,63-5 84,-112-2-98,0 0 0,0-1 0,0 0 0,-1-1 0,1-1 0,14-7 0,0-3-22,0-2-1,-1-1 1,-1-1 0,-1-1 0,0-1 0,-2-2 0,0 0-1,37-48 1,-45 49-68,-1-1 0,-1 0 0,-1-1 0,-1-1-1,-1 0 1,-1-1 0,-1 0 0,-2-1 0,0 0-1,-2 0 1,3-31 0,-6 22 57,-2 0 0,-1 1 1,-8-59-1,5 75 31,-1 0 0,-1 0 0,-1 0 0,-1 0 1,0 1-1,-1 0 0,-1 1 0,-12-17 0,14 23-3,-1 0 0,0 1-1,0 1 1,-1-1 0,0 1 0,-1 1-1,0-1 1,-14-7 0,17 12-60,0 0 1,-1 1 0,0-1-1,0 2 1,1-1-1,-2 1 1,1 0-1,0 1 1,0 0-1,0 0 1,-1 1 0,1 0-1,-16 2 1,15 0-244,0 1 0,1 0 0,-1 0 0,1 1 0,0 0 0,0 1 0,0-1 0,1 1 0,-1 1 0,1 0 0,1 0 0,-1 0 0,-10 14 0,7-9-356,-56 61-5711,8-2-1722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4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3033,'0'0'14053,"31"0"-11930,205 0 291,-1-1-984,289 3-487,-429 4-871,138 27-1,86 37 27,-318-70-145,-1 0 0,1 0-1,-1-1 1,1 1 0,-1 0 0,0 0 0,1-1-1,-1 1 1,1 0 0,-1-1 0,0 1-1,1-1 1,-1 1 0,0 0 0,1-1 0,-1 1-1,0-1 1,0 1 0,0-1 0,1 1-1,-1-1 1,0 1 0,0-1 0,0 1 0,0-1-1,0 1 1,0-1 0,0 1 0,0-1-1,0 1 1,0-1 0,0 1 0,0-1 0,0 1-1,0-1 1,-1 0 0,-2-21-4835,-9-2-2388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5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4817,'0'0'17517,"28"17"-16335,94 53-557,-72-46-411,102 35-1,-116-47-182,0 1-1,-1 2 1,38 22 0,-70-36-33,0 1 1,0 0 0,0 0 0,0 0-1,-1 0 1,1 1 0,0-1 0,-1 1-1,0-1 1,1 1 0,-1 0 0,0 0-1,-1 0 1,1 0 0,-1 0 0,1 1-1,-1-1 1,0 0 0,0 1-1,0-1 1,0 1 0,-1-1 0,0 1-1,1-1 1,-2 7 0,0-4-1,0 1 0,-1-1 0,0 0 0,0 0 0,-1-1 0,0 1 0,0 0 0,0-1 0,0 1-1,-1-1 1,0 0 0,0 0 0,-6 5 0,-19 18-741,-2 0 0,0-2 0,-2-1 0,-1-1 0,-66 33 0,57-41-5869,15-14-2226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0 3489,'0'0'9484,"-7"0"-7794,2 1-1334,-1 0 0,0 0 0,1 0 0,-1 1 1,1 0-1,0 0 0,-1 0 0,1 0 0,0 1 0,0 0 0,1 0 0,-9 7 0,-11 11 826,-24 26-1,26-24-718,-22 21 470,1 3 0,-56 80 1,86-108-837,1 1 0,1 0 0,0 1 0,2 0 1,1 1-1,0 0 0,1 0 0,2 1 0,0 0 1,-2 32-1,6-35-90,1-1 1,1 1-1,6 36 1,-5-45-7,1-1 0,0 0 0,1 0 0,0 0 0,1-1 0,0 0 1,0 1-1,12 13 0,-7-10-2,2-1 1,-1 0 0,2 0-1,0-1 1,0-1 0,0 0-1,2-1 1,-1 0-1,1-1 1,0-1 0,17 6-1,-6-5-14,0-1-1,0-2 1,1 0 0,-1-2 0,1-1-1,32-1 1,-37-2-19,1-2 0,-1 0 0,-1-2 0,1 0-1,-1-1 1,1-1 0,-2-1 0,1-1 0,-1-1 0,-1-1 0,0 0 0,0-1 0,-1-2 0,-1 1 0,0-2 0,21-23 0,-20 18-49,-1-1 0,-1 0 1,-1-1-1,-1-1 0,0 0 1,-2-1-1,-1 0 0,-1-1 1,-1 0-1,-1-1 0,-1 0 1,-1 0-1,2-37 0,-6 45 14,1-75-371,-3 83 330,0 0 0,-1 0 0,0 0 1,-1 0-1,0 0 0,-6-15 0,7 23 60,0-1 1,-1 1-1,1 0 1,0 0-1,-1 0 1,1 0-1,-1 0 1,0 0-1,0 1 1,0-1-1,0 1 1,0-1 0,0 1-1,0-1 1,0 1-1,0 0 1,-1 0-1,1 0 1,-5-1-1,-2 1-217,1-1-1,-1 2 1,0-1-1,-10 2 1,5-1-252,-1 0-1033,-1 0 0,-30 5 0,27 1-1028,0 0 0,-20 10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7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0 2521,'0'0'6544,"-41"29"-5016,-132 99-268,153-112-917,2 0 0,0 1-1,1 1 1,0 1 0,2 0-1,0 1 1,-20 36 0,28-43-158,-13 22 179,2 0-1,2 1 0,1 1 1,2 1-1,2 0 0,1 0 0,2 1 1,2 0-1,-3 72 0,8-79-205,-1 9 78,6 64 0,-3-93-209,1 1 1,1-1 0,0 0-1,1 0 1,0 0-1,0-1 1,1 1 0,1-1-1,10 15 1,-6-13-2,1 0 0,0-2 0,1 1 1,0-1-1,1-1 0,0 0 0,0-1 0,1 0 1,1-1-1,-1 0 0,1-2 0,0 0 0,1 0 0,0-1 1,27 4-1,2-2 23,2-2 0,-1-2 1,0-2-1,61-7 0,-73 3-45,-1-2 1,1-2-1,-1-1 0,0-1 0,-1-2 0,0-1 0,-1-2 0,0-1 0,-2-1 1,45-32-1,-56 36 11,-1-2-1,0 0 1,-2-1 0,1-1 0,-2 0 0,0-1 0,-1 0 0,-1-1 0,-1-1 0,0 0-1,-1 0 1,-2-1 0,1-1 0,-2 1 0,-1-1 0,-1 0 0,4-34 0,-6 33 14,-2-1 1,-1 0 0,-1 1 0,-1-1-1,-5-26 1,4 38-12,0-1 0,-1 0 0,0 1 0,-1 0 0,0 0 0,-1 0 0,-1 1-1,1 0 1,-1 0 0,-1 1 0,-10-11 0,-1 3-81,-1 0-1,-1 2 1,0 0-1,-1 1 1,-1 1 0,0 1-1,-1 1 1,0 2-1,0 0 1,-1 1-1,0 1 1,-1 2 0,1 1-1,-1 0 1,-51 1-1,67 3-524,0 0 0,0 0 0,-1 1 1,1 1-1,0-1 0,0 2 0,0-1 0,0 1 0,1 1 0,-1 0 0,-10 6 0,-21 20-7344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9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7082,'0'0'10790,"3"26"-9144,1 7-1059,12 149 2177,-13 141 1726,-4-178-4918,1-151-640,1 0 0,0 0 0,0 0-1,1 1 1,0-1 0,0 0 0,0 1 0,6-10-1,-2 3-967,18-40-6043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9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6793,'0'0'15332,"200"6"-14668,-143 1-424,-3-4-152,-8 3-88,-7 0-624,-14 6-1945,-10 0-3592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9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0 6441,'0'0'10623,"20"30"-8932,66 99-800,-29-34-456,-50-81-402,-1 1 0,9 30 0,-12-33-16,-1 0-1,0 0 0,0 0 0,-1 24 0,-1-30-25,0-1-1,-1 1 1,0-1-1,0 1 1,0-1-1,-1 1 1,1-1-1,-1 0 1,0 0-1,-1 0 1,0 0-1,1 0 1,-5 5-1,-12 9-261,-1-1 0,-1 0-1,-1-1 1,-31 18-1,31-21 96,0 0 0,1 1 0,1 2 0,1 0 0,-22 24-1,39-38 175,0 0 0,0 0 0,0 1 0,0-1-1,0 0 1,1 1 0,-1-1 0,1 1 0,0 0 0,0-1-1,0 1 1,0 6 0,1-8 10,0 0 0,0 0 0,1 0 0,-1 0 0,0 0-1,1 0 1,-1 0 0,1-1 0,0 1 0,0 0 0,0 0 0,0-1 0,0 1 0,0 0 0,0-1 0,0 1 0,1-1-1,-1 0 1,0 1 0,1-1 0,0 0 0,-1 0 0,1 0 0,-1 0 0,5 2 0,12 4 141,1 0 1,1-1-1,-1-1 0,1-1 1,0-1-1,23 1 0,128-2 312,-94-4-504,-75 3-45,1-1 0,-1 0 1,0 0-1,1 0 0,-1 0 1,1 0-1,-1 0 0,0-1 1,1 1-1,-1-1 0,0 0 1,1 1-1,-1-1 0,0 0 1,0 0-1,0-1 0,0 1 1,3-2-1,-3-1-461,-1 0 0,0 1 0,0-1 0,0 0-1,0 0 1,-1 0 0,1 1 0,-1-1 0,0 0 0,-1-7 0,1 11 461,0-33-6792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47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67 13387,'0'0'4809,"-7"-66"-14915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4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1039 25 4545,'0'0'4337,"-44"-6"-2283,-147-12 15,174 17-1761,-1 1-1,1 1 0,0 1 0,0 0 1,0 1-1,0 1 0,0 1 1,1 0-1,0 1 0,0 1 0,0 0 1,-25 17-1,32-19-175,-41 24 506,0 2-1,3 2 1,1 2 0,1 2 0,-40 43 0,62-56-457,1 2 0,1 1 0,1 0 0,2 1 1,0 2-1,2-1 0,2 2 0,0 0 0,2 1 0,-8 34 1,10-16-76,2 2 0,-2 56 1,6 103 146,5-152-141,-1-26-35,2-1 0,1 1 1,1-1-1,2 0 0,2 0 1,18 50-1,-19-63-16,2-1 0,0 0 0,1 0 0,1-1 1,0 0-1,1-1 0,1-1 0,0 0 0,2 0 0,-1-1 1,34 23-1,-21-21 84,2 0 1,0-2-1,0-1 1,1-2-1,1-1 1,0-1-1,0-1 1,52 5-1,8-6 279,162-6 0,-196-5-440,-1-2-1,0-2 1,0-3-1,-1-2 1,0-2-1,-1-3 0,-1-3 1,-1-1-1,66-40 1,-86 42-43,-1-1 1,-1-2-1,-1 0 1,-2-3-1,0 0 1,35-45-1,-45 48 55,-1 0 0,-1-2-1,-1 0 1,-2-1 0,0 0 0,-2 0 0,-1-1-1,-1-1 1,6-35 0,-8 22 33,-1-2 0,-3 1-1,-1 0 1,-10-78 0,6 102-27,-1-1 0,-2 1 0,0 1 0,0-1 0,-2 1 0,0 0 0,-1 1 0,-1 0 0,0 0 0,-1 1 0,-1 0 1,0 1-1,-21-18 0,24 23-175,0 1 1,0 1 0,-1 0 0,0 0-1,-1 1 1,1 1 0,-1-1 0,-1 2-1,1-1 1,0 2 0,-1-1 0,0 2-1,0-1 1,0 2 0,0 0 0,0 0-1,0 1 1,0 0 0,0 1 0,0 1-1,-19 4 1,20-3-950,1 2-1,-1-1 1,1 1 0,-17 11-1,-32 28-8617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40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14699,'0'0'12179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7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825 407 1304,'0'0'4968,"5"-26"-3952,16-86-17,-19 101-510,0 0 0,-1 0 0,0 0 0,-1 0-1,0 0 1,-1-1 0,0 1 0,-1 0 0,-1 0 0,1 1 0,-1-1-1,-7-15 1,6 19-85,0 0 0,-1 0 0,0 0 1,0 0-1,0 1 0,-1 0 0,0 0 0,0 0 0,-1 1 0,1 0 0,-1 0 0,0 1 0,-1 0 0,-9-5 0,1 4-101,0 1 1,0 1-1,-1 0 0,0 1 0,1 0 1,-1 2-1,0 0 0,0 0 0,0 2 1,1 0-1,-1 1 0,-19 6 0,10 1-35,0 0-1,1 1 0,0 2 1,1 0-1,0 2 0,-35 28 1,32-21-29,1 2 0,1 1-1,1 0 1,-40 56 0,48-54-110,1-1 0,0 2 0,3 0 0,0 1-1,1 0 1,-9 46 0,10-23 8,3-1 1,2 1-1,2 54 0,2-90-123,2 1 0,0-1-1,0 0 1,2 0 0,0 0 0,1 0-1,0-1 1,1 1 0,1-1 0,1 0 0,0-1-1,1 0 1,0 0 0,1 0 0,16 18-1,-11-16-4,2-1 1,0 0-1,1-1 0,0-1 0,1 0 0,1-2 0,0 0 0,0-1 0,1 0 1,1-2-1,-1-1 0,26 6 0,0-3 21,0-2 0,0-2 0,1-2 1,78-4-1,-94-3-12,0-1 1,0-1 0,0-1-1,-1-2 1,0-2-1,-1 0 1,0-2 0,-1-1-1,0-1 1,-1-1 0,0-2-1,-1-1 1,-1-1-1,42-41 1,-44 37-24,-1-1 0,-2-1 1,0-1-1,-2-1 0,0 0 0,-2-1 1,-2-1-1,0 0 0,-2-1 0,-1-1 1,-1 0-1,-2 0 0,-1-1 0,3-43 1,-7 43-5,-2 0 0,-4-39 0,1 59 10,0 0-1,0 0 1,-1 1-1,0-1 1,-1 1-1,0 0 1,-1 0-1,-1 0 1,-7-12-1,2 9-43,-1 0-1,0 0 0,-1 1 1,0 0-1,-1 1 0,0 1 0,-1 0 1,0 1-1,-1 0 0,-17-7 1,18 10-72,0 1-1,0 1 1,0 0 0,-1 1 0,1 0 0,-1 2 0,0 0 0,0 0 0,0 2 0,0 0 0,-29 3 0,41-2-65,1 0 1,-1 0 0,1 0-1,-1 0 1,1 1 0,0-1 0,0 1-1,-1 0 1,1 0 0,0 0-1,1 0 1,-1 1 0,0-1 0,1 1-1,-1 0 1,-3 5 0,0 2-572,1 0 0,0 0 1,-7 20-1,7-16-153,-25 81-6315,4 0-847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18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7042,'0'0'13025,"36"-3"-11127,-33 2-1850,285-28 2840,8-14-271,131-15-1275,-415 56-1397,121-7-446,-117 9-389,0 0-1,1 2 1,16 3 0,-28-4 102,-1 1 1,1-1 0,-1 1 0,0 0-1,0 0 1,0 0 0,0 0-1,5 5 1,16 19-10013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1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861 269 2465,'0'0'15850,"-9"-23"-13689,-33-72-434,37 86-1500,0-1 0,-1 1-1,0 1 1,0-1 0,0 1-1,-1 0 1,-1 1 0,1-1-1,-1 1 1,-1 1 0,1 0-1,-1 0 1,0 1-1,0 0 1,0 0 0,-1 1-1,0 0 1,-10-2 0,4 1-137,0 0 1,0 2 0,0 0 0,0 1-1,-1 0 1,1 1 0,0 1 0,-1 1 0,1 1-1,0 0 1,-1 0 0,1 2 0,0 0-1,1 1 1,-1 1 0,-28 14 0,23-5-81,1 0 1,0 2 0,1 0 0,1 1 0,0 1 0,1 1-1,2 0 1,0 1 0,1 1 0,1 0 0,-10 25 0,-1 8 15,2 0 1,3 1 0,-19 95 0,24-73 47,4 1 1,1 125-1,8-186-52,1 0 0,1 0 0,0 0 0,2 0 1,0-1-1,1 1 0,1-1 0,0 0 0,1 0 0,1 0 1,1-1-1,0 0 0,1 0 0,1-1 0,14 17 1,-10-13-9,0-1 1,2-1 0,0-1 0,1 0 0,0-1 0,2-1 0,-1 0 0,2-2 0,0 0 0,0-1 0,1-1 0,0-1 0,37 10 0,-29-13-7,0-1 0,0-1 0,0-2 0,1-1-1,-1-1 1,0-2 0,1-1 0,-1-1 0,0-1 0,-1-2 0,0-1 0,0-1 0,39-18 0,-14 0-69,0-3 1,-2-2 0,-1-2-1,-2-2 1,50-47 0,-65 51-24,-2-1 1,-1-2 0,-1 0 0,-2-2 0,-2-2 0,-1 0 0,25-56 0,-39 69 81,-1 0 1,-1 0-1,-1-1 1,-2 0-1,0 0 1,-2-1 0,-1 1-1,-1-1 1,-2 1-1,-5-43 1,4 59 5,-1 0 0,0 0 0,-1 1 0,0-1 0,0 1 0,-1 0 0,0 0 0,-1 0 1,0 1-1,-1 0 0,0 0 0,0 0 0,-1 1 0,0 0 0,-1 1 0,-11-9 0,7 8-68,0 0-1,0 1 1,-1 0-1,0 1 1,0 1-1,0 0 1,-1 1-1,1 0 1,-1 1-1,0 1 1,-24-1 0,33 3-104,0 0 1,0 1 0,0-1 0,0 1-1,1 0 1,-1 0 0,0 1 0,0 0 0,1 0-1,-1 0 1,1 1 0,0 0 0,-8 5 0,2 1-527,1 0 0,1 0 1,0 1-1,-12 17 0,2-1-3208,-24 40 0,-5 35-6436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2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3145,'0'0'23581,"264"130"-21333,-129-127-791,8-3-521,0 0-328,-11-6-320,-18-6-96,-25 0-56,-32 6-136,-32 3-376,-36 9-1312,-38 24-2209,-23 6-6858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41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1396 209 4561,'0'0'8171,"-35"-3"-6724,-110-7-72,9 7 1233,90 4-1909,23-1-532,0 2-1,0 0 1,0 2 0,0 0-1,0 2 1,1 0-1,0 2 1,-24 11-1,16-4-23,2 2 0,-1 0 0,2 2-1,1 1 1,-26 25 0,6 0 158,-70 90 0,-25 59 435,81-108-243,40-59-349,-31 43 430,-47 89 1,85-135-495,1 1 0,1 0 1,2 1-1,0 0 0,2 0 0,1 1 0,-6 54 1,10-53-59,2 0 0,1 0 0,1 0 0,1 0 0,1 0 0,2 0 0,1-1 0,1 0 0,21 47 0,-2-19 39,2-2 0,2-1 0,2-1 0,42 46 0,-54-72-14,1-2 1,1-1-1,1 0 0,0-2 0,2-1 0,1 0 1,0-3-1,1 0 0,43 17 0,-26-18 111,0-2 0,0-2 0,1-2-1,73 5 1,192-8 167,-200-7-251,146-3-24,350-50-1,-567 48-50,-2-2 0,1-1-1,-1-2 1,43-18 0,-62 20 22,-1 0-1,1-1 1,-2-1 0,0-1 0,0-1-1,-1 0 1,0-1 0,-2 0 0,22-28 0,-15 12-14,-2 0 0,-1-2 1,-1 0-1,-2-1 1,-1-1-1,-2 0 0,-1 0 1,11-71-1,-8 7-13,-5-2 1,-4-103-1,-24-191-131,11 333 99,-2 0 0,-3 0-1,-3 2 1,-32-82 0,37 116 27,-2 0 1,-2 1 0,0 0-1,-1 1 1,-1 0-1,-1 2 1,-1 0 0,-37-31-1,25 27 16,-1 1-1,-2 2 1,0 1-1,-1 2 1,-47-19-1,40 23-1,0 2-1,-1 1 1,-1 3 0,0 1-1,-51-2 1,24 7-7,0 3-1,-106 14 1,132-7-253,0 2 1,1 2 0,0 2 0,-42 18-1,70-24-325,0 0 0,1 1 0,0 1 0,1 0 0,0 1 0,0 1 0,-19 19 0,21-16-1308,1-1-1,0 2 1,1 0-1,-9 16 1,-8 27-6141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41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9322,'0'0'11082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0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0 10282,'0'0'14667,"-49"76"-14451,34-25-64,1 3-152,-11 0-120,-7-3-1152,-25 7-1993,3-16-4328,8-15-1049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6641,'0'0'5346,"-5"29"-3739,0 8-1001,-1 48 1,6-82-575,0 0 0,0 1 0,1-1 0,-1 0 0,1 0 0,0 0 0,-1 0 0,1 0 0,1 0 1,-1-1-1,0 1 0,1 0 0,-1 0 0,1-1 0,0 1 0,0-1 0,0 1 0,4 2 0,-2-2-11,1 0-1,-1 0 1,1-1-1,0 0 1,0 0 0,0 0-1,7 1 1,-6-2-12,14 4-209,0-1-1,0-1 1,0-2 0,1 0-1,-1 0 1,1-2 0,-1-1-1,1 0 1,38-11 0,0-5-2523,109-48 1,-80 25 1245,-39 17 1430,1 2 0,62-19 0,-77 42 8461,-56 18-7603,0-1 0,-1-2 0,-1 0 1,-45 24-1,25-16-624,-25 14-97,-109 44-1,-79 11 426,180-66-59,61-18-316,13-3-154,13 1-76,10-2 62,0-1 0,1-1-1,0 0 1,0-2 0,39-2 0,-21 1-3,134-2 4,210 5 43,-374-3-15,1 1-1,0 0 1,-1 1-1,1 0 1,-1 1-1,0 0 1,0 0-1,0 1 1,12 6-1,-18-7 8,0 0 1,0 0-1,0 1 0,0-1 1,-1 1-1,1-1 0,-1 1 1,0 0-1,0 1 0,-1-1 1,1 0-1,-1 1 0,0-1 1,0 1-1,0 0 0,-1 0 1,1-1-1,-1 1 0,-1 0 1,1 0-1,0 7 0,-1 3 69,-1 1 0,0 0 0,-1-1 0,0 1 0,-2-1 0,0 1 0,0-1 0,-1-1 0,-1 1 0,-1-1-1,-12 22 1,-1-6-32,0-1 0,-2-1 0,-1 0-1,-29 26 1,33-36-282,-1-1 0,-1 0 0,0-2-1,-1 0 1,0-1 0,-1-2 0,-37 15-1,37-19-674,0-1 0,0-1 0,-1-1 0,0-1-1,0-1 1,0-1 0,0-2 0,-31-2 0,42 0 660,0 0 1,0-1-1,0 0 1,1-1-1,-1 0 1,1-1-1,0-1 1,0 0-1,1 0 1,0-1-1,0-1 1,1 0-1,-1 0 1,2-1-1,-1 0 1,1-1-1,1 0 1,-12-17-1,17 21 270,-1 0-1,1-1 0,-1 0 0,2 0 1,-1 0-1,1 0 0,-2-10 0,3 13 28,1-1 0,-1 1 0,1-1 0,0 1 0,0 0-1,0-1 1,1 1 0,0-1 0,0 1 0,0-1-1,0 1 1,0 0 0,4-7 0,-2 6 7,1 1 1,0-1-1,0 0 1,0 1 0,1 0-1,0 0 1,-1 0-1,11-5 1,50-24 335,-24 15-27,0 3-1,65-16 0,-82 26-144,1 0 0,-1 2 0,0 1-1,1 0 1,0 2 0,26 3 0,-49-2-211,1 0 1,-1 0-1,1 0 1,-1 0 0,0 0-1,1 1 1,-1-1-1,0 1 1,0-1 0,0 1-1,0 0 1,0 0-1,0 0 1,-1 0 0,1 0-1,-1 0 1,1 0-1,-1 1 1,0-1 0,0 1-1,0-1 1,0 1-1,0-1 1,0 1 0,-1-1-1,1 1 1,-1 0-1,0-1 1,0 5 0,1 3-93,-1 1 1,0 0-1,-1-1 1,0 1-1,0-1 1,-6 17-1,2-13-139,-1-1-1,0 0 1,-1 0 0,-1 0-1,0-1 1,0 0-1,-2-1 1,-10 11-1,-10 8-579,-51 40-1,54-50 1196,-2-1 1,-53 27-1,148-48 1586,-30-5-1703,-1-1-1,53-21 1,70-35-380,-98 38-115,48-20-1532,-19 6-1891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48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1802 107 1728,'0'0'16923,"-40"-15"-14678,-132-45-787,159 56-1293,-1 1-1,1 0 1,-1 1-1,0 0 1,-23 1-1,0 3 187,0 1-1,0 2 1,1 2-1,-1 1 1,-62 23-1,-169 90 486,152-57-765,3 4 1,4 6-1,3 4 0,3 4 0,-116 122 0,211-196-62,-18 17-1,2 1 0,1 1 0,-27 43 1,45-63-27,0 1 0,1 0 0,0 0 0,1 1 0,-1-1 0,2 1 0,-1-1 0,1 1 0,0 0 0,1 0 0,0 0 0,1 0 0,0 0 0,0 0 0,1 0 0,0 0 0,0 0 1,1-1-1,3 10 0,2-5 16,0 0 0,1-1 1,1 0-1,-1 0 1,2-1-1,0 0 0,20 17 1,-17-16 14,52 52 127,266 250 645,-290-278-676,3-3 0,0-1 0,2-3 0,2-1 0,0-3 0,1-1 0,2-3-1,62 18 1,39 2 124,220 32 0,162-20 38,388-40-145,-787-19-60,267-46 0,-334 38-48,-1-4 0,0-2 0,-2-4 0,-1-2 0,105-59 0,-133 63-16,-2-3 0,-1-1-1,0-1 1,-2-2 0,-2-1-1,0-1 1,-2-1 0,-2-2 0,-1 0-1,37-73 1,-37 57 4,-3-1 1,-2-1-1,-2-1 0,-2-1 1,-3 0-1,-2-1 0,4-100 1,-11 80 14,-8-81 1,3 129-25,-2 1 1,-1-1 0,-1 1-1,-2 0 1,0 1 0,-19-38-1,15 39 62,-2 1 0,0 1 0,-1 0 0,-2 1 0,0 1 0,-1 1 0,-1 0 0,-26-20 0,16 18 15,-1 0 1,-1 3-1,-1 0 0,-1 2 0,-47-16 0,21 13 26,-1 2 0,-87-12 0,-119 4-6,11 18 49,-458 45 1,-224 117 120,740-118-3860,0-2-3737,159-28-4839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1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9642,'0'0'7312,"-3"30"-4443,-30 341 3040,-25-14-3005,13-108-3595,45-280-2971,5-38-1851,18-93 1,2 34-720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5113,'0'0'10717,"36"32"-8500,111 109-313,-139-134-1762,-1 0 1,-1 1-1,0 0 1,0 1-1,0-1 1,-1 1-1,0 0 1,-1 1-1,0-1 1,0 1-1,-1-1 1,-1 1-1,1 0 1,-1 0-1,0 12 1,1 0 87,3 32 43,-3 0 0,-5 98 0,1-137-421,-1-1 1,-1 1-1,0 0 0,-1-1 1,0 1-1,-1-1 1,-1 0-1,-9 16 1,12-23-259,-1-1 1,0 0-1,0 0 1,-1-1 0,0 1-1,0-1 1,0 0-1,0 0 1,-1-1-1,0 1 1,0-1-1,0-1 1,0 1 0,-1-1-1,1 0 1,-1 0-1,0-1 1,0 0-1,-8 1 1,10-2 97,1-1 1,0 0-1,-1 0 0,1-1 1,0 1-1,0-1 0,-1 0 1,1 0-1,0 0 1,0-1-1,0 1 0,0-1 1,0 0-1,1 0 0,-1-1 1,1 1-1,-1-1 0,1 0 1,-4-3-1,-2-4-341,0 0-1,0-1 0,1 0 1,-11-21-1,-12-33-1704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2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 1792,'0'0'9911,"16"29"-8643,45 98-395,-58-121-848,0 0-1,-1 0 0,0 1 1,0-1-1,-1 1 1,1 0-1,-2-1 0,1 1 1,-1 0-1,0 0 1,0-1-1,-1 1 0,0 0 1,0 0-1,0-1 1,-1 1-1,0-1 0,0 1 1,-1-1-1,-3 6 1,-3 10-78,-4 8-302,9-23 11,0 0-1,1 0 1,0 1 0,1 0-1,0-1 1,0 1 0,-1 13-1,20-22-373,35-9 679,-35 6 74,-1 1 0,1 0 0,20 0 0,-25 3-2,17 1 40,-28-1-72,0 0 1,0 1 0,0-1-1,0 1 1,0-1-1,0 1 1,0-1-1,0 1 1,-1-1 0,1 1-1,0 0 1,0-1-1,0 1 1,-1 0-1,1 0 1,-1-1 0,1 1-1,0 0 1,-1 0-1,1 0 1,-1 0-1,0 0 1,1 0-1,-1 0 1,0 1 0,1 4 4,0 0 1,0 0 0,-1-1-1,0 1 1,0 0 0,-1 0-1,1 0 1,-1-1 0,-1 1-1,1 0 1,-1-1 0,0 1-1,0-1 1,-4 7 0,-5 6-18,0 0 0,-23 27 0,19-26 0,-159 188 34,106-129 484,52-58 291,16-20-789,0 0 1,0 0 0,0 0 0,0 0 0,1 0 0,-1 0 0,0 0 0,0 0 0,0 0 0,0 1 0,0-1 0,0 0 0,0 0 0,0 0 0,0 0 0,0 0 0,0 0 0,0 0 0,0 0 0,0 0 0,0 0 0,0 0 0,0 0-1,0 0 1,0 0 0,0 0 0,0 0 0,0 0 0,1 0 0,-1 0 0,0 0 0,0 1 0,0-1 0,0 0 0,0 0 0,0 0 0,0 0 0,0 0 0,0 0 0,0 0 0,0 0 0,0 0 0,-1 0 0,1 0 0,0 0 0,0 0-1,0 0 1,0 0 0,0 1 0,0-1 0,0 0 0,0 0 0,0 0 0,0 0 0,14-10 186,61-50 207,252-185-2000,-209 171-2121,-12 6-1532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2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0 8562,'0'0'13859,"-206"142"-13627,170-91-232,4 3-224,7 6-984,0-6-1553,21-17-1144,4-13-1160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3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0 312 4265,'0'0'4673,"40"156"-2121,-30-81-119,-3 1-657,1-10-1063,-1-12-649,3-18-64,5-24-1777,13-33-1256,-3-30-487,0-18 127</inkml:trace>
  <inkml:trace contextRef="#ctx0" brushRef="#br0" timeOffset="1">371 14 4777,'0'0'6391,"40"-3"-4711,128-7-453,-158 9-1154,0 1 1,1 0-1,-1 1 0,0 0 0,1 0 1,-1 1-1,0 1 0,0-1 0,0 2 1,-1-1-1,1 2 0,-1-1 0,13 8 1,-17-8-44,3 0 108,0 1 0,-1-1 0,0 2 0,0-1 0,-1 1 0,1 0 0,-1 0 0,0 1 0,-1 0 0,0 0 0,0 0 0,0 1 0,-1-1 0,0 1 0,-1 0 0,1 0 0,-2 1 0,1-1 0,-1 1 0,0-1 0,-1 1 0,0 0 0,0-1-1,-1 1 1,0 0 0,-1 0 0,0-1 0,0 1 0,-1 0 0,0-1 0,0 1 0,-6 11 0,1-5 72,-1 0-1,-1 0 0,0-1 0,-1-1 1,0 1-1,-20 18 0,-80 67 113,86-77-651,-2-1 0,0-1 0,-1-1 0,-1-2 0,-1-1 0,-41 17 0,65-31-89,-1 0 0,0 0 0,0-1 0,0 0 0,0 0 0,0-1 0,0 0 0,0 0 0,0 0 0,0-1 0,0 1 0,0-2 0,1 1 0,-1-1 0,0 1 0,0-2 0,1 1 0,0 0 0,-1-1 0,1 0 0,0-1 0,0 1 0,0-1 0,1 0 0,-1 0 0,1 0 0,0-1 0,0 1 0,1-1 0,-1 0 0,-2-6 0,-29-54-5318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3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0 648 2585,'0'0'7441,"214"105"-5512,-132-45-121,1 3-592,-9 1-504,-2-4-408,-12-12-304,5-3-272,-12-15-1072,-17-18-4041</inkml:trace>
  <inkml:trace contextRef="#ctx0" brushRef="#br0" timeOffset="1">1520 0 9986,'0'0'11050,"-18"187"-11050,-18-133-944,-28 12-2152,11-14-1793,3-19-817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4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7017,'0'0'8006,"11"26"-6931,1 0-925,0 0 1,18 26-1,-27-48-152,0-1 0,0 0 1,1 0-1,-1 0 0,0 0 1,1-1-1,0 1 0,0-1 0,0 0 1,0 0-1,0 0 0,0 0 1,0-1-1,1 0 0,-1 0 0,1 0 1,-1 0-1,0-1 0,1 0 1,-1 0-1,1 0 0,-1 0 0,10-2 1,7 1-157,-2 0-257,0 0 0,0-2 0,0 0 0,-1-1 0,26-9 0,86-40-2417,-27 9 1798,-92 40 1114,1 0-1,0 1 0,21-3 1,15 3 3294,-48 3-3325,0 1 1,1-1-1,-1 1 0,1-1 1,-1 0-1,0 1 1,1-1-1,-1 1 1,0-1-1,0 0 1,1 1-1,-1-1 1,0 1-1,0-1 0,0 1 1,1-1-1,-1 1 1,0-1-1,0 1 1,0-1-1,0 1 1,0 0-1,0-1 1,0 1-1,0-1 1,0 1-1,0-1 0,-1 1 1,1-1-1,0 1 1,0-1-1,0 1 1,-1-1-1,1 1 1,0-1-1,0 0 1,-1 1-1,0 0 1,-12 23 42,-17 1-91,-2-2 0,-1-1-1,0-1 1,-46 20-1,24-12 16,19-10-6,-62 37 107,96-55-106,1 0 1,-1 1-1,0-1 1,1 0 0,-1 1-1,0-1 1,1 1-1,0 0 1,-1-1-1,-1 4 1,3-4-15,0 0-1,-1-1 1,1 1-1,0 0 1,0 0 0,0-1-1,0 1 1,-1 0-1,1-1 1,0 1 0,0 0-1,1 0 1,-1-1-1,0 1 1,0 0 0,0-1-1,0 1 1,1 0-1,-1-1 1,0 1 0,1 1-1,1 0-5,0-1 0,-1 1 0,1-1 0,0 1 0,0-1 0,0 0 0,0 0 0,0 1 0,0-2 0,1 1 0,-1 0 0,0 0 0,0-1 0,1 1-1,-1-1 1,4 1 0,53 1-198,-1-2-1,0-3 1,112-19-1,-23 2-298,-113 16 661,0 1-1,0 2 1,37 4 0,-68-3-132,-1 1 1,1-1-1,-1 1 0,0 0 0,1 0 1,-1 0-1,0 0 0,0 0 1,0 0-1,0 1 0,0-1 1,0 1-1,0 0 0,0-1 1,-1 1-1,1 0 0,0 0 1,-1 0-1,0 0 0,1 0 1,-1 0-1,0 1 0,0-1 0,0 0 1,-1 1-1,1-1 0,0 0 1,-1 1-1,0-1 0,1 1 1,-1 4-1,0-1 100,0 0 0,0 0 0,-1 0-1,0 0 1,0 0 0,0 0 0,0 0 0,-1 0 0,0-1-1,-1 1 1,1-1 0,-6 9 0,-2-1-82,-1 0 0,-1-1 0,0-1 0,0 0 0,-1-1 1,-1 0-1,1-1 0,-2 0 0,1-1 0,-1-1 0,-20 7 0,2-2-809,-1-2 0,0-1 0,-1-2 0,-48 5 0,67-11 252,-128 8-4960,123-9 4581,1-1 0,-1 0 0,0-2 0,-36-9 0,50 10 847,1-1 0,0 1 0,0-1 0,0 0 0,0-1-1,1 0 1,-1 1 0,1-2 0,0 1 0,0-1 0,1 1-1,-5-7 1,7 9 117,0-1 0,1 1-1,-1-1 1,1 1 0,0-1-1,0 0 1,0 1 0,0-1-1,0 0 1,1 0 0,-1 0-1,1 0 1,0 0 0,0 1 0,0-1-1,0 0 1,0 0 0,0 0-1,1 0 1,0 0 0,-1 0-1,1 1 1,0-1 0,0 0-1,1 0 1,-1 1 0,1-1-1,-1 1 1,1-1 0,3-3-1,5-4 59,0 1-1,0 0 1,1 1-1,0 0 1,0 0-1,1 1 1,0 1-1,19-8 1,9-1 76,60-15 0,-71 23-119,1 1 0,0 2 1,56-2-1,-85 6-82,0 0-1,1 1 0,-1-1 1,0 0-1,0 0 1,0 1-1,1-1 1,-1 1-1,0-1 0,0 1 1,0-1-1,0 1 1,0 0-1,0-1 1,0 1-1,0 0 0,0 0 1,-1 0-1,1 0 1,0 0-1,0 0 1,-1 0-1,1 0 0,-1 0 1,1 0-1,-1 0 1,1 0-1,-1 0 1,1 0-1,-1 1 1,0-1-1,0 0 0,0 0 1,0 1-1,0 0 1,1 4-79,-1 0 1,-1 0 0,1 0-1,-1 0 1,0-1 0,-3 12-1,-17 22-1451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4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6073,'0'0'6866,"225"-3"-6954,-168-24-4905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4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3961,'0'0'14955,"197"-24"-14067,-130 9-256,-6 0-288,-4 0-264,-7 3-80,-11 3-280,-10 3-1552,-4 0-1721,-8 0-2128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5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0 4137,'0'0'14950,"0"14"-13557,0 37 211,-4 150 3515,2-169-4728,-2 0 0,-1-1 0,-2 1 0,-14 41 0,18-66-601,0 0-1,0 0 1,0 0-1,-1 0 1,-1-1 0,1 0-1,-1 0 1,-5 6-1,6-8-1289,-1-1 0,1 1-1,-1-1 1,0 1 0,0-1 0,-9 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 24557,'0'0'3809,"0"0"-2550,0 0-682,0 0 97,0 0-74,0 0-81,-20-1-199,-64 0-136,81 3-177,0-1 1,1 1 0,-1 0-1,1-1 1,-1 1-1,1 1 1,0-1-1,-1 0 1,1 0-1,1 1 1,-1-1-1,0 1 1,0 0-1,1 0 1,0-1-1,-1 1 1,1 0-1,0 0 1,0 0-1,1 0 1,-1 0 0,1 1-1,-1-1 1,1 0-1,0 0 1,0 0-8,-3 17 36,-9 20-33,-1 0 0,-2-1 0,-2-1 0,-2 0 0,-1-1 0,-1-2 0,-2 0 0,-2-1 0,-1-1 0,-2-2 0,0 0 0,-26 19-3,-29 22 0,82-70 0,0 1 0,0-1 0,0 1 0,0 0 0,0-1 0,1 1 0,-1 0 0,1 0 0,0-1 0,0 1 0,0 0 0,0 0 0,0-1 0,1 1 0,-1 0 0,1 0 0,0-1 0,0 1 0,0 0 0,0-1 0,0 1 0,1-1 0,-1 0 0,1 1 0,-1-1 0,1 0 0,0 0 0,0 0 0,0 0 0,0 0 0,0 0 0,0-1 0,1 1 0,-1-1 0,1 1 0,-1-1 0,1 0 0,-1 0 0,1 0 0,0-1 0,-1 1 0,3 0 0,5 5 0,80 44 0,2-3 0,2-5 0,2-4 0,74 18 0,-11 8-58,-66-1-3595,-65-35-9040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49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0 3305,'0'0'12933,"-15"1"-10532,2-1-1775,1 1-1,-24 4 1,35-4-567,-1-1 0,1 1 0,0 0 0,0-1-1,-1 1 1,1 0 0,0 0 0,0 0 0,0 0-1,0 0 1,0 0 0,0 0 0,0 0 0,0 0 0,1 0-1,-1 0 1,0 1 0,1-1 0,-1 0 0,1 1-1,-1-1 1,1 0 0,-1 2 0,-1 34 637,2-24-432,32 1000 5666,-14-706-4904,8-101-673,-10-104-338,-16-177-6759,-13-122-5364,5 95 5525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5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8050,'0'0'13393,"34"8"-11258,-3 0-1669,197 39 1896,-152-36-1916,317 38 1972,-392-49-2522,9 0-3058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7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2200,'0'0'9072,"22"14"-7895,149 93 737,-142-89-1396,116 65 1276,-127-74-1675,0-1 0,1-1 0,0-1-1,0-1 1,1 0 0,26 2-1,-28-5-80,0-1 0,0 0 0,1-1 0,-1-1 0,0-1-1,0-1 1,0 0 0,0-2 0,0 0 0,24-10-1,1-8 23,39-29 0,-47 28 96,1 2-1,45-20 0,-73 39 13,0 1 0,0-1-1,1 1 1,-1 1 0,0 0 0,1 0 0,-1 1-1,0-1 1,1 2 0,10 1 0,7 3 544,48 14 0,-29-6-669,17-1 18,-1-2 0,1-3 0,0-3 0,117-8 0,-137 0-438,0-2 0,78-23-1,-78 17-140,0 2-1,78-8 1,-107 17 508,-1 0 0,1 0 0,0 2 0,0-1 0,0 2 0,-1 0 1,1 0-1,-1 1 0,1 0 0,-1 1 0,17 9 0,-15-5 120,0 0 0,0 0 0,0-1 0,1-1 0,0-1 0,0 0 0,1-1 0,0 0 0,-1-2 0,27 2 0,21-2-58,0-2 0,0-4 1,89-16-1,-48 0-190,26-6-166,230-17-1,-288 41 290,72 7 1,-113-1 9,0 0 1,-1 2-1,1 2 1,52 20-1,65 44-78,-3-1 49,-122-61 31,1-1 1,0-2 0,1 0-1,31 4 1,-37-10-156,-1 0 0,0-1 0,1-1 1,-1-1-1,0 0 0,0-2 0,0 0 0,32-12 1,-29 8-914,0-1 1,0-1 0,24-16 0,53-46-5238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9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0 1648,'0'0'7010,"-30"11"-6227,-93 35-174,117-44-533,1 0 0,-1 0 1,1 1-1,0-1 0,0 1 0,0 0 0,0 1 0,0-1 0,1 1 0,-1 0 1,1 0-1,-6 8 0,1 0 152,-12 14 267,2 2 1,1 0-1,1 1 1,1 0-1,2 1 1,1 1 0,-11 40-1,2 8 1043,-20 148 0,25-54 98,8 207-1,9-376-1617,0 40 180,3 1 1,1 0 0,15 64-1,-14-89-168,1 0-1,0-1 1,2 1-1,0-1 1,1 0-1,1-1 1,1 0-1,0-1 1,25 28-1,-32-40-69,1 0 0,0 0-1,0 0 1,0-1 0,1 0-1,0 0 1,-1 0 0,2-1 0,-1 0-1,0 0 1,0 0 0,1-1-1,0 0 1,-1 0 0,1-1 0,0 0-1,0 0 1,11-1 0,-14 0-124,-1 0 1,1 0 0,-1-1 0,1 1 0,-1-1-1,1 0 1,-1 0 0,0 0 0,1-1 0,-1 1-1,0-1 1,0 0 0,0 1 0,5-5 0,-1-1-358,-1 0 0,0 0 1,0 0-1,5-8 1,-1 0-499,39-60-5783,-11-4-2039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29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6217,'0'0'2410,"35"-2"-1042,-7 0-986,218-9 2621,656 8 1277,-579 24-3247,1 26-713,200 17-289,-392-61-332,62 6-576,-162-6 701,1 2-1,-2 1 0,59 19 1,-84-23 167,17 8-47,-22-10 58,0 1 0,-1-1-1,1 1 1,0-1 0,0 1 0,-1-1-1,1 1 1,0-1 0,-1 1-1,1 0 1,0-1 0,-1 1 0,1 0-1,-1 0 1,1-1 0,-1 1-1,0 0 1,1 0 0,-1 0 0,0 0-1,1 1 1,-2-1 32,0 0 1,0-1-1,1 1 1,-1 0-1,0-1 0,0 1 1,0 0-1,0-1 1,0 1-1,0-1 1,0 0-1,0 1 0,0-1 1,-1 0-1,1 0 1,0 1-1,0-1 0,0 0 1,0 0-1,-1 0 1,-2 0 6,-17 3 15,6-1 197,1 0 0,-1 1 1,-23 8-1,33-9-185,0 1 0,0-1 0,1 1 0,-1 0 0,1 0 0,-1 0 0,1 1 0,0 0 1,0-1-1,1 1 0,-1 1 0,1-1 0,0 0 0,-3 6 0,0 3 102,0 1 0,0 0-1,2 0 1,0 0 0,0 1 0,1-1 0,-1 22 0,1 112 776,4-97-735,20 266 917,25-3-821,-14-108-341,-25-156-149,1 73 0,-8-121 109,0-1 0,0 1-1,0-1 1,0 1 0,0-1-1,0 0 1,-1 1 0,1-1-1,0 1 1,-1-1-1,1 0 1,-1 1 0,0-1-1,1 0 1,-1 1 0,0-1-1,0 0 1,0 0 0,0 0-1,0 0 1,0 0 0,0 0-1,0 0 1,0 0 0,0 0-1,-1-1 1,1 1-1,0 0 1,-3 0 0,-1 0-395,0 0 0,-1 0 0,1 0 0,-1-1 0,1 0 0,-8-1 0,0 1-622,-49-3-5645,-2-9-757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6:30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1 277 4361,'0'0'10461,"43"-11"-8769,0-1-1247,51-12 904,122-16 1,726-22 3183,-636 51-3764,722-73 1333,-777 57-2730,-239 26 53,11-3-340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4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0 262 3489,'2'2'9830,"-2"-2"-9577,1 1 1,0-1-1,-1 1 0,1-1 1,0 0-1,-1 1 1,1-1-1,0 0 0,-1 0 1,1 1-1,0-1 1,0 0-1,0 0 0,-1 0 1,1 0-1,1 0 0,4 0 1,-1 0-1,1 0 0,0-1 0,-1 0 0,1 0 0,-1 0 1,1-1-1,-1 0 0,0 0 0,7-3 0,-3-1-141,-1 0-1,0-1 1,0 1-1,13-16 0,117-119-4755,-124 127 3361,37-37-4948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5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7130,'0'0'14515,"82"-3"-14515,-28-21-1745,-8 3-4264,-3-3-1617</inkml:trace>
  <inkml:trace contextRef="#ctx0" brushRef="#br0" timeOffset="1">578 118 1600,'0'0'16844,"182"-85"-24174,-125 52 1001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5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4873,'0'0'6834,"157"6"-12236,-136-21 1818</inkml:trace>
  <inkml:trace contextRef="#ctx0" brushRef="#br0" timeOffset="1">0 21 1992,'214'-21'1705,"-207"21"-353,4 0 112,0 0-39,3 0 63,0 6-232,4 6-448,-4 3-383,-3 12-425,-8-3-1841,-3-2-4488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05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6169,'0'0'384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3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2889,'0'0'3812,"25"35"-3051,86 118-244,-86-121-365,1-1 1,2-2-1,46 39 1,-51-48-60,31 27 166,3-2 1,2-2-1,1-3 1,2-3-1,2-2 1,1-4-1,1-2 1,111 32-1,-62-33-38,0-5 1,2-6-1,0-4 1,160-3-1,-237-13-210,0-1 1,-1-1-1,1-3 1,-1-1-1,57-21 1,-46 9 64,-2-1-1,0-3 1,65-44 0,-35 12 44,78-72 1,60-77-242,-86 80-276,-127 123 390,5-5-32,0 0 0,1 1 0,17-11 0,-26 17 29,0 1-1,1 0 1,-1 0-1,0 0 1,0 0 0,0 0-1,0 0 1,0 0 0,0 0-1,1 0 1,-1 0 0,0 0-1,0-1 1,0 1 0,0 0-1,0 0 1,1 0-1,-1 0 1,0 0 0,0 0-1,0 0 1,0 0 0,1 0-1,-1 1 1,0-1 0,0 0-1,0 0 1,0 0-1,0 0 1,1 0 0,-1 0-1,0 0 1,0 0 0,0 0-1,0 0 1,0 0 0,0 1-1,0-1 1,1 0 0,-1 0-1,0 0 1,0 0-1,0 0 1,0 0 0,0 1-1,0-1 1,0 0 0,0 0-1,0 0 1,0 0 0,0 0-1,0 1 1,0-1-1,0 0 1,0 0 0,0 0-1,0 0 1,0 0 0,0 1-1,0-1 1,0 0 0,0 0-1,0 0 1,0 0 0,0 1-1,0-1 1,0 0-1,0 0 1,-1 7-321,0 0-1,0 1 1,-1-1-1,1 0 1,-2 0 0,1 0-1,-1-1 1,0 1-1,0-1 1,0 1 0,-7 6-1,-25 42-4551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49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8730,'0'0'11121,"41"-7"-9595,-5 0-1188,245-33 2000,459 10 2550,-580 30-4535,541 4 595,5 25 261,-494-16-990,145 12 211,-273-16-377,0 5 1,92 27-1,-159-36-54,0-1-6,-2 1 1,1 1-1,0 0 0,21 13 1,-37-19-24,0 0 0,0 0 0,1 0 0,-1 0 0,0 0 0,0 0 1,0 0-1,0 0 0,0 0 0,0 0 0,1 0 0,-1 0 0,0 0 1,0 0-1,0 0 0,0 1 0,0-1 0,0 0 0,0 0 0,0 0 1,1 0-1,-1 0 0,0 0 0,0 0 0,0 0 0,0 1 0,0-1 1,0 0-1,0 0 0,0 0 0,0 0 0,0 0 0,0 1 0,0-1 1,0 0-1,0 0 0,0 0 0,0 0 0,0 0 0,0 0 1,0 1-1,0-1 0,0 0 0,0 0 0,0 0 0,0 0 0,0 0 1,0 0-1,0 1 0,-1-1 0,1 0 0,0 0 0,0 0 0,0 0 1,0 0-1,0 0 0,0 0 0,0 0 0,0 0 0,-1 0 0,1 1 1,0-1-1,0 0 0,0 0 0,0 0 0,0 0 0,-1 0 0,-16 3-1527,-27-2-1440,40-1 2309,-52 0-6548,5 0-1807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6073,'0'0'4209,"60"190"-3641,-20-82-568,-1-18-72,-7-8-3144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4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7114,'0'0'7737,"0"196"-7737,0-145-1904,0-12-4378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1 7017,'0'0'9146,"-118"180"-8089,79-110-577,-4 2-392,4-3-88,3-3-232,8-12-904,10 1-993,11-19-1080,7-15-1848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6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1 340 6841,'0'0'3324,"2"26"-1521,0-1-1326,5 141 1665,-7-55-1368,0-26-2444,0-31-4801,1-112 5985,2 1 0,3 0 1,3 0-1,29-104 0,-29 130 535,2 0 0,2 1-1,0 1 1,2 0 0,1 0 0,2 2 0,0 0-1,2 1 1,1 1 0,28-27 0,-36 41-18,0 0-1,1 1 1,0 1 0,20-10-1,-28 16 93,1 0 0,0 0-1,0 0 1,0 1 0,1 0-1,-1 1 1,0-1 0,1 1-1,-1 1 1,1 0 0,12 0-1,-19 1-68,1-1-1,-1 1 1,1-1 0,-1 1-1,1-1 1,-1 1-1,1 0 1,-1 0-1,0 0 1,1 0-1,-1 0 1,0 0-1,0 0 1,0 0-1,0 1 1,0-1-1,0 0 1,0 0-1,0 1 1,-1-1-1,1 1 1,0-1-1,-1 1 1,1-1-1,-1 1 1,0-1-1,1 3 1,0 6 204,0 0 0,0-1 1,-2 16-1,1-10 123,-1 1-181,-1 0 0,-1 1 0,0-2 0,0 1 1,-2 0-1,0-1 0,-1 0 0,-1 0 0,0 0 0,0-1 0,-18 24 0,6-14-306,0 0-1,-1-1 1,-2-1-1,0 0 0,-34 23 1,46-37-402,-1-1 0,0-1 0,-1 1 0,1-2 0,-1 1 0,0-2 0,-1 0 0,1 0 0,-1-1 0,0 0 0,0-2 0,-13 2 0,-12-2-2876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6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1 660 3337</inkml:trace>
  <inkml:trace contextRef="#ctx0" brushRef="#br0" timeOffset="1">1 660 3337,'93'39'1336,"-61"-39"-440,7 0-8,7 0-295,4 0-353,-3 6-240,10-6-160,-14 0-1297,-8-3-2896</inkml:trace>
  <inkml:trace contextRef="#ctx0" brushRef="#br0" timeOffset="2">928 1 7658,'0'0'7985,"-14"129"-11649,-32-78-673,-8-2 552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7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0 103 2665,'0'0'7723,"31"6"-6715,96 18-517,-113-21-464,0 0 1,1-1 0,-1-1 0,16-1 0,-10 0-171,-7-1-347,1 0 1,-1-1 0,0-1 0,0 0 0,0-1 0,0 0 0,0-1 0,-1 0 0,17-11 0,-10 5 96,0-1 0,-1-1 0,-1-1 0,0 0 0,20-20 5421,-44 49-3643,-14 20-1227,-13 23-157,2 1 0,3 1 0,3 2 0,-23 77-1,48-134-88,-6 25 94,6-29-36,1-1 0,0 1 1,0 0-1,0-1 0,0 1 1,0-1-1,0 1 0,0 0 0,0-1 1,0 1-1,0-1 0,0 1 1,0 0-1,0-1 0,0 1 1,1-1-1,-1 1 0,0-1 1,0 1-1,1 0 0,-1-1 1,0 1-1,1-1 0,-1 0 1,1 1-1,-1-1 0,1 1 0,-1-1 1,0 0-1,1 1 0,-1-1 1,1 0-1,0 1 0,-1-1 1,1 0-1,-1 0 0,1 1 1,-1-1-1,1 0 0,0 0 1,0 0-1,21 0-197,-1-1 0,1-1 1,34-7-1,-28 3 152,2 1 1,-1 1-1,49 1 0,-77 3 98,0 0 0,0 0-1,1 1 1,-1-1 0,0 0 0,0 1-1,0-1 1,0 1 0,0-1-1,0 1 1,0 0 0,0-1 0,0 1-1,0 0 1,0 0 0,0 0-1,0 0 1,-1 0 0,1 0 0,0 0-1,-1 0 1,1 0 0,0 0-1,-1 0 1,1 0 0,-1 0 0,0 0-1,1 0 1,-1 1 0,0-1-1,0 0 1,0 0 0,0 0 0,0 1-1,0-1 1,0 1 0,0 4 107,0 0 1,-1-1-1,0 1 1,0-1-1,0 1 1,0-1-1,-4 10 1,-2-3-54,0 1 0,-1-1 1,0 0-1,-1-1 0,0 1 0,-12 9 1,-70 61-180,83-75 75,-23 19-613,-55 35 0,76-54 372,-1-2 1,1 1 0,-1-1-1,0-1 1,-1 1-1,1-2 1,-1 0-1,1 0 1,-1-1-1,-14 0 1,25-2 275,1 0 1,-1 0 0,1 0 0,-1 0-1,1-1 1,-1 1 0,1 0 0,-1 0-1,1-1 1,0 1 0,-1 0 0,1 0-1,0-1 1,-1 1 0,1 0 0,-1-1-1,1 1 1,0-1 0,0 1 0,-1-1-1,1 1 1,0 0 0,0-1 0,0 1-1,-1-1 1,1 1 0,0-1 0,0 1-1,0-1 1,0 1 0,0-1 0,0 1-1,0-1 1,0 1 0,0-1 0,0 1-1,0-1 1,1-1 112,-1 1 1,0-1-1,0 0 0,1 1 1,-1-1-1,0 1 0,1-1 1,0 1-1,-1 0 0,1-1 1,0 1-1,1-2 0,4-2 340,-1 0 1,2 1-1,-1 0 0,0 0 0,1 1 0,0 0 1,8-3-1,13-7 513,93-53 319,-44 16-3309,-33 16-2558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7:27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1560,'0'0'18564,"0"42"-32551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2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3921,'0'0'7079,"34"-6"-5808,3-2-963,190-29 1377,217 6 2208,5 28-2576,-288 4-1055,-28-1-135,750 4 780,11 26-371,-498-6-434,1555 64 591,-649-81-220,-240-3-394,3194 2 1409,-4064-7-1406,343 1-31,-14 27-169,-321 0-273,-108-6-2063,-5 8-5069,-54-15-624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1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1091 257 7162,'0'0'11629,"-4"-6"-10106,-29-44-375,17 23-894,-1 2 1,-35-40-1,45 58-246,-1-1 0,0 1 0,0 1 0,-1-1 0,0 1 0,0 1 0,0 0 0,-1 0 0,0 0 0,0 2 0,-20-6 0,14 5-5,-1 2 1,0 0-1,0 0 0,0 2 1,1 0-1,-1 1 1,0 1-1,0 0 0,1 1 1,-1 1-1,1 1 1,-23 9-1,15-3 2,1 2 0,0 1 1,1 1-1,0 0 0,1 2 0,1 0 0,-27 31 0,4 1 31,2 1-1,3 2 0,-52 94 1,52-75-19,4 2 0,-39 119 0,59-146-12,-8 50 0,19-77 4,0 0 0,2 1 1,0-1-1,4 39 1,-2-51 6,1 0 0,0 0 1,0 0-1,0 0 1,1 0-1,0-1 1,0 1-1,1-1 1,-1 0-1,1 0 1,1 0-1,-1-1 1,1 1-1,10 8 1,1-2 26,0 0-1,1-2 1,33 17 0,-34-19-26,1-1 0,0 0-1,1-2 1,-1 0-1,1-1 1,0 0 0,0-2-1,1 0 1,22-1-1,-26-2-4,0 0-1,0-1 0,0-1 0,0 0 0,0-1 0,-1 0 0,1-1 0,-1-1 0,0-1 0,-1 0 0,20-13 0,-1-4 10,-2-2 1,-1-1-1,0-1 1,-3-2-1,0-1 1,38-60-1,-36 44 0,-2-1 0,-2-1 1,-2-1-1,21-75 0,-34 91-139,-1 0 1,-2-1-1,-2 0 1,1-61-1,-7 82-1510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1 8858,'0'0'7417,"-214"135"-4920,164-59-433,10 14-759,26 15-913,14 7-48,4 2-104,46 0-224,14-8 16,11-7-32,10-15-16,1-20-1064,28-43-2425,-21-21-2768,-15-6-1945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8890,'0'0'12004,"9"3"-11479,-1-1-278,0 1-1,-1 0 1,1 1-1,-1-1 0,0 2 1,0-1-1,0 1 1,-1 0-1,0 0 0,0 1 1,0-1-1,0 2 1,-1-1-1,0 0 1,0 1-1,-1 0 0,6 13 1,2 12 599,-3 0-1,0 0 1,-2 1 0,5 65-1,-10 136 1457,-3-209-2028,-19 374-166,19-317-108,6 383 0,1-405 13,1 23-321,-7-87-618,-2 0 0,1-1 0,0 1 0,-1 0 0,0 0 0,0 0 0,0 0 0,0 0 0,-1 0-1,0 0 1,-3-3 0,-4-6-2533,-21-35-8488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2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28 9074,'0'0'3653,"-8"33"-1075,-1 3-1885,-41 192 3687,43-150-2553,2 122 0,6-139-1743,3-33-53,-4-28-31,0 0 0,0 0 0,0 0 0,0 1 0,0-1 0,0 0 1,1 0-1,-1 0 0,0 0 0,0 1 0,0-1 0,0 0 0,0 0 0,1 0 0,-1 0 1,0 0-1,0 0 0,0 0 0,1 0 0,-1 1 0,0-1 0,0 0 0,0 0 1,1 0-1,-1 0 0,0 0 0,0 0 0,0 0 0,1 0 0,-1 0 0,0 0 1,0 0-1,0 0 0,1 0 0,-1 0 0,0-1 0,0 1 0,0 0 0,0 0 0,1 0 1,11-16-27,52-111-1097,28-53-1301,-61 124 1411,61-100-1952,-79 136 2690,2 0 0,0 1 1,1 1-1,2 0 0,19-17 1,-33 32 264,0 0 0,0 0 1,0 0-1,1 1 1,-1-1-1,1 1 1,-1 0-1,1 1 0,0-1 1,0 1-1,0 0 1,0 0-1,-1 0 1,2 0-1,-1 1 1,0 0-1,0 0 0,0 1 1,7 1-1,-6 0 59,-1 0 0,1 0 0,-1 1 0,1 0 0,-1 0 0,0 0 0,0 0 0,0 1 0,0 0 0,-1 0 0,0 1 0,0-1 0,0 1 0,0 0 0,4 8 0,13 22 1208,-2 1 0,24 64 0,18 86 2545,-22-65-2641,-38-117-1165,0-1 1,0 0 0,1 0-1,-1 1 1,1-1 0,0 0 0,0 0-1,0 0 1,3 2 0,-4-4-161,-1 0-1,1-1 1,0 1 0,0 0 0,0-1 0,0 1 0,1-1 0,-1 0-1,0 1 1,0-1 0,0 0 0,0 1 0,0-1 0,0 0 0,1 0-1,-1 0 1,0 0 0,0 0 0,0 0 0,0 0 0,1-1 0,-1 1-1,0 0 1,0-1 0,0 1 0,0-1 0,0 1 0,0-1 0,2 0-1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2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7210,'0'0'11498,"114"199"-10154,-93-109-303,-14 16-433,-7 5-344,-7 9-264,-28 1 0,-30 20-1809,8-29-4304,11-40-2993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8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5377,'0'0'11323,"103"0"-10139,-7 0-448,11-9-360,-3 0-256,-12 3 8,-20 0-128,-15 6-96,-25 0-1312,-18 18-2761,-14 4-2849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9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1 160 7050,'0'0'10026,"235"-36"-7762,-106 9-968,17-3-607,7 2-505,-3 4-184,-11 12-448,-7 9-2561,-36 3-4225,-31 0-655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9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7009,'0'0'8690,"86"72"-10210,-65-60-3921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8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4417,'0'0'9570,"-18"0"-9570,90 9 0,74 18-1152,-11-6-2529,-17-6-2496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3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924 634 6337,'0'0'9545,"-13"-33"-7993,-39-114-515,40 103-750,-12-79 0,19 89-248,-15-51 0,17 73-35,-2 1-1,0-1 0,0 1 0,-1 0 1,-1 0-1,1 1 0,-15-17 0,16 21 1,-1 1-1,1 0 0,-1-1 0,0 2 1,0-1-1,0 1 0,-1 0 0,1 0 1,-1 1-1,0 0 0,0 0 0,0 1 1,-1-1-1,1 2 0,0-1 1,-1 1-1,1 0 0,-1 1 0,0-1 1,1 1-1,-1 1 0,-8 1 0,2 1 0,0 1 0,0 0-1,0 1 1,1 1 0,0 0-1,0 1 1,0 0 0,1 1-1,0 0 1,1 1-1,-13 12 1,-13 17-15,2 0 0,1 3 1,2 1-1,-36 63 0,25-28 19,-61 148 0,93-198 18,2 1 0,0-1 0,2 2 0,1-1 1,1 1-1,1 0 0,1 37 0,3-61-14,0 0 0,1 0 1,0 0-1,0 0 0,0-1 0,0 1 0,1 0 0,0-1 1,0 1-1,0-1 0,1 0 0,-1 0 0,1 0 0,0 0 1,0 0-1,0 0 0,1-1 0,-1 0 0,1 1 0,0-2 1,0 1-1,0 0 0,0-1 0,1 1 0,5 1 0,5 2 44,1-1 0,0 0 0,0-1-1,0-1 1,0-1 0,18 1 0,-15-2-30,0-1 0,-1-1 0,1-1 0,-1 0 0,1-2 0,-1 0 0,0-1 0,0 0 0,-1-2 0,21-10 0,-12 3 99,-1-1 1,-1-1-1,0-1 0,-1-2 0,39-40 0,-26 20-835,-3-1 0,45-72 0,29-85-7646,-66 102 814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3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1856,'0'0'17388,"-196"175"-15612,156-103-615,5 6-489,10 4-224,18-7-136,7-3-296,10-6 88,37-5-104,17-7-416,14-9-1288,44-24-1657,-19-15-4545,-14-6 249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4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2609,'0'0'11794,"-8"38"-9212,-24 127 0,24-116-1473,2 0 0,2 0 0,5 86 0,-1-116-1064,1-11-23,0 0 0,0-1 0,0 1 1,1 0-1,0 0 0,1-1 0,0 1 1,4 8-1,-6-15-39,0 1 0,0 0 1,0 0-1,0 0 1,0-1-1,1 1 0,-1-1 1,0 1-1,1-1 1,-1 1-1,1-1 0,0 0 1,-1 0-1,1 0 0,0 0 1,0 0-1,0 0 1,-1 0-1,1-1 0,0 1 1,0-1-1,0 1 1,0-1-1,0 0 0,0 0 1,1 0-1,-1 0 0,0 0 1,0 0-1,0 0 1,0-1-1,0 1 0,0-1 1,0 0-1,-1 1 1,1-1-1,0 0 0,2-1 1,3-4-49,-1 1-1,0-1 1,0 0 0,0 0 0,-1 0 0,0-1 0,0 0-1,0 0 1,-1 0 0,4-10 0,-4 9-1,71-142-1269,-44 85 524,2 2 0,41-60 0,-68 114 715,1 1-1,0 0 0,0 0 0,1 0 0,0 1 1,11-7-1,-17 12 69,1 0 1,0 0 0,0 1-1,0-1 1,0 1 0,0 0-1,0 0 1,0 0-1,0 0 1,1 0 0,-1 1-1,0-1 1,1 1-1,-1 0 1,0 0 0,0 0-1,1 1 1,-1-1-1,0 1 1,1-1 0,-1 1-1,0 0 1,6 3-1,-3 1 61,-1 0-1,1 1 0,-1 0 0,0 0 1,-1 0-1,1 0 0,-1 1 0,0-1 1,-1 1-1,0 0 0,3 10 0,9 21 804,-2 0-1,-2 2 0,12 76 1,-19-83-1721,-1 32 1,-3-147-9140,0 13 2398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4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2889,'0'0'10841,"37"16"-8486,117 53-445,-143-65-1723,0 1 0,0 0 1,-1 1-1,1 0 1,-2 1-1,19 15 1,-26-18-176,0-1 1,0 0-1,0 1 1,0-1-1,0 1 1,-1-1-1,0 1 1,0 0-1,0 0 1,0 0-1,0 0 1,-1 0-1,1 0 1,-1-1-1,-1 8 1,1-6-49,-1 1 1,0-1-1,0 0 1,0 0 0,-1 0-1,1 0 1,-1 0-1,0 0 1,-1 0-1,1 0 1,-1-1-1,-6 9 1,-5 3-214,-31 29 1,12-12 36,24-23 170,-32 37-35,39-44 75,0 1 0,-1-1 1,1 1-1,1 0 1,-1 0-1,0 0 1,1 0-1,0 0 0,0 0 1,0 1-1,0 6 1,1-10 2,0 0 1,1 0 0,-1 0-1,0 0 1,0 0 0,1 0-1,-1 0 1,1 0 0,-1 0 0,1-1-1,0 1 1,-1 0 0,1 0-1,0-1 1,-1 1 0,1 0 0,0-1-1,0 1 1,-1 0 0,1-1-1,0 1 1,0-1 0,0 1-1,0-1 1,0 0 0,0 1 0,0-1-1,0 0 1,0 0 0,0 0-1,1 0 1,40 2 36,-33-2-40,17 1-5,-8-1-91,0 0 1,-1-1-1,28-4 1,1-8-2536,78-30-1,-57 11-3390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0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124 293 3761,'0'0'14211,"-19"-5"-11449,-86-23 2234,116 29 1798,12-5-6581,1 0-183,190-26-30,-8 5 0,834-67 0,11 56 0,-882 39 0,0 7 0,277 51 0,-3 48 0,-406-101 0,-37-8 0,0 1 0,0-1 0,0 0 0,1 0 0,-1 0 0,0 0 0,0 1 0,1-1 0,-1 0 0,0 0 0,0 0 0,0 0 0,1 0 0,-1 0 0,0 0 0,0 0 0,1 0 0,-1 0 0,0 0 0,1 0 0,-1 0 0,0 0 0,0 0 0,1 0 0,-1 0 0,0 0 0,0 0 0,1 0 0,-1 0 0,0 0 0,0 0 0,1 0 0,-1-1 0,0 1 0,0 0 0,0 0 0,1 0 0,-1 0 0,0-1 0,0 1 0,0 0 0,0 0 0,1 0 0,-1-1 0,0 1 0,0 0 0,0 0 0,0-1 0,0 1 0,0 0 0,0 0 0,0-1 0,0 1 0,0 0 0,0 0 0,0-1 0,0 1 0,-3-7-35,0 0 0,0 1-1,-1-1 1,0 1 0,-1 0 0,1 1-1,-1-1 1,0 1 0,-1 0 0,1 0-1,-1 0 1,0 1 0,-11-7 0,-92-51-2986,-21 2-4411,-3 11-3467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4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 2457,'0'0'16195,"192"144"-13754,-145-89-473,-12 8-616,-17 0-736,-18 6-584,-7 3-32,-118 31-1360,8-19-3097,-23-15-8314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5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2705,'0'0'10598,"48"0"-9054,420-7 1427,112-16 148,473-7-359,-987 28-2998,-24 1 471,0 1 0,59 8-1,-92-7-521,0 0-1,1 1 1,-1 1-1,0-1 1,-1 1-1,1 1 0,0 0 1,-1 0-1,0 1 1,0 0-1,0 0 1,-1 1-1,0 0 0,0 0 1,0 0-1,6 9 1,7 20-7145,-17-9-2423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6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878 277 2160,'0'0'15725,"-6"-5"-13390,-11-12-1785,0-1 0,-20-28-1,17 20-229,-31-31 0,37 45-347,0 0 0,0 1 0,-1 1 0,-1 0 0,1 1 0,-2 0-1,-32-11 1,39 16 11,0 1-1,-1 1 0,1 0 0,-1 0 0,0 1 0,1 1 0,-1-1 0,0 2 0,1 0 0,-1 0 1,0 0-1,1 2 0,-1-1 0,1 1 0,-15 7 0,11-2 5,0 0-1,1 0 1,1 2-1,-1-1 1,1 2 0,1-1-1,-19 24 1,6-3-29,1 2 0,-23 43 1,17-21 6,2 1 0,2 2 0,3 1 0,3 0 0,2 1 1,3 1-1,-11 109 0,24-156 24,0 3 0,0 1 0,3 32 0,-1-44 7,0-1 0,1 1-1,-1-1 1,1 1 0,0-1-1,1 0 1,-1 0 0,1 0-1,0 0 1,0 0 0,0 0 0,7 5-1,1 1-13,0-1 0,1 0-1,0-1 1,1-1 0,0 0-1,0 0 1,1-2 0,0 1-1,0-2 1,19 6 0,-5-5-35,0 0 0,0-1 0,0-2 0,47-1-1,-55-2 31,-1-2 0,0 0 0,0-1 0,0-1 0,-1-1 0,1 0 0,-1-2 0,0 0 0,-1-1 0,1 0 0,-2-2-1,1 0 1,-1-1 0,-1 0 0,18-18 0,-7 6-406,-2-2-1,-1 0 1,-1-2 0,-1-1-1,27-47 1,-16 14-4420,43-114-1,-37 59-3255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 8914,'0'0'6305,"-140"198"-4152,119-113-561,10 2-808,11 3-136,4-8-392,39-13-256,10-12 0,15-18-432,7-15-1928,18-24-681,-22-15-3952,-10-24 1455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2481,'0'0'12215,"-6"34"-9590,-2 9-1792,-26 179 2152,28-143-2064,8 121 0,-1-186-887,1-1 0,0 0 0,0 0 1,9 22-1,-10-31-36,0 0 0,1-1 1,-1 0-1,1 1 1,0-1-1,0 0 0,0 0 1,0 0-1,1 0 0,-1 0 1,1-1-1,0 1 0,0-1 1,0 0-1,0 0 0,0 0 1,0 0-1,0 0 1,1-1-1,-1 1 0,5 0 1,-6-1-21,-1-1 1,1 0 0,0 0 0,0 0 0,0-1 0,0 1 0,0 0 0,0-1-1,-1 1 1,1-1 0,0 1 0,0-1 0,-1 0 0,1 0 0,0 0 0,-1 0-1,1 0 1,-1 0 0,1 0 0,-1-1 0,0 1 0,1 0 0,-1-1-1,0 1 1,1-3 0,4-5-63,0-1 0,-1 0 1,5-12-1,-4 9-20,55-129-1185,23-46-536,-63 145 1335,2 2 1,35-48-1,-52 82 461,-1-1 1,1 1-1,1 0 0,9-8 1,-13 13 26,-1 1 0,1-1 0,0 0 0,0 1 1,0-1-1,0 1 0,1 0 0,-1 0 0,0 0 0,1 0 0,-1 1 1,0-1-1,1 1 0,5 0 0,-6 0 13,-1 1 0,0-1 0,1 1-1,-1 0 1,0-1 0,0 1 0,0 0 0,1 0-1,-1 1 1,0-1 0,0 0 0,-1 1 0,1-1-1,0 1 1,0-1 0,-1 1 0,1 0 0,-1 0 0,1 0-1,-1 0 1,0 0 0,1 2 0,3 7 141,0-1 0,-1 1 0,3 16 0,-3-14 57,9 38 1066,-3 0 1,8 103-1,-13 104-366,-5-199-1542,1-147-5981,2 13-1175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4417,'0'0'15949,"27"3"-14909,83 10-615,-108-13-417,1 0 1,-1 0-1,1 1 0,-1-1 0,1 1 0,-1 0 0,1-1 0,-1 1 1,0 0-1,0 1 0,1-1 0,-1 0 0,0 1 0,0-1 0,0 1 0,0-1 1,2 5-1,-3-4-3,0-1 1,-1 1 0,1 0-1,-1 0 1,1 0 0,-1 0-1,0 0 1,0 0 0,0 0-1,0 0 1,0-1 0,0 1-1,-1 3 1,0 6 0,0-6-13,0 1-1,-1-1 1,1 0-1,-1 0 0,0 1 1,0-1-1,0 0 1,-1-1-1,0 1 0,0 0 1,0-1-1,-6 7 1,-8 7-99,-29 24 0,17-16-5,19-16 16,5-7 43,1 1 0,-1 0 0,1 0 0,1 0 0,-1 0 1,1 1-1,-1-1 0,1 1 0,0 0 0,1 0 0,-3 6 0,5-9-51,-1-2 89,1 0 1,0 0-1,0 0 1,0 1 0,0-1-1,0 0 1,0 0-1,0 0 1,0 0-1,0 0 1,0 0 0,0 1-1,0-1 1,0 0-1,0 0 1,0 0 0,0 0-1,0 0 1,0 1-1,0-1 1,0 0 0,1 0-1,-1 0 1,0 0-1,0 0 1,0 0 0,0 1-1,0-1 1,0 0-1,0 0 1,0 0 0,0 0-1,1 0 1,-1 0-1,0 0 1,0 0-1,0 0 1,0 0 0,0 1-1,0-1 1,1 0-1,-1 0 1,0 0 0,0 0-1,0 0 1,0 0-1,0 0 1,1 0 0,-1 0-1,0 0 1,0 0-1,0 0 1,0 0 0,0 0-1,1-1 1,-1 1-1,0 0 1,0 0 0,0 0-1,0 0 1,0 0-1,0 0 1,1 0-1,-1 0 1,0 0 0,3 0-79,254-3-1886,-255 2 1978,-1 1 0,1 0-1,0 0 1,0 0 0,0 0 0,-1 0-1,1 1 1,0-1 0,0 0-1,-1 1 1,1-1 0,0 1-1,-1 0 1,1 0 0,-1 0-1,1-1 1,-1 1 0,1 1-1,-1-1 1,1 0 0,-1 0-1,0 0 1,0 1 0,0-1-1,2 3 1,-1 1 20,-1 0 0,0 1 0,0-1 0,0 0 0,-1 0 1,1 0-1,-2 9 0,1-7 28,-1 2 54,0 1 1,-1-1-1,0 1 1,-1-1 0,0 0-1,-1 0 1,0 0 0,0 0-1,0-1 1,-11 14 0,10-14-276,-1 0 1,2 0-1,-1 1 1,1-1-1,0 1 1,1 0-1,0 1 1,0-1-1,1 0 1,-2 17-1,4-9-4590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37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0 9450,'0'0'7338,"86"169"-5706,-61-97 1417,-11 3-1081,-14 4-656,0-1-808,-32 3-472,-36 7-32,-85 32-1360,10-18-2281,-10-17-6857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0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7042,'0'0'3784,"199"-9"-2639,-117 6-145,-3-3-448,-8 3-528,-7 3-24,-21 0-2393,-21 0-3920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0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1 145 840,'0'0'25918,"124"-69"-25254,-17 39-352,8 3-312,-5 9-400,1 18-1553,-33 0-3208,-31 0-6265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3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681 0 6761,'0'0'8405,"-17"31"-6570,-108 191 11,111-196-1599,-20 52 0,31-68-218,0 0-1,1 0 0,0 0 1,0 0-1,1 1 0,1-1 1,-1 0-1,3 21 0,-1-29-29,0 1 0,-1 0 0,1 0 1,0-1-1,1 1 0,-1-1 0,0 1 0,1-1 0,-1 1 0,1-1 0,0 0 0,0 0 0,0 0 0,0 0 1,0 0-1,0 0 0,1 0 0,2 1 0,6 3-30,-1-1 0,1 0 0,14 3 0,-5-1-64,31 11-374,-29-11 92,-1 0 1,0 2 0,21 11-1,-40-19 366,1 1-1,0 0 1,-1-1-1,1 1 1,-1 0-1,1 0 1,-1 1-1,0-1 1,0 0-1,0 1 1,0-1-1,-1 1 1,1 0-1,-1-1 1,1 1-1,-1 0 1,0 0-1,0 0 1,0 0-1,0 0 1,-1 0-1,1 0 1,-1 0-1,0 0 1,0 1-1,0-1 1,0 0-1,-1 0 1,1 0-1,-1 0 1,0 0-1,0 0 1,0 0-1,0 0 1,-2 3-1,-2 4 19,-1 0 0,0-1-1,0 1 1,-1-1 0,-1-1-1,1 1 1,-1-1 0,-13 10 0,-50 34-499,-3-3-1,-1-3 1,-3-3 0,-160 63 0,220-99 45,0-1 1,-1-1-1,1-1 0,-30 4 0,46-8 357,1 1-1,-1-1 1,1 0-1,-1 0 1,0 0-1,1-1 1,-1 1-1,1 0 1,-1-1-1,0 1 1,1-1-1,-1 1 1,1-1-1,0 0 1,-1 1-1,1-1 1,-1 0-1,1 0 1,0 0-1,0 0 0,0 0 1,-1-1-1,0 0 1,1-1-67,-1 0 0,1 0 0,0 0-1,0 1 1,0-1 0,0 0 0,1 0 0,-1 0 0,1 0 0,0-1 0,0-4-1,1-3-170,0-1 0,1 1 0,0 0-1,1 0 1,0 0 0,7-15-1,2 4 235,1 0-1,1 1 1,1 0-1,0 1 0,2 1 1,0 0-1,1 1 1,1 1-1,1 1 1,0 1-1,29-17 0,-43 28 349,1 1 0,0-1 0,0 1 0,0 0-1,0 1 1,1 0 0,-1 0 0,1 0 0,0 1-1,-1 0 1,1 1 0,0 0 0,-1 0 0,1 0-1,8 2 1,-14-1-137,-1 0-1,1 1 0,-1-1 0,1 0 1,-1 0-1,0 1 0,1-1 0,-1 1 1,0-1-1,0 1 0,0 0 0,0-1 1,0 1-1,-1 0 0,1 0 1,0-1-1,-1 1 0,0 0 0,1 0 1,-1 0-1,0 0 0,0 0 0,0-1 1,0 1-1,0 0 0,-1 3 1,1 1 205,0 22 1588,-6 50 0,-1-18-607,7-59-1295,0 0 0,0 0 1,0 0-1,0 0 1,0 0-1,0 0 0,0 0 1,1 0-1,-1 0 0,0 0 1,1 0-1,-1 0 0,0 0 1,1 0-1,-1 0 0,1 0 1,0 0-1,-1 0 0,1 0 1,0 0-1,-1-1 1,1 1-1,0 0 0,0 0 1,0-1-1,0 1 0,0-1 1,-1 1-1,1-1 0,0 1 1,0-1-1,0 1 0,1-1 1,-1 0-1,0 0 1,1 1-1,5-1-19,0 1 1,0-1-1,0-1 0,12-1 1,-11 1 11,24-6-231,0-1 1,0-2-1,-1 0 0,-1-3 1,44-23-1,-16 8-288,5-1 2,-19 6 271,1 2 1,1 3-1,87-24 1,-131 42 245,-1-1 1,1 1-1,-1-1 1,1 1-1,-1 0 1,1 0-1,-1-1 0,1 1 1,-1 0-1,1 0 1,-1 1-1,1-1 0,-1 0 1,1 0-1,-1 1 1,1-1-1,-1 1 0,1-1 1,-1 1-1,0 0 1,1 0-1,-1-1 0,0 1 1,0 0-1,1 0 1,-1 0-1,0 0 0,2 2 1,-3 0 14,1 0 1,-1 0-1,1 0 0,-1-1 1,0 1-1,0 0 0,0 0 1,0 0-1,-1-1 1,1 1-1,-1 0 0,1 0 1,-1-1-1,0 1 0,-2 4 1,-8 15 84,-1 0-1,-1 0 1,-22 27 0,-2 5-68,31-44-62,-8 11 76,-21 45-1,32-60-90,1 0 1,0 0-1,0-1 0,0 2 0,1-1 0,0 0 0,0 0 0,0 0 0,1 0 0,0 1 0,0-1 0,1 0 0,2 10 0,-2-13-5,1-1-1,0 1 1,-1-1-1,1 1 0,0-1 1,1 0-1,-1 0 1,0 0-1,1 0 1,-1-1-1,1 1 1,-1-1-1,1 1 1,0-1-1,0 0 1,0 0-1,-1 0 1,1 0-1,0-1 0,5 1 1,29 13-170,-35-13 218,-1 0 0,0 0 1,0 0-1,1 0 0,-1 0 0,0 0 0,0 0 0,0 0 0,0 0 0,0 1 0,0-1 1,0 0-1,-1 0 0,1 1 0,0-1 0,-1 1 0,1-1 0,-1 1 0,1-1 0,-1 4 1,1-3 50,-1 1 1,0 0 0,0-1 0,0 1 0,-1 0-1,1 0 1,0-1 0,-1 1 0,0 0 0,0-1-1,0 1 1,0-1 0,0 1 0,0-1 0,-1 1-1,1-1 1,-1 0 0,1 0 0,-4 4 0,-2 0 119,-1-1 0,1 1 1,-1-1-1,-14 6 1,2 0-20,-29 17 70,-1-3 0,-65 22 0,93-39-439,-1-1 1,1-1-1,-1-1 1,0-1-1,0-1 0,-1-2 1,1 0-1,-25-2 1,45 1 104,1-1 1,0 1 0,0-1-1,-1 0 1,1 1 0,0-1-1,0 0 1,0 0 0,0 0-1,0-1 1,0 1 0,0 0-1,0-1 1,1 1 0,-1-1-1,0 0 1,1 1 0,-2-3-1,0 0-138,1-1 0,0 1-1,0-1 1,0 1 0,0-1 0,1 1-1,0-1 1,-1-6 0,0-6-339,1 0 1,1 0 0,4-33-1,-4 48 599,1 0-1,-1 0 0,1 0 1,0 1-1,-1-1 0,1 0 1,0 1-1,0-1 0,0 0 1,0 1-1,1-1 0,-1 1 1,0 0-1,1-1 0,-1 1 1,0 0-1,1 0 0,0 0 1,-1 0-1,1 0 0,0 0 1,-1 0-1,1 0 0,0 1 1,0-1-1,0 1 0,-1-1 1,5 1-1,-1-1 110,1 1 0,-1-1 0,1 1-1,0 0 1,-1 1 0,1 0 0,-1-1 0,1 2 0,6 1 0,3 5 289,0 0 1,-1 1 0,0 1-1,0 0 1,-1 1 0,-1 1 0,17 17-1,24 22 62,-47-46-760,0 0 1,0 0 0,1-1 0,-1 0 0,1 0-1,0 0 1,11 3 0,10-5-4282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1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6577,'0'0'10084,"0"26"-8034,5 399 3754,-2 559 1,-4-521-6175,1-461-704,-2-7-243,-7-32-2231,2 0 0,-4-52 1,1-56-1705,2-3 21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3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6209,'0'0'12227,"54"-3"-26006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3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8266,'0'0'10194,"0"3"-10194,0 15-1272,-14-3-2697,-11-3-3065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4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 7066,'0'0'6649,"-9"2"-6812,0 0-51,6-2 69,0 1-1,0-1 0,0 1 1,0 0-1,0 0 1,1 0-1,-1 1 1,0-1-1,1 1 1,-1-1-1,-3 4 1,2-4-105,0 0 1,0 0-1,1 0 1,-1 0-1,0-1 1,0 1-1,0-1 0,0 0 1,0 0-1,-7-2 1,-1 2 1309,14 12 2273,1-10-3158,0 0-1,0 0 0,0 0 1,0-1-1,0 1 0,0-1 1,0 1-1,1-1 0,-1 0 1,6 0-1,42 6 935,-32-5-688,240 9 325,-117-10-6764,-110 0 643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6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94 520 2272,'0'0'5771,"-13"33"-3781,4-11-1581,-5 9 301,3 1 0,0 0 0,2 1 1,1 0-1,-5 60 0,8 191 3688,5-215-3792,0-50-455,-1 6 95,2 0 0,4 27 0,-4-46-173,0 0 0,1 1 0,0-1 0,0 0 0,0 0 1,1 0-1,0 0 0,0 0 0,0-1 0,1 1 0,-1-1 0,10 9 0,-11-11-56,1-1-1,-1 0 1,1 0 0,0-1 0,0 1-1,0 0 1,0-1 0,0 0 0,0 0-1,0 0 1,0 0 0,0 0-1,1 0 1,-1-1 0,0 0 0,0 1-1,1-1 1,-1-1 0,0 1 0,1 0-1,-1-1 1,0 0 0,0 1 0,0-1-1,1 0 1,-1-1 0,0 1-1,0-1 1,-1 1 0,1-1 0,4-3-1,6-5-84,0 0-1,-1-1 1,-1-1-1,0 0 1,10-14-1,41-58-3434,-5-2 0,-3-3 1,64-146-1,-7-31-1508,-12-1 6487,-95 255-1162,-1 3 84,0 0-1,1 0 1,0 1-1,7-12 0,-10 18-240,0 1-1,0-1 0,0 1 0,1-1 0,-1 1 0,1-1 0,-1 1 1,1 0-1,-1 0 0,1 0 0,0 0 0,-1 0 0,1 0 0,0 0 0,0 1 1,0-1-1,0 0 0,0 1 0,0 0 0,0-1 0,0 1 0,0 0 1,0 0-1,-1 0 0,5 1 0,-4 0-46,0-1 1,-1 1-1,1 0 0,0 0 1,0 0-1,-1 0 1,1 0-1,-1 0 0,1 1 1,-1-1-1,1 1 1,-1-1-1,0 1 0,0-1 1,0 1-1,0 0 1,0-1-1,0 1 0,0 0 1,0 0-1,-1 0 1,1-1-1,-1 1 0,1 0 1,-1 4-1,2 6 467,0 1-1,-1 22 1,-1-32-427,-1 3-26,0 0-1,0-1 1,0 1-1,-1 0 1,1-1-1,-1 1 0,-1-1 1,1 0-1,-1 0 1,0 0-1,0 0 1,0 0-1,-1-1 1,1 1-1,-1-1 1,-1 0-1,-6 6 1,-10 6 71,0 0 1,-37 19 0,51-31-164,-52 30-91,-120 48 0,148-71-1546,-44 10-1,89-20-3267,-11-1 4834,0 0 0,0 1 0,0 0 0,0 0 0,0 0 0,0 0 0,0 0 0,0 0 0,0 1 0,0-1 0,-1 1 0,1 0 0,0 0 0,3 4 0,-2-1 77,0 0 0,0 0-1,0 1 1,-1-1 0,1 1 0,-2 0 0,5 11 0,0 5 441,-2 0 0,0 1 0,3 40 0,-3 130 1568,-5-193-2046,0 1 0,0-1-1,0 1 1,0-1 0,0 1-1,0-1 1,0 1 0,0-1-1,0 1 1,1-1 0,-1 0-1,0 1 1,0-1 0,0 1-1,1-1 1,-1 1 0,0-1-1,1 0 1,-1 1 0,0-1-1,1 0 1,-1 1 0,1-1-1,-1 0 1,1 0 0,-1 1 0,0-1-1,1 0 1,-1 0 0,1 0-1,-1 0 1,1 1 0,-1-1-1,1 0 1,-1 0 0,1 0-1,-1 0 1,1 0 0,-1 0-1,1 0 1,-1 0 0,1-1-1,-1 1 1,1 0 0,-1 0-1,1 0 1,-1 0 0,1-1-1,-1 1 1,0 0 0,1 0-1,-1-1 1,1 1 0,-1 0 0,0-1-1,1 1 1,-1-1 0,1 0-1,26-23-4,90-136-846,-16 21-280,-81 113 1054,61-71-112,-71 87 258,0 0 0,1 0 0,0 1 0,1 0 0,0 1 0,16-8 1,-24 14 30,0 1 1,0-1-1,0 1 1,0 0-1,0 0 1,0 0 0,0 0-1,0 1 1,1 0-1,-1 0 1,5 0 0,-6 1-44,-1-1 1,0 1 0,0-1-1,0 1 1,0 0 0,0-1 0,0 1-1,-1 0 1,1 0 0,0 1 0,0-1-1,-1 0 1,1 1 0,-1-1 0,1 1-1,-1-1 1,1 1 0,-1-1-1,0 1 1,0 0 0,0 0 0,1 2-1,3 12 251,0 1-1,-2 0 0,0-1 1,0 1-1,-2 1 0,0-1 0,-3 24 1,2-12-126,0-17-177,-1 0-1,-1 0 1,0 0-1,-1 0 1,0 0-1,-1-1 1,0 1-1,-1-1 1,0 0-1,-1 0 1,-7 11-1,8-15-289,0 0-1,-1-1 1,1 0-1,-1 0 1,0 0-1,-1-1 1,-10 8-1,12-10-281,0-1 0,-1 1 0,1-1-1,0 0 1,0 0 0,-1-1 0,0 0 0,1 0-1,-1 0 1,1 0 0,-12-1 0,15 0 352,1 0 1,-1-1-1,0 1 1,1-1-1,-1 1 1,1-1-1,-1 1 1,1-1 0,-1 0-1,1 0 1,0 1-1,-1-1 1,1 0-1,0 0 1,0-1-1,0 1 1,-1 0-1,1 0 1,-1-2-1,0-1-112,-1 0 1,1-1-1,0 1 0,0 0 0,1-1 0,-2-7 0,-1-7-134,1 0 0,1-28 0,1 41 397,0-64 546,-2 61 921,-3 12 193,-3 16-113,-26 147 1943,26-112-3457,-3 0 0,-26 77-1,37-128-855,1-8 252,0-1 542,1 0 0,0 0-1,0 1 1,1-1 0,-1 1 0,1-1-1,0 1 1,1 0 0,-1 0-1,6-7 1,39-52-171,-36 52 166,20-25-7,3 1 0,1 2 0,2 1 0,1 2 0,62-38 0,-11 16 774,150-63-1,-163 83-764,46-21-4863,-115 50 5474,-7 1 81,-16 1 692,-25 4 627,38-2-1787,1 1-1,0 0 0,-1-1 1,1 1-1,0 0 1,-1 1-1,1-1 1,0 0-1,0 0 0,0 1 1,0 0-1,0-1 1,0 1-1,1 0 1,-1 0-1,0 0 1,1 0-1,0 0 0,-1 0 1,1 0-1,0 0 1,-1 4-1,9-3 47,-6-2-173,0-1-1,0 0 1,0 0 0,-1 1 0,1-1-1,0 0 1,0 1 0,0-1 0,0 1-1,-1-1 1,1 1 0,0-1 0,0 1-1,-1 0 1,1-1 0,0 1 0,-1 0-1,1 0 1,-1-1 0,1 1 0,0 1 0,1 9 59,-1 0 1,0 0-1,0 0 1,-1 0-1,-1-1 1,0 1-1,0 0 1,-6 20-1,-5 8 331,-17 40 1,2-5 130,20-52-81,2 1 0,0 0-1,1 1 1,1-1-1,1 29 1,2-52-396,0 1 0,0-1 0,0 0 0,0 0-1,0 0 1,0 1 0,1-1 0,-1 0 0,0 0 0,0 0-1,0 0 1,0 1 0,0-1 0,0 0 0,1 0 0,-1 0 0,0 0-1,0 0 1,0 1 0,0-1 0,1 0 0,-1 0 0,0 0-1,0 0 1,0 0 0,1 0 0,-1 0 0,0 0 0,0 0-1,0 0 1,1 0 0,-1 0 0,0 0 0,0 0 0,0 0 0,1 0-1,-1 0 1,0 0 0,0 0 0,1 0 0,-1 0 0,0 0-1,0 0 1,0 0 0,0-1 0,1 1 0,-1 0 0,0 0 0,0 0-1,0 0 1,0 0 0,1-1 0,-1 1 0,0 0 0,0 0-1,0 0 1,0 0 0,0-1 0,0 1 0,13-12 768,5-18-709,0 0-1,-3-1 1,0-1-1,14-49 1,-24 68-297,20-61-1970,-4-2 0,-3-1 0,9-85 1,-9-37 381,-14 0 3621,-4 199-1799,0-1 1,0 1 0,0 0-1,0 0 1,0 0 0,0 0-1,0 0 1,-1-1 0,1 1-1,0 0 1,0 0 0,0 0-1,0-1 1,0 1 0,0 0-1,0 0 1,0 0 0,0-1-1,0 1 1,0 0 0,0 0-1,0 0 1,0 0 0,0-1-1,0 1 1,0 0 0,0 0-1,1 0 1,-1-1 0,0 1-1,0 0 1,0 0 0,0 0 0,0 0-1,0 0 1,0-1 0,1 1-1,-1 0 1,0 0 0,0 0-1,0 0 1,0 0 0,1 0-1,-1 0 1,0 0 0,0-1-1,0 1 1,0 0 0,1 0-1,-1 0 1,0 0 0,0 0-1,0 0 1,1 0 0,-1 0-1,0 0 1,0 0 0,1 0-1,6 12 569,39 136 2798,125 306 1430,8 21-2882,-176-464-1878,11 25 257,-2 0 0,-2 1 0,-1 0 0,-2 1 0,4 59 0,-10 44-2308,-8-280-6467,3 32 1865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6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332 223 4897,'0'0'3761,"-14"163"-336,-22-61-1289,-3 9 16,-7-11-775,3-10-913,4-15-464,-8-18-2025,12-21-3520,10-30-1680</inkml:trace>
  <inkml:trace contextRef="#ctx0" brushRef="#br0" timeOffset="1">0 0 1728,'0'0'10931,"86"145"-19741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6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7258,'0'0'4695,"41"-2"-3238,27-3-795,195-10 1301,-216 13-1670,109 0 436,-135 3-609,-1 1 0,1 0 1,0 2-1,-1 1 0,25 8 0,-38-10-64,1 0 0,-1 0 0,0 1 0,-1 0-1,1 0 1,-1 1 0,1 0 0,-1 0 0,-1 0-1,1 1 1,-1-1 0,0 1 0,0 1 0,-1-1-1,0 1 1,4 8 0,-5-9-25,-1 1 0,0-1 0,-1 1 0,1-1 0,-1 1 0,-1 0 0,1-1 0,-1 1 1,0 0-1,-1 0 0,0 0 0,0-1 0,0 1 0,-1-1 0,0 1 0,0-1 0,0 1 0,-1-1 0,-5 8 0,-2 3 1,-2 0 0,0-1-1,-1-1 1,0 0 0,-27 23 0,-89 63-14,106-84-35,14-10-10,-156 108-1519,141-101 221,0 0 0,0-2 0,-2-1 0,1-1 0,-30 8 0,46-16 191,0-1 0,1 0 0,-16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7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3169,'0'0'6833,"0"157"-4464,-3-49 511,-12 16 289,1 5-873,0 4-679,7-4-937,-1-3-424,5-8-240,3-13-16,0-11-1112,28-28-2761,19-21-3281,6-36 897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362 194 1880,'0'0'17351,"-14"-24"-17003,-50-76-225,60 95-122,1-1 1,-2 1 0,1 0 0,-1 0 0,0 0-1,0 0 1,0 1 0,0 0 0,-1 0 0,0 1 0,-11-6-1,9 6-19,-1 1-1,1 1 0,-1-1 0,0 1 1,1 1-1,-14 0 0,22 0 18,-5 0-22,-1 0-1,1 0 1,0 0 0,0 1-1,-1 0 1,1 0-1,0 0 1,0 1 0,0-1-1,0 1 1,1 0 0,-1 1-1,0-1 1,1 1 0,-1 0-1,1 0 1,0 1 0,0-1-1,0 1 1,1 0 0,-1 0-1,1 0 1,0 0 0,0 0-1,0 1 1,1 0 0,-3 6-1,2-4 0,0 1-1,0-1 0,1 1 0,0 0 0,0 0 0,1 0 1,0 0-1,0 0 0,1 0 0,0 0 0,0 0 1,1 0-1,3 14 0,-2-18-9,-1-1 0,0 1 0,1-1 0,-1 0 0,1 0 0,0 0 1,0 0-1,1 0 0,-1 0 0,1 0 0,-1-1 0,1 1 0,5 3 0,-4-4-34,0 1 0,1-1 0,-1 0 0,1-1-1,0 1 1,0-1 0,-1 0 0,1 0 0,0 0 0,0-1-1,0 0 1,7 0 0,3-1-380,0-1 0,-1-1 0,1 0 1,-1-1-1,0-1 0,0 0 0,0-1 0,-1 0 0,1-1 0,18-13 1,44-46-5215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0 4097,'0'0'7674,"-78"253"-5266,53-141 201,11-1-433,7-9-1144,7-14-664,0-16-352,10-15-16,8-18-1288,0-27-2329</inkml:trace>
  <inkml:trace contextRef="#ctx0" brushRef="#br0" timeOffset="1">368 428 760,'0'0'21717,"18"174"-21493,0-147-224,-1-2-616,12-16-2321,-8-9-3592,1 0-953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581 0 3217,'0'0'10506,"-160"229"-7097,106-126-161,-3 11-775,0 3-881,-3 7-736,-1-4-624,4-5-232,11-19-304,17-21-1656,29-60-2665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1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6097,'0'0'2660,"3"31"-580,9 633 8520,-13-509-9191,-7 424 3443,6-513-4332,4 26-139,0-60-584,-2-1 0,-1 0 0,-6 40 0,4-68-1041,0-14-252,2-149-6950,16-196-1251,2 173 4937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8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 3281,'0'0'11660,"-31"22"-10012,31-22-1648,-129 99 1185,124-95-1135,0 0-1,1 0 0,0 1 0,0 0 1,0 0-1,1 0 0,-1 0 0,1 1 0,0 0 1,1-1-1,0 1 0,0 0 0,0 0 0,0 0 1,1 0-1,0 0 0,0 0 0,1 12 1,-1 1 20,-3 51 38,4-41-44,1-23-16,0-7 16,4-12-235,0 1-1,1 0 1,0 0-1,1 1 1,0 0-1,1 0 1,0 1-1,20-19 1,-22 23 17,0 0-1,1 0 1,0 1 0,0 0 0,0 1-1,1 0 1,-1 0 0,1 0-1,0 1 1,0 0 0,0 0 0,1 1-1,-1 0 1,1 1 0,9-1 0,-15 2 133,0 0 1,0 1 0,0-1-1,0 1 1,-1-1 0,1 1 0,0 0-1,0 0 1,0 0 0,-1 1 0,1-1-1,-1 1 1,1-1 0,-1 1 0,1 0-1,-1 0 1,0 0 0,0 0-1,0 0 1,0 1 0,0-1 0,-1 0-1,1 1 1,-1 0 0,2 2 0,2 9 3,0-1 1,-1 1 0,0-1 0,2 18 0,1 4 11,-6-33-93,0 0 0,-1 1 0,1-1 0,0 0 0,0 0 0,0 0-1,0 0 1,1 0 0,-1 0 0,0 0 0,1 0 0,-1 0 0,1-1-1,0 1 1,0 0 0,0-1 0,0 0 0,0 1 0,0-1 0,0 0-1,0 0 1,0 0 0,0 0 0,1-1 0,-1 1 0,0-1 0,1 1 0,-1-1-1,0 0 1,4 0 0,0 0-372,0-1 0,0 1-1,0-1 1,-1-1 0,1 1 0,0-1-1,-1 0 1,1-1 0,-1 1 0,0-1 0,0 0-1,6-4 1,46-44-3220,1-7 2151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8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158 101 120,'0'0'12973,"-2"-2"-11884,1-1-1161,-1 1 1,1-1 0,0 0 0,1 1 0,-1-1-1,0 0 1,1 0 0,0 1 0,-1-1 0,1 0-1,0 0 1,0 0 0,1 0 0,-1 1 0,1-1-1,-1 0 1,3-5 0,2-24-2409,-6 31 2460,1 1 0,0-1 1,0 0-1,-1 1 1,1-1-1,0 0 0,-1 1 1,1-1-1,-1 1 1,1-1-1,-1 1 0,1-1 1,-1 1-1,1-1 0,-1 1 1,1 0-1,-1-1 1,0 1-1,1 0 0,-1-1 1,0 1-1,1 0 1,-1 0-1,0-1 0,1 1 1,-1 0-1,0 0 1,1 0-1,-1 0 0,0 0 1,1 0-1,-1 0 1,0 0-1,0 1 0,0-1 1,-29 6 80,22-1 39,0 0 0,1 1 0,0 0 0,-1 0 0,2 0 0,-1 1 0,1 0 0,0 1 0,1-1 0,0 1 0,0 0 0,0 0 0,1 1 0,0-1 0,1 1 0,0 0 0,1 0 0,-1 0 0,2 0 0,-2 19 0,2-16 12,3 15 92,-1-26-205,-1-1 1,1 1 0,-1 0-1,1 0 1,0 0 0,-1-1-1,1 1 1,0 0 0,0-1-1,-1 1 1,1 0 0,0-1 0,0 1-1,0-1 1,0 1 0,0-1-1,-1 0 1,1 1 0,0-1-1,0 0 1,0 0 0,0 1-1,0-1 1,2 0 0,6 0-298,0 1 1,0-1-1,0-1 1,0 0-1,0 0 1,0-1-1,-1 0 1,1 0-1,-1-1 1,1 0-1,-1 0 1,0-1 0,0 0-1,12-9 1,4-5-1940,0-2 1,40-44 0,-35 34 1612,-26 28 709,18-16-123,-21 17 103,0 1 0,1 0 0,-1 0-1,1 0 1,-1-1 0,1 1 0,-1 0 0,1 0 0,-1 0-1,0 0 1,1 0 0,-1 0 0,1 0 0,-1 0 0,1 0-1,-1 0 1,1 0 0,-1 0 0,1 0 0,-1 0-1,1 0 1,-1 0 0,0 1 0,1-1 0,-1 0 0,1 0-1,-1 1 1,0-1 0,1 0 0,-1 0 0,1 1 0,-1-1-1,0 0 1,0 1 0,1-1 0,-1 1 0,0-1 0,1 0-1,-1 1 1,0-1 0,0 1 0,0-1 0,0 1 0,1-1-1,-1 1 1,0-1 0,0 0 0,0 1 0,0-1-1,0 1 1,0 0 0,3 26 1207,-1-1 0,-1 1 0,-2 31 0,-1 5 1303,3-65-2837,-1 0-1,1-1 1,0 1-1,-1 0 1,1 0-1,0 0 1,0 0-1,1 0 1,-1 0-1,0 0 1,3-2-1,2-6-802,24-37-3212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9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5049,'0'0'5401,"0"144"-12986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9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58 103 368,'0'0'12315,"-8"9"-11556,1-3-607,4-3-97,0-1 1,0 1-1,0 0 1,0 0 0,1 0-1,0 1 1,-1-1-1,1 0 1,0 1-1,1 0 1,-1-1-1,1 1 1,-1 0 0,1 0-1,0 0 1,0 0-1,0 6 1,-5 138 1826,6-147-1769,1-26 372,2 10-642,0-1-1,2 0 0,0 1 1,0 0-1,2 0 0,13-24 1,-2 9-485,2 0-1,24-28 1,-37 50 562,-1 1 0,1 0 0,1 0 0,-1 1-1,14-9 1,-19 14 74,0 0 0,-1 0 0,1 0-1,0 0 1,-1 0 0,1 0 0,0 0 0,0 1 0,0-1 0,0 1-1,0-1 1,0 1 0,-1 0 0,1 0 0,0 0 0,0 0-1,0 0 1,0 0 0,0 1 0,0-1 0,0 0 0,0 1 0,0 0-1,0-1 1,-1 1 0,1 0 0,0 0 0,-1 0 0,1 0-1,0 0 1,-1 0 0,1 1 0,-1-1 0,0 1 0,2 1 0,1 3 6,-1 0 0,0 0 1,-1 0-1,1 0 1,-1 1-1,0-1 1,-1 1-1,0-1 0,1 13 1,-1 67 108,-3-47-18,3-28-469,-3 26 1292,2-36-1075,0 0-1,0 0 1,0 0-1,0 0 1,-1 0-1,1-1 1,0 1-1,-1 0 1,1 0-1,0 0 1,-1-1-1,1 1 1,-1 0-1,1 0 1,-1-1-1,0 1 1,1-1-1,-1 1 1,0 0-1,1-1 1,-1 1-1,0-1 1,0 1-1,1-1 1,-1 0-1,0 1 1,0-1-1,0 0 1,0 0-1,1 1 1,-1-1-1,-1 0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4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1424,'0'0'8522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50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5785,'0'0'4209,"-21"165"-4201,21-119-8,0-13-2112,0-12-2777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50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6417,'0'0'9834,"50"90"-11290,-18-60-1977,-4-3-2584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50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38 1256,'0'0'12587,"-11"19"-12139,-32 62-157,39-74-244,1 1 0,0 0 0,0-1 0,1 1 0,0 0 0,0 0 0,1 1 0,0-1 0,1 0 0,0 13 1,0-8-22,0-3-11,-1-61-1654,-1 33 1329,1-1-1,1 1 1,0-1-1,2 1 1,0-1-1,1 1 1,6-18-1,-8 33 294,0 0-1,0 1 1,1 0 0,-1-1-1,1 1 1,-1 0-1,1-1 1,0 1-1,0 0 1,0 0-1,0 1 1,0-1-1,0 0 1,0 1-1,1-1 1,-1 1 0,1-1-1,-1 1 1,1 0-1,2 0 1,2-1 7,0 1 1,0 0-1,0 1 1,0-1-1,0 1 1,0 1-1,7 0 1,-11 0 23,-1-1 1,1 1 0,0 0 0,-1 0 0,1 0-1,-1 0 1,1 0 0,-1 1 0,1-1-1,-1 1 1,0-1 0,0 1 0,0 0 0,0 0-1,0 0 1,0 0 0,0 0 0,-1 0-1,1 1 1,-1-1 0,1 0 0,-1 1 0,0-1-1,0 1 1,0 0 0,0-1 0,0 5-1,2 7 432,-1 0 0,-1 1 0,0-1 0,-1 16 0,0-15 1712,1-24-1722,5-4-1283,1 0 1,0 1 0,1 0-1,0 0 1,1 1 0,1 0-1,15-15 1,-16 20 477,-7 16 1530,-16 146 2214,14-136-7023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8:51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3689,'0'0'9738,"385"42"-7466,-89-42 329,32-15-1089,0-12-1312,-64 6-200,-103 12-3488,-51 0-4986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08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2833,'0'0'10462,"5"-10"-8824,-3 3-1495,2 1 1,-1-1 0,1 1 0,0 0 0,0 0 0,1 0-1,-1 1 1,1 0 0,0 0 0,1 0 0,-1 0 0,1 1 0,0 0-1,10-5 1,4-2 197,1 0 0,0 2 0,1 1 0,0 0 1,0 2-1,1 0 0,-1 1 0,1 2 0,0 0 0,31 1 0,-47 3-252,0-1 0,0 1 1,1 0-1,-1 1 0,0 0 0,0 0 1,0 1-1,-1-1 0,1 2 1,0-1-1,10 8 0,-8-4 6,0 1 0,0 0 0,-1 0 0,1 1 0,-2 0 0,11 16 0,1 9 58,-1 1-1,-1 0 1,15 51 0,-32-86-152,78 259 317,2 3-1621,-80-260 1178,0-1-1,1 1 1,-1-1 0,1 0 0,-1 1-1,1-1 1,0 0 0,0 1 0,-1-1 0,1 0-1,0 0 1,0 0 0,0 0 0,0 0-1,0 0 1,3 2 0,-4-3 15,1 0-1,-1 0 1,1-1-1,-1 1 1,1 0-1,-1 0 1,1 0 0,-1 0-1,1 0 1,-1-1-1,1 1 1,-1 0-1,1 0 1,-1-1 0,1 1-1,-1 0 1,1-1-1,-1 1 1,0-1-1,1 1 1,-1 0 0,0-1-1,1 1 1,-1-1-1,0 1 1,0-1-1,1 1 1,-1-2 0,3-5-1067,0-1 1,0 0 0,-1 0 0,3-12 0,5-46-5832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1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3697,'0'0'5581,"0"28"-3629,-4 789 9479,1 62-5811,4-733-5211,1-26-5623,-2-242-4386,0 27 2277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09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535 0 7242,'0'0'4569,"-160"196"-3249,89-97 312,3 7-296,7 2-1136,11-5-200,-7-1-2304,18-24-2697,10-33-1344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09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3241,'0'0'15164,"22"10"-14305,0 0-686,1 1-48,0 0-1,-1 2 1,0 0 0,27 22-1,-42-29-108,0 0 0,0 0 0,-1 0-1,0 1 1,0 0 0,-1 0 0,0 1-1,0-1 1,-1 1 0,0 0 0,-1 0-1,1 1 1,-1-1 0,-1 1 0,0 0-1,0-1 1,0 1 0,-1 0 0,-1 0 0,0 0-1,-1 14 1,0-16-10,-1 1-1,0 0 1,-1-1 0,1 1 0,-1-1-1,-1 0 1,0 0 0,0 0 0,0 0-1,-1-1 1,1 0 0,-2 0-1,1 0 1,-1 0 0,1-1 0,-2 0-1,-11 8 1,-13 7-37,-2 0 0,-49 20 1,57-28 7,17-8 15,6-4 5,0 1 0,0 0 0,0-1 0,1 1 0,-1 0 0,0 0 1,0 0-1,1 0 0,-1 0 0,0 0 0,1 0 0,0 1 0,-1-1 0,1 1 0,0-1 1,-1 1-1,1-1 0,0 1 0,0 0 0,0-1 0,0 1 0,0 3 0,1-4-5,1 0 0,0 0-1,-1 0 1,1 0-1,0 0 1,0 0-1,0 0 1,0 0 0,0 0-1,0 0 1,0-1-1,0 1 1,0 0-1,0-1 1,1 1 0,-1-1-1,0 1 1,0-1-1,1 1 1,-1-1 0,0 0-1,0 0 1,1 0-1,-1 0 1,0 0-1,1 0 1,0 0 0,5 1-9,45 5-19,0-2 0,66-4 0,-53 0-262,129-8-4171,-67-8-3118,-42 0 317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09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6537,'0'0'8762,"214"6"-6961,-82-18-1041,17-12-504,-2-1-256,-19 1-816,-25 9-289,-42-6-2087,-36 9-2986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0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6657,'0'0'4377,"-40"160"-2752,37-73 407,3 6-127,0 7-993,32-7-912,18 6-200,-4-20-2769,-10-31-3264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1816,'0'0'16004,"192"130"-13220,-110-73-1015,0 3-1129,-10 9-456,-19 7-184,-17 2 0,-18-3-648,-11-9-1353,-7-20-2720,0-22-1320,-15-24 296</inkml:trace>
  <inkml:trace contextRef="#ctx0" brushRef="#br0" timeOffset="1">407 0 7146,'0'0'3184,"-160"211"-2224,99-118-367,11 28-593,18-28-961,18-24-3760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1 349 3313,'0'0'10218,"267"-3"-8626,-174 0-103,-4 3-1001,-14 0-488,-11 0-1425,-24 0-1807,-16 0-3618</inkml:trace>
  <inkml:trace contextRef="#ctx0" brushRef="#br0" timeOffset="1">343 0 3769,'0'0'9394,"-43"214"-7650,43-127 345,11 0-969,21-2-776,7-10-344,-3-12-1600,-7-21-1721,-8-18 240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9154,'0'0'6617,"0"220"-3368,0-121-856,-18 7-1153,0-4-1024,-3-6-216,-26 10-1544,4-28-3369,-3-30-4161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1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0 6401,'0'0'3513,"-146"211"-1809,89-76 33,0 49 159,-4 57-303,8 12-505,17-9-456,29-31-376,7-62-152,29-31-104,31-30-64,58-8-1264,114-22-1633,-18-15-2872,21-21-1753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 2841,'0'0'7985,"186"171"-5552,-151-74 1280,1 14-217,-8 13-527,-6 8-1137,-15 6-623,-7 4-713,-14-7-328,-40-11-168,-21-13-848,-74 1-1577,13-31-2584,-3-27-4225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1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3513,'0'0'6540,"36"6"-5259,147 17 701,77-14 900,109-8 101,1034-33 2614,-294 2-3217,488 25-1095,-1138 18-1274,-55 11-14,-69 0-51,74 12-566,-367-33 269,-31-3-70,0 1 0,-1 0-1,1 1 1,0 1 0,10 3 0,-52 9-5822,-36-7 2123,-24-4-3038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2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9554,'0'0'12989,"17"3"-12256,76 19 594,90 19 798,-37-22-729,242 2-1,-295-19-1124,346 7 771,1194 57 872,-1458-51-2189,166 11 635,-121-18-5272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2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0 3881,'0'0'7153,"-193"120"-5544,118-47 119,11 11 313,14 6-337,22 4-664,17 5-504,11-3-200,25 1-144,35-10-88,22-6-104,18-12-200,18-11-912,57-34-2009,-25-12-2376,-26-12-984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2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4841,'0'0'13683,"228"138"-10362,-146-77-1145,0 2-928,-11-3-848,-10 0-400,-18-12-216,-11-8-1488,-14-25-1465</inkml:trace>
  <inkml:trace contextRef="#ctx0" brushRef="#br0" timeOffset="1">468 0 1168,'0'0'9514,"-185"169"-8281,113-82-569,8 4-176,14-4-488,14 6-136,19-21-2849,6-26-1592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2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7674,'0'0'2608,"217"0"-1576,-127 0-407,-15 0-321,-8 0-304,-13-3-625,-19-21-3615,-17-6-2514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3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8914,'0'0'4425,"-21"208"-1977,17-112 265,4 3-1161,0 1-1072,0-7-480,0-3-960,0 16-1912,-7-25-1865,-4-24-993</inkml:trace>
  <inkml:trace contextRef="#ctx0" brushRef="#br0" timeOffset="1">910 142 7017,'0'0'11907,"28"211"-10491,-6-145-655,-4 4-761,-1-4-65,-9-3-1047,-5 12-1600,-3-21-1001,0-17-2680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3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0 5353,'0'0'13371,"103"205"-10114,-67-121-73,-15 6-991,-10 1-473,-11 2-1088,-18-3-504,-36 1-128,-24-1-880,-83 12-1976,19-21-4554,-8-17-5457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13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8674,'0'0'5065,"378"3"-2441,-57-3 649,75-3-224,43-19-185,0 4-1191,-43 6-489,-25 12-112,-40 0-560,-49 21-304,-71 13-208,-40 8-848,-64-9-2440,-54-15-6451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4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8026,'0'0'1817,"38"16"-1402,19 8-26,-2 2 0,0 3 0,-2 2 0,-2 3 0,53 43 0,150 144 1421,98 103-79,112 132 756,711 904 0,-528-466-828,-84-113-737,34-37-622,-421-543-270,6 4-178,-176-197-11,17 14-439,-23-22 551,1 0 0,-1 1-1,1-1 1,-1 0 0,1 0 0,-1 1 0,1-1 0,-1 0-1,1 0 1,-1 0 0,1 0 0,-1 0 0,1 0-1,-1 0 1,1 0 0,-1 0 0,1 0 0,-1 0-1,1 0 1,-1 0 0,1 0 0,-1 0 0,1-1-1,-1 1 1,1 0 0,-1 0 0,0-1 0,1 1-1,-1 0 1,1-1 0,-1 1 0,0 0 0,1-1-1,-1 1 1,0 0 0,1-1 0,-1 1 0,0-1-1,0 1 1,1-1 0,-1 1 0,0-1 0,0 1-1,0-1 1,0 1 0,1-1 0,-1 1 0,0-1-1,5-27-1178,-1 1 0,0-1 0,-3 0 0,-1-28-1,1 40 508,-1-128-6286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4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4973 1 8506,'-257'135'1976,"-114"82"-359,-125 96 503,-89 76 1097,-32 50-73,-36 76-631,19 54-1401,91 39-1112,119-27-1312,167-151-6338,122-129-4608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7402,'0'0'1216,"75"217"-792,46-3 96,36 50 328,32 10 633,7-3-217,-21-24-568,-7-12-408,-26-9-152,-31-49-136,-33-41-312,8-1-688,-29-45-1281,-14-11-1848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7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8458,'39'9'1280,"4"1"-1089,-1 2 0,69 30 1,-50-9-102,-1 2 1,74 57 0,56 55 961,-8 8 0,313 343 1,-300-267 1488,319 498 0,-235-211-1658,-36 15-1094,-219-479 104,-11-22-282,-10-23-10,-1-1 0,1-1-1,1 1 1,0 0 0,0-1 0,0 0 0,1 0 0,0 0-1,10 10 1,-13-16 83,0 0 1,0 0-1,0 0 0,0-1 1,0 1-1,0 0 0,1-1 0,-1 1 1,0-1-1,0 0 0,1 0 0,-1 0 1,0 0-1,0 0 0,1 0 0,-1-1 1,0 1-1,0-1 0,1 0 1,-1 1-1,0-1 0,0 0 0,3-2 1,20-32-3578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2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11827,'0'0'6142,"25"7"-5963,84 23-144,-82-21 4,0 1 1,39 19 0,-18-6-86,-48-23 17,0 0 0,1 0-1,-1-1 1,0 1 0,1 0 0,-1 0 0,0 0-1,1 0 1,-1 0 0,0 0 0,1 0 0,-1 0 0,0-1-1,1 1 1,-1 0 0,0 0 0,1 0 0,-1-1-1,0 1 1,0 0 0,1-1 0,-1 1 0,0 0-1,0 0 1,0-1 0,0 1 0,1 0 0,-1-1 0,0 1-1,0 0 1,0-1 0,0 1 0,0 0 0,0-1-1,0 1 1,0 0 0,0-1 0,0 1 0,0 0 0,0-1-1,0 1 1,0-1 0,0 1 0,0-22 715,0 18-634,0 0 8,0-1-1,0 1 0,0-1 1,-1 1-1,0-1 0,0 1 1,0 0-1,-3-7 0,3 8-439,-1 1 0,0-1-1,1 1 1,-1 0 0,0 0 0,0 0-1,-1 0 1,1 0 0,0 0-1,-1 0 1,1 1 0,-1 0 0,1-1-1,-4 0 1,-29-11-11520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7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8218,'110'247'1584,"22"72"-352,25 48 281,-11-12-137,-24-54 8,-5-21-456,-13-24-575,-8-33-241,-17-52-112,-15-50-1001,11-19-1191,-22-39-1897,-14-27-384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7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 7786,'0'0'1152,"18"207"-2424,-18-143 1000,-50 14 152,0-15-1401,-18-18-2984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28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8938,'0'0'2040,"311"-36"-1968,42-3-56,89-10 152,43-2 152,-21 18-159,-86 24-81,-68 9-80,-96 36-105,-93 12-903,-78 7-1296,-43 8-1041,-103 27-184</inkml:trace>
  <inkml:trace contextRef="#ctx0" brushRef="#br0" timeOffset="1">1741 765 416,'-331'67'3261,"88"-19"-1928,178-36-1039,35-7 163,0 1 0,1 2 0,-32 12 0,56-17 416,24-1-4,380-5 1002,15-19-1690,194-30-127,516-26-24,-935 81-30,-182-3 0,1 0 0,0 1 0,-1 0-1,1 1 1,-1 0 0,1 0-1,-1 0 1,0 1 0,9 5 0,-14-6-1,0-1 0,0 1 1,0 0-1,0 0 0,-1 1 1,1-1-1,-1 0 0,0 1 0,1-1 1,-1 1-1,0-1 0,0 1 1,-1-1-1,1 1 0,0-1 1,-1 1-1,0 0 0,0 0 1,1-1-1,-2 1 0,1 0 0,0-1 1,0 1-1,-1 0 0,0-1 1,-1 5-1,-1 5-3,0-1 0,-1 1 0,-1-1 1,0 0-1,0-1 0,-1 1 0,0-1 0,-13 15 0,-15 15 8,-2-2-1,-65 54 1,-49 27 82,-260 159 0,-199 41-2,485-266-73,97-45-9,35-17-280,-1 3-60,39-36-2390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1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0 4305,'0'0'9754,"-29"9"-9442,29 46 184,4 26 424,3 24-47,-7 22-297,0 14-320,-14 1-256,-18-1-224,3-15-1297,1-14-1359,3-34-2273,7-36-257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22 3361,'0'0'7871,"20"-4"-7829,-4-1-44,-9 2-5,1 1 1,-1 0-1,1 0 1,0 1 0,0-1-1,0 2 1,0-1-1,0 1 1,0 0 0,0 1-1,0 0 1,0 0-1,0 1 1,-1 0-1,9 3 1,-13-3-66,0 0 1,0 0-1,0 0 1,0 0-1,0 0 1,0 1-1,0-1 0,-1 1 1,1 0-1,-1 0 1,0 0-1,0 0 1,0 0-1,0 1 1,0-1-1,-1 0 0,0 1 1,1-1-1,-1 1 1,-1 0-1,1-1 1,0 1-1,-1 0 0,0 0 1,0 5-1,-1 0-142,0 0 0,0 0 0,-1 0 0,0-1 0,-1 1 0,0-1 0,0 1 0,-1-1 0,0 0 0,-6 9-1,-9 10-250,-2 0-1,-1-1 1,-26 25-1,-85 68 293,26-25 1140,99-86-768,6-6-121,-1 0-1,1 0 1,0 0 0,0 0-1,0 1 1,0-1 0,0 1 0,0-1-1,0 1 1,1 0 0,-1 0-1,1 0 1,0-1 0,-1 5 0,2-7-75,0 0 1,0 0 0,0 1-1,0-1 1,0 0 0,0 0 0,0 0-1,0 0 1,0 1 0,0-1-1,0 0 1,0 0 0,0 0 0,0 0-1,0 1 1,0-1 0,0 0-1,0 0 1,0 0 0,0 0 0,0 0-1,0 1 1,1-1 0,-1 0-1,0 0 1,0 0 0,0 0 0,0 0-1,0 0 1,0 0 0,1 1-1,-1-1 1,0 0 0,0 0 0,0 0-1,0 0 1,0 0 0,1 0-1,-1 0 1,0 0 0,0 0 0,0 0-1,0 0 1,1 0 0,-1 0-1,0 0 1,0 0 0,0 0 0,0 0-1,0 0 1,1 0 0,-1 0-1,0 0 1,0 0 0,0 0 0,15 0 54,0 0 0,0-1 0,0-1 0,0 0 0,-1-1 0,1-1 0,-1 0 0,0-1 0,21-10 0,14-10 1,56-37-1,-105 62-58,36-24-561,-2 0 0,0-3 0,53-54 0,-48 35-2045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88 3545,'0'0'6865,"-7"99"-6865,100-162-680,-11 3-1264,-7-4-2057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2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0 3193,'0'0'5665,"0"163"-4433,-3-64 48,-12 19-103,5 14-233,-8 6-264,-3-2-296,3-10-264,0-14-64,0-22-56,7-21-168,8-27-920,10-96-10891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3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959 1 5649,'0'0'3690,"-12"31"-3615,-42 101-44,48-118-30,-1-1 1,-14 23 0,19-34-66,0 1 0,0-1 1,0 1-1,1-1 1,0 1-1,-1 0 0,1 0 1,0 0-1,0-1 0,1 1 1,-1 0-1,0 0 0,1 0 1,0 6-1,0-8 58,0 0 0,1-1 0,-1 1 1,1 0-1,-1-1 0,1 1 0,-1-1 0,1 1 0,-1-1 0,1 1 0,-1-1 0,1 0 0,0 1 1,-1-1-1,1 0 0,0 1 0,-1-1 0,1 0 0,0 0 0,-1 0 0,1 1 0,0-1 0,0 0 1,-1 0-1,2 0 0,24 2 33,-22-2-34,27 1 27,-15-1 118,0 1 0,0 1 0,20 3-1,-31-3-197,0-1-1,0 1 0,-1 0 0,1 0 0,0 0 0,-1 1 0,1 0 0,-1 0 0,0 0 0,0 0 0,0 1 0,0-1 0,-1 1 0,4 5 0,6 15-2389</inkml:trace>
  <inkml:trace contextRef="#ctx0" brushRef="#br0" timeOffset="1">0 1557 5921,'0'0'5433,"221"-127"-5145,-164 103-288,-7 6-328,-21 9-1632,-19 6-1369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3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2833,'0'0'7289,"110"67"-6273,-24-113-1000,49-41-16,-21 12-2560,-17 0-2561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3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617 1 3905,'0'0'6720,"-20"37"-5621,-62 125-139,72-141-736,1 0 0,1 1 0,1 0-1,-8 44 1,10-38-59,-9 41-8,2 0 0,4 1 0,2 139 0,7-206-219,-1 0-1,1-1 0,-1 1 0,1 0 0,0-1 0,0 1 0,0-1 0,0 1 1,0-1-1,0 1 0,1-1 0,-1 0 0,1 0 0,0 0 0,0 1 0,0-2 1,0 1-1,0 0 0,0 0 0,0-1 0,1 1 0,3 1 0,13 11-1007,-18-14 1059,-1 1-1,0-1 1,0 0 0,0 0-1,1 0 1,-1 0 0,0 1-1,0-1 1,0 0 0,0 0 0,1 0-1,-1 1 1,0-1 0,0 0-1,0 0 1,0 1 0,0-1-1,0 0 1,0 0 0,1 1-1,-1-1 1,0 0 0,0 0 0,0 1-1,0-1 1,0 0 0,0 0-1,0 1 1,-1-1 0,1 0-1,0 0 1,0 1 0,0-1 0,0 0-1,0 0 1,0 1 0,0-1-1,0 0 1,-1 0 0,1 1-1,-14 7-163,-22 1 10,33-8 82,-67 11-45,-119 4 0,70-8 1888,83 0-536,35-8-1209,0 0 0,1 1 0,-1-1 0,0 0 0,1 1 0,-1-1 0,1 0 0,-1 1 0,1-1 0,-1 1 0,1-1 0,-1 1 0,1-1 0,-1 1 0,1 0 0,0-1 0,-1 1 0,1-1 0,0 1 0,0 0 0,-1-1 0,1 1 0,0 0 0,0-1 0,0 1 0,0 0 0,0 0 0,0-1 0,0 1 1,0 0-1,0-1 0,0 1 0,0 0 0,0-1 0,0 1 0,1 0 0,-1-1 0,0 1 0,0 0 0,1-1 0,-1 1 0,1-1 0,-1 1 0,0 0 0,1-1 0,-1 1 0,1-1 0,-1 0 0,1 1 0,-1-1 0,2 1 0,5 4 25,0 0 1,0 0-1,0-1 1,1 0-1,0 0 1,0 0-1,0-1 1,0-1-1,13 3 1,-12-2-5,52 12 298,0-3 1,1-2-1,67 2 0,191-8 239,-192-6-598,-120 2 23,28 1-287,-1-1 0,0-2 0,1-2 0,58-14 0,-62 8-1119,-1-1 1,0-2 0,-1-2 0,35-22-1,-4-10-3567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2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46 4073,'0'0'23141,"25"-9"-22641,-1 0-401,1 1-1,45-8 1,-37 13-25,0 3-1,-1 0 1,1 2 0,60 12-1,-30-5-6,206 30 181,314 86 0,-494-96-710,-35-5-2874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4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0 7058,'0'0'6465,"46"199"-6321,-35-151-136,-11 0 0,0 0-8,-29-3-192,-20 1-472,-12-7-593,-3-6-703,-22-15-216,18-9-481,18-9-32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4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4769,'0'0'1399,"-5"27"-359,-7 19-711,-22 110 434,29-118-845,2 0-1,2 51 1,1-58-576,0-30 606,0 0-1,0 0 1,0 0-1,0 0 1,0 0 0,0 0-1,0-1 1,0 1 0,0 0-1,1 0 1,-1 0 0,0 0-1,1-1 1,-1 1-1,1 0 1,-1 0 0,1 0-1,0 0 1,0 0 27,-1-1 0,1 0 0,-1 0 1,1 1-1,-1-1 0,1 0 0,-1 0 0,1 0 0,-1 0 1,1 0-1,-1 0 0,1 0 0,-1 0 0,1 0 0,0 0 0,-1 0 1,1 0-1,-1-1 0,1 1 0,-1 0 0,1 0 0,0-1 1,1 0 1,1-1 1,-1 0-1,1 0 1,-1 1-1,0-1 1,0-1-1,0 1 1,0 0-1,0 0 1,1-4-1,18-31 21,1 1-1,2 2 1,1 0 0,38-39-1,-50 59 5,-9 9 8,0 1-1,0-1 1,1 1-1,0 0 0,7-5 1,-11 9 97,-1 1 0,1-1 1,-1 1-1,1-1 0,-1 1 0,1 0 1,-1-1-1,0 1 0,1-1 0,-1 1 1,0 0-1,0-1 0,0 1 0,1 0 1,-1-1-1,0 1 0,0 0 0,0-1 1,0 1-1,0 0 0,0 0 0,0-1 1,-1 2-1,2 5 65,1-2-250,1 0 0,-1-1 1,1 0-1,0 1 0,0-1 1,1 0-1,-1-1 0,1 1 1,0-1-1,-1 1 0,2-1 1,-1 0-1,0 0 1,1-1-1,-1 0 0,9 4 1,-13-6 85,0 0 0,0 0 0,1 0 0,-1 0 0,0 0 0,1 0 0,-1 0 1,0 0-1,0 0 0,1 0 0,-1 0 0,0 1 0,0-1 0,1 0 0,-1 0 1,0 0-1,0 0 0,0 0 0,1 1 0,-1-1 0,0 0 0,0 0 0,0 1 1,0-1-1,1 0 0,-1 0 0,0 1 0,0-1 0,0 0 0,0 0 0,0 1 1,0-1-1,0 0 0,0 0 0,0 1 0,0-1 0,0 0 0,0 0 0,0 1 1,0-1-1,0 0 0,0 1 0,0-1 0,-13 8 458,-21 1-15,-44-2-1432,48-7-1949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9882,'0'0'5329,"250"6"-3864,-133 3-393,5 3-1056,-5 6-16,1 18-1569,-36-3-1551,-36-6-2249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0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8946,'0'0'2584,"292"0"-2584,-181-3-856,-11-9-5041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6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593 138 3497,'0'0'7693,"-30"-23"-7235,-98-69-246,124 89-190,0 0 0,0 1 1,0 0-1,-1 0 0,1 0 0,0 0 0,-1 1 1,1-1-1,-1 1 0,1 0 0,-1 1 0,0-1 1,1 1-1,-1 0 0,0 0 0,1 0 1,-1 1-1,0 0 0,1 0 0,-1 0 0,1 0 1,-1 1-1,1 0 0,0-1 0,-1 2 1,1-1-1,0 0 0,1 1 0,-8 5 0,2-2 51,-8 6 54,1 1 1,0 0 0,1 2 0,1-1-1,0 2 1,-19 26 0,10-6 131,1 0 1,-21 50-1,29-55-99,2 1 0,0 1 0,3 0 0,1 0 0,1 1 0,1 0 0,3 0 0,0 48 0,2-69-137,2 0 0,0 0-1,0-1 1,1 1-1,1 0 1,0-1 0,7 17-1,-7-22-10,0 0-1,1 0 1,0-1-1,1 0 1,-1 1-1,1-2 1,1 1-1,-1-1 0,1 1 1,0-2-1,0 1 1,0-1-1,13 7 1,-7-5 14,1-1 0,-1 0 0,1-1 0,0-1 0,0 0 0,1 0 0,17 0 0,-3-2 30,0-1 0,42-5 0,-52 2-48,0-1 0,0-1 0,0-1 0,0 0 0,-1-1 0,0-1 1,0-1-1,-1 0 0,-1-1 0,1-1 0,-1 0 0,-1-1 0,0-1 0,-1 0 0,14-18 0,-7 5-103,0-1-1,-2 0 1,-1-2-1,-1 0 1,-1-1-1,-2-1 1,16-53-1,-17 33-843,-3 1 0,-2-1-1,0-56 1,-7 99 355,0 7 227,0-1 1,0 0-1,0 0 1,0 0-1,0 0 1,1 0-1,-1 1 0,0-1 1,1 0-1,0 0 1,-1 1-1,1-1 1,2-3-1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6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0 4281,'0'0'9546,"-217"117"-7946,188-50-936,11 5-295,15 0-57,3 0-296,0-2-16,18-13-417,21-12-847,32-15-648,-7-9-873,-3-18-1344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6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7546,'0'0'3522,"-2"27"-1473,0-3-1444,-19 166 3621,-49 226 340,70-414-4572,-2 10 62,5-20 6,6-12-236,0 0-1,1 1 1,1 1 0,0 0-1,16-19 1,-1 1-297,49-70-2649,107-117 0,-173 214 3025,40-39-205,-45 44 292,0 1 1,0 1-1,0-1 0,0 1 0,0-1 0,1 1 0,-1 1 1,1-1-1,-1 0 0,1 1 0,8-1 0,-12 2 20,1 0 0,-1 0-1,0 1 1,0-1 0,0 0-1,0 1 1,0-1 0,0 1-1,1-1 1,-1 1 0,0 0-1,0-1 1,-1 1 0,1 0-1,0 0 1,0 0 0,0-1-1,0 1 1,-1 0 0,1 0-1,0 0 1,-1 0 0,1 0-1,-1 1 1,1-1-1,-1 0 1,1 0 0,-1 0-1,0 0 1,0 1 0,0-1-1,1 2 1,2 49 717,-3-41-496,1 0-26,1 49 859,-1 1 0,-4-1 0,-11 67 0,10-100-654,3-15-1169,-1-1-3755,3-15 3621,1 0 1,-1 0 0,1 0 0,0 0 0,0 0 0,5-7-1,1-1-992,16-28-4175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7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6609,'0'0'5220,"0"27"-3598,0 189 470,0-141-1949,9-92-146,6-8-351,2 1 1,0 0-1,1 2 0,2 0 0,0 1 0,1 0 0,37-26 0,-54 44 354,1 1-1,-1-1 1,0 1-1,1 0 1,0 1-1,-1-1 0,1 1 1,0 0-1,0 0 1,0 0-1,0 1 1,6-1-1,-10 2 33,0-1 0,0 0 0,0 1-1,0-1 1,0 1 0,-1-1 0,1 1-1,0-1 1,0 1 0,0 0 0,-1-1-1,1 1 1,0 0 0,-1-1 0,1 1-1,-1 0 1,1 0 0,-1 0 0,1 0-1,-1 0 1,0-1 0,1 1 0,-1 0-1,0 0 1,0 0 0,0 0 0,1 0-1,-1 0 1,0 0 0,0 0 0,-1 1-1,1 42 1013,0-32-630,-1 14-68,-1 0 0,-11 46 0,12-66-521,0 23-4622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7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1 7730,'0'0'10402,"82"183"-8770,-75-128-616,-7-1-151,0 3-297,-10 0-320,-40 6-248,-22 7-456,-81 29-1721,10-12-3960,8-12-1609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7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6857,'0'0'7322,"203"57"-4425,-7-32 95,118-1-975,46-9-1129,11-3 192,-50-9-336,-114 0-576,-64 0-168,-61 0-256,-32-3-1424,-22 0-1985,-6 0-3256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21837,'0'0'6298,"0"0"-4329,0 0-1482,0 0-47,0 0 12,18 31-43,114 209 33,-19-7-138,-110-228-301,0 0 0,0 0 1,1 0-1,-1 0 0,1-1 1,0 1-1,1-1 0,-1 0 0,1 0 1,-1-1-1,1 1 0,0-1 1,0 0-1,1 0 0,-1-1 1,1 0-1,-1 0 0,1 0 1,0 0-1,-1-1 0,1 0 1,0 0-1,0-1 0,0 1 1,0-1-1,0-1 0,0 1 0,0-1 1,0 0-1,-1 0 0,1-1 1,0 0-1,-1 0 0,1 0 1,-1-1-1,1 1 0,-1-1 1,0-1-1,1 0-3,82-80 0,125-182-49,-138 166-96,4 3 1,4 4-1,4 3 0,29-18 145,-17 37-1391,-15 18-1655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3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10170,'0'0'3300,"-1"33"-1057,0 6-1363,1 224 3825,22 861 1100,-69-28-3188,-1 72 46,46-1136-2660,1-23-96,1 0 0,-1-1 0,1 1 0,1 0 0,-1-1 0,2 1 1,3 15-1,1-20-1196,0-15-546,-3-13 221,-2 1 0,-2-43 0,0 10-757,1-66-4527,0-4-541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8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6609,'0'0'11427,"207"15"-10523,-14-15-248,46-18-224,14-3-192,-10 6-240,-19 3 0,-17 12 0,0 0-944,-4 9-1680,-49 12-1401,-40-3-640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12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6465,'0'0'10565,"6"0"-9051,19 2-833,1 1 0,42 10 0,-10-1-7,195 51 168,2 0-820,-154-42-496,-137-24-7241,18-3 1597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536 576 4209,'0'0'8588,"9"-26"-7691,52-144-169,-56 151-646,0 0 1,-1 0-1,-1-1 1,-1 1-1,0-1 1,-2 1 0,0-1-1,-6-35 1,4 47-17,0 0 0,-1 0 0,1 1 0,-2 0 0,1-1 0,-1 1 1,0 0-1,-1 1 0,0-1 0,0 1 0,0 0 0,-1 0 0,1 1 1,-2-1-1,1 1 0,0 1 0,-1-1 0,-14-6 0,6 4 58,0 0-1,-1 1 1,1 1-1,-1 1 1,-1 0-1,1 1 1,0 0 0,-23 0-1,33 3-102,0 0 1,0 0-1,0 0 0,-1 0 0,1 1 0,0 0 1,1 0-1,-1 1 0,0 0 0,0 0 1,1 0-1,-1 0 0,1 1 0,-1 0 0,1 0 1,0 1-1,0 0 0,1-1 0,-1 1 1,1 1-1,0-1 0,-5 7 0,-12 17 29,1 2 0,2 1 0,0 0 0,-24 66 0,16-26 85,-21 98 0,35-107-83,3 1 0,2 0 0,3 87 0,4-137-29,0 0 0,1 0-1,1 0 1,0 0 0,1 0-1,0 0 1,1 0-1,0-1 1,10 20 0,-9-24-10,0-1 0,0 1 0,1-1 0,0 0 0,0 0 0,0-1 0,1 0 0,0 0 1,0-1-1,1 0 0,0 0 0,0 0 0,0-1 0,15 5 0,-10-4-31,1-1 0,0 0 0,0-1 0,0-1 0,0 0 0,1-1 0,-1 0 0,0-1 0,1-1 0,-1 0 0,0-1 0,24-7 0,-21 4-40,1-2-1,-1 0 0,0-1 0,-1-1 1,0-1-1,0 0 0,-1-1 0,-1 0 1,15-15-1,-9 5-60,0-1-1,-1-1 1,-1 0 0,-2-2-1,0 0 1,-2-1 0,0 0-1,-2-1 1,-1-1 0,-1 0-1,-1 0 1,6-39 0,3-56-4514,-11 79 44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4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3249,'0'0'10706,"-193"220"-8850,151-133-647,2 6-553,15 4-160,18-7-264,7-9-232,0-11-24,32-13-424,15-12-576,38-21-865,-10-12-1215,-3-12-1922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0 7866,'0'0'5669,"-10"37"-3615,-2 6-1465,-58 182 1620,45-157-1975,4 1 0,2 1 1,-8 74-1,41-170 114,27-37-1,23-21-1343,3 3 0,4 3 0,3 3 0,87-68 0,-156 139 972,0 0 0,0 0 0,0 0 0,1 1 0,-1 0 0,1 0 0,0 0 0,0 1 0,0-1 0,1 2 0,-1-1 0,12-1 0,-17 3 33,0 0-1,1 0 1,-1 0-1,0 0 1,0 0 0,0 1-1,1-1 1,-1 0-1,0 1 1,0-1-1,0 1 1,0 0-1,0-1 1,0 1 0,0 0-1,0-1 1,0 1-1,0 0 1,0 0-1,0 0 1,0 0 0,-1 0-1,1 0 1,0 0-1,-1 0 1,1 0-1,-1 0 1,1 0 0,-1 0-1,0 1 1,1-1-1,-1 0 1,0 3-1,2 5 151,-1 0-1,-1 0 0,-1 16 0,1-10 93,0 41 706,-3-1-1,-14 85 1,12-112-839,-2 53 0,7-35-2596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4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 6681,'0'0'5298,"-22"198"-3626,4-128-336,-3 2-824,-4-3-512,-11 27-736,4-14-2184,4-16-2738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5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7210,'0'0'5305,"-11"84"-9810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05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6265,'0'0'7866,"85"156"-5650,-63-68-447,-12 2-361,-6 3-384,-4-3-600,-11 7-424,-81 38-440,6-23-2856,-7-19-4522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0:13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61 118 4913,'0'0'12287,"-10"-1"-9837,-31-1-851,31 2 516,36 0 712,22-2-2314,62-8-1,78-15 141,285-31 195,23 35-671,-455 22-146,56 9 0,-78-7-201,0 1-1,0 1 1,-1 1 0,1 0-1,17 10 1,-35-15 18,1 0 0,0 0 0,-1 0-1,1 0 1,-1 0 0,1 0 0,-1 1 0,0-1 0,1 1-1,-1-1 1,0 1 0,0-1 0,0 1 0,0 0 0,0-1-1,0 1 1,-1 0 0,1 0 0,0 2 0,0 34-7296,-2-31 5240,-2 16-6418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28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2361 9 6489,'0'0'1391,"-39"-2"-927,-130-4-3,128 6-143,0 1 1,0 2-1,0 1 1,-47 13-1,-123 52 53,210-69-371,-138 55 443,-148 83-1,193-85-327,2 4-1,-112 92 0,148-100 2,3 3 0,2 2 1,3 2-1,2 2 0,-52 88 1,-157 326 682,253-466-792,-57 112 398,5 2-1,-65 220 1,110-304-227,1 0 1,2 1 0,-2 55-1,8-71-120,0 1-1,2-1 1,0 1 0,1-1-1,2 0 1,0 0-1,11 28 1,3-8 14,1-1 0,2 0 1,2-1-1,2-2 1,44 52-1,-23-39-4,2-1 0,1-3-1,61 43 1,-52-48-13,2-3-1,2-3 1,1-2-1,1-3 0,1-3 1,2-3-1,1-3 1,0-3-1,89 11 1,-82-20 30,0-3 0,1-3 0,0-4 0,0-4 0,-1-2 0,0-4 0,0-3 0,120-39 0,-28-8 59,-3-7 1,-3-7 0,-4-8-1,-3-6 1,-4-6-1,163-137 1,-222 154-42,141-156-1,-181 172-94,-2-2 0,-3-1-1,56-108 1,-90 148-51,-1-1-1,-2 0 1,0-1 0,-2-1-1,-1 1 1,-2-1-1,0 0 1,-2 0 0,-1-1-1,-1 1 1,-1-1-1,-7-40 1,1 29 38,-2 0 0,-1 1 0,-2 0 0,-2 1 0,-2 0 0,-1 1 0,-2 1 0,-1 0 0,-33-44 0,19 36 1,-2 1 0,-2 2 0,-1 2 0,-2 1 0,-2 2 0,-73-48 1,43 38-11,-2 4 0,-2 2 0,-1 5 0,-2 2 0,-2 4 0,0 4 0,-2 3 0,-125-16 0,-50 26-212,239 12 194,-153 5-430,146-3 241,0 2 0,1 1 0,-1 1 0,-36 15 0,23-5-878,2 3 1,0 1 0,1 2 0,-43 33 0,-4 11-4314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3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0 11290,'0'42'2692,"2"431"2390,24 165 972,3 137-2467,-28-590-2998,-2 424 704,-38-9-660,14-399-545,24-189-134,0-5-80,0 1 0,0-1 0,0 1 0,-1-1 0,0 0 0,-3 8 0,1-12-437,0-9-197,-1-15-717,1 0 0,1 0 1,0-22-1,0 13-882,-7-75-7990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28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11074,'0'0'2649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3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84 2128,'0'0'10193,"-3"-3"-8970,-9-6-19,16 35-853,16 49 805,-2 2 0,14 142 0,-25-68-607,9 88-202,-15-232-340,-1-2-5,0 0-1,1 0 1,0 0-1,0 0 0,0 0 1,1 0-1,-1-1 0,1 1 1,5 8-1,-7-13-1,0 1 0,1-1 0,-1 0-1,0 0 1,0 1 0,1-1 0,-1 0 0,0 0-1,0 0 1,1 0 0,-1 1 0,0-1 0,0 0-1,1 0 1,-1 0 0,0 0 0,1 0 0,-1 0-1,0 0 1,0 0 0,1 1 0,-1-1 0,0 0-1,1 0 1,-1-1 0,0 1 0,1 0 0,-1 0-1,0 0 1,1 0 0,-1 0 0,0 0 0,0 0-1,1-1 1,8-11-13,2-23-8,-1 1 1,-2-1-1,6-53 0,-8 44-60,13-85-294,17-106-321,-26 189 467,2 1-1,33-86 1,-41 122 204,0 0 0,1 1 0,0-1 1,0 1-1,1 0 0,7-9 0,-10 15 15,-1 0 1,0 0-1,0 0 0,1 0 1,-1 0-1,1 1 0,0-1 1,-1 1-1,1 0 0,0 0 1,0 0-1,0 0 0,0 0 0,0 0 1,0 1-1,0 0 0,0-1 1,0 1-1,0 0 0,0 1 1,0-1-1,0 0 0,0 1 1,3 0-1,-1 2 6,1-1 1,-1 0-1,0 1 0,0 0 1,0 0-1,0 0 0,-1 1 1,0 0-1,1 0 0,-1 0 1,0 0-1,-1 1 0,1-1 0,-1 1 1,0 0-1,4 7 0,4 11 53,-1 1 0,9 35 0,-13-41 8,48 202 1254,-39-144-597,38 111 1,-50-178-681,1 0 1,0 0 0,0 0 0,10 14 0,-12-20-75,0-1 0,1 1 0,-1-1 0,0 0 0,1 0 0,-1 0 0,1 0 0,0 0 0,0 0 0,0-1 0,-1 1 0,2-1 0,-1 0 0,0 0 0,0 0 0,0 0 0,0-1 0,5 1 0,-2-1-445,1 0 1,-1-1-1,0 0 0,0 0 0,1-1 0,-1 1 0,0-1 1,-1-1-1,1 1 0,0-1 0,-1 0 0,1 0 1,-1 0-1,0-1 0,0 0 0,7-8 0,36-39-7756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5729,'0'0'6310,"36"-1"-5285,245-12 617,374-12 542,-514 23-5411,1 1-3517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4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2168,'0'0'11278,"39"15"-10008,130 43-296,-132-47-591,50 9 0,-70-17-304,1 0 0,-1 2 1,20 7-1,-34-11-77,0 0-1,0 0 1,0 1 0,-1-1-1,1 1 1,0-1-1,-1 1 1,1 0 0,-1 0-1,0 0 1,0 0 0,0 0-1,0 1 1,0-1 0,0 1-1,0-1 1,-1 1 0,3 4-1,-3-4 3,-1 0-1,0 0 0,1 0 1,-1 0-1,0 0 1,0 0-1,-1-1 0,1 1 1,-1 0-1,1 0 1,-1 0-1,0 0 0,0-1 1,0 1-1,-3 5 0,-6 7-3,-1-1-1,0 0 0,-1 0 0,0-1 0,-15 12 0,21-20-12,-216 196-2357,67-79-4504,94-83 518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5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2328,'0'0'6599,"39"13"-5556,128 46 56,-148-52-944,-1 1-1,0 2 1,-1-1 0,0 2-1,-1 0 1,0 1 0,20 20-1,-22-20-72,7 7 21,-1 1 0,-1 1 0,25 33 0,-36-42-91,-1-1 0,-1 1-1,0 0 1,0 0 0,-1 1 0,0-1-1,-1 1 1,-1 0 0,3 18-1,-4-19-3,-1 1-1,0-1 0,0 0 0,-2 1 0,1-1 1,-1 0-1,-1 1 0,0-1 0,-1 0 0,0 0 1,-1-1-1,-1 1 0,1-1 0,-8 13 0,-8 3-14,-1-1 0,-1-1 0,-2 0-1,-38 31 1,6-5-2,56-51 5,0 0 0,0 0-1,0 0 1,-1 0 0,1 0 0,0 0 0,0 0-1,0 0 1,0 1 0,0-1 0,0 0-1,0 0 1,0 0 0,0 0 0,-1 0 0,1 1-1,0-1 1,0 0 0,0 0 0,0 0-1,0 0 1,0 0 0,0 1 0,0-1 0,0 0-1,0 0 1,0 0 0,0 0 0,0 1-1,0-1 1,0 0 0,0 0 0,1 0 0,-1 0-1,0 0 1,0 1 0,0-1 0,0 0-1,0 0 1,0 0 0,0 0 0,0 0 0,0 0-1,1 0 1,-1 1 0,0-1 0,0 0-1,0 0 1,0 0 0,0 0 0,0 0 0,1 0-1,-1 0 1,0 0 0,0 0 0,0 0-1,17 3-101,25-2 81,-35-1 20,33-1 12,0-2 1,65-14-1,80-29-197,63-12-2860,-161 47 258,-14 0-872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5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0 732 6081,'0'0'8965,"32"-27"-7865,108-93-548,-109 95-498,2 1-1,1 1 1,1 2 0,1 1-1,73-28 1,-74 35-71,0 1 1,1 2-1,0 1 1,0 2-1,1 2 1,-1 1 0,1 2-1,57 4 1,-76 0 7,0 0 0,0 2 1,0 0-1,-1 0 0,1 2 0,-1 0 1,0 1-1,-1 1 0,16 10 1,13 11 65,69 61 1,26 18 271,-130-102-258,1 0 1,-1-1-1,1 1 1,0-2-1,0 0 1,1 0-1,-1-1 1,1 0-1,22 1 1,-26-4-26,0 0-1,1 0 1,-1-1 0,0 0 0,0 0-1,1-1 1,-1 0 0,0-1 0,-1 0-1,1 0 1,0-1 0,-1 0 0,0 0-1,0 0 1,7-6 0,9-11-4,0 0-1,-1-1 1,22-31-1,55-85-903,-79 109 487,152-235-5389,-109 158-828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5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0 6657,'0'0'10179,"-82"217"-7771,50-97-760,0 19-647,3 2-401,1-2-320,10-16-176,11-17-104,7-28-448,11-27-1577,78-51-2216,0-33-1328,-3-33 136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28 6241,'0'0'8203,"-39"-4"-7146,-123-12-459,134 12-525,1 1 0,0 2-1,-31 2 1,54 0-78,2-1-13,1 0 1,0 0-1,0 0 1,-1 1-1,1-1 1,0 1-1,0-1 1,-1 1-1,1-1 1,0 1-1,0 0 1,0 0-1,0 0 1,0-1-1,0 1 1,0 0-1,0 0 1,0 0-1,0 0 1,1 0-1,-1 1 0,0-1 1,1 0-1,-1 0 1,1 0-1,-1 1 1,1-1-1,0 0 1,-1 1-1,1 1 1,-1 6-133,0 0 1,0 0-1,2 15 0,-1-8-19,0 4 92,1-1 1,1 1-1,0 0 0,1-1 1,10 31-1,-9-40 106,0 0 0,0-1 1,1 0-1,0 0 0,0 0 0,1-1 0,0 0 0,1 0 0,-1 0 0,2-1 0,-1 0 0,16 11 1,-18-14-20,0-1 0,0 0 1,0 0-1,1-1 1,-1 0-1,1 0 0,-1 0 1,1 0-1,0-1 1,0 0-1,0 0 0,0-1 1,0 0-1,0 0 1,0 0-1,0 0 1,0-1-1,-1 0 0,1-1 1,0 1-1,0-1 1,-1 0-1,1 0 0,-1-1 1,1 0-1,-1 0 1,0 0-1,0 0 0,-1-1 1,7-5-1,9-17-1420,-1-1-1,0-1 0,25-55 1,-9 1-4718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36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0 503 2441,'3'3'18486,"-1"-1"-18283,0 0-1,1-1 1,-1 1 0,0-1-1,1 0 1,-1 1 0,1-1-1,-1 0 1,1-1-1,-1 1 1,1 0 0,0-1-1,4 1 1,44-1 1087,-21-1-708,27 0 346,110-19 1,34-15-108,1702-266 1622,-1623 259-2240,259-28-617,-359 49-2360,-4 2-3624,-89 8-3766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115 216 1728,'0'0'3704,"0"-28"-2217,-5-86 241,5 107-1415,0 1 0,-1-1 0,0 1 0,-1-1 1,-3-11-1,4 16-44,-1 0 1,1 0-1,0 0 1,-1 1-1,1-1 1,-1 0-1,1 0 1,-1 1 0,-3-3-1,2 1 436,3 4-659,0-1 0,0 0 0,0 0 1,1 0-1,-1 1 0,0-1 0,0 0 0,0 0 1,0 0-1,0 1 0,0-1 0,0 0 0,0 0 1,0 0-1,0 0 0,0 1 0,0-1 1,0 0-1,0 0 0,0 0 0,0 1 0,-1-1 1,1 0-1,0 0 0,0 0 0,0 1 1,0-1-1,0 0 0,0 0 0,0 0 0,-1 0 1,1 0-1,0 1 0,0-1 0,0 0 1,0 0-1,0 0 0,-1 0 0,1 0 0,0 0 1,0 0-1,0 0 0,-1 0 0,1 0 1,0 0-1,0 0 0,0 1 0,-1-1 0,1 0 1,0 0-1,0-1 0,0 1 0,-1 0 0,1 0 1,0 0-1,0 0 0,0 0 0,0 0 1,-1 0-1,1 0 0,0 0 0,0 0 0,0 0 1,0 0-1,-1-1 0,1 1 0,-8 138 1636,-52 679 4897,56-517-5236,4-204-1291,0-81-129,1 34 178,-1-47-185,0 1-1,1-1 0,-1 0 1,1 1-1,-1-1 0,1 0 1,0 0-1,0 1 0,0-1 1,0 0-1,0 0 0,1 0 0,-1 0 1,0 0-1,1-1 0,1 3 1,-2-4-20,0 0 1,-1 1-1,1-1 0,-1 0 1,1 0-1,0 0 1,-1 1-1,1-1 1,0 0-1,-1 0 0,1 0 1,0 0-1,-1 0 1,1 0-1,-1-1 0,1 1 1,0 0-1,-1 0 1,1 0-1,-1-1 1,1 1-1,0 0 0,-1 0 1,1-1-1,-1 1 1,1-1-1,-1 1 1,1 0-1,0-2 0,10-7-1651,-1-1-1,0 0 1,0-1-1,-1 0 0,-1-1 1,14-23-1,18-41-5581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3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1 128 7098,'0'0'13533,"47"-13"-12466,192-41-88,62 22 46,1082 4 3502,-1219 35-3838,1 7-1,-2 8 1,189 49 0,-303-59-682,96 27-984,-128-32-495,-17-7 1437,1 0 0,-1 0-1,0 0 1,0 1 0,0-1 0,0 0-1,0 0 1,0 0 0,0 0 0,0 0-1,0 0 1,0 0 0,0 0 0,0 1-1,0-1 1,0 0 0,0 0 0,0 0-1,0 0 1,0 0 0,0 0 0,0 0-1,0 0 1,0 1 0,0-1 0,-1 0-1,1 0 1,0 0 0,0 0 0,0 0-1,0 0 1,0 0 0,0 0 0,0 0-1,0 0 1,0 0 0,0 1 0,0-1-1,-1 0 1,1 0 0,0 0 0,0 0-1,0 0 1,0 0 0,0 0 0,0 0-1,0 0 1,0 0 0,-1 0 0,1 0-1,0 0 1,0 0 0,0 0 0,0 0-1,0 0 1,0 0 0,0 0 0,0 0-1,-1 0 1,1 0 0,0 0 0,0-1-1,0 1 1,-36 0-5017,21 0 3254,-49 0-8444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1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416 702 8434,'0'0'11726,"-25"-37"-11016,-82-124-458,69 104-226,23 32-3,-1 1-1,-1 1 1,-1 0-1,-38-36 1,51 54-16,0 1 0,0-1 1,0 1-1,0 0 1,-1 1-1,0-1 1,0 1-1,0 1 1,0-1-1,0 1 0,-10-3 1,15 5-9,0 0 0,-1-1 1,1 1-1,0 0 0,0 0 1,0 0-1,0 0 0,0 0 0,0 1 1,0-1-1,0 0 0,0 0 1,0 1-1,0-1 0,0 0 1,0 1-1,0-1 0,0 1 0,0 0 1,0-1-1,0 1 0,0 0 1,0-1-1,1 1 0,-1 0 0,0 0 1,0 0-1,1 0 0,-2 1 1,0 3-15,1 0 1,-1 1 0,1-1 0,0 0 0,-1 8 0,2-13 13,-4 34-20,1 0-1,2 0 1,1 0-1,2 0 1,1 0-1,9 35 1,-8-48 20,2 0-1,1 0 1,0-1 0,2 0 0,0 0-1,1-1 1,1 0 0,0-1 0,2 0-1,24 27 1,-29-37-14,0-1 0,0 0 0,1-1 0,0 1 0,0-2 0,1 1 0,10 4 0,-16-8 7,1-1 1,-1 1-1,0-1 1,1 1-1,-1-1 0,1-1 1,0 1-1,-1-1 1,1 1-1,0-1 0,-1-1 1,1 1-1,0-1 1,-1 0-1,1 0 0,-1 0 1,1 0-1,-1-1 1,5-2-1,-2 0 10,-1-1-1,0 1 1,0-1-1,-1-1 1,1 1-1,-1-1 1,6-9-1,33-55-37,-25 38-21,134-239-1940,-11-9-3908,-60 113-1062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215 408 5705,'0'0'10747,"9"-29"-8636,30-97-840,-34 110-1060,-1 0 1,0-1-1,-2 0 1,0 0-1,-1 0 1,0 0-1,-4-32 1,2 38-152,1 7-44,-1 1 1,1 0-1,-1-1 1,0 1-1,0 0 1,0-1-1,0 1 1,-1 0-1,1 0 1,-1 0-1,0 0 1,1 0-1,-1 0 1,-1 1-1,1-1 1,0 1-1,-1-1 1,1 1-1,-1 0 1,0 0-1,0 0 0,0 0 1,0 0-1,0 1 1,0-1-1,0 1 1,-5-1-1,4 1-17,0 0 0,-1 1-1,1-1 1,-1 1 0,1 0-1,0 0 1,-1 1 0,1-1-1,-1 1 1,1 0 0,0 0-1,-1 0 1,1 1 0,0 0-1,0 0 1,0 0 0,0 0-1,1 0 1,-1 1 0,0-1-1,-4 6 1,-3 4-16,1 1-1,0 0 1,1 1 0,0 0 0,1 0-1,1 1 1,0 0 0,1 1-1,1-1 1,-4 18 0,0 9-7,1 0-1,-4 74 1,11-94 23,1 1-1,1-1 1,0 1-1,2-1 0,0 0 1,8 22-1,-10-37-8,1-1 0,0 0 0,1 0 0,0 0-1,-1 0 1,2-1 0,-1 1 0,1-1 0,0 0-1,0 0 1,0 0 0,1 0 0,0-1 0,0 0-1,0 0 1,0 0 0,0 0 0,1-1 0,0 0-1,0 0 1,0-1 0,0 1 0,0-1 0,0-1-1,10 2 1,-11-2 1,-1-1 0,1 1 1,0-1-1,-1 0 0,1-1 0,0 1 0,-1-1 0,1 0 0,-1 0 0,1-1 0,-1 1 1,0-1-1,1 0 0,-1 0 0,7-5 0,-6 3-22,1-1 0,0-1 0,-1 1 0,0-1 0,0 1 0,-1-1 0,0-1 0,7-12 0,0-7-455,-1-1 1,-1 0 0,-1 0-1,4-29 1,-9 40-73,14-86-3980,-14 12-2316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5817,'0'0'6802,"12"-11"-6366,-6 5-392,-1 1 0,1 0 0,0 0 0,1 1 0,-1-1 0,1 2 0,0-1 0,0 1 0,0 0 0,0 0 0,0 1 0,1 0 0,-1 0 0,1 1 0,0-1 0,11 1 0,70 2 347,-19 1 359,0-3 1,130-19-1,-126 8-584,-38 6-145,1-1-1,52-17 1,98-52-2079,-94 30-2739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2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1 382 5713,'0'0'7256,"31"26"-4892,105 81 272,-131-103-2427,1 1-1,0-1 1,1 0-1,-1 0 1,0-1-1,1 0 0,0 0 1,0-1-1,0 1 1,0-1-1,0-1 1,0 0-1,1 0 1,-1 0-1,0-1 1,9 0-1,5 0 285,2-1-192,-1 0 0,1-2 0,-1 0 0,0-2-1,0 0 1,0-2 0,-1 0 0,0-1 0,34-19 0,9-11-126,93-71 0,-128 87-117,72-55-44,-21 15-77,107-63 1,-173 117 26,1 0 0,0 0 0,1 2 1,0 0-1,0 1 0,0 1 0,1 0 0,25-2 0,-38 6 33,-1-1-1,1 1 1,0 1-1,0-1 1,0 1-1,0-1 0,0 1 1,0 0-1,0 1 1,-1-1-1,1 0 1,-1 1-1,1 0 1,-1 0-1,1 0 1,-1 1-1,0-1 0,0 1 1,0-1-1,0 1 1,-1 0-1,1 0 1,-1 0-1,0 1 1,0-1-1,0 0 0,0 1 1,0-1-1,1 5 1,4 13 0,-2-1 1,0 1-1,0 0 1,1 30-1,0-5-231,8 21-2645,-1-27-3640,1-14-4518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4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5 127 3569,'-4'4'15909,"4"-4"-15837,15 2 1316,38-2-1198,-35 0 581,70 0 341,454-7 2529,3-47-1772,-78-14-912,-516 67-2922,-7-2-3419,3 3-3918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5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55 8666,'0'0'19260,"-22"3"-18828,51-3-1880,32 0-1137,85-21-1816,-11 3-4569,5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5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4777,'0'0'0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6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4649,'0'0'13323,"-18"55"-12243,7 5 160,0 12-560,1 6-431,3-2-249,7-10-144,0-15-897,17-9-1935,23-18-1937,-1-18-1025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6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346 129 4721,'0'0'9061,"-29"-22"-8303,-97-66-105,122 86-629,1 0 1,0 0-1,0 0 1,-1 0-1,0 0 1,1 1 0,-1 0-1,0-1 1,1 1-1,-1 1 1,0-1 0,0 1-1,0-1 1,0 1-1,-6 1 1,7 0-10,1 0-1,-1 0 1,0 0 0,1 1 0,-1-1-1,1 1 1,0 0 0,0 0 0,0-1-1,-1 1 1,2 1 0,-4 3 0,-1 1 17,-5 6 25,2 0 0,0 1-1,0 1 1,1-1 0,1 1 0,0 1 0,2-1 0,-1 1-1,2 0 1,0 0 0,1 1 0,1-1 0,0 1-1,1 30 1,1-46-54,0-1-1,1 0 0,-1 1 0,0-1 1,0 1-1,0-1 0,0 1 0,0-1 1,0 1-1,1-1 0,-1 1 1,0-1-1,0 0 0,1 1 0,-1-1 1,0 0-1,1 1 0,-1-1 0,0 0 1,1 1-1,-1-1 0,1 0 1,-1 1-1,0-1 0,1 0 0,-1 0 1,1 0-1,-1 1 0,1-1 0,0 0 1,21 0 25,-16-1-28,0 0 0,0 0 0,0-1 0,0 0 0,10-4 0,5-8-291,0-1 0,33-31 0,-18 15-534,45-36-2766,-8 3-3008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6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 8050,'0'0'9650,"239"94"-7730,-82-94-439,53-21-777,-10-34-504,-11-5-200,29-39-3161,-79 24-5033,-11 2-63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54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10234,'0'0'2922,"54"4"-2344,506 28 3885,316-4 101,260 14 122,-17 86-2636,-1098-124-2089,41 6-269,-1 3 1,-1 2 0,80 32 0,-135-45-37,1 1 0,-1-1 0,1 1 0,-1 0 0,0 1-1,0-1 1,7 7 0,-11-8-110,1 0-1,-1 0 0,1 0 0,-1 0 1,0 0-1,0 0 0,0 0 1,0 0-1,1 4 0,-2-4-509,1 1 0,-1 0-1,0-1 1,0 1 0,0 0-1,0 0 1,0-1 0,0 1 0,-2 4-1,-7 10-9185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7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10586,'0'0'12267,"-11"160"-11659,15-82-472,-4 12-136,0 3-176,0 1-816,0-7-1633,14-15-3152,7-21-128,8-30-1449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7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197 256 8594,'0'0'5449,"-2"-26"-4511,-10-82-66,11 101-812,-1 0 0,0 0 0,0 0 0,0 0 0,0 0 0,-1 1 0,-1-1 0,1 1 0,-1 0 0,0 0 0,0 0 0,-1 0 0,-9-9 0,12 13-54,-1-1 0,0 1-1,0 0 1,0 0 0,0 1 0,-1-1-1,1 1 1,0-1 0,-1 1-1,1 0 1,-1 0 0,1 1 0,-1-1-1,0 1 1,1-1 0,-1 1-1,0 0 1,1 1 0,-1-1-1,1 1 1,-1-1 0,1 1 0,-6 2-1,6-1-12,0-1 1,1 1-1,-1 0 0,1 0 0,-1 0 0,1 1 0,0-1 0,0 0 1,0 1-1,0-1 0,0 1 0,1 0 0,-1 0 0,1 0 0,0-1 1,-1 1-1,1 0 0,1 1 0,-1-1 0,0 5 0,-2 9-30,1 0 0,1 26 0,1-40 27,0 16-23,-1-9-15,1 1 0,1-1 0,-1 0 0,4 14 0,-4-21-18,1-1-1,0 1 1,0 0 0,0-1-1,0 1 1,1-1 0,-1 1-1,1-1 1,-1 0 0,1 1-1,0-1 1,0 0 0,0 0-1,0 0 1,0 0 0,0-1-1,1 1 1,-1-1 0,1 1 0,4 1-1,5 1-708,1-1 0,0-1-1,0 0 1,1 0 0,12-1 0,18-1-3424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7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157 136 2825,'0'0'15508,"-4"-16"-15146,-15-52-1641,18 65 1080,0-1 0,0 1 0,-1 0 0,1 0 0,-1 0 0,0 0 0,0 0 0,0 0 0,0 1 0,0-1 0,-1 1 0,1-1 0,-1 1 0,0 0 0,-3-3 0,5 5 108,-1-1 1,1 0-1,-1 1 0,1-1 1,-1 1-1,1-1 0,-1 1 1,0 0-1,1 0 0,-1-1 1,1 1-1,-1 0 0,0 1 1,1-1-1,-1 0 0,1 0 1,-1 1-1,0-1 0,1 1 1,-1-1-1,1 1 0,-1 0 1,1-1-1,0 1 0,-1 0 1,1 0-1,-2 2 0,-3 5-47,0 0 0,1 1 0,1 0 0,-1 0 0,2 0 0,-1 0-1,1 1 1,-3 16 0,1 4 137,1 0-1,1 1 0,2 48 1,1-52 42,0-21-10,0 0 0,0 0 0,1 0-1,-1 0 1,1-1 0,1 1 0,-1 0 0,1-1 0,0 1 0,3 7 0,-3-11 0,0 0 0,-1 0 0,1 0 1,0 0-1,0 0 0,0-1 0,1 1 0,-1-1 1,0 1-1,0-1 0,1 0 0,-1 0 1,1 0-1,-1 0 0,1 0 0,0-1 0,-1 1 1,1-1-1,-1 0 0,1 1 0,0-1 0,-1-1 1,1 1-1,4-1 0,-3 1-1,-1 0 1,1-1-1,-1 0 0,1 0 0,-1 0 1,0 0-1,1 0 0,-1-1 1,0 1-1,0-1 0,0 0 0,4-3 1,26-25-291,-1-2 1,46-59 0,-13 4-3088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9698,'0'0'8922,"260"93"-6337,-135-72-593,11-6-1080,3-6-496,-7-9-416,-7 0-152,10-33-1592,-39-6-3169,-24-9-4265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8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0 8138,'0'0'13827,"-86"27"-13699,75 49 8,-3 23 144,-4 21-160,1 13 0,2-1-120,8-11-552,7-16-1897,14-36-3304,26-27-32,-1-36-121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264 268 7386,'0'0'5261,"-7"-28"-3953,-29-93-221,33 114-1017,0-1-1,0 1 1,0-1 0,-1 1 0,0 0-1,-1 0 1,1 1 0,-2 0 0,1-1-1,0 1 1,-1 1 0,-9-7 0,10 8-52,-1 1 1,0 0 0,1 0-1,-1 1 1,-1-1 0,1 1-1,0 1 1,0-1 0,-1 1-1,1 0 1,0 1 0,-8-1-1,12 1-20,0 1-1,0-1 1,0 0 0,0 1-1,0-1 1,0 1-1,0-1 1,0 1-1,0 0 1,0 0-1,0 0 1,0 0-1,1 0 1,-1 0-1,0 0 1,1 1-1,-1-1 1,1 1-1,-2 2 1,0 0-2,0 1 0,0 0 0,1-1 0,-1 1 0,1 0 0,1 1 0,-3 6 0,0 7-1,2 1 0,0-1 0,0 25 0,2-38 1,0 0 0,0 0-1,1 0 1,0-1 0,0 1-1,0 0 1,0 0 0,1-1 0,4 9-1,-4-11-18,0 1 0,0-1-1,1 0 1,0-1 0,-1 1-1,1 0 1,0-1 0,0 1-1,1-1 1,-1 0 0,0 0-1,1 0 1,-1-1 0,1 1-1,4 0 1,5 1-484,-1 0-1,1-1 1,0 0 0,-1-2 0,1 1-1,0-1 1,0-1 0,0 0 0,0-1-1,-1-1 1,1 0 0,-1 0-1,0-1 1,0-1 0,16-8 0,33-19-4170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49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126 167 5433,'0'0'8786,"6"-15"-8075,18-48-846,-23 60 72,0 1 0,-1-1 0,1 0 0,0 0 0,-1 1 1,0-1-1,0 0 0,0 0 0,0 0 0,0 1 0,0-1 0,-1 0 0,1 0 0,-1 0 0,0 1 0,0-1 0,0 0 0,0 1 0,0-1 0,-1 1 0,1-1 1,-1 1-1,1 0 0,-1 0 0,0 0 0,0 0 0,0 0 0,0 0 0,-1 0 0,1 0 0,0 1 0,-1-1 0,1 1 0,-1 0 0,1 0 0,-1 0 0,0 0 0,1 0 1,-1 1-1,0-1 0,0 1 0,0-1 0,1 1 0,-1 0 0,0 0 0,0 0 0,0 1 0,1-1 0,-1 1 0,0 0 0,0-1 0,1 1 0,-1 0 0,0 1 1,1-1-1,-1 0 0,1 1 0,0-1 0,0 1 0,-1 0 0,-2 3 0,0 2 56,0 1 0,0 0 0,1 1 1,0-1-1,0 1 0,1-1 0,0 1 0,1 0 0,-3 17 0,1 5 220,1 51 0,3-75-131,0-1 0,0 1 0,1 0 0,0-1 0,0 1-1,1-1 1,-1 1 0,2-1 0,-1 0 0,4 8 0,-4-11-14,1 0 0,-1 0 0,0 0 0,1-1 0,-1 1 0,1-1 1,0 0-1,0 1 0,0-1 0,0-1 0,0 1 0,0 0 0,1-1 1,-1 1-1,1-1 0,-1 0 0,1 0 0,-1-1 0,1 1 0,6-1 1,-4 1 37,0-1 0,1 0 0,-1 0 0,0-1 0,0 0 1,0 0-1,0 0 0,0-1 0,0 0 0,0 0 1,0 0-1,-1-1 0,9-5 0,-6 2-79,-1 1-1,0-2 1,0 1-1,-1-1 1,0 0 0,0 0-1,-1-1 1,0 1-1,5-10 1,2-8-556,-1 0 0,-1 0 0,9-36-1,-7-1-3533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5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1310 798 5217,'0'0'9638,"-7"-35"-8109,-44-232 1809,43 221-2736,-2 2 1,-2-1-1,-2 2 1,-2 0-1,-36-70 1,44 100-583,0 0 0,-1 0 1,-1 1-1,0 1 1,0-1-1,-1 2 0,-1-1 1,1 2-1,-15-10 0,15 13 17,1 1 0,-1 0 0,0 1 0,0 0 0,0 0 0,-1 1 0,1 1 0,-1 0 0,0 0 0,0 1 0,1 1 0,-1 0 0,-15 2 0,12 0-16,0 0 0,1 2-1,-1 0 1,1 0-1,0 1 1,0 1-1,0 0 1,1 1-1,-19 12 1,4 3-2,0 1 1,1 1 0,-27 30 0,-15 23 6,4 3 1,3 3 0,4 2 0,3 3 0,5 2 0,-62 152 0,95-197 11,1 1 0,3 0 0,2 0 0,1 2 0,3-1 0,2 1 0,2 0 0,2 0 0,6 56 0,-3-95-30,-1 0 0,1-1 0,1 1 0,0 0 0,0-1 0,1 0 0,0 1 0,0-1 0,1-1 0,0 1 0,0-1 0,0 0 0,1 0 0,1 0 0,-1-1 0,1 0 0,0 0 0,0-1 0,10 5 0,3 1-9,0 0 0,1-2-1,1-1 1,-1 0 0,1-2 0,30 6 0,-22-6-9,1-1 0,0-2 0,0-1-1,0-1 1,1-2 0,-1-1 0,0-1 0,-1-2 0,1-1 0,-1-1 0,0-2 0,39-16 0,-24 4-121,0-2 1,-2-2-1,-1-2 1,-1-1-1,-1-3 1,-1-1-1,-2-1 0,-2-3 1,-1 0-1,51-73 1,-72 88-44,-1-2 1,0 1-1,-2-2 1,0 1 0,-2-1-1,0 0 1,-2-1-1,-1 0 1,3-37 0,-6 38-415,-2 0 0,-1 0-1,-1 0 1,0 0 0,-2 1 0,-8-29 0,-3 6-1336,-10-38-4704,17 37 48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5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1 7162,'0'0'7081,"-197"39"-5089,140 30-71,7 25-177,8 20-600,13 6-271,18 7-297,11-10-352,15-15-208,38-20-16,26-28-1104,20-30-1177,62-27-1712,-22-36-1424,-18-12 456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7306,'0'0'7533,"39"11"-5478,128 41-608,-150-46-1334,0 0-1,-1 2 1,1 0 0,-1 1-1,-1 0 1,0 1-1,0 1 1,22 21-1,-36-30-107,8 5 10,-1 2-1,0-1 1,0 1 0,-1 1-1,-1-1 1,1 1 0,-1 0 0,-1 1-1,0-1 1,0 1 0,-1 0 0,-1 0-1,3 14 1,-4-15-14,-1-1 0,0 1 0,-1-1 0,0 1 0,-1 0 0,0-1 0,0 1 0,-1-1 0,0 0 1,-1 0-1,0 1 0,0-2 0,-1 1 0,-1 0 0,1-1 0,-10 14 0,-10 8-107,-1-1-1,-1-1 1,-51 42 0,-101 63-713,130-100 741,37-22 21,13-6-211,25-4-229,-16-1 551,290-9-1605,-226 2-2829,145-31 0,-159 23-345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0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85 1688,'0'0'12547,"153"30"-12163,-85-30-136,7 0-40,0-15-56,-4-9-80,-17 3-72,-11 3-432,-15 2-1360,-10 4-2281,-7 3-768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6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10482,'0'0'6995,"-1"35"-5907,1 120-674,2-122-368,1 0 0,11 46 1,-1-1-33,-11-44-28,4 25-35,-3-57 102,2-11 148,11-45-432,3 1 0,2 1 0,3 1 0,1 1 0,50-72 0,-65 108 150,33-40-52,-40 51 125,-1 1 0,1-1 0,0 1 0,-1 0 0,1 0 0,0 0 0,0 0 0,1 0 0,-1 1 0,0-1 0,0 1 0,1 0 0,-1 0-1,1 0 1,5 0 0,-7 1 14,0 0 0,0 1 0,0-1 0,-1 0 0,1 1 0,0 0 0,-1-1 0,1 1 0,0 0 0,-1 0 0,1 0 0,-1 0 0,0 0 0,1 1 0,-1-1 0,0 0 0,1 0 0,-1 1 0,0-1 0,0 1 0,0-1 0,0 1 0,-1 0 0,1-1 0,0 1 0,-1 0 0,1-1 0,-1 1 0,1 2 0,1 8 166,1 0 0,-2-1 0,1 16 0,-2-25-161,-1 77 720,-1-46-1948,6 57-1,3-70-3670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6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0 7826,'0'0'10106,"58"226"-6889,-55-151-793,-3 3-880,0 4-895,-36-4-417,-21 0-232,-64 6-1585,11-20-4984,-1-25-5122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5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8050,'0'0'7137,"32"6"-6377,54-3 105,21-3-545,14 0-320,54 0-24,-32 0-2449,-33 0-3128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0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0 362 5817,'0'0'7762,"40"-14"-5367,-13 3-1870,4-1 95,1 1 0,0 2 0,1 0-1,0 3 1,0 0 0,63-1 0,54 8 1998,226-28 0,-122-22-1069,381-124 0,-615 166-2307,0 1 0,0 2 0,0-1 0,1 2 0,25-1 0,-12 7-6354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2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3793,'0'0'7485,"32"-1"-6220,217-4 482,-228 5-1631,0 1 1,0 0-1,-1 2 1,1 0-1,25 9 1,-38-10-116,0 1 1,-1 0 0,0 1 0,1-1 0,-1 1-1,0 1 1,-1-1 0,1 1 0,-1 1 0,0-1-1,0 1 1,-1 0 0,0 0 0,0 1 0,0-1-1,6 13 1,-6-6-68,-1 0 0,0 1 0,-1 0 0,0-1 0,-1 1 0,-1 0 0,0 0 0,-2 23 0,1-24-16,-2 21-154,-1-1-1,-1 0 1,-2 0-1,-2 0 1,0-1-1,-14 31 1,-89 186-544,80-186 756,13-27 18,-36 85-3,48-107 33,1 1-1,1 0 1,1 0 0,0 1 0,1-1 0,-1 18 0,3-32-16,0 1-1,0-1 1,1 0 0,-1 1 0,0-1-1,1 0 1,-1 1 0,0-1 0,1 0-1,0 1 1,-1-1 0,1 0-1,0 0 1,0 1 0,-1-1 0,1 0-1,0 0 1,0 0 0,0 0 0,0 0-1,1-1 1,-1 1 0,0 0 0,0 0-1,0-1 1,1 1 0,-1-1-1,0 1 1,1-1 0,-1 1 0,0-1-1,1 0 1,2 1 0,5 0 38,1-1 0,0 0 0,-1 0 0,11-2 0,-11 1-11,6-2-1,1 0 0,-1 0 0,0-2 1,0 0-1,-1-1 0,1 0 0,-1-1 0,-1 0 0,20-15 1,0-2-35,-2-1 1,43-45 0,-52 46-219,-1 0 0,-2-1 0,0-1 0,15-29 0,45-116-3969,-40 64-323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3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5553,'0'0'3649,"-11"178"-2441,11-112-384,0-2-488,7-10-240,15-9-96,10-3-1152,-7-15-1680,-4-15-1161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3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371 270 160,'0'0'11897,"-15"-26"-11182,-50-85-307,59 101-374,0 1-1,-1 0 0,1-1 1,-2 2-1,1-1 1,-1 1-1,-1 1 1,1-1-1,-1 1 1,-1 1-1,1 0 0,-1 0 1,-17-7-1,20 10-7,-1 0 0,1 1-1,0 0 1,0 0 0,-1 0 0,1 1-1,-1 0 1,0 1 0,1 0-1,-12 1 1,16-1-23,0 0 0,0 1 0,0 0 0,0-1 0,1 1 0,-1 0 0,0 0 0,0 1 0,1-1-1,-1 0 1,1 1 0,-1 0 0,1-1 0,0 1 0,0 0 0,0 0 0,0 0 0,0 1 0,0-1 0,0 0 0,1 1 0,-1-1 0,1 1 0,0 0 0,-1-1 0,1 1-1,1 0 1,-2 4 0,0 2-4,1 0-1,-1 1 1,2-1-1,0 0 0,0 0 1,0 1-1,3 11 1,-2-18 0,-1 0 1,1 0 0,0 0-1,1 0 1,-1 0 0,0 0-1,1-1 1,0 1 0,-1 0-1,1-1 1,0 1 0,1-1-1,-1 0 1,0 1-1,1-1 1,-1 0 0,1-1-1,-1 1 1,1 0 0,0-1-1,0 1 1,0-1 0,0 0-1,3 1 1,6 1-303,0-1 1,0 0-1,0-1 1,0-1-1,0 0 0,0 0 1,0-1-1,0-1 1,0 0-1,0 0 1,0-1-1,-1-1 0,1 0 1,-1 0-1,0-1 1,0-1-1,19-13 0,3-2-5324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4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5665,'0'0'6058,"150"90"-5538,-114-54-256,0 0-96,-4 0-168,-4-3-696,4-3-905,-10-12-1255,-4-9-1265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5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76 714 1040,'0'0'13619,"-13"0"-11705,5 1-1630,5-1-176,0 1-1,-1-1 0,1 0 1,-1 0-1,1-1 0,-1 1 1,1-1-1,-5-1 0,6 2-80,1-1 0,0 0 0,0 0 0,-1 0-1,1 0 1,0 0 0,0 0 0,0 0 0,0 0-1,0 0 1,0 0 0,1 0 0,-1-1 0,0 1 0,1 0-1,-1-1 1,1 1 0,-1 0 0,1-1 0,-1 1 0,1-1-1,0 1 1,0-1 0,0 1 0,0-1 0,0 1 0,0-1-1,1-1 1,0-13 60,1 0 0,1 0 0,1 1 0,0-1 0,1 1 0,12-26 0,52-85 172,-67 123-253,7-13 3,1 0 0,1 0-1,0 1 1,25-24 0,-30 34-6,1-1-1,-1 1 1,1 1-1,0-1 0,1 1 1,-1 0-1,1 1 1,-1 0-1,1 0 1,0 0-1,0 1 1,0 1-1,13-2 1,-7 2 31,0 1 0,-1 1 1,1 0-1,-1 1 0,1 0 1,-1 1-1,0 0 1,25 11-1,-1 3 80,56 37 1,-32-18-88,-39-23-4,1-2 0,0 0 1,39 12-1,-55-21-45,0 0 0,0 0 0,0-1 0,0 0 0,1 0 0,-1 0 0,0-1 1,1 0-1,-1-1 0,0 0 0,1 0 0,-1 0 0,0-1 0,0 0 0,0-1 0,0 1 0,8-6 1,-5 0-167,0 0 1,-1-1 0,-1 0 0,1-1 0,-1 0 0,-1 0 0,0-1 0,-1 0 0,9-18 0,81-192-5731,-59 120 931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4617,'0'0'9751,"26"1"-9036,88 7-320,-108-7-354,1 0 0,-1 0 1,0 1-1,0 0 0,0 0 0,0 0 1,0 1-1,0 0 0,-1 0 0,1 0 0,-1 1 1,0 0-1,0 0 0,0 0 0,0 0 1,-1 1-1,4 5 0,-2 0 4,0-1 0,-1 1 0,0 0 0,-1 0 0,0 1 0,0-1 0,2 16 0,4 38-167,-2 1 0,-4-1 0,-5 103 0,0-62-188,1 37 66,0-140 241,-1 0-1,1 1 1,1-1-1,-1 0 1,0 0-1,0 0 1,1 1-1,-1-1 1,1 0-1,0 0 1,0 0-1,0 0 1,0 0-1,0 0 1,0 0-1,0-1 1,0 1-1,1 0 1,1 1-1,-1-2-4,0 0 0,-1 0 0,1-1 0,0 1 0,0 0 0,0-1 0,0 0 0,0 0-1,0 1 1,0-1 0,-1 0 0,1 0 0,0-1 0,0 1 0,0 0 0,0-1 0,0 1 0,0-1-1,-1 1 1,1-1 0,0 0 0,0 0 0,2-1 0,5-5 6,0 0-1,0-1 1,-1 1 0,0-2 0,0 1-1,-1-1 1,0 0 0,-1-1-1,6-10 1,-3 7 1,29-49-513,-3-2 0,43-107 0,-3-36-4771,-45 114 1255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1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8906,'0'0'5246,"37"2"-3104,118 8-501,-138-9-1512,0 1 1,0 1-1,0 0 1,0 1 0,-1 0-1,1 2 1,-1 0-1,-1 1 1,1 0 0,20 14-1,-32-18-116,1-1-1,-1 1 0,0 0 1,-1 0-1,1 1 1,0-1-1,-1 1 1,0-1-1,0 1 1,0 0-1,0 1 1,-1-1-1,0 0 0,1 1 1,-2-1-1,1 1 1,0 0-1,-1-1 1,0 1-1,0 0 1,0 0-1,-1 0 1,0 0-1,0 0 0,0 0 1,0 0-1,-3 9 1,1-4-4,-2 1 1,1-1-1,-1 0 1,-1 0-1,1 0 1,-2 0-1,0-1 1,0 0-1,0 0 1,-1-1-1,-12 12 1,-18 15-317,-46 34 0,67-57 65,-1-1 1,1-1 0,-2-1 0,1 0-1,-1-1 1,-21 6 0,37-13 59,31-2-960,132 5-600,-135-2 1797,-1 2 0,0 0 0,0 1 0,27 10-1,-49-14-23,0 0-1,-1 0 1,1 0-1,-1 0 1,0 0-1,1 1 1,-1-1-1,0 1 0,0-1 1,0 1-1,0 0 1,0 0-1,0 0 1,0 0-1,-1 0 0,3 4 1,-3-4 38,-1 0 0,1 0 1,-1 0-1,1 0 0,-1 0 1,0 0-1,0 0 0,0 0 0,0 0 1,0 0-1,0 0 0,-1 0 0,1 0 1,-1 0-1,1 0 0,-1-1 0,-1 4 1,-3 3 108,1-1 0,-2 1 1,1-1-1,-1 0 0,0-1 0,0 1 1,-1-1-1,-9 7 0,-28 19-682,-77 44 0,92-61-2905,-61 22 1,38-24-4183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5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7490,'0'0'6409,"-39"187"-4937,39-130-848,0 0-376,0 3-248,0-9-176,21-2-1392,4-16-1409,0-21-2176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6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286 211 3625,'0'0'5801,"-13"-30"-4815,-46-92-76,58 118-862,-1 0 0,-1 1 0,1-1 0,0 1-1,-1-1 1,0 1 0,0 0 0,0 0 0,0 0-1,0 0 1,-1 0 0,1 1 0,-1 0 0,1 0-1,-1 0 1,0 0 0,0 0 0,0 1 0,0-1 0,0 1-1,0 0 1,-1 1 0,1-1 0,0 1 0,0 0-1,-1 0 1,1 0 0,-7 1 0,-6 0 79,14-1-118,0 0 1,-1 0-1,1 0 0,0 0 0,-1 1 0,1-1 1,0 1-1,0 0 0,0 0 0,0 0 1,0 1-1,0-1 0,0 1 0,0 0 1,0-1-1,1 1 0,-1 0 0,1 1 0,-1-1 1,1 0-1,0 1 0,0-1 0,0 1 1,0 0-1,0 0 0,1-1 0,-1 1 1,1 0-1,-1 4 0,-2 7 5,1 0 1,1 0-1,0 1 0,1-1 0,1 21 1,0-32-10,0 2-18,0-1 0,0 1 1,1-1-1,0 1 0,-1 0 0,1-1 0,1 1 0,-1-1 0,1 1 1,0-1-1,0 0 0,0 0 0,0 0 0,1 0 0,-1 0 0,1 0 1,0-1-1,0 1 0,1-1 0,-1 0 0,1 0 0,-1 0 1,1 0-1,0-1 0,0 0 0,0 0 0,1 0 0,-1 0 0,0 0 1,1-1-1,-1 0 0,1 0 0,0 0 0,-1 0 0,7-1 0,0 1-334,-1 0 0,1-1 0,0 0 0,-1-1-1,1 0 1,-1-1 0,1 0 0,-1 0 0,0-1 0,0-1-1,0 1 1,0-2 0,-1 1 0,17-12 0,22-20-3602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92 4817,'0'0'6199,"-15"-16"-6103,-48-46-78,62 61-17,0 0-1,0 0 0,0 0 0,0 0 0,0 0 1,0 0-1,0 0 0,0 0 0,-1 1 0,1-1 1,0 0-1,-1 1 0,1-1 0,0 1 1,-1 0-1,1-1 0,-1 1 0,1 0 0,0 0 1,-1 0-1,1 0 0,-1 0 0,1 0 0,-1 0 1,1 0-1,-1 1 0,1-1 0,0 1 0,-1-1 1,1 1-1,0-1 0,-1 1 0,1 0 0,0-1 1,0 1-1,0 0 0,0 0 0,-2 2 1,0 1-1,0 0 0,0 1 0,0-1 1,1 1-1,0 0 0,0-1 1,-1 7-1,2-8 1,-4 16 156,1 1-1,0-1 1,2 1-1,0-1 0,2 1 1,1 20-1,-1-36-82,1 1 0,-1 0-1,1-1 1,0 1 0,0-1-1,0 1 1,1-1 0,0 0 0,0 1-1,0-1 1,0 0 0,0 0-1,1 0 1,0-1 0,0 1-1,0-1 1,0 1 0,1-1-1,-1 0 1,1 0 0,0-1 0,0 1-1,6 3 1,-2-3-40,-1 0 1,1-1-1,-1 1 1,1-1-1,0-1 1,0 0-1,0 0 1,0 0-1,0-1 1,0 0-1,0-1 0,-1 0 1,12-2-1,-16 2-89,0 0-1,0 0 0,1 0 0,-1 0 1,0-1-1,0 1 0,0-1 0,-1 0 1,1 0-1,0 0 0,-1 0 0,1-1 1,-1 1-1,0-1 0,0 1 0,0-1 1,0 0-1,0 0 0,0 0 0,-1 0 1,0 0-1,2-4 0,0-3-943,0-1-1,-1 1 1,-1-1-1,0 1 1,0-20 0,-1-7-4667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6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1818 5289,'0'0'4285,"51"-27"-2474,467-223 2094,-166 106-2221,1811-677 4723,-743 378-5170,-1331 417-1295,-47 14-291,111-34-2153,-60 11-3722,-66 21-779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6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12203,'0'0'4529</inkml:trace>
  <inkml:trace contextRef="#ctx0" brushRef="#br0" timeOffset="1">407 422 15555,'0'0'0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9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4769,'0'0'7278,"8"-8"-6512,-5 4-674,1 0 0,0 0 0,1 0 0,-1 1 1,0-1-1,1 1 0,0 0 0,0 1 0,0-1 0,0 1 0,0 0 0,1 0 0,-1 1 0,1-1 0,-1 1 0,9 0 0,6 0 75,2-1-47,-1 1 1,1 1-1,40 6 0,-55-5-119,-1 0 0,0 1-1,0 0 1,0 0 0,0 1 0,0-1-1,0 1 1,-1 1 0,1-1-1,-1 1 1,0 0 0,0 0 0,-1 0-1,1 1 1,-1 0 0,0 0-1,7 9 1,-5-2-86,-1-1-1,0 0 1,-1 1-1,0 0 1,0 0-1,-1 0 1,-1 1-1,2 16 0,-2 15-605,-3 46-1,-1-49 289,0-6 238,-3-2 1,0 1-1,-3 0 1,0-1 0,-2-1-1,-17 37 1,22-51 212,5-17-47,0-1 0,0 0 1,0 0-1,0 0 0,0 0 0,0 0 0,0 0 1,0 1-1,0-1 0,0 0 0,0 0 0,0 0 1,0 0-1,0 0 0,0 0 0,1 0 1,-1 1-1,0-1 0,0 0 0,0 0 0,0 0 1,0 0-1,0 0 0,0 0 0,0 0 0,0 0 1,1 0-1,-1 0 0,0 0 0,0 1 0,0-1 1,0 0-1,0 0 0,0 0 0,1 0 1,-1 0-1,0 0 0,0 0 0,0 0 0,0 0 1,0 0-1,0 0 0,0 0 0,1 0 0,-1 0 1,0 0-1,0 0 0,0-1 0,0 1 0,0 0 1,0 0-1,1 0 0,-1 0 0,0 0 1,25-20 72,-20 15-82,47-44-101,-1-3 0,-4-2 0,-1-2 0,-3-2-1,38-67 1,49-133-4918,-84 147 1781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1:59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254 321 4921,'0'0'5235,"-10"-26"-3914,-59-152 201,63 160-1388,-19-42 85,23 58-216,1-1 0,-1 0 0,1 0 0,-1 1 0,0-1 0,0 1 0,0 0 0,0-1 0,-1 1 0,1 0 0,0 0 0,-1 0 0,0 1 0,1-1 0,-1 0 0,-3 0 0,5 2-3,-1-1 0,1 1 0,-1 0 1,1 0-1,-1 1 0,1-1 0,-1 0 0,1 0 0,0 1 1,-1-1-1,1 1 0,0-1 0,-1 1 0,1 0 1,0-1-1,-1 1 0,1 0 0,0 0 0,0 0 0,0 0 1,0 0-1,0 0 0,0 0 0,0 0 0,0 0 0,0 0 1,1 1-1,-1-1 0,0 0 0,0 2 0,-17 47 3,15-40-3,-9 37 15,1 0-1,2 0 1,3 1 0,-1 83-1,6-130-16,1 1-1,0 0 1,0-1-1,0 1 1,0-1-1,1 1 0,-1 0 1,0-1-1,1 1 1,-1-1-1,1 1 1,-1-1-1,1 1 1,0-1-1,0 1 1,1 2-1,0-4 1,-1 1-1,0-1 1,0 1 0,1-1 0,-1 1-1,0-1 1,1 1 0,-1-1-1,1 0 1,-1 0 0,0 0-1,1 0 1,-1 0 0,1 0-1,-1 0 1,0-1 0,1 1-1,-1 0 1,2-1 0,1 0-2,0-1 0,0 1 1,0-1-1,0 0 0,0 0 0,0-1 0,-1 1 1,1-1-1,-1 1 0,0-1 0,5-5 0,32-44-169,-33 41 66,0 1 0,1 0 0,16-16 0,-23 25 91,0 0 0,0 0 0,1 0 1,-1 0-1,1 0 0,-1 0 0,1 0 0,-1 0 0,1 0 0,-1 1 0,1-1 1,-1 1-1,1-1 0,0 1 0,-1 0 0,1-1 0,0 1 0,3 0 0,-4 1 10,0-1-1,0 1 0,0-1 0,0 1 0,0 0 1,0-1-1,0 1 0,0 0 0,0 0 0,0 0 0,0-1 1,0 1-1,0 0 0,-1 0 0,1 0 0,0 0 1,-1 1-1,1-1 0,0 2 0,2 6 2,0 1 0,-1 0-1,0 0 1,0 20 0,-1-20 5,4 122 18,-1-20-5,1-96-241,5-16-404,-7-1 391,-1-1-1,1 1 0,-1-1 0,0 0 0,0 0 0,0 0 0,0 0 0,3-5 0,21-36-2852,2-12-1130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00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248 223 6409,'0'0'4653,"-30"-10"-4633,-93-30-12,119 38-7,0 1 0,-1 0-1,1 0 1,0 0 0,0 0 0,-1 1-1,1-1 1,0 1 0,-1 0-1,-5 1 1,8 0 0,1 0-1,0-1 0,0 1 1,-1 0-1,1 0 1,0 0-1,0 0 1,0 0-1,0 0 0,0 0 1,1 0-1,-1 0 1,0 0-1,0 0 1,1 1-1,-1-1 0,0 3 1,-3 2 1,0 6 32,0 0 1,1 1-1,0-1 0,1 1 1,0-1-1,1 1 1,1-1-1,0 1 0,2 15 1,-2-24-23,0 0 0,1 0 0,0 0 0,0-1 0,0 1 0,0 0 0,1-1 0,0 1 0,-1-1 0,1 0 0,0 1 0,1-1 0,-1 0 0,1 0 0,-1 0 0,1-1 0,0 1 0,0 0 0,0-1 0,0 0 0,0 0 0,1 0 0,-1 0 0,1-1 0,-1 1 0,7 1 0,-4-1-3,1 0 0,0 0 0,0-1-1,0 0 1,1-1 0,-1 1 0,0-1 0,0-1 0,0 1 0,0-1 0,0 0 0,0-1-1,0 0 1,9-3 0,-8 1-2,-1 0-1,0-1 1,-1 0-1,1 0 1,-1 0-1,0-1 1,0 0-1,-1 0 1,9-12-1,-3 2-62,-1 0 0,-1 0-1,9-23 1,-12 21-363,-1 0 0,0 0 0,-2 0 0,0 0 0,-1-1 0,-1 1 0,-2-32 0,1 19-810,0-20-1962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00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 5057,'0'0'1078,"-34"13"246,10-4-1069,3-2-88,1 0 0,1 2 1,0 0-1,0 1 1,0 1-1,1 1 1,1 0-1,0 1 0,1 1 1,-27 30-1,17-9 119,1 2 0,2 1-1,2 1 1,1 0 0,2 2-1,-24 80 1,22-45-42,4 0 1,3 0 0,-4 86-1,14-108-178,2-1-1,2 1 0,3-1 0,2 0 0,2 0 1,3 0-1,2-1 0,2-1 0,31 72 0,-22-72-30,2 0 0,3-2-1,51 68 1,-64-96-32,2-1 0,0-1 0,1-1 0,1 0 0,0-2 0,1 0 1,1-1-1,1-1 0,46 20 0,-40-23-4,0-1 1,1-2-1,0-1 1,0-1-1,0-2 1,53 1-1,-59-5 2,-1-1-1,1-1 0,-1-2 1,0 0-1,0-1 0,0-2 1,-1 0-1,0-1 1,27-15-1,-17 5 0,0-3 0,-1 0 0,-2-2 0,0-1 0,-1-1 0,25-31 0,-20 17-9,-3-1 0,-1-1 0,-2-2 0,22-47 0,-18 23 5,-3-2 1,-3 0 0,-4-2 0,-2-1-1,-3 0 1,6-82 0,-15 61 8,-4-108 1,-5 173-2,-1 1 0,-1-1 1,-1 1-1,-2 0 0,-1 0 1,-1 1-1,-1 0 1,-1 1-1,-1 0 0,-1 1 1,-2 0-1,0 1 0,-30-35 1,37 51 7,1 0 1,-1 0 0,0 0-1,-1 1 1,-12-7-1,19 11-21,-1 1 0,1-1 0,-1 1 0,1 0 0,-1 0 0,0 0 0,0 0 0,1 0 0,-1 1 0,0-1 0,0 1 0,0 0 0,0 0 0,1 0 0,-1 0 0,0 1 0,0-1 0,0 1 0,0-1 0,1 1 0,-1 0 0,0 0 0,-4 2-1,4 0-117,0 0-1,1 0 0,-1 0 0,0 0 0,1 0 1,0 1-1,0-1 0,0 1 0,0-1 1,0 1-1,-1 6 0,-12 48-3110,4 8-1239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00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7050,'0'0'1112</inkml:trace>
  <inkml:trace contextRef="#ctx0" brushRef="#br0" timeOffset="1">1 0 5713,'196'151'6402,"-196"-142"-5186,0 0-720,-4 3-496,4 18-64,0-3-1432,0 0-3657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2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5297,'0'0'10168,"22"8"-9628,-3 0-434,132 54 425,-133-54-446,0 0-23,-1 0 1,0 1 0,18 13 0,-31-20-71,-1 1 0,0-1 0,1 1 0,-1 0 0,0 0 0,-1 0 0,1 1 0,0-1 0,-1 1 0,0-1 0,0 1-1,0 0 1,0 0 0,-1 0 0,1 0 0,-1 0 0,0 0 0,0 0 0,0 8 0,-1-6-24,0 0 1,-1-1-1,0 1 1,0-1-1,0 1 1,-1-1-1,0 1 0,0-1 1,0 0-1,-1 0 1,1 0-1,-1 0 1,-6 8-1,-3-1-268,0 1 0,0-2 0,-16 13 0,8-8-205,-36 31-2094,7-12-2134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02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1 684 7282,'0'0'6737,"257"-75"-5425,-90-1-544,54-29-455,-10 6-313,-19 5 136,-31 19-136,-40 27-273,33-3-1727,-19 12-2121,-46 18-1008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02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5433,'0'0'7506,"185"3"-6762,-103-3-288,0 0-280,0 0-176,-17 3 0,-15 6 0,-26 7-144,-20 11-56,-4 18 144,-28 27-144,-72 82-448,10-13-1345,-2-12-2200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18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3 1864,'0'0'9053,"-5"-1"-7674,4 0-1324,0 1-1,0 0 1,0 0 0,0-1 0,0 1 0,-1 0-1,1 0 1,0 0 0,0 0 0,0 0-1,0 1 1,0-1 0,0 0 0,0 0-1,0 1 1,0-1 0,0 0 0,-1 2 0,1-1-14,-1 1 1,1 0-1,1-1 1,-1 1-1,0 0 1,0-1 0,1 1-1,-1 0 1,1 0-1,-1 0 1,1-1-1,0 1 1,0 0 0,0 0-1,0 3 1,-2 484 3083,3-259-2306,-1-172-667,6 138 142,-4-177-309,1 1 0,1-1-1,7 20 1,-9-33-120,0 1-1,1-1 1,0 0 0,0 0-1,0 0 1,1 0-1,0 0 1,0-1-1,0 0 1,1 0 0,7 7-1,-4-8-490,1 0 1,-1 0-1,1 0 0,0-1 0,0-1 0,0 0 0,1 0 1,-1 0-1,0-1 0,19-1 0,27 1-3931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18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521 512 6729,'0'0'5542,"-18"-28"-4495,-1-2-747,-84-147 1131,79 132-1230,-32-46 1,45 75-194,0 1-1,-2 1 1,0 0 0,0 0 0,-1 1-1,-19-13 1,27 22 1,1 0 0,-1 1 0,0 0 0,-1 0 0,1 1 0,0 0 0,-1 0 0,1 0 0,-14-1 0,17 3-7,0 0 0,0 0-1,0 0 1,0 1 0,0-1 0,0 1 0,0-1 0,0 1-1,0 0 1,0 0 0,0 1 0,0-1 0,0 1-1,1-1 1,-1 1 0,1 0 0,-1 0 0,1 0 0,0 0-1,0 0 1,0 1 0,0-1 0,0 0 0,0 1 0,-1 3-1,-5 10-1,2 1 0,-1 0 0,2 0-1,0 0 1,1 1 0,-2 31-1,-2 119 29,8-144 21,1-1 0,1 1 0,1 0 0,1-1 0,13 40 0,-14-53-17,1-1-1,0 1 1,0-1 0,1-1 0,0 1-1,1-1 1,0 0 0,0 0-1,1 0 1,0-1 0,0 0 0,1 0-1,0-1 1,0 0 0,0-1-1,13 7 1,-14-8-18,1-1 0,0 0-1,0 0 1,1-1 0,-1 1-1,0-2 1,1 1 0,0-2 0,-1 1-1,1-1 1,-1 0 0,1-1-1,0 0 1,-1 0 0,0-1-1,1 0 1,-1 0 0,0-1 0,0 0-1,0 0 1,0-1 0,-1 0-1,1-1 1,-1 0 0,0 0 0,0 0-1,-1-1 1,11-11 0,-3-1-76,0-1 1,-2-1 0,0 1-1,16-38 1,22-84-1654,-21 30-1292,-9 8-1758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19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6761,'0'0'5506,"31"1"-4753,101 1-391,-91-1-272,26 2-12,-62-2-75,1 0 0,-1 0 0,0 1 0,1 0 0,-1 0 0,0 0 0,9 6 0,-11-5-2,0 0 0,0-1 1,-1 1-1,1 0 0,-1 1 1,1-1-1,-1 0 0,0 1 1,-1-1-1,1 1 0,-1 0 1,1-1-1,-1 1 0,0 0 1,0 0-1,-1 0 0,1 0 1,-1 0-1,0 4 0,1 10-26,-2-1 0,0 1 0,-4 18 0,-4 4-39,-2 0 0,-2-1 0,-25 53 0,-4 14 31,31-75 33,5-18 2,1 1-1,0 0 0,1 0 0,1 1 1,0-1-1,0 18 0,3-32 1,0 1-1,0-1 1,0 1-1,0-1 1,1 1-1,-1-1 1,0 1 0,0-1-1,1 1 1,-1-1-1,0 0 1,0 1-1,1-1 1,-1 1-1,0-1 1,1 0 0,-1 1-1,1-1 1,-1 0-1,0 1 1,1-1-1,-1 0 1,1 0-1,-1 0 1,1 1 0,-1-1-1,1 0 1,-1 0-1,1 0 1,-1 0-1,1 0 1,-1 0-1,1 0 1,-1 0-1,1 0 1,-1 0 0,1 0-1,-1 0 1,2 0-1,20-5 48,-11 1-43,-1 0 0,0-1-1,0 0 1,0-1 0,-1 0 0,14-12 0,54-54-654,-60 55 323,140-150-5069,-97 93 1478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19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7338,'0'0'6160,"38"2"-5278,127 6-424,-89-5-298,-52-4-130,1 2-1,0 1 1,-1 1 0,1 1 0,32 10 0,-47-11-4,-1 0 0,0 1 1,0 1-1,0 0 1,0 0-1,-1 0 0,0 1 1,0 0-1,0 1 1,-1 0-1,0 0 1,0 1-1,-1-1 0,0 1 1,0 1-1,-1-1 1,0 1-1,-1 0 0,1 0 1,-2 1-1,1-1 1,-2 1-1,1 0 1,-1-1-1,1 20 0,2 28 221,-3-1-1,-2 1 1,-3-1-1,-19 109 1,1-29-2170,17-46-3807,4-53-40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19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1078 26 6025,'0'0'1158,"-44"-5"297,-149-13-88,172 17-1148,0 0 0,0 1-1,0 1 1,-1 1 0,1 1 0,1 0 0,-1 2 0,-26 9 0,22-3-34,0 2 1,1 0 0,1 2 0,0 0 0,-24 22-1,10-5-88,1 2 0,2 1-1,2 2 1,1 2-1,2 0 1,2 2-1,1 1 1,2 1-1,-33 87 1,29-55 36,4 2 0,4 1 0,3 0 1,3 1-1,-4 102 0,15-135 68,2 0-1,8 76 1,-5-106-155,1 0 1,1-1-1,0 0 0,1 0 0,0 0 0,2-1 0,0 0 0,0 0 1,1 0-1,1-1 0,15 19 0,-3-11-7,1 0 1,0-1-1,1-2 1,2 0-1,-1-1 0,2-2 1,0 0-1,38 14 0,-20-13-20,0-1 0,0-2 0,1-3-1,82 10 1,-70-16-17,0-2 1,0-2-1,108-15 0,-129 8-2,-1 0 0,0-3 1,0-1-1,-1-1 0,0-2 0,-1-1 1,48-30-1,-50 22-8,0-1-1,-2-2 1,-1-1 0,-1-1 0,-2-1-1,-1-1 1,-1-1 0,20-35 0,-11 8-208,-1-2 0,-3 0 0,34-113 0,-53 144 132,-2 0 0,-1-1 0,-2 1 1,-1-1-1,0-31 0,-4 41 71,0 0-1,-2 0 1,0 0 0,-1 0 0,-1 1 0,-1-1 0,0 1 0,-10-19 0,-5-2 32,-1 0 1,-2 2-1,-1 1 0,-2 1 1,-2 1-1,-43-41 1,48 54-51,0 1 1,-1 2-1,-2 0 1,1 2 0,-2 1-1,0 1 1,-1 1 0,-1 2-1,-54-16 1,69 25-119,0 0-1,0 0 1,-1 1 0,-28 1-1,40 1-36,0 0 0,-1 0 0,1 1 0,0 0 0,0 0 0,0 0-1,0 0 1,0 1 0,0-1 0,0 1 0,0 0 0,0 0 0,1 1 0,-1-1 0,1 1-1,-1 0 1,1 0 0,0 0 0,0 0 0,1 0 0,-4 6 0,2-3-738,2 1 0,-1 0 0,1-1 0,-3 15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0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9106,'0'0'7394</inkml:trace>
  <inkml:trace contextRef="#ctx0" brushRef="#br0" timeOffset="1">233 326 344,'0'0'3169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4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6825,'0'0'4672,"1"2"-4421,-1-2-240,0 1 1,0-1 0,0 1-1,1-1 1,-1 0 0,0 1-1,0-1 1,1 1 0,-1-1-1,0 0 1,1 1 0,-1-1-1,0 0 1,1 1 0,-1-1-1,1 0 1,-1 0 0,1 1-1,-1-1 1,1 0 0,-1 0-1,0 0 1,1 0 0,-1 1-1,1-1 1,0 0 0,16 2 92,0 0 0,0-1 0,33-3 0,-33 0-88,1 2 1,-1 0-1,0 1 0,32 5 0,-44-4-14,1-1-1,-1 1 1,0 0 0,0 1-1,0-1 1,0 1 0,0 0-1,0 0 1,-1 1 0,0-1-1,0 1 1,0 0 0,0 0-1,0 0 1,-1 1 0,1-1-1,-1 1 1,-1 0 0,5 8-1,-2 0-8,0 0 0,-1 1 0,0-1-1,-1 1 1,-1 0 0,1 16 0,-2 88-191,-2-82 108,-3 20-5,-2-2 1,-3 1 0,-25 81 0,11-44 75,19-75 18,1 0 1,1 1 0,-1 23-1,3-41 1,0 1 0,-1-1-1,1 1 1,0 0 0,1-1 0,-1 1-1,0-1 1,0 1 0,0 0 0,0-1-1,0 1 1,0-1 0,1 1-1,-1 0 1,0-1 0,1 1 0,-1-1-1,0 1 1,1-1 0,-1 1 0,1-1-1,-1 0 1,0 1 0,1-1 0,-1 1-1,1-1 1,-1 0 0,1 1-1,-1-1 1,1 0 0,0 0 0,-1 1-1,2-1 1,20-2-4,-17 1 3,4-1-1,0 0 1,0-1 0,0 0 0,-1-1 0,0 0 0,1 0 0,-1 0 0,-1-1-1,10-8 1,8-8-40,28-31 1,-41 40 10,31-33-636,-3-1-1,66-98 1,-84 108-876,-2-1 1,28-71-1,-24 27-2498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4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5337,'0'0'4337,"7"207"-3441,11-150-312,0 4-400,0-4-184,3 0-160,11-15-1248,-3-12-1393,-8-24-935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2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6169,'0'0'14339,"-10"93"-20892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4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258 197 5353,'0'0'7400,"-18"-27"-6964,-56-83-273,70 105-156,0-1 0,-1 1 0,1 0 0,-1 0 0,0 1 0,0-1 0,0 1 0,0 0 0,-10-4 0,10 6-6,1 0 0,-1 1 0,0 0 1,0 0-1,0 1 0,0-1 0,0 1 0,-6 0 1,7 0-1,2 0-2,0 0 1,0 0 0,0 1 0,0-1 0,0 0-1,0 1 1,0-1 0,0 1 0,0-1 0,0 1-1,1 0 1,-1 0 0,0 0 0,0 0 0,1 0-1,-1 0 1,1 1 0,-1-1 0,1 1 0,-1-1-1,1 1 1,0-1 0,0 1 0,0 0 0,0-1-1,0 1 1,0 0 0,0 0 0,0 0 0,0 2-1,-1 5-4,0 1-1,1 0 0,0 0 0,1 20 0,0-20 2,-1-7-8,1 1 0,0-1 0,0 1 0,0-1 0,1 1 1,-1-1-1,1 1 0,0-1 0,0 1 0,0-1 1,0 0-1,0 0 0,1 1 0,0-1 0,-1 0 1,1 0-1,0 0 0,1-1 0,-1 1 0,0 0 1,1-1-1,-1 0 0,1 1 0,0-1 0,0 0 1,0 0-1,0-1 0,0 1 0,0-1 0,1 1 1,-1-1-1,0 0 0,5 1 0,2-1-173,-1 1 0,1-1 0,0 0 0,0-1 0,0 0 0,0-1 0,0 0 0,-1 0 0,1-1 0,0 0 0,11-5 0,-4 0-537,-1 0 0,1-1 0,-2-1 0,1-1 0,16-13 0,20-19-3109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5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0 644 6585,'0'0'5138,"4"-33"-4826,0 5-259,0-16 5,3 0-1,1 1 1,19-56 0,-22 87-55,3-18-10,3 2 1,0-1 0,2 1-1,1 1 1,21-32 0,-33 56 2,0 0 0,0 1 0,1-1 0,-1 0 0,1 1 0,0 0 0,0-1 0,0 1 0,0 0 0,0 1 0,0-1 0,1 0 0,-1 1 0,0 0 1,1 0-1,-1 0 0,1 0 0,-1 0 0,1 1 0,0 0 0,5 0 0,-5 0 1,1 1 0,-1 0 0,0 0 0,1 1 0,-1-1 0,0 1 0,0 0 0,0 0 0,0 1 0,0-1 0,-1 1 0,1 0 0,-1-1 0,1 2 1,-1-1-1,3 5 0,29 35 30,-14-15-5,45 45 0,-59-66-13,1-1-1,0 0 1,0 0-1,0 0 1,1-1-1,0 0 1,0-1-1,0 0 1,0 0-1,1-1 1,9 2-1,-10-3-12,-1 0 0,1-1 1,0 0-1,0 0 0,0-1 0,0 0 0,-1 0 0,1-1 1,0 0-1,0-1 0,-1 0 0,1-1 0,-1 1 1,0-1-1,1-1 0,-1 0 0,-1 0 0,1 0 1,-1-1-1,11-9 0,20-24-983,-1-2-1,56-81 1,-23 13-2994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5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2953,'0'0'7425,"-7"232"-6665,11-145 281,21 0-409,0-2-432,7-4-200,-4-9-32,4-15-776,7-24-929,-10-18-1319,-8-15-865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5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94 7114,'0'0'4319,"-31"-16"-3589,-101-46-162,126 59-535,0 1-1,0-1 1,0 2 0,-1-1 0,1 0 0,-1 1 0,1 0 0,-1 1-1,0 0 1,1 0 0,-1 0 0,-9 2 0,13-1-26,-1 0 1,1 0-1,0 1 0,0-1 1,0 1-1,0 0 0,0 0 1,0 0-1,0 0 0,1 0 1,-1 0-1,1 1 0,0 0 1,-1-1-1,1 1 0,0 0 1,-1 3-1,-2 6-6,0 1 1,1 0-1,1-1 1,0 1-1,1 0 1,0 1-1,1-1 0,0 20 1,1-7 17,1-1 0,6 47 0,-5-60-16,1-1 0,1 1-1,0-1 1,0 1 0,1-1-1,0 0 1,1-1 0,8 11-1,-5-9 4,0 0 0,1-1 0,0-1 0,1 0-1,1 0 1,-1-1 0,27 16 0,-34-23 5,0 0 0,0 1-1,0-1 1,1 0 0,-1-1 0,1 1 0,-1-1-1,1 0 1,0 0 0,-1-1 0,1 1 0,0-1-1,0 0 1,-1 0 0,1 0 0,0-1 0,0 0-1,-1 0 1,1 0 0,-1-1 0,1 1 0,-1-1-1,1 0 1,-1 0 0,0-1 0,0 1 0,0-1-1,0 0 1,3-3 0,1-3-5,-1 0 0,-1 0 0,0 0-1,0-1 1,0 0 0,-2 0 0,1-1 0,-1 1 0,-1-1-1,3-12 1,3-16-556,3-52 0,-12 90 528,8-107-2725,-7 11-1418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6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8226,'0'0'8799,"37"-9"-8511,117-28-247,-141 34-75,0 0 0,0 1 0,0 0 0,21 1 0,-24 1-100,-9 0 112,0 0-1,0 0 0,-1 1 1,1-1-1,0 0 0,0 1 0,0-1 1,0 0-1,-1 1 0,1-1 1,0 1-1,-1 0 0,1-1 1,0 1-1,-1-1 0,1 1 0,-1 0 1,1-1-1,-1 1 0,1 0 1,-1 0-1,1 0 0,-1-1 1,0 1-1,1 0 0,-1 0 0,0 0 1,0 0-1,0 0 0,1-1 1,-1 1-1,0 0 0,0 0 1,-1 1-1,-1 39-316,1-34 265,-2 8-19,0-1 0,-2 0-1,0 0 1,0 0-1,-1 0 1,-1-1-1,-11 16 1,11-18 60,0 1 0,1-1-1,0 1 1,1 0 0,0 0 0,1 1 0,0 0 0,1-1 0,-3 27-1,6-39 20,0 1 0,0 0 0,0 0 0,1 0 0,-1 0 0,0 0 0,0 0 0,1 0-1,-1 0 1,1 0 0,-1-1 0,1 1 0,-1 0 0,1 0 0,-1-1 0,1 1-1,0 0 1,-1-1 0,1 1 0,0 0 0,0-1 0,-1 1 0,1-1 0,0 1-1,0-1 1,0 0 0,0 1 0,0-1 0,-1 0 0,1 0 0,0 1 0,1-1-1,36 1-448,-27-1 331,207 0-1375,-218 0 1508,1 1 0,-1-1-1,1 1 1,-1-1 0,1 0 0,-1 1-1,1-1 1,-1 1 0,0-1 0,1 1 0,-1-1-1,0 1 1,1 0 0,-1-1 0,0 1 0,0-1-1,1 1 1,-1 0 0,0-1 0,0 1 0,0 0-1,0-1 1,0 1 0,0 0 0,0-1 0,0 1-1,0 0 1,0-1 0,0 1 0,0-1 0,-1 2-1,-4 24 42,-2-13-80,0 0 1,-1-1 0,0 1 0,-1-1 0,-15 15 0,-3 6-405,-32 44-2229,-1-6-1799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3873 1 2977,'0'0'5641,"-42"7"-5142,-2 0-413,-7 1-18,1 2-1,-1 2 1,-72 28 0,-16 20 520,-176 102 0,-120 108-105,155-81-245,9 12-1,8 11 1,-287 303 0,-5 119 110,78 54-80,342-440-193,114-203-49,-22 64 1,36-86-2,1 0 1,2 1-1,0 0 0,-1 30 1,4-49-21,1-1 1,0 1 0,0 0-1,0 0 1,1 0 0,-1 0 0,1-1-1,0 1 1,1 0 0,-1-1-1,1 1 1,0-1 0,0 1-1,0-1 1,1 0 0,0 0-1,4 5 1,0-3-2,1 0 1,0 0-1,0-1 1,0-1-1,0 0 1,1 0-1,0 0 1,10 2-1,18 6 3,1-2-1,0-1 0,55 4 0,128 0 27,-113-11-28,0-4-1,0-5 1,-1-5 0,0-5 0,-1-4 0,-1-4 0,106-42-1,-60 3 11,-2-5 0,262-169 0,222-246 78,-403 276 73,-11-10-1,-8-9 1,287-404 0,-400 490-125,106-202-1,-175 287-86,-3-2-1,-2-1 0,-3-1 0,-2-1 0,-3-1 0,13-111 0,-26 153-2,-2-1 0,-1 1 0,0 0 0,-2-1 0,0 1 0,-8-33 0,6 43 25,0-1-1,0 1 1,-1 0 0,0 1-1,0-1 1,-1 1 0,-1 0 0,1 1-1,-2 0 1,1 0 0,-1 0 0,0 1-1,-16-11 1,2 3 15,-1 1-1,0 1 0,-1 1 1,0 2-1,-1 0 1,0 2-1,-48-10 0,23 10 42,-1 2-1,0 2 0,-60 4 0,46 4 22,1 3 0,-1 3 1,2 2-1,-1 4 0,2 2 0,-106 45 0,71-17 67,2 5-1,3 3 0,-113 87 1,60-20 5,130-107-140,1 0 1,1 1-1,0 1 0,1 1 0,0-1 0,1 2 1,-10 23-1,11-17-820,2 0-1,0 1 1,2 0 0,-7 49 0,7 19-6085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7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14907,'0'0'0</inkml:trace>
  <inkml:trace contextRef="#ctx0" brushRef="#br0" timeOffset="1">410 359 17892,'0'0'1512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1 530 8666,'0'0'11602,"125"-93"-10753,-43 30-369,7-6-200,4-4-280,3 7-88,57-6-2049,-24 18-3864,-15 15-1401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7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1 581 9418,'0'0'4609,"185"-147"-5993,-96 68-769,-7 1-1344</inkml:trace>
  <inkml:trace contextRef="#ctx0" brushRef="#br0" timeOffset="1">1235 0 16315,'0'0'4561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9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1659 261 280,'0'0'6752,"-37"-23"-5520,-121-76-102,127 80-766,0 1 1,0 1-1,-2 2 1,0 2-1,0 1 0,-2 1 1,-37-6-1,45 11-176,0 1-1,1 2 0,-1 1 1,-48 2-1,59 1-143,1 1 0,0 1-1,0 1 1,1 0 0,-1 0 0,1 2 0,0 0 0,0 0 0,1 1-1,-24 17 1,9-1 33,1 2 0,0 1 0,2 1 0,-32 45-1,-8 21 166,-57 107-1,40-46 246,-99 265-1,134-283-56,6 2 0,-32 195 0,61-243 70,-2 147 0,14-183-215,2 0 0,16 86 0,-13-117-208,0 0-1,2 0 0,1-1 1,1 0-1,1 0 0,1-1 1,0 0-1,22 28 0,-15-27-55,2-1 0,0 0 0,1-1 0,1-1 0,0-2 0,2 0 1,0-1-1,1-2 0,0 0 0,2-1 0,35 11 0,-5-6-40,0-3 0,1-3 0,1-2 0,104 5 0,-92-12-24,0-4 0,124-15 0,-132 4 34,0-4-1,-1-2 0,92-39 0,-52 10 10,112-72 1,-100 46-12,-4-5-1,-3-5 1,-4-4 0,-4-5 0,-4-4-1,-4-4 1,-5-4 0,100-157-1,-144 192-102,-3-1-1,50-127 0,-70 146-38,-3-2 1,-2 0-1,-2-1 0,7-94 0,-17 115 109,-1 1-1,-2 0 0,-1 0 0,-1 0 1,-2 0-1,-1 0 0,-2 1 1,-1 0-1,-1 1 0,-2 0 0,-1 0 1,-1 1-1,-1 1 0,-2 1 1,-1 0-1,-1 1 0,-1 1 0,-1 0 1,-1 2-1,-50-40 0,43 43 44,0 2 0,-1 1 0,-1 1 0,0 1-1,-1 2 1,-34-9 0,-9 3 14,-126-18 0,140 28 105,0 4 0,-1 2 0,-65 5 0,101 2-63,0 1 0,1 1 1,-1 1-1,1 2 1,1 0-1,0 2 0,0 0 1,1 2-1,-33 24 0,43-29-67,0 1 0,0 1 0,-14 14 0,22-19-31,1 0 0,0 1-1,0-1 1,0 1 0,1 0 0,0 0-1,0 0 1,0 0 0,1 0 0,0 1 0,-2 9-1,2 2-471,1-1 0,0 1 0,2 0-1,0-1 1,0 1 0,2-1 0,0 1-1,2-1 1,-1 0 0,12 24 0,34 62-5175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5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1 103 776,'0'0'13980,"13"1"-11711,-4-1-1884,37 2 2083,76-7 0,86-41 372,-40 6-4812,-133 34-2918,43-2 1,-48 8-2273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29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1088,'0'0'15908</inkml:trace>
  <inkml:trace contextRef="#ctx0" brushRef="#br0" timeOffset="1">1 0 17924,'14'157'1840,"4"-142"-1840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0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44 880 5097,'0'0'8546,"-43"-178"-7626,86 82-184,17-12-520,8-10-216,4 1-184,2-1-1760,-20 31-3113,-26 30-2993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1557 8218,'0'0'8978,"179"-277"-7674,-48 45-848,16-27-376,-12 16-80,-38 59-696,-48 67-1048,-24 5-1169,-21 40-832,-4 12-808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0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1123 6113,'0'0'5714,"90"-274"-5178,-48 139-224,8-9-224,4-7-88,-4-12-928,-7 22-2881,-18 27-192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1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1 849 1824,'0'0'7542,"40"-35"-7286,-2 2-213,31-27 93,123-137 0,-70 45-36,131-143-458,-247 288 360,1-1-1,0 1 1,0 1-1,1-1 1,0 2-1,0-1 0,0 1 1,1 0-1,0 0 1,0 1-1,0 1 1,10-4-1,-18 7 6,0 0 1,0-1-1,0 1 0,0 0 1,0 0-1,0-1 0,0 1 0,0 0 1,0 0-1,0 0 0,0 0 1,0 1-1,0-1 0,0 0 1,1 0-1,-1 1 0,0-1 0,-1 0 1,1 1-1,0-1 0,0 1 1,0 0-1,0-1 0,0 1 0,0-1 1,-1 1-1,1 0 0,0 0 1,0 0-1,-1-1 0,1 1 1,-1 0-1,2 1 0,1 9 150,-1 0 0,1 0 0,-1 0 0,-1 0 0,0 19 0,-2 102 1122,-32 225 1,0 5-1044,32-346-262,0 174-998,3-152-785,9 46-1,-5-57-1033,14 37 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2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1833 7 3129,'0'0'5501,"-35"-3"-4530,11 1-812,-1 1 1,1 0-1,-1 2 1,-32 5-1,46-3-104,0 1 0,0 1 0,0 0 0,0 0 0,1 1 0,0 0 0,0 1-1,1 0 1,0 1 0,0-1 0,-9 12 0,-140 145 899,-57 86 370,-691 876 4837,863-1073-5878,-118 167 813,157-213-1041,-1 0-1,1 0 1,1 1-1,0-1 1,0 1-1,-3 12 1,5-18-47,1 1-1,0-1 1,0 0 0,0 0 0,0 1 0,0-1-1,0 0 1,1 0 0,-1 0 0,1 1 0,-1-1-1,1 0 1,0 0 0,0 0 0,0 0 0,0 0-1,0 0 1,1 0 0,-1 0 0,1-1 0,-1 1-1,1 0 1,-1-1 0,1 1 0,0-1-1,3 2 1,5 3 2,1 0 1,-1-1-1,1 0 0,0-1 0,1 0 0,-1-1 0,1 0 1,16 1-1,16 0 19,45-3 1,-65-1-15,47-2 2,113-17 0,66-29 39,-5 0-6,-202 41-45,-1 1 0,1 3 0,0 1 0,59 6 0,-87-3-3,0 2-1,0 0 1,-1 0-1,1 1 1,-1 1-1,1 1 1,-1 0-1,-1 0 1,1 2-1,-1-1 1,-1 2-1,0 0 1,0 0-1,0 1 1,16 18-1,-16-12 8,-1 0 0,0 0 0,-1 1-1,-1 1 1,-1-1 0,0 1 0,9 34 0,-5 2-2,-1 0 1,4 101-1,-10-21-8,-23 223-1,-61 126-15,66-427 22,-59 300-29,60-277 54,4 0 0,2 114 0,7-176-22,1 0-1,1 0 1,0 0-1,1 0 1,1 0-1,1-1 0,0 0 1,1 0-1,10 17 1,10 9 24,56 70-1,-49-70-26,0 2-7,178 234-57,-21 15 9,-153-227 19,81 152-555,-125-231-728,-110-250-8934,66 119 5390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3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0 589 6945,'0'0'3769,"46"-13"-2814,431-111 1587,-154 46-1327,1047-184 2298,29 150-1860,-741 117-1602,-10 46-34,-429-13-549,-35-5-4876,-111-29-3072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3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7001,'0'0'1908,"0"30"-1244,-1 6-334,-1 3 260,2 0 0,2 0 0,10 57 0,57 165 1644,-45-183-1873,56 197 762,331 1196 3739,166 1072-1891,-414-1724-5620,-152-760 319,-10-44-580,-5-24 1177,-3-10 232,-26-37-1757,-15-19-1334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3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0 915 2433,'0'0'8412,"79"-4"-7884,720-78 1339,1441-283 5173,-2104 345-6875,389-77-187,-515 95-74,0-1-237,0 1 0,0-1 1,-1 0-1,15-8 0,-22 10 178,1-1 0,-1 1 0,0 0-1,0-1 1,0 0 0,0 0 0,0 1 0,-1-1-1,1 0 1,-1 0 0,1-1 0,-1 1-1,0 0 1,1 0 0,-1-1 0,0 1-1,0-1 1,-1 1 0,1-1 0,-1 1 0,1-1-1,-1 1 1,0-5 0,-1-6-416,-2 0 1,0-1-1,0 1 1,-1 0-1,-1 0 1,0 1-1,-1 0 1,0 0 0,-1 0-1,0 0 1,-1 1-1,-14-15 1,-65-67-4944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4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3345,'0'0'669,"8"49"-179,37 206 387,34 93 575,24 87 342,133 627 1383,-12-50-1706,-210-954-1419,187 847 338,-39-1-399,-114-543-117,-17-95-152,-23-188 199,13 101-391,-13-147-45,-8-32 501,0 0 0,0 0 0,1 0 0,-1 1 0,0-1-1,0 0 1,0 0 0,0 0 0,0 0 0,0 0 0,0 0 0,0 1 0,0-1 0,0 0 0,0 0 0,1 0 0,-1 0-1,0 0 1,0 0 0,0 0 0,0 0 0,0 1 0,1-1 0,-1 0 0,0 0 0,0 0 0,0 0 0,0 0 0,0 0-1,1 0 1,-1 0 0,0 0 0,0 0 0,0 0 0,0 0 0,0 0 0,1 0 0,-1 0 0,0 0 0,0 0 0,0 0-1,0 0 1,0-1 0,1 1 0,-1 0 0,0 0 0,0 0 0,0 0 0,0 0 0,0 0 0,0 0 0,1 0 0,-1-1 0,0 1-1,0 0 1,0 0 0,0 0 0,0 0 0,0 0 0,0 0 0,0-1 0,0 1 0,0 0 0,0 0 0,0 0 0,0-1-1,10-48-1467,-3-42-493,-6-32-1103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5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 8786,'0'0'12776,"16"31"-11729,55 102-218,-53-102-361,1 1 1,2-2-1,1-1 0,27 27 0,-30-35-112,-17-19-334,-1 0-1,1 0 1,0 0 0,0-1-1,0 1 1,0-1 0,0 1-1,0-1 1,0 0 0,1 0-1,-1 0 1,0 0 0,1 0-1,-1 0 1,1-1 0,-1 1-1,1-1 1,-1 0 0,1 0-1,-1 0 1,1 0 0,-1 0-1,1 0 1,-1-1 0,1 1-1,-1-1 1,1 0 0,-1 1-1,3-3 1,6-2-6,-1-1 1,0 0-1,-1-1 0,1 0 0,8-9 0,-8 7 78,37-30 17,23-23-362,4 4 1,124-77-1,-185 128 229,1 0 0,-1 0 0,2 1 1,-1 1-1,0 1 0,1 0 0,0 1 0,0 0 1,0 1-1,20 0 0,-29 2 18,-1 1 1,1-1-1,-1 1 1,0 0 0,1 1-1,-1-1 1,0 1-1,0 0 1,0 0-1,0 1 1,0-1-1,7 7 1,-4-3 16,0 1-1,0 1 1,-1-1 0,0 1 0,0 0 0,6 11 0,0 5 73,0 0 0,-2 0 0,0 1 0,9 35 0,-15-43 80,-1 0 1,-1 0-1,0 1 0,0 32 1,-3-49-122,0-1-1,0 1 1,0 0 0,0 0-1,0 0 1,0 0 0,0 0-1,0 0 1,-1 0 0,1-1-1,0 1 1,0 0-1,-1 0 1,1 0 0,-1-1-1,1 1 1,-1 0 0,1 0-1,-1-1 1,0 1 0,1 0-1,-1-1 1,0 1 0,1-1-1,-1 1 1,0-1 0,0 1-1,1-1 1,-3 1 0,-27 1 1031,17-3-880,-16 0-14,1-2 0,-1-1 0,1-1 0,0-1 0,0-2 0,-32-12 0,-155-81-90,40-1-236,144 82-721,2-2 0,1 0-1,-37-40 1,39 31-4110,15 14-4822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4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6073,'79'280'1070,"17"104"384,14 114 347,150 894 2193,-36 13-722,-153-932-2597,-15-64-514,-14-67-168,-9-74-130,1 30-963,-30-266 759,-4-24-19,1 1 0,0-2 1,1 1-1,2 9 1,-4-17 329,0 0 0,0 0 0,0 0 1,1-1-150,-1 1 149,0 0 1,0 0-1,0 0 0,0 0 0,0 0 1,0 0-1,0 0 0,0 0 0,1 0 1,-1 0-1,0 0 0,0 0 0,0 0 1,0 0-1,0 0 0,0 0 0,0 0 1,0 0-1,0 0 0,0 0 0,1 0 1,-1 0-1,0 0 0,0 0 0,0 0 1,0 0-1,0 0 0,0 1 0,0-1 1,1 0-150,-1 0 150,0 0-1,0 0 0,0 0 0,0 0 1,0 0-1,0 1 0,0-1 0,0 0 1,0 0-1,0 0 0,0 0 0,0 0 1,0 0-1,0 0 0,0 0 0,0 0 1,0 1-1,0-1 0,0 0 0,0 0 1,0 0-1,3-32-1192,-3 26 1127,-5-313-5614,-18 115 913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5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1 656 3057,'0'0'7303,"60"-14"-6354,547-152 1481,246-72-1186,23 58-994,-350 131-89,-2 40-3662,-432 9-430,-24 0-862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5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0 615 7258,'0'0'1624,"239"-66"-968,75-12-296,72-19 552,31-2 177,-18 15-337,-56 17-280,-19 16-328,-24 9-64,-25 18-72,-36 18-8,-54 6-736,-21 0-1305,-57 12-1584,-50-6-1936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6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1 792 4945,'0'0'6625,"39"-13"-6280,169-55-36,90-19 335,357-79 1501,741-88 0,-437 149-1649,-256 32-6170,-605 60 1889,-46 1-569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6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1246 8978,'0'0'1924,"34"-6"-1872,155-22 70,129-5 549,98-23 546,469-117 1002,2-46-424,-107 26-717,1776-262-1660,-2492 448 140,-34 5-23,0-1 0,54-15 0,-81 18 95,0-1 0,-1 0 1,1 0-1,0 0 0,-1 0 1,1-1-1,-1 1 0,1-1 0,-1 1 1,0-1-1,0 0 0,1 0 1,-1 0-1,-1 0 0,1 0 1,0 0-1,0-1 0,1-2 1,-1-15-3619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7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1 762 13355,'41'-8'1947,"185"-37"-1608,127-28-545,2289-395 3958,-2308 417-3444,225-19-225,-320 44-5415,-226 24 2748,-40-5-1275,-39 1 1136,-25 0-1373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7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5513,'0'0'4409,"118"298"-3401,-15 6 145,19 64 295,10 29 672,-4-15-335,-17-42-801,-11-20-544,-15-31-416,-14-43-24,-10-59-912,-4-30-1393,-18-55-919,-21-48-2137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1 488 8786,'0'0'3281,"356"-51"-2937,-42-27 32,57-13 88,0 1 8,-39 21 40,-54 24-392,-36 11-120,-70 13-1448,-58 12-3081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9970,'0'0'2769,"111"343"-2529,10-2 160,22 59 312,0 21 384,-19-32-464,-17-52-632,-7-24-712,-3-30-1192,-30-85-1697,-17-53 8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8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7722,'93'412'1656,"21"136"120,7 51-303,-3 48-249,10 0-320,11-36-904,7-72-168,-35-172-2672,-25-111-3546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0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204 195 19172,'0'0'2945,"0"0"-1041,0 0-496,0 0 897,0 0-1193,-141-163-440,132 146-128,-1 5 1,7 9-73,-3 3-80,0 0-144,-1 0-56,-2 9-168,3 8-24,-1 5-112,7 1-296,0-9-1001,0-8-3176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17604,'0'0'10851,"0"0"-8074,0 0-2308,0 0-72,0 0-100,0 0-105,16 11-57,23 14-124,1-3 0,1 0 1,1-3-1,10 2-11,222 40 0,-132-34 0,-139-26 0,-2-2 0,0 1 0,-1 0 0,1-1 0,0 1 0,0 0 0,0 0 0,0 0 0,0 0 0,0 0 0,0 0 0,0 0 0,0 0 0,-1 0 0,1 0 0,0 0 0,0 1 0,0-1 0,0 0 0,0 1 0,0-1 0,-1 1 0,1-1 0,0 1 0,0-1 0,-1 1 0,1-1 0,0 1 0,-1 0 0,1-1 0,-1 1 0,1 0 0,0 0 0,-1-1 0,0 1 0,1 0 0,-1 0 0,1 0 0,-1 0 0,0 0 0,0-1 0,0 1 0,1 0 0,-1 0 0,0 0 0,0 0 0,0 1 0,-95 39 0,54-23-5,1 3-1,1 1 1,1 2 0,1 1-1,1 2 1,2 2 0,0 1-1,-20 26 6,-14 27-510,18-17-1233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5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16323,'0'0'14492,"0"24"-28895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8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9650,'111'362'1816,"28"110"-1007,18 91-25,-15-6-504,-24-75-192,3-28-88,1-44-136,-26-124-1360,-25-79-2657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9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4153,'53'328'6849,"26"138"-5560,20 127-681,16 39-296,-12-60-216,18-42-96,-21-148-1496,-14-105-3201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9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0 671 7074,'0'0'3864,"214"0"-3328,-7 0 745,93 0 271,56-27-416,15-39-704,-10-24-320,-48-10-112,-13-2-136,-25 9-848,-26 8-720,-70 25-1905,-58 12-544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39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1 392 10074,'0'0'3521,"310"-42"-3057,-3 3 0,57-9 48,17-10-272,-6 1-240,-44 6-48,-6 9-1552,-86 9-2457,-57 12 48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2:40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10154,'0'0'2217,"218"-24"-1841,78 6-376,68-9-120,35-3 24,-21 0 88,-57-3-857,-85 14-1551,-65 1-2225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680 438 6585,'0'0'9709,"14"-11"-7602,41-35-262,-50 40-1583,1 0 1,-1 0 0,0-1-1,0 1 1,-1-1 0,0 0-1,0-1 1,-1 1-1,0 0 1,0-1 0,-1 0-1,0 0 1,2-12 0,-2-1-3,-1 1 0,-1-1 1,-3-33-1,2 48-247,-1-1 0,1 0 0,-1 0 0,0 1 0,-1-1 0,0 1 0,0-1 0,0 1 0,0 0 0,-1 0 0,0 1 0,0-1 0,-1 1 0,0 0 0,0 0 0,0 0 0,0 1 0,-1 0 0,0 0 0,0 0 0,0 1 0,0-1 0,0 2 0,-8-4 0,1 2-13,0 0 0,-1 0 0,1 1-1,0 1 1,-1 1 0,0-1 0,1 2 0,-1 0-1,0 1 1,1 0 0,-25 6 0,25-3-11,0 0 0,0 1 0,1 1 1,-1 0-1,1 1 0,1 0 0,-22 18 0,11-6-6,2 1 0,0 1-1,-17 23 1,5 0 2,2 1 0,2 1-1,3 1 1,-24 59 0,20-31-4,4 1 0,-19 90-1,35-121 13,1 1 0,3 1-1,0 87 1,6-125 7,0 0-1,0 0 1,1-1 0,0 1 0,1-1-1,0 0 1,0 0 0,1 0-1,0 0 1,0 0 0,1-1 0,-1 0-1,2 0 1,-1 0 0,1 0 0,0-1-1,1 0 1,-1 0 0,1-1-1,0 0 1,0 0 0,1-1 0,11 6-1,-6-4 10,0-1-1,1 0 1,-1-1 0,1-1-1,-1 0 1,1 0-1,0-2 1,0 0-1,0 0 1,0-1 0,1-1-1,-1-1 1,21-4-1,-18 1 0,-1-2-1,0 0 0,-1 0 0,1-2 1,-2 0-1,1 0 0,-1-1 0,-1-1 1,1-1-1,-2 0 0,19-21 0,-2-4 18,-1-1-1,-2-1 0,24-47 0,-26 37-80,-2 0 0,-2-2-1,-3 0 1,-1-1-1,11-75 1,-10-6-2368,-12 0-3449,-5 66-1483,0 13-1454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2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1 8250,'0'0'6873,"-139"177"-4072,97-80-441,9 38-943,12 46-489,14-13-240,7-14-288,3-31-128,40-48-176,11 1-96,14-10-112,14-21-1104,42-45-1753,-17 0-3472,-14-33-1025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1 1552,'0'0'9218,"-136"178"-7625,115-55 7,-4 55-56,0 53-215,7-11-241,7-45-576,11-64-360,0-51-152,47 6-1208,6-11-2153,-7-22-2704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457 333 3721,'0'0'10698,"-31"-30"-10111,-103-101-351,66 53-238,61 69-29,0 0 0,-1 1 0,0-1 0,0 1 0,-1 1 0,0 0 0,0 0 0,-16-9 0,22 14 29,0 1 1,0-1 0,0 1 0,0-1-1,-1 1 1,1 0 0,0 0-1,-1 0 1,1 1 0,0-1 0,-1 1-1,1 0 1,-1 0 0,1 0 0,0 0-1,-1 1 1,1-1 0,-1 1 0,-3 1-1,4 0 1,0 0 0,0 0 0,0 0 0,0 1 0,0-1 0,1 1 0,-1-1 0,1 1 0,0 0-1,0 0 1,0 0 0,0 0 0,0 0 0,1 0 0,-2 5 0,-3 10 3,1 1-1,1-1 1,1 1 0,0 0 0,1 27 0,0-23 29,2-1 1,1 1 0,1-1 0,0 0 0,8 28 0,-8-41-40,1 0-1,1-1 1,-1 1-1,1-1 1,1 0-1,-1 0 1,1 0-1,1-1 1,0 0-1,0 0 1,0 0-1,1-1 1,-1 0 0,2 0-1,11 7 1,-13-9-129,1 0 0,1-1 1,-1 0-1,0 0 1,1-1-1,-1 0 1,1 0-1,0-1 1,0 0-1,-1 0 1,1 0-1,0-1 0,0-1 1,10-1-1,-6 0-374,0-1 0,0 0 0,0-1-1,-1 0 1,0-1 0,0 0 0,0-1-1,12-8 1,44-41-3735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3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98 808,'0'0'10985,"-18"-17"-10503,-57-52-182,75 68-296,-1 0 1,0 0 0,0 0-1,0 0 1,0 0 0,0 0-1,0 1 1,0-1 0,0 0-1,0 1 1,-1-1 0,1 1 0,0 0-1,0-1 1,0 1 0,-1 0-1,1-1 1,0 1 0,0 0-1,-1 0 1,1 0 0,0 0-1,-1 0 1,1 1 0,0-1-1,0 0 1,0 1 0,-1-1-1,1 0 1,0 1 0,0-1-1,-2 2 1,2 0-4,-1 0 0,0 0 1,1 1-1,-1-1 0,1 1 0,0-1 0,0 1 0,0-1 1,-2 6-1,1-1 5,-6 14 2,1 0 0,1 0 0,1 1 0,-4 43 0,4 91 618,5-142-515,0-13-102,0 1 0,0-1 0,0 1-1,0-1 1,0 1 0,1-1 0,-1 1 0,0-1-1,1 1 1,-1-1 0,1 1 0,0-1 0,-1 1-1,1-1 1,0 0 0,0 0 0,0 1 0,0-1-1,0 0 1,0 0 0,0 0 0,0 0 0,1 0-1,-1 0 1,0 0 0,0-1 0,1 1 0,-1 0-1,1-1 1,-1 1 0,1-1 0,-1 1 0,1-1-1,-1 0 1,1 0 0,-1 1 0,1-1 0,-1 0-1,1 0 1,-1-1 0,1 1 0,-1 0 0,1 0-1,-1-1 1,1 1 0,-1-1 0,1 1 0,-1-1-1,1 0 1,-1 0 0,0 1 0,0-1 0,1 0 0,1-2-1,8-8 40,1 0-1,-2 0 0,17-24 0,-18 23-56,0 0-1,1 0 1,0 1-1,22-18 1,-7 18-60,-25 10 62,1 1 0,0 0 1,0 0-1,-1 0 0,1 0 1,0 0-1,0 0 0,-1 0 1,1 0-1,0 0 1,0 0-1,0 0 0,-1 1 1,1-1-1,0 0 0,-1 0 1,1 1-1,0-1 0,0 0 1,-1 1-1,1-1 1,-1 1-1,1-1 0,0 1 1,-1-1-1,1 1 0,-1 0 1,1-1-1,-1 1 0,0 0 1,1-1-1,-1 1 1,1 0-1,3 14 29,-1-1 0,0 1 0,-1 0 0,0 29 0,-1-23 27,7 512 1895,-9-401-1809,1-81-39,-2 0 1,-13 64-1,11-94 44,-1 1 0,0-1-1,-2-1 1,-1 1 0,-1-1 0,0 0-1,-1-1 1,-14 18 0,19-30 32,0 0-1,0-1 1,-1 0 0,0 0 0,0-1-1,0 1 1,-1-2 0,0 1 0,0-1 0,0 1-1,-1-2 1,1 1 0,-1-1 0,0-1 0,0 1-1,0-1 1,0 0 0,0-1 0,0 0-1,-11 0 1,14-1-107,1-1-1,-1 1 1,0-1-1,1 1 1,-1-1-1,1-1 1,-1 1-1,1-1 1,0 1-1,0-1 1,0-1-1,0 1 1,0 0-1,0-1 1,0 0-1,1 0 1,-1 0-1,1 0 0,0-1 1,0 1-1,0-1 1,1 0-1,-1 0 1,1 0-1,0 0 1,0 0-1,0 0 1,-2-8-1,-2-8-31,1 0 0,1 0 0,0 0 0,2-1-1,-1-27 1,3 19-52,2-1 0,0 0-1,2 1 1,1 0-1,11-37 1,-1 20-320,2 2 0,37-71-1,11 4-2750,112-143-1,-153 221 2073,80-107-4782,-12 19-428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07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9 1320,'0'0'15612,"-39"-9"-12140,46 9-4264,14 15-3841,1-3-2136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4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11 132 7618,'0'0'2097,"-1"28"-450,-1-6-1305,-5 177 2550,7-178-2686,2-1 0,0-1 0,2 1 0,0 0 0,1-1 0,1 0 0,1 0 0,0 0-1,2-1 1,0 0 0,1-1 0,16 23 0,-13-28-182,-13-12-21,0 0-1,1 0 0,-1 0 1,0 0-1,0 0 0,1 0 1,-1 0-1,0 0 1,0 0-1,1-1 0,-1 1 1,0 0-1,0 0 1,1 0-1,-1 0 0,0 0 1,0 0-1,0-1 0,1 1 1,-1 0-1,0 0 1,0 0-1,0 0 0,1-1 1,-1 1-1,0 0 1,0 0-1,0-1 0,0 1 1,0 0-1,0 0 1,1 0-1,-1-1 0,4-31 82,-4 23-145,5-50-743,3 1 0,2 0 0,2 1 0,4 0 0,1 2 0,3-1 0,34-64 0,-48 109 629,0 0 0,1 0 1,0 1-1,10-12 0,-15 20 155,1-1 0,0 0 0,0 0 0,0 1 0,0 0 0,1 0 0,-1 0 0,1 0 0,-1 0 0,1 1 0,0-1 0,-1 1 0,1 0 0,0 0 0,0 0 0,0 1 0,5-1 0,-7 1 29,1 1 0,-1-1-1,0 0 1,1 1 0,-1 0-1,0-1 1,0 1 0,1 0-1,-1 0 1,0 0 0,0 0-1,0 1 1,0-1 0,0 1-1,0-1 1,-1 1 0,1 0-1,-1-1 1,1 1 0,-1 0-1,1 0 1,-1 0 0,0 0 0,2 4-1,2 6 174,-1 0 1,1 0-1,2 20 0,-2-11 150,16 66 938,-14-51-858,2 0-1,1 0 1,2-1-1,1-1 1,19 36-1,-30-66-429,0-1-1,1 1 1,0 0-1,-1-1 1,1 0-1,1 1 1,-1-1-1,0 0 0,1-1 1,5 4-1,-6-4-407,0 0-1,1-1 1,0 0-1,-1 0 0,1 0 1,0 0-1,5 0 1,4 0-4541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4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5401,'0'0'6025,"40"166"-3832,-23-82 431,-2 9 1,-8 1-1257,-7-1-688,0-3-423,-4 1-257,-28-1-201,-64 24-1775,10-23-3569,-6-19-2977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5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2834 7506,'0'0'6818,"41"-10"-4472,-7 1-1819,285-53 2798,500-28 41,-12 2-961,0-47-1095,-648 99-1222,-3-7 0,-1-7 0,184-87 0,-288 112-126,-2-2 0,0-2 0,-2-2 0,-2-2 0,-1-3 0,-1-1 0,49-56-1,-67 63-79,-1 0 0,-1-2 0,-2-1 0,-2 0 0,0-1-1,-3-2 1,0 1 0,-3-2 0,-1 0 0,-2 0-1,7-44 1,-13 45 48,-1-1 1,-2 1-1,-2 0 0,-1-1 0,-1 1 0,-2 0 0,-2 1 0,-2-1 0,-1 1 1,-1 1-1,-17-35 0,-1 10 77,-2 1 1,-3 1-1,-3 3 1,-1 1-1,-51-53 1,48 63-1,-2 3-1,-1 1 1,-3 3 0,0 1 0,-3 2 0,0 3-1,-89-39 1,30 25 1,-1 4 0,-198-44 0,176 59-9,-260-14 0,-135 39-21,433 4 8,0 5-1,1 3 0,-148 40 0,165-29 22,2 3-1,1 4 1,1 2-1,-114 71 1,109-50 25,2 2 0,2 4 0,3 3 0,-104 120 0,105-98 50,4 3 0,4 2 0,-88 172 0,115-191-21,4 1 1,2 1-1,4 2 0,-19 97 1,36-128-29,2 0 0,1 0 0,5 71 1,1-84-22,2 1 1,1-2 0,2 1 0,0 0-1,23 53 1,-12-46 29,2-1 0,2 0 0,1-2-1,1-1 1,2-1 0,1-1 0,1-1 0,34 27 0,-14-18-14,1-2 0,2-2-1,2-2 1,97 44 0,-74-46-25,2-3-1,2-4 1,0-3 0,1-4-1,1-3 1,0-4 0,119 0-1,-123-10 4,1-2 0,-1-4-1,0-4 1,144-36-1,-119 14-7,-1-3-1,-2-5 0,-2-5 1,-1-4-1,-3-4 0,-3-4 1,151-122-1,-197 140-89,-2-3 0,-2-1-1,43-57 1,-63 70-36,-2 0-1,0-1 1,-2-1-1,-1 0 1,-2-1-1,14-51 1,-18 42 26,-2 0 1,-2-1-1,-1 0 0,-3 0 1,-1 0-1,-3 0 0,-1 0 1,-2 0-1,-2 0 0,-2 1 1,-1 0-1,-3 1 0,-1 0 1,-2 1-1,-2 1 0,-1 0 1,-49-70-1,55 91 114,-1 1 0,0 1 1,-1 1-1,0 0 0,-2 1 0,0 0 0,0 1 1,-1 1-1,0 1 0,-1 1 0,-35-14 0,15 11 20,-2 2 0,1 1 0,-1 2 0,-1 2 0,-49-1 0,23 5-29,-1 3 0,1 3 0,1 2 0,-1 4 1,1 3-1,-82 26 0,76-15-6,1 4-1,1 3 1,1 3-1,3 3 1,0 2 0,-119 97-1,164-117 6,0 1 0,2 1 0,0 1 0,2 1-1,-18 27 1,25-33-32,2 1 0,0 0-1,1 0 1,0 1 0,2 0 0,0 0-1,2 1 1,-4 21 0,5-9-495,-1 39 0,5-59 149,-1 0 0,2-1 1,-1 1-1,2-1 0,-1 1 1,1-1-1,8 17 0,-2-11-586,1-1-1,1 1 1,1-2-1,24 26 1,68 56-4588,-10-26-63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5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9738,'0'-8'2353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5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5545,'0'0'9882</inkml:trace>
  <inkml:trace contextRef="#ctx0" brushRef="#br0" timeOffset="1">211 0 14067,'0'0'4081</inkml:trace>
  <inkml:trace contextRef="#ctx0" brushRef="#br0" timeOffset="2">547 340 4801,'0'0'8738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3:16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10674,'0'0'2689</inkml:trace>
  <inkml:trace contextRef="#ctx0" brushRef="#br0" timeOffset="1">96 49 1760,'0'0'6250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1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962 444 2753,'0'0'14396,"-1"-5"-12452,-14-77-267,10 48-1422,-1 0 0,-2 0 0,-15-40 0,18 63-253,0 0 1,0 1-1,-1 0 1,0 0-1,0 1 0,-2-1 1,1 2-1,-1-1 0,0 1 1,0 0-1,-1 0 1,-1 1-1,-18-11 0,13 10 0,1 2 0,-1 0-1,0 0 1,-1 2 0,1 0 0,-1 1-1,0 0 1,0 1 0,0 1 0,0 1-1,-19 1 1,17 1-1,0 0 1,0 1-1,0 1 1,0 1-1,1 1 0,-1 0 1,1 1-1,1 1 1,-24 14-1,13-3-1,1 1 1,0 1-1,2 1 1,0 1-1,2 1 1,1 1-1,-34 52 0,34-43 0,2 2 0,2 0 0,1 1 0,1 1 0,3 1 0,-9 42 0,5 12 6,4 1 1,5 0 0,8 181-1,0-256 19,1 1 0,1-1 0,1 0 0,0 0 0,2 0-1,0 0 1,1-1 0,1 0 0,1-1 0,0 0 0,15 20 0,-16-27-19,0 0 0,0 0 1,2-1-1,-1 0 1,1 0-1,0-1 0,0-1 1,1 1-1,0-2 1,1 0-1,-1 0 0,1-1 1,0 0-1,1-1 1,-1-1-1,1 0 0,15 2 1,-15-4 8,0-1 0,0 0 0,0-1 1,0-1-1,0 0 0,0 0 0,-1-1 1,1-1-1,-1 0 0,0-1 0,0 0 1,-1-1-1,1 0 0,-1-1 0,14-11 0,6-8 35,-1-1-1,-1-1 1,43-55-1,-23 20 12,-2-3 0,73-138-1,-92 147-1440,22-71-1,-35 82-2072,-2-1 0,6-50 1,-14 58-1928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1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5377,'0'0'15772,"-33"30"-15028,-103 100-195,131-124-505,0 0 1,0 0-1,1 0 0,0 0 0,0 1 0,0 0 1,1 0-1,0 0 0,0 0 0,1 0 0,0 1 1,-1 8-1,-9 66 357,4 1 1,4 0-1,7 103 1,0-147-367,1 0 0,2 0 0,2 0 0,1-1 0,17 42 1,-17-56-382,1-1 0,1 1 0,1-2 0,1 0 0,1 0 0,1-2 0,1 0 1,35 35-1,-43-48-45,0-2 0,0 1 0,0-1 1,0-1-1,1 1 0,0-1 1,0-1-1,0 0 0,1 0 0,-1-1 1,0 0-1,1 0 0,10 0 0,-3-2-687,1 0-1,-1-1 0,1 0 0,-1-2 0,0 0 0,23-7 0,-22 3-799,0 0 0,30-18 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1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8762,'0'0'7480,"-1"39"-4610,-5 257 1015,5-254-3623,5 375 1463,-4-416-1725,0 9 6,1 0-1,0 0 0,1 0 0,4 16 1,-6-26-7,0-1 1,0 1 0,0 0 0,0 0 0,1-1-1,-1 1 1,0 0 0,0 0 0,0 0 0,0-1-1,0 1 1,0 0 0,1 0 0,-1 0 0,0-1-1,0 1 1,0 0 0,1 0 0,-1 0 0,0 0-1,0 0 1,0-1 0,1 1 0,-1 0-1,0 0 1,0 0 0,1 0 0,-1 0 0,0 0-1,0 0 1,1 0 0,-1 0 0,0 0 0,0 0-1,1 0 1,-1 0 0,0 0 0,0 0 0,1 0-1,-1 0 1,0 0 0,0 1 0,1-1-1,-1 0 1,0 0 0,0 0 0,0 0 0,1 0-1,-1 1 1,0-1 0,0 0 0,0 0 0,0 0-1,1 1 1,-1-1 0,0 0 0,0 0 0,0 0-1,0 1 1,0-1 0,0 0 0,0 0 0,0 1-1,60-205-505,39-45-1414,-81 211 1578,2 1 1,2 1 0,1 1 0,38-44-1,-55 72 319,0 1 0,0 0 0,1 1 0,0-1 0,0 1-1,13-7 1,-18 11 37,-1 0 0,1 0 0,0 1 0,0-1 0,-1 0-1,1 1 1,0-1 0,0 1 0,0 0 0,0 0 0,0-1 0,-1 1-1,1 0 1,0 0 0,0 1 0,0-1 0,0 0 0,0 1 0,-1-1-1,1 1 1,0 0 0,0-1 0,-1 1 0,1 0 0,0 0 0,-1 0 0,1 0-1,-1 0 1,1 1 0,-1-1 0,0 0 0,1 1 0,-1-1 0,0 1-1,0-1 1,1 3 0,5 13 352,-2-1 1,0 1-1,-1 0 0,0 0 1,-2 0-1,0 0 0,0 25 1,-1-17-4,3 91 921,4 42-575,-7-152-781,0 0 0,0 1 1,1-1-1,-1 0 0,5 11 1,-5-16-45,-1 0 0,1 0 0,-1-1 0,1 1 1,-1 0-1,1 0 0,0 0 0,-1 0 0,1-1 0,0 1 1,0 0-1,-1 0 0,1-1 0,0 1 0,0-1 0,0 1 1,0-1-1,0 1 0,0-1 0,0 0 0,0 1 1,0-1-1,0 0 0,0 0 0,0 0 0,0 1 0,0-1 1,0 0-1,0-1 0,0 1 0,0 0 0,0 0 0,0 0 1,0-1-1,0 1 0,0 0 0,0-1 0,0 1 0,0-1 1,0 1-1,0-1 0,1-1 0,3-2-479,0 0 1,-1 0-1,0 0 0,1-1 0,-2 1 0,7-10 1,108-182-10506,-63 97 5816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2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6153,'0'0'11195,"32"196"-7651,-22-121-1343,1 3-985,0 1-712,-4-1-504,0-3-88,-7-9-1504,0 4-1769,0-19-3288,0-18-713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15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 10682,'0'0'11067,"275"-6"-10323,-158 6-296,1 0-120,-11 0-144,-21-6-184,-26-3-184,-6 3-1632,-22 3-4066,-18 0-1559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10842,'0'0'9962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1528,'0'0'22509,"114"187"-21365,-61-103-359,-3 6 191,-7 7 72,-18-1-360,-18 0-408,-7 4-80,-28-1-200,-33-6-528,-67 25-1488,17-25-2577,-7-21-6466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3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3777,'0'0'11138,"38"4"-8744,403 43 3181,-119-25-3862,1280 0 4601,-1140-24-5392,62 2-656,-412 0-4056,3 0-4005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4:43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15275,'0'0'9954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08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8242,'0'0'9809,"6"17"-8756,76 183 871,0-7-930,110 377 314,-189-559-1273,9 29 340,29 63-1,-37-94-279,22 39 466,-24-45-535,0 0 0,0-1 1,0 1-1,0-1 0,1 1 0,-1-1 0,1 0 0,0 0 0,-1 0 1,1-1-1,0 1 0,0-1 0,5 3 0,-6-4-16,-1 0 1,0 1-1,1-1 0,-1 0 0,0 0 1,1 0-1,-1 0 0,0 0 0,1 0 1,-1 0-1,0 0 0,1-1 0,-1 1 1,0-1-1,1 1 0,-1-1 0,0 1 1,0-1-1,0 0 0,1 1 0,-1-1 1,0 0-1,0 0 0,1-1 0,20-32 333,6-30-52,-2 0 0,26-106 0,-31 99-272,9-33-42,53-167-985,-18 97-3122,-22 73-2114,-6 9-1320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09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709 41 752,'0'0'18939,"-39"-8"-17391,-129-23-913,159 31-625,0-1 0,0 1 0,0 0-1,-1 1 1,1 0 0,0 0 0,0 1 0,0 0 0,1 1-1,-1 0 1,0 1 0,1-1 0,0 1 0,0 1 0,0 0-1,0 0 1,1 0 0,-13 13 0,6-6-5,-15 12-9,1 1 1,1 2-1,1 1 1,2 1-1,0 1 0,3 1 1,0 0-1,-24 52 0,33-57 5,1 2-1,1-1 0,1 1 0,2 0 0,1 1 0,1 0 0,1 0 0,1 0 0,2 0 0,1 0 0,6 47 0,-4-68 13,-1-1-1,1 1 1,1-1-1,-1 0 1,1 1 0,0-1-1,1 0 1,-1-1-1,2 1 1,-1-1 0,1 0-1,-1 0 1,2 0-1,-1 0 1,1-1-1,0 0 1,0 0 0,0-1-1,0 0 1,1 0-1,11 5 1,-4-3-13,1-1-1,-1-1 1,1 0-1,0-1 1,0-1-1,0 0 1,0-1-1,0-1 1,0 0 0,18-3-1,-23 1-135,1 0 1,-1 0-1,0-1 0,-1 0 0,1-1 1,0 0-1,-1-1 0,0 0 1,0-1-1,-1 1 0,16-15 0,-5 2-1264,0-1 0,-2-1 0,20-29 0,7-22-5355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09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0 154 5225,'0'0'10394,"214"-73"-8881,-142 43-609,-12 6-416,-10 6-168,-14 9-112,-18 9-88,-11 0-104,-7 36 272,0 18 0,-11 13-288,-7 29-1080,4-18-2449,0-15-2664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09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 3113,'0'0'6484,"-20"26"-4879,13-17-1440,-13 15 353,1 2 1,2 0-1,0 1 0,2 0 1,1 2-1,1-1 1,-11 38-1,11-7 482,2 0 1,-7 99-1,12 123 464,6-275-1439,0 2 5,0 43 310,9 72-1,-6-103-278,1 0 1,1-1-1,1 1 1,1-1-1,1-1 1,16 32-1,-4-16-70,1 0 0,2-2 1,1 0-1,32 32 0,-47-55-233,0 1 0,1-2 1,0 1-1,1-1 0,0-1 1,0 0-1,1 0 0,-1-1 1,1-1-1,1 0 0,-1-1 1,1 0-1,0 0 0,0-2 1,0 0-1,19 1 0,-18-4-396,0 0 0,0-1-1,0-1 1,0 0-1,0-1 1,0-1 0,-1 0-1,0 0 1,0-2-1,-1 0 1,1 0 0,14-12-1,-6 0-2102,29-31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09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5185,'0'0'10234,"150"180"-6273,-111-86-832,-6 11-1081,-12 19-1056,-14 8-808,-7 3-184,0 34-1408,-7-34-2185,-18-32-5088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3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1 2593,'0'0'11685,"-32"20"-9465,-6 5-1358,-56 45 1,90-66-812,0 0 1,0 0 0,1 0 0,-1 0 0,1 1 0,0 0 0,0 0 0,0-1 0,1 2 0,-1-1 0,1 0 0,1 0 0,-1 1 0,1-1 0,0 1-1,-1 8 1,-10 223 800,11-149-597,-5 204 549,2-43-192,0 1079 2328,16-1095-2541,10 0-1,10-2 1,10-2 0,10-1 0,10-3-1,92 219 1,-112-343-342,82 143 0,-115-227-49,2-1 1,-1 0-1,2 0 1,0-1-1,18 16 1,-24-26-7,0 0 0,1 0-1,0-1 1,0 0 0,0 0 0,1-1 0,-1 0 0,1 0 0,0-1-1,0 1 1,-1-2 0,1 1 0,17 0 0,-20-2-3,0 0 1,0 0-1,0 0 1,0-1 0,1 0-1,-1 0 1,0 0-1,0-1 1,-1 1-1,1-1 1,0 0-1,0-1 1,-1 1-1,9-6 1,-2-3 7,0 0 0,0 0 0,-1-1 0,13-18 0,81-130 118,17-54-93,-8-6-1,148-415 1,-222 512 0,-5-2 1,-6-2-1,-5 0 1,-6-2-1,1-135 1,-21-44 17,-2 223-34,-27-135 0,-16 9-382,-10 3-1,-106-256 0,138 400 74,-3 3 1,-3 0-1,-45-65 0,67 111 278,-1 1 0,-1 1 0,0-1-1,-1 2 1,0 0 0,-1 0 0,-1 2-1,0 0 1,0 0 0,-1 1 0,0 1 0,0 1-1,-1 0 1,0 1 0,0 1 0,-22-4-1,11 3 58,0 2 0,0 1 0,-1 1 0,0 1 0,1 1 0,-1 2 0,1 1 0,-1 1 0,1 2 0,0 1 0,1 0-1,0 3 1,-33 15 0,6 4-66,3 3 0,0 2 0,2 2 0,2 2 0,1 2 0,-66 77 0,93-95-238,1 0 0,1 2 0,1 0 0,1 0 0,1 2 0,-13 32 0,18-32-1338,1 0-1,1 0 0,-6 49 1,7 7-6326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16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11234,'0'0'9754,"-12"33"-8440,-36 113-564,42-127-607,2 0 1,0 0-1,1 0 1,1 0 0,0 0-1,3 36 1,1-10 48,-2-37-169,0-1 0,1 1 1,0 0-1,0 0 0,1 0 0,0-1 0,0 1 0,5 8 0,-6-13-23,1 0-1,0 0 1,0 0-1,0 0 0,0 0 1,0 0-1,1 0 1,-1-1-1,1 1 1,0-1-1,0 0 0,-1 0 1,1 0-1,1 0 1,-1 0-1,0-1 1,0 0-1,1 1 0,-1-1 1,5 1-1,0-1 18,0-1 1,0 1-1,0-1 0,0 0 0,0-1 0,0 0 0,0 0 0,0-1 1,0 0-1,-1 0 0,1-1 0,-1 0 0,1 0 0,8-6 1,8-7 70,0 0 0,35-33 0,-26 21-86,-14 12 26,23-19-217,69-44 0,-97 71 130,1 0-1,0 0 0,0 2 0,0 0 0,1 0 0,0 2 1,0 0-1,1 0 0,22 0 0,-26 3 24,1 1-1,-1 0 1,1 1-1,21 5 1,-28-4 29,0 0 1,-1 0 0,1 1 0,-1 0 0,1 0-1,-1 0 1,0 1 0,0 0 0,-1 0 0,9 8-1,-4-1 110,1 1 0,-2 0 0,1 0 0,-2 1 0,0 0 0,0 1 0,-1 0 0,-1 0 0,0 0 0,-1 1 0,-1 0-1,0 0 1,-1 0 0,0 0 0,-2 1 0,1 26 0,-2-41-26,-1 0 1,1 0-1,-1 0 0,1 0 0,-1 0 1,1 0-1,-1 0 0,1 0 0,-1 0 1,0 0-1,1 0 0,-1 0 0,0-1 0,0 1 1,0 0-1,0-1 0,0 1 0,1 0 1,-1-1-1,0 1 0,0-1 0,0 0 1,-1 1-1,1-1 0,0 0 0,0 1 1,0-1-1,0 0 0,0 0 0,0 0 0,-2 0 1,-49 0 1347,35 0-1026,-16-2-243,0-1 0,0-2 0,0-1-1,1-2 1,-1-1 0,2-1 0,0-2 0,-39-20 0,12 2-432,2-3 0,2-3 1,-67-55-1,22-1-1345,-1-1-5696,65 70-2010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3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70 9370,'0'0'4578,"-1"40"-3097,0-5-971,0 29 765,2 0-1,12 82 1,60 256 415,-66-382-1666,-5-22-23,-1 0 0,0 0 1,0 0-1,0 0 0,0 0 0,0 0 0,0 0 1,-1 0-1,1 0 0,-1-1 0,1-2 0,49-202-493,64-227-2300,-112 425 2723,32-80-349,-32 83 411,1-1 0,0 1 0,1 1 0,0-1 0,0 0 0,0 1-1,0 0 1,1 0 0,9-8 0,-12 12 23,-1 0 0,1 0 0,0 0 0,-1 0 0,1 0 0,0 1 0,-1-1 0,1 0 0,0 1 0,0 0 0,0-1 0,-1 1 0,1 0 0,0 0 0,0 0 0,0 0 0,0 0 0,0 0 0,-1 1 0,1-1 0,0 1 0,0-1 0,0 1 0,-1-1 0,1 1 0,0 0 0,-1 0 0,1 0 0,-1 0 0,1 0 0,-1 1 0,3 1 0,1 3 152,1 1 1,-1-1-1,-1 1 1,1 0 0,5 12-1,36 78 1181,-27-53-1050,3 0-1,1-2 1,32 44-1,-49-79-357,-1 0 1,2 0-1,-1-1 0,1 0 0,0 0 0,0 0 0,1-1 1,-1-1-1,1 1 0,0-1 0,1 0 0,8 2 0,2 0-1366,1-2 0,-1-1 0,1 0 1,29 0-1,27-2-7408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2112,'0'0'7754,"260"24"-6562,-153-18-479,7-6-489,1 0-136,-12 0-72,-14 3-16,-21 3-401,-22 0-1223,-24 3-1809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2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0 9586,'0'0'4761,"8"26"-2568,-2-1-1617,0 0-179,1-2 1,1 1-1,0-1 0,2 0 1,14 22-1,-6-13-178,-1 1 1,-1 0-1,-2 1 0,15 55 0,-25-72-206,-1 0-1,0-1 1,-1 1 0,-1 0-1,-1 0 1,0 0 0,-1 0-1,-1 0 1,-1-1 0,0 1-1,-1 0 1,-9 22-1,1-12 6,-1-1-1,-2 0 0,0-1 1,-28 34-1,-87 88 41,26-31-48,99-110-11,0 0 1,0 0-1,0 1 0,1-1 1,-1 1-1,2 0 0,-1 0 1,1 1-1,-3 9 0,6-16 3,0 0-1,0 1 0,0-1 0,0 0 0,0 1 0,0-1 0,0 0 0,0 1 0,1-1 0,-1 0 0,1 1 1,-1-1-1,1 0 0,-1 0 0,1 0 0,0 1 0,-1-1 0,1 0 0,0 0 0,0 0 0,0 0 1,0 0-1,0 0 0,0-1 0,0 1 0,0 0 0,0 0 0,0-1 0,1 1 0,-1-1 0,0 1 0,0-1 1,1 1-1,1-1 0,7 3 17,0-1 0,0 0 0,16 1 0,-14-2 0,139 11 0,185-11 0,-299-2-101,-3-1-1028,58-9 0,27-16-4478,-49 7-164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3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436 297 7258,'0'0'11805,"9"-31"-11228,24-97-471,-31 118-94,1-1 0,-2 1 0,1 0 0,-1 0 0,-1-18 0,-1 12-56,1 14 24,0 1 1,0-1 0,0 1 0,0-1 0,-1 1 0,1-1 0,-1 1 0,1-1 0,-1 1 0,1-1 0,-1 1 0,0 0 0,0-1 0,1 1 0,-1 0 0,0 0-1,0 0 1,0-1 0,0 1 0,-3-1 0,1 0 4,0 0-1,0 1 1,0 0-1,0-1 1,0 1-1,0 0 0,0 1 1,0-1-1,-6 0 1,1 0 11,0 1 0,0 0 0,0 1 0,0 0 0,0 0 0,0 1 1,0 0-1,-10 4 0,4 1-3,1 0 1,0 1 0,0 1-1,1 0 1,0 1 0,1 0 0,-11 12-1,-69 88 250,67-78-38,1 2-1,-35 67 1,50-83-136,0 0 0,2 0 0,0 1 1,1 0-1,1 0 0,0 1 0,2-1 0,-1 22 0,3-39-67,0 0 1,0 1-1,0-1 0,0 0 1,0 0-1,0 1 0,1-1 1,-1 0-1,1 0 0,0 0 1,-1 0-1,1 0 0,0 0 1,0 0-1,1 0 0,-1 0 1,0 0-1,0 0 0,1-1 1,-1 1-1,4 2 0,-1-2-4,1 0-1,-1 0 0,0-1 0,1 0 1,-1 0-1,1 0 0,-1 0 1,1-1-1,-1 1 0,6-1 0,4-1-95,1 0 0,-1-1-1,0 0 1,0-1 0,0-1-1,-1 0 1,1-1 0,-1-1-1,0 0 1,0 0-1,-1-1 1,16-12 0,14-13-962,73-70 1,-107 94 940,42-40-131,-50 48 275,0 0 0,1 0-1,-1 0 1,0 0 0,0 0 0,0 0-1,0 0 1,0 0 0,1 0-1,-1 0 1,0-1 0,0 1 0,0 0-1,0 0 1,0 0 0,1 0-1,-1 0 1,0 0 0,0 0-1,0 0 1,0 0 0,0 1 0,1-1-1,-1 0 1,0 0 0,0 0-1,0 0 1,0 0 0,0 0 0,1 0-1,-1 0 1,0 0 0,0 0-1,0 0 1,0 1 0,0-1 0,0 0-1,0 0 1,1 0 0,-1 0-1,0 0 1,0 0 0,0 1 0,0-1-1,0 0 1,0 0 0,0 0-1,0 0 1,0 1 0,0-1-1,0 0 1,0 0 0,0 0 0,0 0-1,0 0 1,0 1 0,0-1-1,0 0 1,0 0 0,0 0 0,0 15 208,0-13-11,-4 79 1755,2-44-1865,2 45 0,0-81-188,0 0 0,0 0 0,0 0 0,0-1 0,0 1-1,1 0 1,-1 0 0,0 0 0,1 0 0,-1 0 0,0-1 0,1 1 0,-1 0 0,1 0 0,0-1 0,-1 1 0,1 0 0,-1-1 0,1 1 0,0-1 0,0 1 0,-1-1-1,1 1 1,0-1 0,0 1 0,0-1 0,-1 0 0,1 1 0,0-1 0,0 0 0,0 0 0,0 0 0,1 0 0,31-3-2088,-30 3 1781,5-2-644,0-1 0,0 1 1,0-1-1,14-7 1,31-24-6041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3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9634,'0'0'9379,"-10"30"-7528,-33 98-966,12-54-566,28-67-315,-1-1 0,1 1 0,1 0 0,-1 1 0,1-1 0,0 0 0,1 1 0,0-1 1,-1 12-1,3-19-13,0 0 0,-1 0 1,1 0-1,0 1 0,-1-1 1,1 0-1,-1 0 0,1 0 0,0 0 1,-1 0-1,1 0 0,0 0 1,-1-1-1,1 1 0,0 0 1,-1 0-1,1 0 0,-1-1 0,1 1 1,0 0-1,-1-1 0,1 1 1,27-16-135,0-1 1,-1-1 0,38-35-1,-3 4-532,-28 23 190,60-42-1042,-84 61 1333,0 2 0,0-1 0,1 1-1,0 1 1,0 0 0,0 1 0,17-4-1,-27 7 199,1 0-1,-1-1 0,0 1 0,0 0 1,1 0-1,-1 0 0,0 0 0,0 0 0,0 1 1,1-1-1,-1 0 0,0 1 0,0-1 1,0 0-1,1 1 0,-1-1 0,0 1 1,0 0-1,0-1 0,0 1 0,0 0 1,0 0-1,0-1 0,-1 1 0,1 0 1,0 0-1,0 0 0,-1 0 0,1 0 0,0 0 1,-1 1-1,1-1 0,-1 0 0,1 2 1,0 3 211,0 0 1,0 1-1,0-1 1,-1 1-1,-1 9 1,1-1 194,0 134 1513,0-149-2055,0 1-1,0-1 1,0 1 0,0-1 0,0 0 0,0 1 0,1-1 0,-1 0-1,0 1 1,0-1 0,1 0 0,-1 1 0,2 1-925,-1-2 924,-1 0 1,0 0 0,1 0 0,-1 0 0,0 0 0,1 1-1,-1-1 1,1 0 0,-1 0 0,0 0 0,1 0 0,-1 0-1,1 0 1,0-1 0,15 0-2712,21-7-7215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3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5329,'0'0'2977,"0"-117"5105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4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48 7578,'-3'-2'693,"1"-1"1,0 0 0,0 0 0,0 0-1,0 0 1,0-1 0,1 1-1,-2-4 1,1-9 5487,7 15-5084,13 3-1050,-1 0 1,1 1-1,-1 1 0,0 0 1,0 1-1,0 1 0,0 1 0,-1 0 1,0 1-1,-1 1 0,0 1 1,18 14-1,-11-7 10,0 1-1,-2 1 1,0 1 0,-1 1-1,-1 0 1,-1 2 0,18 30-1,-24-29-60,0 1 0,-2 0-1,0 1 1,8 45 0,0 0-2011,-17-71 1857,0 1-1,0 0 1,0 0-1,0 0 1,1 0 0,-1 0-1,0 0 1,1-1-1,-1 1 1,0 0 0,1 0-1,-1-1 1,1 1-1,0 0 1,-1 0-1,1-1 1,-1 1 0,1-1-1,0 1 1,0-1-1,-1 1 1,1-1 0,0 1-1,0-1 1,0 1-1,-1-1 1,1 0 0,0 0-1,0 1 1,0-1-1,0 0 1,0 0 0,0 0-1,1 0 1,0-1-242,0 1 0,0-1 0,-1 0 0,1 0-1,0 0 1,0 0 0,-1 0 0,1 0 0,0 0 0,-1-1 0,1 1 0,-1 0 0,0-1 0,1 1 0,0-3 0,16-29-5065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4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0 9122,'0'0'6009,"-154"154"-2904,90-82-168,7 3-1257,7-3-1544,11-5-136,10-16-1520,22-21-2713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4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 10682,'0'0'5169,"-8"27"-2612,2-8-2034,-13 44 1209,-30 63-1,45-117-1648,-16 32-81,3 1-1,1 1 1,-16 71-1,32-111-373,3-7 202,132-183-2,-103 149-133,1 1 1,66-56-1,-94 89 273,0 0 0,0 0 0,0 0-1,0 1 1,1-1 0,0 1 0,-1 1 0,1-1-1,0 1 1,0 0 0,0 0 0,1 1 0,-1 0 0,7-1-1,-12 2 34,0 0 0,0 1 0,0-1 0,0 0 0,0 1 0,0-1 0,0 1 0,-1-1 0,1 1-1,0-1 1,0 1 0,0 0 0,-1-1 0,1 1 0,0 0 0,-1 0 0,1-1 0,0 1 0,-1 0 0,1 0 0,-1 0-1,1 0 1,-1 0 0,0 0 0,1 0 0,-1 0 0,0 0 0,0 0 0,0 0 0,0 0 0,0 0 0,0 1 0,1 42 329,-1-31-140,-1 17 57,-1-1-1,-2 1 0,0-1 1,-12 39-1,-3-9-2623,-3 0-3838,4-15-5356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6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3897,'0'0'8671,"0"26"-7563,1 1-920,0-4-93,-1 0 0,-2 0-1,0 1 1,-1-1 0,-7 27-1,-32 75 85,17-55-140,34-91-283,0 2-1,2-1 1,0 1 0,1 1-1,24-27 1,88-93-988,-110 124 1268,1-3 30,-12 12 119,1 1 0,0-1 0,0 1 0,0 0-1,0 0 1,1 1 0,0-1 0,5-2 0,-9 6-126,0 0 1,-1 0 0,1 0 0,0 0 0,0 0 0,0 0 0,0 0-1,-1 0 1,1 0 0,0 0 0,0 0 0,0 1 0,-1-1 0,1 0-1,0 1 1,0-1 0,-1 1 0,1-1 0,0 1 0,-1-1 0,1 1-1,-1-1 1,1 1 0,0-1 0,-1 1 0,1 0 0,-1-1 0,0 1-1,1 0 1,-1 0 0,1 0 0,12 27 486,-12-24-347,42 113-68,-43-117-156,1 3-176,0 0 0,0-1 1,0 1-1,1-1 0,-1 0 1,0 1-1,1-1 0,2 3 1,-2-4-201,-1 0 0,0 0 0,0 0 1,0-1-1,1 1 0,-1 0 0,0-1 0,1 1 1,-1-1-1,0 0 0,1 1 0,1-1 0,11 1-4041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16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20748,'0'0'12019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4265,'0'0'7217,"86"66"-17803</inkml:trace>
  <inkml:trace contextRef="#ctx0" brushRef="#br0" timeOffset="1">1 233 8114,'0'0'4465,"196"0"-7466,-139 0-1216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7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8186,'0'0'7353,"10"205"-7353,-34-127-1160,-9-15-1593,5-20-3496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7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7138,'0'0'5281,"-7"31"-3444,2-6-1505,-7 28 231,-2-1 0,-22 54 0,-59 132-90,93-234-395,-6 17-629,8-21 544,1 0-1,-1 0 0,0 0 1,0 0-1,0 0 0,0 0 1,0 0-1,0 0 0,0 0 1,0 0-1,0 0 0,0 0 0,0 0 1,0 0-1,0 0 0,0 0 1,0 0-1,1 0 0,-1 0 1,0 0-1,0 0 0,0 0 1,0 0-1,0 0 0,0 0 1,0 0-1,0 0 0,0 0 0,0 0 1,0 0-1,0 0 0,0 1 1,0-1-1,0 0 0,0 0 1,0 0-1,1 0 0,-1 0 1,0 0-1,0 0 0,0 0 0,0 0 1,0 0-1,0 0 0,0 0 1,0 0-1,0 0 0,0 0 1,0 0-1,0 1 0,0-1 1,0 0-1,0 0 0,0 0 1,0 0-1,0 0 0,0 0 0,0 0 1,0 0-1,0 0 0,0 0 1,0 0-1,0 0 0,0 0 1,10-12-293,59-73-1733,4 2 0,134-118 0,-206 199 2024,3-2 10,0 0 1,0 1-1,1-1 0,-1 1 1,1-1-1,0 1 0,0 1 1,0-1-1,0 1 0,1 0 1,-1 0-1,0 0 0,11-1 1,-14 8 899,-1 5-567,-1 0 0,-1-1 0,1 1 0,-2 0 0,1-1 0,-1 1-1,-1-1 1,1 0 0,-2 0 0,-4 11 0,-19 26 493,11-20-409,-22 48 1,47-75-1664,19-12 360,-1-2 0,0-1 1,42-33-1,-2 1-916,-46 34 1298,-13 8 363,1-1 0,-1 1 0,2 1-1,-1 0 1,0 0 0,1 1 0,0 0 0,0 1 0,20-4 0,-29 7 166,0-1 0,-1 1 0,1 0 0,0 1 0,0-1 0,-1 0 0,1 0 0,0 0 0,0 0 0,-1 1 0,1-1 0,0 0 0,-1 0 0,1 1 0,0-1 0,-1 1 0,1-1 0,0 1 0,-1-1 0,1 1 0,-1-1 0,1 1 0,-1-1 0,1 1 0,-1-1 0,1 1 0,-1 0 0,0-1 0,1 1 0,-1 0 0,0 0 1,0-1-1,0 1 0,1 1 0,0 30 1197,-2-21-880,-5 135 1661,-4-49-4238,5-47-3062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7914,'0'0'5809,"268"-82"-5537,-54 49 392,82 6 600,39 3-719,-7 12-473,-28 3-72,-61 6-929,-39-3-1367,-65 0-2633,-42-3-2457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8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10554,'0'0'0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8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12763,'0'0'0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39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78 139 5945,'0'0'9013,"-15"-5"-8509,-42-16-127,52 17 1422,12 1-1505,15 3-406,55-5 6,0-4 1,-1-2 0,75-22-1,33-5-6011,-127 28 1013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0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1 232,'0'0'15243,"0"51"-15019,25-12 200,-4 6 17,1 6-233,-4 4-136,-8-1-72,-3 0-224,-7 0-857,4 15-1199,-4-14-2097,0-19-120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2136,'0'0'12763,"214"-9"-12299,-103 3-272,3 0-120,-7 0-72,21 6-1216,-28 0-1825,-21 0-1712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0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6161,'0'0'4697,"217"-15"-4265,-117 3-344,0 3-88,-7 3 8,-4 3-8,-14 3-120,3 0-992,-21 0-1168,-21 0-2177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21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2853 6305,'0'0'8777,"-13"-31"-7270,-37-103-318,47 124-974,0 0-1,0-1 1,1 1-1,1-1 0,-1 1 1,2-1-1,-1 0 0,3-13 1,-1-6 341,-2-111 1503,24-491 1159,17 383-2794,10 2 0,94-271-1,-141 509-23,9-36-875,-8 14 5631,-4 30-5146,0-1 0,0 1-1,1-1 1,-1 1-1,1 0 1,0-1 0,-1 1-1,1-1 1,0 1-1,0 0 1,0 0-1,0-1 1,0 1 0,0 0-1,0 0 1,0 0-1,2-1 1,27-19-33,-17 14 35,220-139-19,40-25-9,-199 119 11,104-92 1,-176 142 4,3-2-20,1-1-1,-1 1 1,0-1 0,-1 0-1,1-1 1,-1 1-1,0-1 1,0 1 0,0-1-1,-1 0 1,0-1 0,0 1-1,-1-1 1,3-9-1,-5 15-67,0 1-1,0-1 1,0 0-1,0 1 1,0-1-1,-1 0 1,1 0-1,0 1 1,0-1-1,-1 0 1,1 1-1,0-1 1,-1 1-1,1-1 1,-1 0-1,1 1 1,0-1-1,-1 1 1,1-1-1,-1 1 1,0-1-1,1 1 1,-1 0-1,1-1 1,-1 1-1,0-1 1,1 1-1,-1 0 1,0 0-1,1 0 1,-1-1-1,0 1 1,0 0-1,1 0 1,-1 0-1,0 0 1,1 0-1,-2 0 1,-34 2-4779,30-1 3578,-36 6-8450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1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1400,'0'0'5826,"239"12"-5738,-168-6-88,15 0-433,-22-3-1175,-14-3-2209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1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4425,'0'0'7402,"75"193"-6714,-47-130-32,1 0-304,-4 1-232,-4-1-120,-3-6-40,-7-9-752,-4-3-1185,-4-12-1623,-3-17-969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2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1 3561,'0'0'7643,"-1"4"-7254,-2 2-18,2 0-1,-1 1 0,1-1 1,0 1-1,0-1 0,1 12 1652,0-17-1892,0 0 1,0-1 0,0 1-1,0 0 1,0 0 0,0 0 0,0-1-1,0 1 1,0 0 0,0 0-1,0-1 1,0 1 0,-1 0-1,1 0 1,0-1 0,0 1 0,-1 0-1,1-1 1,-1 2 0,-13 17 311,-1 0 0,0-2 0,-35 32-1,14-15-204,-340 317-16,383-355-2268,39-25-8486,-11 3 5214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2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33 896,'0'0'5293,"4"-5"-4419,10-17-35,-11 16-70,-10 21 1108,-64 73 1245,-94 90 1,42-47-1427,-31 49-1301,134-152 610,26-28-566,2 0-355,365-14 2007,-80-18-2248,-100 16-7887,-140 12 399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3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771 0 5769,'0'0'9474,"-204"127"-8970,122-46-8,-10 15 9,-8 13-505,-22 47-737,23-23-1895,27-28-4250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10314,'0'0'6722,"182"-3"-6722,-71-9-16,10 0-785,-3 9-319,-8 3-208,-10 0-712,7 0-1161,-28 0 160,-26 6-2192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10978,'0'0'3625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19:48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1 205 11875,'0'0'2096</inkml:trace>
  <inkml:trace contextRef="#ctx0" brushRef="#br0" timeOffset="1">26 0 13491,'0'0'5433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0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1720,'0'0'13466,"6"50"-11914,97 570 4386,-97-596-5834,46 186 490,-45-187-547,17 35-1,-22-53-44,0 0 0,0-1 0,1 0 0,0 1 0,0-1 0,0 0 0,0 0 0,1-1 0,0 1 0,-1-1 0,1 0 0,8 5 0,-12-8-2,1 1-1,0-1 1,-1 0 0,1 1 0,0-1-1,0 0 1,-1 0 0,1 0 0,0 0-1,0 0 1,-1 0 0,1 0 0,0 0-1,0 0 1,0 0 0,-1 0-1,1 0 1,0-1 0,-1 1 0,1 0-1,0 0 1,0-1 0,-1 1 0,1-1-1,0 1 1,-1 0 0,1-1-1,-1 1 1,1-1 0,0 0 0,13-25 41,6-36-69,18-91 0,8-33-1369,56-107-5770,-58 177 119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0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1 7402,'0'0'9512,"-29"37"-6834,-91 129-231,109-148-2189,0 0 0,1 0 0,0 1-1,2 0 1,0 1 0,2 0-1,0 0 1,-4 24 0,5-21-141,-6 40 72,3 0 0,0 121 0,8-172-214,1 1-1,0-1 1,0 1 0,2-1 0,-1 1 0,1-1 0,1 0-1,0 0 1,12 21 0,-12-25-121,1-1 0,0 0 0,1 0-1,0 0 1,0-1 0,0 1 0,1-2 0,0 1-1,0-1 1,1 0 0,-1 0 0,1-1 0,0 0-1,15 5 1,-15-6-218,0 0 0,1-1-1,-1 0 1,1-1 0,0 0-1,-1 0 1,1-1 0,0 0 0,-1 0-1,1-1 1,0 0 0,-1-1 0,1 0-1,-1 0 1,0-1 0,1 0-1,12-7 1,-6 1-688,-1 0 0,0-1 0,-1-1 0,0-1 0,-1 0-1,0 0 1,-1-1 0,10-15 0,33-55-5384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22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1 166 6497,'0'0'11337,"32"-1"-8875,-20 0-2236,29-1 242,0-1-1,0-2 1,0-2-1,43-13 1,39-22 163,-51 15-438,123-26-1,-189 52-168,-1 0-23,-1 0 0,1 0-1,-1 1 1,1-1 0,-1 1 0,1 0 0,5 1 0,-9-1-2,0 1 1,0-1-1,0 1 1,0-1-1,0 1 1,0 0-1,0-1 1,0 1-1,0 0 1,0 0-1,0 0 1,-1 0-1,1 0 1,0 0-1,-1 0 1,1 0 0,0 0-1,-1 0 1,1 0-1,-1 0 1,0 0-1,1 0 1,-1 0-1,0 1 1,0-1-1,0 0 1,0 0-1,0 0 1,0 1-1,0 0 1,0 18 110,0-1 0,-2 1 1,0-1-1,-1 0 0,-1 0 1,-1 0-1,-12 31 0,-9 8-61,-35 59 0,6-16-388,-67 148-5105,79-162 966,-26 55-4996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0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618 0 9930,'0'0'6305,"-21"178"-4360,13-76 623,8 15-439,0 16-953,8 8-768,17-2-392,-8-10-16,-2-17-136,-8-25-504,-7-27-952,0-24-897,-22-36-1016,-17 0-1528,-7-18-744</inkml:trace>
  <inkml:trace contextRef="#ctx0" brushRef="#br0" timeOffset="1">1 611 8162,'0'0'10050,"182"69"-10050,-136-63-1800,-7-3-1873,-10-3-3497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1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6057,'0'0'12787,"-43"208"-10811,43-121-799,0 15-561,14 7-320,4 8-72,0 3-224,-4-8 0,0-13-536,-3-18-1241,-4-26-895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1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4945,'0'0'13915,"196"54"-12115,-117-54-1111,3 0-689,11-21-561,-22-12-3455,-28-1-4162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1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10202,'0'0'12795,"182"238"-10539,-125-130-447,0 16-9,-7 14-624,-14 7-367,-15 2-401,-21-5-408,0-7-664,-25-12-1113,-28-17-1600,-72-4-2080,7-27-3753,-3-20-64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2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9050,'0'0'11882,"189"6"-8625,-32-6-1184,61-24-785,-11-9-584,-15 3-328,-35 3-376,-11 12-128,-21 3-2825,-29 6-6385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4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1 8010,'0'0'5797,"-17"46"-3491,-29 90-164,-42 214-1,14 84 412,-30 758-1,105-619-1324,8-393-804,37 206 0,-16-233-210,93 285 0,-93-356-216,4-1-1,4-2 1,3-2-1,95 136 1,-108-178-16,0-2 0,2-1 0,1-1 0,2-2 0,1-1 0,40 25 0,-49-37-1,1-1 1,1-2-1,0 0 0,1-2 0,0-1 0,1-1 1,0-2-1,0 0 0,46 3 0,-67-9 20,0-1 0,1 0 0,-1-1 0,1 1 0,-1-1 0,0-1 0,0 0 0,1 0 0,-1-1 1,-1 1-1,1-2 0,0 1 0,-1-1 0,0 0 0,1-1 0,-2 0 0,9-6 0,-1-5 19,0 1-1,-1-2 1,-1 0 0,0 0 0,-1-1 0,10-24 0,12-27 32,22-72 1,37-160-24,-32 51-170,51-464 0,-89 408-813,-21-378 0,-12 507 375,-9-1 0,-7 2 0,-88-305 0,95 415 555,-3 1 0,-3 1 0,-63-112 0,73 152 120,-1 1 0,-2 1 0,1 1 0,-2 0 0,-1 1 0,-1 1 0,0 2 0,-37-23 0,21 17 92,-2 3-1,0 1 1,-2 1-1,-61-16 1,74 26-152,0 1 0,-1 2 1,0 0-1,0 2 0,0 2 1,0 0-1,-42 6 0,68-5-98,1 1 0,0 0-1,-1 0 1,1 0-1,0 0 1,0 0-1,-1 1 1,1-1 0,0 1-1,0 0 1,1 0-1,-1 0 1,0 0 0,1 0-1,-1 1 1,1-1-1,0 1 1,-3 3-1,0 2-334,1 0 0,1 0 0,-1 1-1,1-1 1,-2 11 0,3-12 20,-18 78-5879,6 2-937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4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28 5673,'0'0'9102,"-4"39"-7460,0 3-1004,-19 228 3218,18 163-2237,6-290-1508,-1-143-113,0 0 1,0 0-1,0 0 1,0 0-1,0 0 1,1 0-1,-1 0 1,0 0-1,0 0 1,0 0-1,0 0 1,0 0-1,1 0 1,-1 0-1,0 0 1,0 0-1,0 0 1,0 0-1,0 0 1,1 0-1,-1 0 1,0 0-1,0 0 1,0 0-1,0 0 1,0 0-1,0 0 1,1 0-1,-1 1 1,0-1-1,0 0 1,0 0-1,0 0 1,0 0-1,0 0 1,0 0-1,0 0 1,0 1-1,0-1 1,0 0-1,1 0 1,-1 0-1,0 0 1,0 0-1,0 0 1,0 1-1,0-1 1,0 0-1,0 0 1,0 0-1,0 0 1,0 0-1,0 1 1,0-1-1,0 0 1,0 0-1,-1 0 1,1 0-1,0 0 1,0 0-1,0 1 1,9-16-104,27-77-533,26-106-1,-23 67-36,-24 84 468,56-164-541,-53 164 692,3 1 1,34-58-1,-49 95 159,0 0-1,0 1 0,0 0 0,13-11 1,-18 17-46,0 1 0,0 0-1,1-1 1,-1 1 0,0 0 0,1 0 0,-1 0 0,1 0 0,0 0 0,-1 1 0,1-1 0,0 0-1,-1 1 1,1-1 0,0 1 0,0 0 0,0-1 0,-1 1 0,1 0 0,0 0 0,0 0 0,0 0-1,0 1 1,-1-1 0,1 0 0,0 1 0,0-1 0,-1 1 0,1 0 0,0 0 0,-1-1 0,1 1-1,2 2 1,2 6 279,1 0 0,-1 0 0,0 0 0,-1 1 0,-1 0-1,1 0 1,-1 0 0,5 22 0,-3-13 62,32 98 1140,71 202-1558,-95-280-3978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0 232 5169,'0'0'10162,"371"-51"-8833,-107 15-593,25 9-40,-11 12-144,-60 9-256,-75 6-184,-40 0-112,-21-3 0,-3-3-328,-1-21-2321,-17 0-711,-29-6-2137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16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2328,'0'0'16772,"228"183"-16260,-178-147-320,-15 1-184,-24 2 144,-11 9-152,-28 12-104,-90 42-1792,4-14-2177,-4-13-3521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3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1193 150 6305,'0'0'5184,"-29"-25"-4417,29 25-767,-121-100 399,118 97-383,0 1 0,0 0 0,0-1 0,0 1 0,0 1 1,0-1-1,-1 0 0,1 1 0,-1 0 0,1-1 0,-1 1 1,0 1-1,1-1 0,-1 0 0,0 1 0,0 0 0,-5 0 0,1 1 25,1 0-1,-1 1 0,1-1 0,-1 1 0,1 1 1,0 0-1,-14 6 0,8-1-3,1 1 1,-1 0-1,-18 19 0,-8 11 30,1 3 0,1 1 1,3 2-1,-40 67 0,15-5 248,-45 115 0,29-36 292,9 4 0,9 2 0,-52 308 1,72-237-64,11 2 1,12 327 0,47-156-22,-16-340-451,3-1 1,46 133-1,-53-190-73,2 0-1,35 62 1,-43-87-9,2-1 0,-1 0 1,2-1-1,-1 0 0,2-1 0,-1 0 0,1 0 1,1-1-1,0 0 0,24 12 0,-14-10-81,0-2 1,1-1-1,0 0 0,0-2 0,0-1 0,1 0 0,0-2 0,0-1 0,0-1 0,39-2 0,-53 0 60,1-1-1,-1 0 1,0 0-1,0-1 0,0 0 1,-1-1-1,1 0 1,-1-1-1,0 0 1,0 0-1,0-1 1,-1 0-1,0 0 1,0-1-1,0 0 0,-1-1 1,10-12-1,1-6 30,-2-1 0,0 0 1,-2-1-1,18-51 0,5-29 110,-4-2 1,-6 0-1,15-118 1,11-351 649,-41-427-333,-16 826-424,-32-204-1,20 286 8,-4 0 0,-4 2 0,-60-151-1,73 219 4,0 1 0,-2 0-1,-1 1 1,-1 1 0,-1 0-1,-1 1 1,-22-23 0,33 40-10,-1 1 0,0 0 0,0 0-1,-1 1 1,1 0 0,-1 0 0,0 0 0,-1 1 0,1 1 0,-1-1 0,0 2 0,0-1 0,0 1 0,0 0-1,0 1 1,0 0 0,0 0 0,-17 2 0,15 1 0,0 0-1,0 1 1,0 1-1,0-1 1,1 2 0,-1-1-1,1 2 1,0-1-1,1 1 1,0 1 0,0 0-1,0 0 1,0 1-1,1-1 1,-11 16-1,-9 14 6,3 0 0,0 2-1,-25 56 1,-85 231 19,-33 246 45,136-420-74,-21 285 0,50-357 0,3 1 1,3-1 0,19 105 0,-10-128-5,2-1 0,2 1 0,3-2-1,50 103 1,-46-113-177,3-1 0,1-2 0,1 0 0,3-2 0,45 45 0,-65-74-102,0-1 0,1 0 0,0-1 0,1 0 0,0-1 0,0-1 0,1 0 0,22 8 1,-24-12 3,0 0 0,0 0 0,0-1 0,1-1 0,-1 0 0,0-1 0,1 0 0,-1-1 0,1 0 0,21-6 0,-19 3 79,0-1 0,0-1-1,0 0 1,0-1 0,-1 0 0,0-1 0,-1-1 0,19-15-1,-11 5 20,-1-1 0,-1 0-1,-1-1 1,22-33-1,-9 5 34,-2-1 0,-2-2 0,-3-1 0,34-107 0,-37 85 46,-3-1-1,-4-1 1,5-95 0,-16 120 31,-2-1 1,-2 1-1,-13-77 0,8 98-323,-1 0-1,-2 0 0,-1 1 0,-2 0 0,0 0 1,-31-49-1,-27-18-3845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29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96 8,'0'0'5633,"-10"-2"-4609,9 2-918,-39-12 884,-2-10 17213,50 22-16780,294-12-126,9 0-867,148 26-276,-323-5-177,123 15-114,-259-24 144,0 0 0,1 0 1,-1 0-1,0 0 0,0 0 1,1 0-1,-1 0 0,0 0 1,0 0-1,1 0 0,-1 0 1,0 0-1,0 0 0,0 0 1,1 1-1,-1-1 0,0 0 1,0 0-1,0 0 0,1 0 1,-1 0-1,0 0 0,0 0 1,0 1-1,0-1 1,1 0-1,-1 0 0,0 0 1,0 1-1,0-1 0,0 0 1,0 0-1,0 0 0,1 1 1,-1-1-1,0 0 0,0 0 1,0 0-1,0 1 0,0-1 1,0 0-1,0 0 0,0 1 1,0-1-1,0 0 0,0 0 1,0 0-1,0 1 0,0-1 1,0 0-1,-1 0 1,1 1-1,0-1 0,0 0 1,0 0-1,0 0 0,0 1 1,0-1-1,-1 0 0,-9 8 681,1-5-654,0 1 1,1 0-1,0 0 1,-1 1-1,2 0 1,-1 0-1,1 1 1,-1 0-1,2 1 1,-1-1-1,-7 11 1,-9 13 34,-28 47 1,45-67-43,-209 401 471,36 12-307,150-352-193,-22 54 21,-144 340 127,171-407-77,6-16-34,-28 52 0,45-93-17,1 0 0,0-1 0,-1 1 0,1-1 0,-1 1 0,1-1 0,-1 1 0,0-1 0,1 1 0,-1-1 0,1 1 0,-1-1 0,0 1 0,0-1 0,1 0 0,-1 0 0,0 1 0,1-1 0,-1 0 0,0 0 0,0 0 0,1 0 0,-1 0 0,0 0 0,0 0 0,1 0 0,-1 0 0,0 0-1,0 0 1,1 0 0,-1-1 0,0 1 0,0 0 0,1-1 0,-1 1 0,0 0 0,1-1 0,-1 1 0,1-1 0,-1 1 0,0-1 0,1 1 0,-1-2 0,-25-25 176,25 25-219,-24-35 25,1-1 1,2 0-1,2-2 0,1 0 1,2-1-1,-11-45 0,-52-263-46,70 297 26,-65-371-379,-60-284-3001,117 624 1422,12 66 492,3 25-996,1 35-3350,1-32 4235,-2 53-5706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4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0 416 2873,'0'0'9780,"28"-13"-8414,16-7-787,2 3 0,0 1-1,71-15 1,237-31 2387,328-68-1959,-624 117-1130,-11 4-1043,0-3 0,-1-2 0,47-21-1,-51 13-2767,-40 20 3369,0 0 1,-1 1-1,1-1 0,0 0 0,-1 0 0,0 0 1,1 0-1,-1 0 0,1-3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5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2074 52 1696,'0'0'5515,"-45"-9"-4624,-154-27 352,181 33-1083,0 1 1,0 1-1,1 0 1,-1 2-1,0 0 1,0 1-1,-20 4 1,14 2 21,1 0 1,0 2-1,-34 19 0,44-22-124,-197 124 498,36-4-334,6 8 0,6 7 0,7 7 1,-184 228-1,284-308 12,-87 146-1,122-179-123,2 1-1,2 0 0,1 1 0,2 1 1,2 0-1,-7 47 0,13-55 30,2 1 1,1-1-1,1 1 1,2-1-1,1 1 0,10 51 1,-8-69-105,-1 0 1,2 0-1,0 0 0,1 0 1,0-1-1,1 0 1,0 0-1,1-1 1,1 0-1,0 0 0,0-1 1,1 0-1,1-1 1,0 0-1,0 0 0,20 11 1,-11-9-9,0-2-1,0-1 1,1 0 0,0-2 0,32 7 0,-4-4 19,81 4 0,-42-10-16,1-5 0,0-3 0,0-5 0,-1-3 1,-1-4-1,0-4 0,-1-3 0,129-55 0,66-58 69,-177 76 218,150-112 0,-226 150-208,0-3-1,-2 0 1,-1-1-1,-1-2 1,-1 0-1,-2-2 0,-1 0 1,-1-1-1,-2-1 1,-1-1-1,-1-1 1,-2 0-1,-1 0 1,-2-1-1,-2-1 1,-1 1-1,-1-1 0,-3-1 1,0 1-1,-3 0 1,-7-68-1,4 83-148,-2 0 0,0 1-1,-1-1 1,-2 1 0,0 0 0,-1 1-1,-1 0 1,0 0 0,-2 1 0,0 0-1,-1 1 1,0 1 0,-2 0 0,0 1-1,-1 0 1,0 1 0,-1 1 0,0 1-1,-1 0 1,-1 1 0,0 1 0,0 1 0,-1 1-1,0 0 1,-1 2 0,1 0 0,-32-4-1,39 9-180,0 0 0,0 1 0,1 0-1,-1 1 1,0 1 0,0 0 0,1 1-1,-1 0 1,1 1 0,0 0 0,0 1 0,0 0-1,1 1 1,-20 13 0,5 0-1030,0 2 1,2 1-1,1 1 0,-34 41 1,-32 55-4715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7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3236 313 4481,'0'0'6413,"-34"-17"-5352,-112-57-336,50 25-154,-135-49 0,176 81-178,0 1 1,0 4-1,-100-11 0,-99 16-41,211 7-312,4 2-17,0 1 0,1 2 0,-1 2-1,1 1 1,1 2 0,-44 18-1,-216 108 177,296-135-198,-234 121 662,-429 301 0,604-376-645,2 3 0,3 2-1,2 3 1,2 2 0,3 2 0,-59 95 0,89-125-19,2 2-1,1 0 1,1 1-1,2 0 1,1 1-1,1 1 1,2 0-1,2 0 1,-4 62-1,-33 483 1601,35-183-584,8-349-912,3 33 101,3-1-1,3-1 1,24 90-1,77 223 253,-58-215-280,-23-78-67,144 429 257,-148-468-355,2-1 0,3-2 0,3 0 0,1-3 1,3 0-1,68 73 0,-71-94-2,0-2 0,3-1 1,0-1-1,1-3 0,2-1 0,57 26 0,-33-22 95,1-4 0,1-2-1,109 21 1,-94-30 163,115 3 0,88-13-30,-177-4-161,576-35 601,-150 1 18,6 4-269,-388 15-64,232-56 1,-77-11 72,174-41 59,-480 123-493,327-82 474,-288 70-429,-1-1 1,0-3-1,-2-1 1,0-1 0,-1-2-1,39-31 1,-31 13 60,-2-2 0,41-51 0,36-37 168,59-23-8,-32 31-210,-134 110-46,-1 1 0,0-2 0,-1 0-1,0 0 1,-1 0 0,0-1 0,-1 0-1,-1-1 1,0 0 0,5-18 0,2-15 54,11-91 0,-21 114-63,13-90-22,86-718-540,-96 514 431,-7 281 135,-5-49 56,-4 0 0,-22-93 0,5 38-12,-23-253 102,25 154-40,16 184-30,-3 0-1,-23-69 0,16 63 5,12 37-4,0 1 1,-13-26 0,19 48-23,0 0-1,0 0 1,-1 1 0,1-1 0,0 0 0,-1 1 0,1-1 0,-1 1 0,1 0 0,-1-1 0,0 1-1,0 0 1,1 0 0,-1 0 0,0 0 0,0 1 0,0-1 0,0 0 0,0 1 0,-2-1 0,-46 0 1055,29 2-1048,-753 14 836,-419 12-903,777-66 0,5-30 0,202 32 0,110 20-106,-1 4 0,-115 1 1,209 12-105,0 0 1,0 0-1,1 1 1,-1 0-1,0 0 1,1 0-1,-1 1 1,1 0-1,-1 0 1,1 0-1,0 1 1,0-1-1,0 1 1,0 1 0,0-1-1,1 1 1,-1-1-1,1 1 1,-6 8-1,-1 4-1830,1 0 0,1 1 1,0 0-1,-11 32 0,18-43 1428,-31 88-10468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8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1376,'0'0'6440,"0"39"-5481,4 91 35,23 147-1,15 4 32,121 1175 3558,-81 13-2429,-72-1296-2718,-10-180 236,0 0 1,-1 0-1,0 0 1,-1 0-1,0 0 1,-4-12-1,-10-32-1304,-59-296-5559,39 157 3860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2473,'0'0'3744,"242"78"-3256,-156-48-200,14-6-288,-18-9-568,-29-3-3208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9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588 10 408,'0'0'11765,"-35"-4"-10632,0 0-822,0 2 1,-45 3-1,75 0-280,0 0 0,0 0-1,0 0 1,0 0 0,0 1-1,0 0 1,0 0 0,1 0-1,-1 1 1,1-1 0,0 1-1,-1 0 1,1 1 0,1-1-1,-1 1 1,0-1 0,-5 9-1,-17 21 138,1 1-1,2 1 0,2 1 1,-23 53-1,-49 159 740,28-15-217,58-198-583,1 1 0,2 0 0,2 0 0,3 60 0,0-87-103,0-1 0,1 0 0,0 0 1,1 0-1,0 0 0,0 0 0,1-1 0,-1 1 0,2-1 0,-1 0 0,1 0 1,0 0-1,1-1 0,-1 0 0,1 0 0,0 0 0,12 8 0,-4-5-41,-1-1 0,1 1-1,1-2 1,0 0 0,0-1 0,0-1-1,30 7 1,-28-8 19,1-2-1,-1 0 1,1 0 0,-1-2-1,1 0 1,-1-1 0,1-1-1,-1-1 1,0 0 0,1-1-1,-2-1 1,1 0-1,0-2 1,-1 0 0,-1 0-1,22-15 1,-12 4-78,-1-1 0,-1-1 0,-1-1 0,0-1-1,-2-1 1,0-1 0,-2-1 0,-1 0 0,20-40 0,-25 42 63,-1-1 0,-2 0 0,0-1 0,-2 0 0,-1-1 0,0 1 0,-2-1 0,-1 0 0,-2 0-1,0 0 1,-4-37 0,2 54 35,0 1-1,-1-1 0,0 0 0,-1 0 0,0 1 0,0-1 1,-1 1-1,0 0 0,0 0 0,-1 1 0,0-1 0,0 1 1,-1 0-1,0 0 0,0 1 0,0-1 0,-1 1 0,0 1 0,0 0 1,-1 0-1,0 0 0,-8-4 0,-2 2 8,-1 0-1,0 1 1,0 1-1,0 1 1,-1 0 0,1 2-1,-1 0 1,-39 2-1,43 0-6,0 2 0,0 0 0,0 1 0,0 0-1,-28 11 1,38-12-40,0 0 0,0 1 0,0 0 0,1 0 0,-1 1 0,1 0 0,0 0 0,0 0 0,0 0 0,0 1 0,1 0 0,0 0 0,0 0 0,0 0 0,1 1 0,-1 0 0,-2 7 0,3-3-431,1 1-1,0-1 1,1 1 0,0 0 0,0 0 0,1-1-1,1 1 1,0 0 0,0 0 0,1-1-1,0 1 1,6 15 0,-2-16-544,-1 0 1,2 0-1,-1-1 1,13 15-1,-19-24 991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0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1328,'0'0'6314,"239"-61"-5162,-82 43-96,-4 6-232,11 6-208,4 6-208,-36 0-159,3 0-177,-21 3 0,-17 12-72,-22-3-128,0-9-1057,-26-3-1095,-16 0-1441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0 6153,'0'0'3953,"193"75"-3609,-157-57-40,-11-3 288,-18 4 201,-7 5 167,-32 12 408,-43 12-608,-18 9-760,-46 12-1008,25-14-2345,21-16-4312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1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7242,'0'0'8139,"42"16"-7075,142 49-387,-133-49-344,1-2-1,85 11 1,-78-16-85,-43-7-225,136 23-215,198 6 1,18-30-5290,-199-6 324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1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7162,'0'0'3032,"239"54"-2296,-128-45-432,10-3-168,7-6-48,4 0-16,47-18-72,-33-18-1608,-29-3-2633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1.4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0 208,'0'0'3465,"-14"0"-2913,3 3 48,1 9-184,-8 10-416,0 2-24,-7 6-832,7-3-632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1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300 206 7122,'0'0'7989,"-8"-25"-8549,-27-81-337,33 101 781,0-1 1,0 1 0,-1 1 0,1-1 0,-1 0-1,0 1 1,-1-1 0,1 1 0,-1 0 0,0 0 0,-6-5-1,7 7 69,0 0 0,0 1 0,0-1-1,0 1 1,0-1 0,0 1 0,0 0-1,0 1 1,0-1 0,-1 0-1,1 1 1,0 0 0,0 0 0,-6 0-1,3 1 42,0 0-1,1 1 0,-1 0 1,1 0-1,0 0 0,-1 0 1,1 1-1,0 0 0,0 0 1,0 0-1,1 1 0,-1 0 1,1 0-1,0 0 0,0 0 1,-6 10-1,-1 3 136,1 1 0,1 0 0,1 1 0,1-1 0,0 2 0,2-1 0,0 1 0,1 0 0,1 0 0,1 0 0,0 0 0,3 29-1,-1-43-110,0-1-1,0 1 0,1-1 1,0 1-1,0-1 0,1 0 0,0 1 1,0-1-1,0 0 0,0 0 1,1 0-1,-1 0 0,1-1 1,1 1-1,6 8 0,-5-9-30,0-1 1,0 1-1,0-1 0,0 1 0,1-1 1,-1-1-1,1 1 0,0-1 0,0 0 1,0 0-1,0-1 0,0 0 0,0 0 1,9 0-1,-8-1-107,0 0 0,-1 0 0,1-1 1,0 0-1,-1 0 0,1-1 0,-1 0 0,1 0 0,-1 0 1,0-1-1,0 0 0,0 0 0,0-1 0,0 0 0,-1 0 1,0 0-1,8-8 0,4-6-1047,-1 0 0,-2-2 0,20-31-1,1-10-2368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0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22 153 4209,'0'0'7548,"0"-9"-6520,0 0-675,0-12 63,0 19 25,-1 12 358,-11 245 5037,4 133-3800,10-378-2037,3-9-10,10-21-5,7-25-68,-2-2 1,13-48-1,-4 11-272,7-15-293,89-231-855,-104 288 1486,-20 41 17,-1 0 1,1 0-1,0 0 0,-1 0 0,1 0 0,0 0 0,0 0 0,0 0 1,0 1-1,0-1 0,0 0 0,0 0 0,0 1 0,2-2 1,-3 2-1,1 0 0,-1 0 0,1 0 1,-1 0-1,0 0 0,1 0 1,-1 0-1,1 0 0,-1 1 0,1-1 1,-1 0-1,1 0 0,-1 0 1,0 0-1,1 1 0,-1-1 0,1 0 1,-1 0-1,0 1 0,1-1 0,-1 0 1,0 1-1,1-1 0,-1 0 1,1 1-1,1 3 10,0 0-1,0 0 1,-1 0 0,1 0-1,-1 0 1,1 5 0,28 134 656,-18-77-385,38 120-1,-44-171-263,0-1 0,0 0 0,15 23 0,-19-34-51,0 0 1,0 0 0,1-1-1,-1 1 1,1 0 0,-1-1-1,1 1 1,0-1 0,0 0-1,0 0 1,0 0-1,0 0 1,1-1 0,-1 1-1,1-1 1,-1 0 0,1 0-1,-1 0 1,1-1 0,5 1-1,-7-1-95,0 0 0,0 0 0,0 0 0,0 0-1,0-1 1,0 1 0,-1-1 0,1 1 0,0-1-1,0 0 1,-1 0 0,1 0 0,0 0-1,-1 0 1,1 0 0,-1 0 0,0-1 0,3-1-1,15-31-1884,-13 22 1011,22-54-4649,-5-5-1200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0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9818,'0'0'4945,"0"163"-1760,0-88-737,4 6-1127,10 1-913,-3-1-408,0 0 0,-11 28-1913,0-22-4568,0-12-2681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2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11939,'0'0'10746,"25"130"-29734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3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1056,'0'0'8750,"0"15"-7782,0 4-665,1 32 975,-3 1 0,-15 97 0,-13-44-175,14-53-444,-12 72 0,37-133-1491,8-14-378,180-348-677,-190 353 1879,15-26 28,-20 41-16,-1 1-1,0 0 0,1 0 1,-1 0-1,1 0 0,0 0 0,0 1 1,0-1-1,0 0 0,0 1 1,0-1-1,0 1 0,0 0 1,1 0-1,1-1 0,-2 2 11,-1-1-1,1 1 0,0 0 1,-1 0-1,1 0 1,-1 0-1,1 1 1,-1-1-1,1 0 0,-1 1 1,0-1-1,1 1 1,-1-1-1,1 1 0,-1 0 1,0-1-1,1 1 1,-1 0-1,0 0 1,0 0-1,0 0 0,0 0 1,0 0-1,0 0 1,0 1-1,0-1 1,1 2-1,19 40 558,-19-37-476,16 46 697,20 102-1,-8-25-794,-30-127-83,0-1 1,0 0-1,1 1 0,-1-1 0,1 0 1,-1 1-1,1-1 0,0 0 0,-1 0 1,1 1-1,0-1 0,0 0 0,0 0 1,0 0-1,2 2 0,-3-3-27,1 0 0,-1 0 0,1 0 0,-1 0 0,1 0-1,-1 0 1,1 0 0,-1 0 0,1 0 0,-1 0 0,1 0 0,-1 0 0,1 0 0,-1 0-1,1-1 1,-1 1 0,1 0 0,-1 0 0,1-1 0,-1 1 0,0 0 0,1 0-1,-1-1 1,1 1 0,-1-1 0,0 1 0,1-1 0,2-3-621,0 0-1,0-1 1,-1 1 0,1-1-1,-1 1 1,2-10 0,8-29-2996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3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3681,'0'0'10074,"225"178"-9370,-178-121-352,-5-3-352,-2-3-24,-5-14-1264,-10-13-2385,-10-21-1288</inkml:trace>
  <inkml:trace contextRef="#ctx0" brushRef="#br0" timeOffset="1">375 0 6401,'0'0'4353,"-107"154"-3312,82-88-617,7 0-424,7 12-625,4-17-1647,7-19-1977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4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 5337,'0'0'4688,"0"35"-3120,0 216 934,-1-190-2114,-1-33-327,1 1 1,2 0 0,9 55 0,-1-64-271,-9-20 194,1 0 0,-1 1 0,0-1 1,1 0-1,-1 0 0,0 1 0,1-1 1,-1 0-1,0 0 0,1 0 0,-1 0 0,0 1 1,1-1-1,-1 0 0,1 0 0,-1 0 1,0 0-1,1 0 0,-1 0 0,1 0 0,-1 0 1,0 0-1,1 0 0,-1 0 0,1 0 1,-1 0-1,0 0 0,1 0 0,-1-1 1,0 1-1,1 0 0,-1 0 0,0 0 0,1-1 1,-1 1-1,0 0 0,1 0 0,-1-1 1,0 1-1,1 0 0,-1-1 0,0 1 1,0 0-1,0-1 0,1 1 0,-1 0 0,0-1 1,0 1-1,0 0 0,0-1 0,0 1 1,1-1-1,-1 1 0,0-1 0,7-18-625,11-35 0,-4 9-222,-13 45 850,74-203-3077,-59 167 2840,1 1 1,1 1-1,35-48 1,-51 79 274,0 1 0,-1-1 0,1 1 0,1 0 0,-1 0 0,0 0 0,1 0-1,-1 0 1,1 0 0,-1 1 0,1-1 0,0 1 0,0 0 0,3-2 0,-4 3 26,-1 0 0,0 0 0,0 0 0,0 1 0,1-1-1,-1 0 1,0 0 0,0 1 0,0-1 0,0 1 0,0-1 0,1 1 0,-1 0 0,0-1 0,0 1 0,0 0-1,-1 0 1,1-1 0,0 1 0,0 0 0,0 0 0,-1 0 0,1 0 0,0 0 0,-1 0 0,1 0 0,-1 1-1,1-1 1,-1 0 0,0 0 0,1 0 0,-1 0 0,0 1 0,0-1 0,0 2 0,8 40 1359,2 63 1,6 38-733,-15-138-833,0 0 0,1 0 1,0 0-1,0 0 0,0 0 1,0 0-1,1 0 0,0-1 0,1 1 1,-1-1-1,1 0 0,0 0 1,0 0-1,0-1 0,1 1 0,-1-1 1,1 0-1,6 4 0,11-2-3723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6465,'0'0'4921,"0"196"-3992,0-124-929,0 27-336,0-18-3137,4-14-1808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4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0 370 9642,'0'0'6345,"14"112"-12282</inkml:trace>
  <inkml:trace contextRef="#ctx0" brushRef="#br0" timeOffset="1">175 27 8506,'0'0'5689,"242"-15"-5593,-149 15-96,14-3-688,-25 0-1369,-25-3-2856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5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7698,'0'0'5657,"-8"163"-3977,8-91-600,0 10-735,11 47-345,3-18-1553,4-17-3280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2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82 2401,'-26'18'20679,"36"-19"-20121,-1-1 1,1 0-1,-1 0 1,0-1-1,1-1 1,14-7-1,28-9 439,5 8-581,1 2 0,1 3 0,90 0 0,-5 0 23,378-5-255,-399 13-179,167-1 1867,-298 1-1815,0 1 0,0 0 0,0 1 1,1 0-1,-1 0 0,1 0 0,0 1 1,-11 8-1,6-6 26,-14 11-81,1 1 0,0 1 0,2 1 0,0 1 1,1 1-1,1 1 0,2 1 0,0 1 0,-17 30 0,-15 33-3,-54 135 0,103-218 1,-185 491 0,128-295 0,38-120 0,-4-1 0,-65 142 0,86-214 0,4-6 0,-1 0 0,1-1 0,-1 1 0,0 0 0,1-1 0,-1 1 0,0-1 0,0 1 0,0-1 0,0 1 0,0-1 0,-1 0 0,1 0 0,0 0 0,-1 1 0,1-1 0,-1 0 0,1-1 0,-1 1 0,1 0 0,-1 0 0,0-1 0,1 1 0,-1-1 0,0 1 0,1-1 0,-3 1 0,2-2 0,0 0 0,1-1 0,-1 1 0,0 0 0,1 0 0,-1-1 0,0 1 0,1-1 0,0 1 0,-1-1 0,1 0 0,0 1 0,0-1 0,0 0 0,0 0 0,0 0 0,1 0 0,-1 0 0,-1-4 0,0 0 0,-15-38 0,3 0 0,1-1 0,-8-54 0,-11-147 0,22 158 0,-82-790 0,90 853 0,2 17 0,0 0 0,-1 1 0,0-1 0,0 1 0,0-1 0,-1 1 0,0 0 0,-1 0 0,0 0 0,-6-12 0,9 18-27,-1 1 0,1 0 0,0-1 0,-1 1 0,1 0 0,0-1 0,-1 1 0,1 0 0,0-1 0,-1 1 0,1 0 0,-1 0 0,1 0 0,0-1 0,-1 1-1,1 0 1,-1 0 0,1 0 0,-1 0 0,1 0 0,-1 0 0,1 0 0,-1 0 0,1 0 0,-1 0 0,1 0 0,0 0 0,-1 0 0,0 0 0,0 1-215,-1 0 0,1 0 0,0 0-1,0 0 1,0 0 0,0 0 0,0 0 0,0 0-1,0 1 1,0-1 0,1 0 0,-1 1 0,0-1 0,0 3-1,-41 110-11525,40-109 10986,-19 56-8230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5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5865,'0'0'6075,"0"37"-3547,0 225 1700,-2-154-3002,5 127-456,2-208-805,-5-27 34,0 0-1,0 0 0,0 0 0,0 0 1,0-1-1,0 1 0,0 0 0,0 0 0,0 0 1,0 0-1,0 0 0,0 0 0,1 0 1,-1 0-1,0 0 0,0 0 0,0 0 1,0 0-1,0 0 0,0 0 0,0 0 1,0 0-1,0 0 0,1 0 0,-1 0 1,0 0-1,0 0 0,0 0 0,0 0 1,0 0-1,0 0 0,0 0 0,0 0 1,0 0-1,1 0 0,-1 0 0,0 0 0,0 0 1,0 0-1,0 0 0,0 0 0,0 1 1,0-1-1,0 0 0,0 0 0,0 0 1,0 0-1,0 0 0,0 0 0,0 0 1,0 0-1,0 0 0,1 0 0,-1 0 1,0 1-1,7-45-413,-5 35 314,9-59-1059,3 2 1,4 0-1,2 1 1,3 1 0,2 1-1,41-70 1,-60 122 1178,0 1 0,1 1 0,0-1 1,0 1-1,14-12 0,-20 19 32,1 1-1,-1 0 1,1-1-1,0 1 1,-1 0-1,1 0 1,0 0-1,0 1 1,0-1-1,0 0 1,0 1-1,0-1 1,0 1-1,0 0 1,0-1-1,3 1 1,-4 1 36,1-1-1,0 1 1,0 0-1,-1 0 1,1-1-1,-1 1 1,1 0 0,-1 0-1,1 1 1,-1-1-1,1 0 1,-1 0 0,0 1-1,0-1 1,0 1-1,0-1 1,0 1-1,0-1 1,0 1 0,0 0-1,1 3 1,4 12 573,1 1 1,-2 0-1,-1 0 1,4 29-1,2 82 605,-4-34-1607,-3-51-2124,-2-16-3073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6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5977,'0'0'9170,"30"9"-8810,96 33-209,-116-39-138,55 23 56,-61-24-68,0 0-1,0 0 1,0 1 0,0-1-1,-1 1 1,1 0 0,-1 0-1,4 5 1,-6-7-6,0 1 1,0-1-1,0 0 1,0 1-1,0-1 1,0 1-1,-1-1 0,1 1 1,-1-1-1,1 1 1,-1-1-1,0 1 1,0 0-1,1-1 0,-1 1 1,0 0-1,0-1 1,-1 1-1,1-1 0,0 1 1,0 0-1,-1-1 1,1 1-1,-1-1 1,0 1-1,1-1 0,-1 1 1,0-1-1,-1 3 1,-2 0 4,1 0 0,-1 1 0,0-1 0,0 0 1,0-1-1,-8 6 0,-39 21 25,37-23 212,0 1-1,0 1 1,-21 18-1,34-27-224,0 1 1,1-1-1,-1 1 1,0 0-1,1-1 1,-1 1-1,1 0 1,-1-1-1,1 1 1,-1 0-1,1 0 1,0 0-1,-1-1 1,1 1-1,0 0 1,-1 0-1,1 0 1,0 0-1,0 0 1,0 0-1,0-1 1,0 1-1,0 0 1,0 0-1,0 0 1,0 0-1,1 0 1,-1 0-1,0-1 1,1 1-1,-1 0 1,0 0-1,1 0 1,-1-1-1,1 1 1,-1 0-1,1 0 1,-1-1-1,1 1 1,0 0-1,0 0 1,29 18-180,-29-19 172,34 13-1109,0-1 0,1-2-1,48 7 1,-46-9-573,22 4-2476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6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8786,'0'0'4809,"214"24"-2729,-114-18-719,3 0-905,0-3-304,-6-3-152,-15 3-968,-18 3-1329,-21-3-2856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6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8090,'0'0'2879,"34"0"-2099,20 0-327,228-2 2232,828-76 2363,-393 20-1705,637 25 69,-1037 46-3191,-237-4-199,144 34 0,-135-19-22,-75-18 23,-38-8 88,2 3-342,-77-12-2505,35 3-1502,-18 1-4548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7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3827 372 5353,'0'0'5256,"-18"-34"-4472,-60-111 444,70 132-813,0 0-1,-1 0 0,-1 1 0,0 0 0,0 1 1,-1 0-1,0 1 0,-1 0 0,-1 0 0,1 1 1,-1 1-1,-1 1 0,1-1 0,-1 2 1,-1 0-1,-23-6 0,-3 4-54,0 1 0,0 3 0,-1 1 1,-60 4-1,39 0-161,63-1-199,-239 6 408,-242 52-8,-3 35-11,-80 62 223,439-109-394,2 4 0,-160 93 0,175-79-126,4 5 0,2 4 0,4 5 0,3 4-1,-136 152 1,211-211-88,1 1 0,1 0 0,1 2 0,-19 38 0,30-50-7,0 0 0,1 1 0,1-1 0,1 1 0,0 0 0,0 0 0,2 0 0,0 1 0,1-1 0,2 23 0,1-18-6,1 0 0,1 0 0,0-1 0,2 0 0,0 0 0,1 0 0,1-1 1,1-1-1,0 1 0,15 16 0,5 4-17,2-1 1,2-2-1,41 35 1,-28-32 23,2-2 1,1-3 0,2-1-1,1-3 1,1-3 0,2-1-1,0-3 1,77 19-1,-11-12 25,2-6 0,241 14 0,-196-31 116,0-8 0,0-6 1,0-9-1,271-61 0,124-92-68,-446 124-97,-2-6 0,174-105 0,-252 134-34,-1-3 0,-1-1-1,-2-2 1,33-34-1,-53 48 2,0-1-1,-2-1 1,0 0-1,0-1 0,-2 0 1,0 0-1,-1-1 1,-1-1-1,-1 1 0,8-38 1,-10 37 68,-2-1-1,-1 0 1,0 0 0,-3-31 0,0 42-4,0 1 1,-1-1 0,0 1 0,0-1-1,-1 1 1,0 0 0,-1 0 0,0 0 0,-1 1-1,0-1 1,0 1 0,-7-8 0,3 5-46,-2 1 1,0 0 0,0 0 0,0 1-1,-1 0 1,-1 1 0,1 1 0,-1 0-1,-1 1 1,1 0 0,-1 1 0,0 0-1,0 1 1,-1 1 0,1 0 0,-29-1-1,8 3-599,0 2-1,1 1 0,-1 1 0,0 2 0,-61 18 0,41-6-2383,-79 36 0,-42 34-4346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8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 5249,'0'0'9580,"-2"17"-7903,-9 164 1641,11-143-3018,1 0 0,2-1-1,9 49 1,-11-81-288,1 1 0,-1-1 0,1 0-1,0 0 1,0 0 0,1 0 0,4 7 0,-6-11-17,0 0 0,0 0 1,0 0-1,0 0 0,0 0 1,0 0-1,1 0 0,-1 0 0,0 0 1,0-1-1,1 1 0,-1-1 1,0 1-1,1-1 0,-1 1 0,1-1 1,-1 0-1,1 0 0,-1 1 1,1-1-1,-1 0 0,0-1 1,1 1-1,-1 0 0,1 0 0,-1 0 1,1-1-1,-1 1 0,0-1 1,1 1-1,-1-1 0,0 0 1,3-1-1,6-5-28,-1 0 1,1-1-1,-2 0 1,1-1-1,-1 0 1,0 0-1,7-11 1,-4 6-71,39-51-565,-10 12 60,2 1-1,94-88 0,-125 131 589,0 0 0,1 1 1,0 0-1,24-11 0,-33 17 24,1 1-1,-1 0 1,0-1-1,0 1 1,0 1 0,1-1-1,-1 0 1,0 1 0,1-1-1,-1 1 1,0 0-1,1 0 1,-1 1 0,0-1-1,1 1 1,-1-1 0,0 1-1,1 0 1,-1 0-1,0 1 1,0-1 0,0 1-1,0-1 1,0 1 0,0 0-1,3 3 1,-1 1 97,-1 0 0,1 0 0,-1 1 0,0-1 0,0 1 0,-1 0 0,0 0 0,3 11 0,15 65 769,-19-69-755,10 45 173,-6-22-415,2 0 0,16 46 1,-23-82 26,-1 0 0,0 0 0,1 0 1,-1 0-1,1 0 0,-1 0 1,1 0-1,-1 0 0,1-1 1,0 1-1,-1 0 0,1 0 0,0 0 1,0-1-1,1 2 0,-2-2 1,1 0 1,-1 0-1,1 0 0,-1 0 0,0 0 0,1 0 0,-1 0 0,0 0 0,1 0 1,-1 0-1,0 0 0,1-1 0,-1 1 0,0 0 0,1 0 0,-1 0 1,0 0-1,1-1 0,-1 1 0,0 0 0,1 0 0,-1-1 0,0 1 0,0 0 1,0-1-1,1 1 0,-1 0 0,0-1 0,12-33-5091,-1-14-1282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8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6577,'0'0'10971,"85"189"-10971,-78-77-360,-7-16-3057,0-15-4073</inkml:trace>
  <inkml:trace contextRef="#ctx0" brushRef="#br0" timeOffset="1">83 859 12283,'0'0'7353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8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1835 6 9178,'-36'-2'1724,"34"2"-1694,-62-3 638,1 3-1,0 2 0,-1 4 0,-61 13 0,29 6 736,-181 74-1,-79 77-130,288-137-1206,2 2 0,1 3 0,3 3 0,2 3 0,-74 78 0,105-96-87,3 2 0,0 0 0,2 2 0,-29 59 0,40-66 5,1 1 0,1 0 0,2 0 0,0 1 0,3 1 0,-6 54 0,10-46 15,1 1 0,7 67 1,-3-87 4,1-1 1,1 1-1,1-1 1,0-1-1,2 1 1,19 36-1,-13-33 6,1-1-1,1 0 0,1-1 1,1-1-1,1 0 0,0-1 1,2-2-1,0 0 0,1-1 1,0-1-1,1-1 0,1-1 1,0-1-1,1-1 0,1-1 1,-1-2-1,1 0 0,38 5 1,-5-5 11,0-2 1,1-4-1,-1-1 1,1-4-1,-1-2 1,0-2-1,-1-3 1,84-26-1,-51 7-36,-1-5-1,-2-3 1,-2-4-1,123-79 1,-126 65-246,-3-4-1,-3-3 1,-2-3 0,126-143 0,-176 178-234,40-61 1,-57 79-133,-1-1 0,-1-1 1,-1 1-1,1-1 0,-2 0 1,0 0-1,3-27 0,-5-1-5198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9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5569,'0'0'10971</inkml:trace>
  <inkml:trace contextRef="#ctx0" brushRef="#br0" timeOffset="1">0 1 10538,'221'162'8442,"-231"-162"-7826,-12 0-616,4-21-3473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39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556 190 6369,'0'0'9253,"-38"-13"-8505,-15-5-630,-59-12 0,105 29-117,0 0 0,0 0-1,0 1 1,0 0 0,0 0-1,0 1 1,0 0 0,0 0-1,0 1 1,0-1 0,0 2-1,1-1 1,-1 1 0,1 0 0,-1 0-1,1 1 1,0-1 0,0 1-1,1 1 1,-1-1 0,1 1-1,-8 9 1,-1-1-2,-4 4-29,2 0 0,0 0-1,0 2 1,2 0 0,1 1 0,0 0 0,1 1-1,1 0 1,2 1 0,0 0 0,1 0 0,1 1 0,1 0-1,1 1 1,1-1 0,1 1 0,1 0 0,2 40-1,1-54 24,0 0-1,0 0 1,1 0-1,0 0 0,1-1 1,0 1-1,0-1 1,1 0-1,0 1 0,1-2 1,0 1-1,1 0 0,-1-1 1,1 0-1,1-1 1,0 1-1,0-1 0,0 0 1,1-1-1,0 0 1,0 0-1,1-1 0,-1 0 1,1 0-1,0-1 0,1 0 1,-1-1-1,1 0 1,0 0-1,17 2 0,-10-3 6,-1 1-1,0-2 1,1 0-1,-1-1 1,1-1-1,-1-1 1,1 0-1,-1-1 1,0 0-1,0-2 1,0 0-1,-1-1 1,1 0-1,-1-1 1,26-17-1,-20 9 31,-1-2-1,0-1 1,-1 0-1,-1-1 1,-1-1-1,0-1 1,-2-1-1,0 0 1,-2-1 0,13-27-1,-12 16-42,-1 1 0,-2-2-1,-1 0 1,-2 0 0,-1-1 0,3-68-1,-8 33-854,-2 30-1894,8-52 1,1 49-1334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0 956 29790,'0'0'1033,"0"0"-589,0 0-71,0 0 7,25-27-98,312-347-58,-316 350-222,116-130 6,140-118-8,-264 260 0,-3 2-1,0 1 0,1-1 0,-1 2 0,2 0 0,-1 0 0,1 1 0,1 0-1,-1 1 1,1 1 0,0 0 0,0 0 0,3 1 1,-14 4 0,-1 0 0,0-1 1,0 1-1,0 0 0,0 0 0,0 0 0,0 0 0,0 0 1,0 1-1,1-1 0,-1 0 0,0 0 0,0 1 1,0-1-1,0 1 0,0-1 0,0 1 0,0-1 1,0 1-1,-1 0 0,1-1 0,0 1 0,0 0 1,0 0-1,-1 0 0,1-1 0,0 1 0,-1 0 0,1 0 1,-1 0-1,1 0 0,-1 0 0,1 0 0,-1 0 1,0 0-1,1 0 0,-1 1 0,0-1 0,0 0 1,0 0-1,0 0 0,0 0 0,0 0 0,0 0 1,0 0-1,-1 0 0,1 1 0,0-1 0,-1 0 0,1 44 29,-1 0 0,-3-1-1,-2 1 1,-1-1 0,-12 37-29,-22 166 91,39-10-659,2-146-1281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3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857 302 4881,'0'0'11421,"-28"1"-10549,-4 1-512,-57 10-1,83-10-264,-1 0 0,1 1 0,0 0-1,0 0 1,1 0 0,-1 1 0,1-1 0,-1 1-1,1 1 1,1-1 0,-1 1 0,0 0 0,1 0-1,0 0 1,0 1 0,1-1 0,-5 10-1,-5 6 270,-37 58 942,4 2 0,-63 153 0,-33 186 238,108-303-1162,6 0 0,5 2 0,6 1 0,-4 189 0,21-286-280,2 0 0,0 0 1,2 0-1,0 0 0,2-1 0,0 0 0,2 0 0,19 40 0,-13-37-26,1 0-1,1-1 0,1 0 0,1-2 1,2 0-1,33 30 0,-22-26-42,0-3 0,1 0 1,2-2-1,0-2 0,1-1 0,1-2 0,0-1 0,1-2 0,1-1 0,70 12 0,-62-18-6,0-1 0,1-3 0,91-7 0,-107 1-19,-1-1 1,0-1-1,-1-2 1,0-1-1,0-1 1,-1-2-1,30-15 1,-18 2 13,-1-1 0,-1-2 0,-2-1 1,-1-2-1,-1-2 0,-1-1 0,-2-1 0,-2-2 0,-1-1 1,-2-1-1,29-58 0,-16 13-20,-2 0 1,-5-3-1,-3 0 0,30-165 0,-41 144-1,-6 0 0,-4-1-1,-10-184 1,-3 227 19,-4 0-1,-2 0 1,-3 1 0,-3 0-1,-3 2 1,-3 0 0,-35-68-1,46 108-10,-1 1-1,-1 0 1,-1 2-1,-1 0 0,0 0 1,-2 1-1,0 2 1,-1-1-1,-1 2 0,-1 1 1,-37-21-1,30 21 35,-1 1 1,0 2-1,-1 1 0,0 1 0,-1 2 0,0 1 0,0 2 1,-57-4-1,49 7 49,0 2 0,-1 2 0,1 1 1,0 2-1,0 2 0,-56 17 0,45-7 13,-1 4-1,2 1 1,-79 49-1,98-51-65,1 1 0,1 2 1,1 1-1,1 1 0,1 1 0,-32 45 0,-296 519 273,340-566-322,1-1-1,2 2 0,0 0 1,1 0-1,2 1 0,0 0 1,2 0-1,1 0 0,-2 43 1,5 8-13,5 123-37,-1-170 54,1 0 0,1-1 1,2 0-1,18 50 0,-25-78 6,25 59 272,-3 1 0,-3 0 0,14 77 0,-28-116-272,1 0 0,1-1 0,0 0 0,19 35 0,-23-50 0,0-1 0,-1-4-376,0 1 0,0-2 0,-1 1 0,1 0 1,0 0-1,0 0 0,0-1 0,0 1 0,0-1 0,0 0 0,2 1 0,7 1-4359,7 6-7904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0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7642,'0'0'10002,"-143"222"-8162,133-128-944,10 8-512,0 3-368,25 1-16,32-7-696,71 6-1992,-14-23-2217,4-25-1873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0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6369,'0'0'12219,"217"187"-10043,-163-121-567,-12 3-401,-9 0-360,-23 4-512,-10 2-168,-7 12-168,-82 52-960,3-19-2009,-3-15-4928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4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822 492 3929,'0'0'10421,"-5"-28"-9144,-20-94-581,19 87-557,-1-1 0,-2 1 0,-25-64 0,29 90-102,1 1 0,-1 0 0,0 0 0,-1 0 0,0 0 0,0 1 0,-1 0 0,0 0 0,0 1 0,-1 0 0,1 0 0,-1 1 0,-1 0 0,1 0 0,-1 1 0,0 0 0,-16-5 0,11 5 15,-1 0 0,0 1 0,0 1 0,0 0 0,0 1 0,0 1 1,-1 0-1,1 1 0,0 1 0,0 0 0,0 1 0,0 0 0,0 2 0,1-1 0,0 2 0,0 0 0,0 1 0,1 0 0,0 1 0,-17 13 0,9-4-43,1 1 0,0 1-1,1 1 1,2 0 0,0 2-1,1 0 1,1 1-1,1 0 1,1 1 0,-16 43-1,11-14 7,3 0 0,3 1-1,1 0 1,3 1 0,3 0-1,2 110 1,4-149 23,0 1 0,1-1 0,1 0 0,1 1-1,0-1 1,1-1 0,8 21 0,-3-18-1,0 0 0,2-1 0,0 0 0,0 0 0,21 20 0,-16-20-3,0-1-1,1-1 0,0 0 0,1-1 0,1-1 1,30 15-1,-38-22-11,0-1 1,0 0 0,1-1-1,-1-1 1,1 0 0,0 0-1,0-1 1,0-1 0,0 0-1,0-1 1,0 0 0,0-1-1,20-4 1,-25 3 6,0-1 1,0 0-1,-1-1 0,1 1 1,-1-2-1,0 1 0,0-1 1,0 0-1,-1 0 1,1-1-1,-1 1 0,6-10 1,7-9 36,-1 0 1,15-29-1,85-186-182,-44 80-1416,-12 41-2127,-17 36-2039,-1 2-2781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1 4769,'0'0'17793,"-36"3"-16470,0-1-1142,1 3 0,-44 10 0,74-13-157,1-1 0,-1 1 0,1 0 0,-1 0 0,1 1 0,0-1 0,0 1 1,0 0-1,0 0 0,0 0 0,1 1 0,-1-1 0,1 1 0,0 0 0,0 0 0,0 0 0,-3 7 0,-15 28 218,1 1 0,2 1-1,2 0 1,2 1 0,2 1-1,-10 60 1,13-44-131,3 1 0,3 1 0,2-1 0,9 75 0,-3-104-114,0 0 0,2 0-1,2-1 1,0 0-1,2 0 1,2-1-1,31 54 1,-31-62-352,1 0 0,1 0-1,1-2 1,1 0 0,0-1 0,2-1 0,0 0 0,1-2 0,0 0-1,32 17 1,-35-25-287,0 0 0,0-2 0,0 0 0,1-1 1,-1 0-1,1-2 0,0 0 0,0-1 0,0-1 0,1 0 0,-1-1 0,0-2 0,20-4 0,-11 2-959,0-2 1,0-1-1,35-15 0,68-42-4903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4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10650,'0'0'6084,"-1"35"-3505,-2 6-1957,-3 170 1209,5-163-1506,0 1-94,2-1-1,1 1 0,3-1 0,13 57 0,-18-104-224,0 0 1,1 0-1,-1-1 0,0 1 0,0 0 0,1 0 1,-1 0-1,0-1 0,1 1 0,-1 0 0,1 0 0,-1-1 1,1 1-1,0 0 0,-1-1 0,1 1 0,1 0 0,-2-1-1,1 0-1,-1 1 0,1-1 0,-1 0 1,1 0-1,-1 0 0,1 0 0,-1 0 1,0-1-1,1 1 0,-1 0 0,1 0 1,-1 0-1,1 0 0,-1 0 0,1-1 0,-1 1 1,0 0-1,1 0 0,-1-1 0,1 1 1,-1 0-1,1-1 0,21-29 101,56-114-108,24-40-386,-96 175 367,85-127-439,-75 114 387,2 1 0,0 0 0,38-32 0,-52 50 91,-1 1 1,1-1-1,-1 1 0,1 0 1,0 0-1,-1 0 1,1 0-1,0 1 0,0 0 1,0 0-1,1 0 0,6-1 1,-9 2 5,1 0 0,-1 0 1,0 1-1,0-1 0,1 1 1,-1-1-1,0 1 0,0 0 0,0 0 1,0 0-1,0 0 0,0 0 1,0 0-1,0 0 0,0 1 0,-1-1 1,1 1-1,0-1 0,-1 1 1,1 0-1,-1 0 0,0 0 0,1 0 1,0 2-1,6 13 354,0 1 0,-2-1-1,0 1 1,-1 0 0,3 22 0,9 99 1411,-15-120-1612,6 92 667,-6-56-669,3-1 0,2 0 0,15 57 0,-22-110-282,0-2 76,1 1 1,-1 0-1,0 0 1,0-1-1,0 1 1,0 0-1,1 0 1,-1-1-1,0 1 1,0 0-1,0 0 1,1 0 0,-1-1-1,0 1 1,0 0-1,1 0 1,-1 0-1,0 0 1,0 0-1,1-1 1,-1 1-1,0 0 1,1 0-1,-1 0 1,0 0-1,1 0 1,-1 0-1,0 0 1,0 0-1,1 0 1,-1 0 0,0 0-1,1 0 1,-1 1-1,0-1 1,0 0-1,1 0 1,-1 0-1,0 0 1,0 0-1,1 0 1,-1 1-1,0-1 1,0 0-1,1 0 1,-1 0-1,0 1 1,0-1 0,0 0-1,1 0 1,-1 1-1,0-1 1,0 0-1,0 0 1,0 1-1,0-1 1,0 0-1,0 1 1,0-1-1,1 0 1,-1 1-1,0-1 1,0 0-1,0 0 1,0 1 0,-1-1-1,1 0 1,0 1-1,0-1 1,9-16-1776,-2-1 0,0-1 0,7-26-1,7-26-7179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5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1027 9970,'0'0'10168,"-3"-29"-8976,-12-96-800,12 44-324,4 72-65,-1 0-1,0 0 1,-1 0-1,0-1 0,-1 1 1,-3-12-1,4 19 5,1-1-1,-1 1 1,0 0-1,0 0 0,1 0 1,-1 0-1,0 0 1,-1 0-1,1 0 1,0 0-1,-1 0 0,1 0 1,-1 1-1,1-1 1,-1 1-1,0-1 1,0 1-1,0-1 0,1 1 1,-1 0-1,0 0 1,-1 0-1,1 0 1,0 1-1,0-1 0,0 0 1,0 1-1,-1-1 1,1 1-1,0 0 1,-1 0-1,1 0 0,0 0 1,0 0-1,-1 1 1,-3 0-1,1 1 10,-1 0 0,1 0 0,0 0 0,0 1 0,0 0 0,1 0 0,-1 0 0,1 1 0,-1-1 0,1 1 0,0 0 0,0 0 0,-5 9 0,-1 3 48,0 1 1,2 1 0,0 0 0,0 0-1,2 0 1,1 1 0,-5 26-1,4-7 97,3 0-1,1 67 1,3-98-154,-1 0-1,1-1 1,0 1 0,1 0 0,-1-1 0,1 1 0,1-1 0,-1 1 0,1-1 0,0 0 0,1 0-1,-1 0 1,1-1 0,7 9 0,-8-11-21,1 0 0,-1 0 0,0-1 0,0 1 0,1-1 0,0 0 0,-1 0 0,1 0 0,0-1 0,0 1 0,0-1 0,0 0 0,0 0 0,0 0 0,1-1 0,-1 1 0,0-1 0,0 0 0,0 0 0,1 0 0,-1-1 1,0 0-1,0 0 0,0 0 0,5-1 0,-4-1-8,0 1 0,0-1 0,0 1 0,0-1 0,0-1 0,-1 1 0,1-1 0,-1 0 0,7-7 0,31-45-329,-14 9-197,-2 0-1,-2-1 1,-2-2 0,-3 0 0,-1-1 0,-3-1 0,-2-1 0,9-76-1,-6-44-10,-6-216 0,-10 371 766,-2 302 4987,2 231-1165,1-467-4167,2 0 0,2 0-1,3 0 1,18 65 0,-23-102-319,1-1 0,1 1 0,0-1 1,0 1-1,1-1 0,9 10 0,-11-15-251,0 0 0,1 0 0,0 0 1,0-1-1,0 0 0,0 0 0,1 0 0,-1-1 1,1 0-1,0 0 0,11 4 0,26 0-3770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5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482 0 9074,'0'0'10718,"15"32"-8951,105 221 1338,-89-183-2217,-4 1-1,20 79 1,-39-116-782,-1 0 0,-2 1 1,-2 0-1,0-1 0,-3 1 0,-6 66 0,3-87-104,0-1 0,-1 0-1,0 0 1,-1 0 0,0-1 0,-1 1 0,-1-1-1,0-1 1,-9 13 0,-8 6-325,0-2 0,-31 27 0,12-18-1446,-1-2 1,-1-2-1,-94 51 0,-18-2-6175,6-16-1771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6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0 584 10498,'0'0'14595,"24"2"-14059,14 2-214,270 17 2368,512-24 721,403-73-2696,-1171 71-715,323-34 0,-12-30 0,-242 30 0,-1-5 0,123-64 0,-217 96 0,-19 9 13,0 0 1,0-1-1,0 0 1,0 0-1,-1-1 0,8-6 1,-13 10-49,0-1 0,0 1 1,0 0-1,0 0 0,0-1 1,0 1-1,-1-1 0,1 1 1,0 0-1,-1-1 0,0 1 1,1-1-1,-1 1 0,0-1 1,0 0-1,1 1 0,-1-1 0,0 1 1,-1-1-1,1 1 0,0-1 1,0 1-1,-1-1 0,1 1 1,-1-1-1,1 1 0,-1-1 1,0 1-1,1 0 0,-1-1 1,0 1-1,0 0 0,0 0 1,0-1-1,0 1 0,0 0 0,0 0 1,-1 0-1,-1-1 0,-8-6-922,0 0-1,-1 0 1,0 2 0,0-1-1,-1 2 1,1-1-1,-24-5 1,12 3-779,-79-25-6772,-9 8-309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6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6913,'0'0'7633,"-7"27"-6657,-5 14-730,-7 53 0,14-36 277,2 66 0,39 686 3980,81 122-1003,-87-768-3676,-7-64-2689,-13-136-3910,-8-31 1845,1-21-1906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7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3929,'0'0'5030,"34"-5"-3455,315-22-217,-112 26-295,808 45 608,-708-25-1312,846 92 593,-898-69-968,442 51-1339,-716-92 1378,-7-1 9,0 0 1,-1 0-1,1 0 0,0 0 0,-1 1 0,1 0 0,-1 0 1,1 0-1,-1 0 0,4 2 0,-6 0 176,0 0 0,-1 0 0,1 0 0,-1 0 0,0 0 0,0 0 0,0 0-1,0 0 1,-1 3 0,0 3 202,19 611 6556,-4-230-5521,-7 8-329,17 431-673,-23-814-541,1 7-539,-1-1-1,0 1 0,-2-1 0,-5 32 1,6-52 328,-1 1 0,0-1 0,0 0 0,0 0 0,0 0 0,0 1 0,0-1 0,0 0 0,0 0 0,0 0 0,0 0 1,-1-1-1,1 1 0,0 0 0,-1-1 0,1 1 0,0 0 0,-1-1 0,1 0 0,-1 1 0,1-1 0,-1 0 0,1 0 0,-1 1 0,1-1 0,-1 0 0,1-1 0,-1 1 1,1 0-1,-3-1 0,-3 1-1501,-31 0-7254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5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0 302 4665,'0'0'13007,"12"-6"-11037,45-17 690,97-27 0,77-6-390,364-60-820,-420 92-2506,256-2 1263,-433 26 242,-8 3-279,0 1 1,1 0-1,-1 0 1,1 1-1,0 0 0,0 0 1,0 1-1,-13 13 0,-6 5 63,-27 34-1,19-15-55,2 3 0,2 0 0,2 2 0,3 2 0,-37 87 0,-73 280 57,68-151 362,-47 367-1,114-618-595,-1 8 0,0 1 0,-10 33 0,12-56 0,1 0 0,-1 0 0,0 0 0,0 0 0,0 0 0,0 0 0,0 0 0,0 0 0,0 0 0,0 0 0,0 0 0,0-1 0,-1 1 0,1 0 0,0-1 0,0 1 0,-1-1 0,1 1 0,0-1 0,-1 0 0,1 0 0,0 1 0,-1-1 0,1 0 0,-1 0 0,0-1 0,-39-3 0,31 1 0,1-1 0,0 0 0,0 0 0,0 0 0,1-1 0,-1-1 0,1 0 0,0 0 0,-9-10 0,-3-3 0,1-1 0,-19-28 0,12 10 0,1-1 0,2-2 0,2 0 0,2-1 0,-25-81 0,-37-227 0,77 328 0,-103-603-27,106 620 27,-36-164-521,32 150 203,-2 1 0,0 0 0,-1 0 0,0 1 0,-2 0 0,-16-23 0,23 36 81,0 1 0,-1-1 0,1 1 0,-1-1 0,1 1 0,-1 0 0,0 1 0,0-1 0,0 1 0,-1 0 0,1 0 0,-1 0 0,1 0 0,-1 1 0,1-1 0,-1 1 0,-5 0 0,6 1-383,0 0 1,0 0-1,0 0 1,0 1-1,0 0 1,0-1-1,0 1 0,0 1 1,0-1-1,0 1 1,0-1-1,1 1 1,-7 5-1,3-2-936,1 1 0,0 0 1,0 0-1,-7 10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25:47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15611,'0'0'8546,"229"-9"-6673,-115-12-1273,4 6-416,-1 0-168,-10 9-16,-14 6-728,-4 0-1921,-25 0-5233,-28 0-3584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44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4081,'0'0'3905</inkml:trace>
  <inkml:trace contextRef="#ctx0" brushRef="#br0" timeOffset="1">0 4 7970,'47'105'2072,"-61"-105"9,3-15-969,11-18-1112,0 3-1392,3 0-4562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53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889 151 4793,'0'0'7602,"-21"-22"-5757,-68-66-142,87 85-1590,-1 1 0,1 0-1,-1-1 1,1 1 0,-1 1-1,0-1 1,0 0 0,0 1-1,0-1 1,0 1 0,-1 0-1,1 0 1,0 0 0,-1 0-1,1 1 1,0-1 0,-1 1-1,1 0 1,0 0 0,-1 0-1,1 1 1,-7 0 0,-6 2 340,2-1-297,1 0 1,-1 1-1,1 1 0,0 0 0,0 1 1,1 0-1,-1 1 0,1 0 0,0 1 1,1 1-1,-13 9 0,-10 11 152,2 1-1,-38 43 1,30-26-98,3 2-1,2 1 1,1 2 0,4 1 0,1 2-1,3 0 1,2 2 0,-28 100 0,28-57 19,4 1 0,5 0 0,4 1 1,2 133-1,9-226-216,0 16 75,5 45-1,-3-60-65,0 0-1,0-1 1,1 1-1,1-1 1,-1 0 0,1 0-1,0 0 1,6 8 0,1 0-14,1-1 1,1 0 0,0 0-1,1-1 1,0-1-1,1-1 1,0 0 0,1-1-1,1 0 1,-1-1-1,31 12 1,-23-13-6,0-2 0,1 0 0,-1-1 0,1-2 0,1 0 0,-1-2 0,0-1 0,46-3 0,-20-5-29,0-1-1,-1-3 0,0-2 1,0-2-1,-2-2 0,82-41 1,-41 10-90,-2-4 1,128-101-1,-148 100-225,-2-3-1,-2-2 1,77-96 0,-116 124 150,-2-1-1,-1 0 1,-1-2-1,-2-1 1,-1 0 0,-2-1-1,-1-1 1,-2 0 0,-1-1-1,7-46 1,-13 46 134,-1-1-1,-2-1 1,-2 1 0,-1 0 0,-2 0-1,-8-40 1,6 58 53,0 1 1,-1 0-1,-1 0 0,0 1 0,-2 0 0,0 0 0,-1 1 0,-1 0 0,0 1 1,-1 0-1,-1 1 0,-1 0 0,-20-17 0,16 18 34,-1 1-1,-1 0 1,0 2 0,0 0-1,-2 1 1,1 1-1,-1 1 1,0 1 0,-1 1-1,1 1 1,-1 1-1,0 0 1,-1 2 0,1 1-1,-31 3 1,15 1-319,0 1 0,1 2 0,-48 14 0,40-5-1262,0 1 0,-48 24-1,-27 23-5785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5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1135 208 1928,'0'0'8169,"-30"-13"-6664,-100-43-263,86 37 849,-92-27 1,120 42-1833,0 2 0,-1-1 0,1 2 0,-1 0 0,1 1 0,-1 1 1,1 1-1,-18 3 0,21-2-164,0 1-1,0 1 1,0 0 0,1 0-1,0 1 1,0 1 0,0 0-1,-16 14 1,-2 4 70,-48 52-1,41-35 34,3 2-1,2 1 0,1 2 0,3 1 1,2 1-1,2 2 0,-33 99 0,25-42 161,6 2-1,-23 202 0,32 27 67,16-321-412,1 1 0,1 0 0,1-1 0,1 1 0,0-1 0,2 1 0,0-1 0,0 0 0,2-1-1,0 0 1,2 0 0,-1 0 0,16 20 0,-7-11-25,2-2 0,0 0-1,2-1 1,0-1 0,1-1 0,39 28-1,-42-36-5,1-1 0,0-1 0,1-1-1,0 0 1,1-2 0,0-1-1,0 0 1,1-2 0,36 5 0,-3-7 4,0-1 1,0-4 0,0-1 0,-1-4 0,105-24-1,-110 16 28,-1-2-1,0-2 0,-2-2 1,0-2-1,-1-2 0,-1-2 0,-2-2 1,-1-2-1,47-44 0,-34 22-5,-3-2-1,-3-3 0,-2-1 0,-2-3 0,57-105 0,-88 141-2,0 0 0,-2-1 0,-1-1 0,-2 0 0,0 0 0,-2-1 0,-1 0 0,-1 0 0,1-45 0,-3 29 27,-3-1-1,-1 1 0,-3-1 0,-1 1 1,-22-85-1,11 86-48,-1 1 1,-3 0-1,-1 1 0,-2 2 1,-43-57-1,9 24-2289,-116-112-1,111 125-1993,14 8-2291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55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1093 21 1240,'0'0'6520,"-6"-3"-5235,1-1-776,3 3-307,1-1-1,-1 1 1,0 0-1,1 0 1,-1 0-1,0 0 1,0 0-1,1 0 1,-1 0 0,0 1-1,0-1 1,0 1-1,0-1 1,0 1-1,-4-1 1,5 2-94,-1-1-1,1 1 1,-1-1 0,1 1 0,-1 0 0,1-1-1,0 1 1,-1 0 0,1 0 0,0 0 0,0 0-1,0 0 1,0 0 0,0 1 0,0-1 0,0 0-1,0 0 1,-1 3 0,-17 31 869,12-23-462,-287 591 5959,51 14-4815,158-374-978,-101 488 0,15 43 1959,165-749-2752,-6 20 1548,12-45-1439,0 0 1,0 0-1,0 0 0,0 0 1,0 0-1,0 0 0,-1 0 0,1 0 1,0 0-1,0 0 0,0 0 1,0 0-1,0 0 0,0 0 1,0 0-1,0 0 0,0 0 0,0 0 1,0 0-1,-1 0 0,1 0 1,0 0-1,0 0 0,0 0 1,0 0-1,4-30-1575,11-33-3270,14-5-4050,6 2-2565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75 2753,'0'0'9008,"-30"-12"-8029,-99-36-127,123 45-785,-1 1-1,0 0 1,0 0-1,0 0 1,0 1-1,-1 0 1,1 0-1,0 0 1,0 1-1,-1 1 1,1-1-1,0 1 1,-12 3-1,12-3-35,-4 3-15,-1 0 0,1 1 0,0 0 0,0 1 0,1 0 0,-1 0 0,1 1 0,1 1-1,-1 0 1,1 0 0,0 1 0,-13 17 0,-1 4 1,2 0 0,2 0 0,-18 37 0,26-45-15,1 1 0,1 1 0,1-1 1,1 1-1,1 0 0,1 1 1,1 0-1,2-1 0,0 1 1,2 33-1,1-50 0,0 0 0,0 0-1,0-1 1,1 1 0,1-1 0,-1 1 0,1-1 0,0 0-1,1 0 1,-1 0 0,2 0 0,-1 0 0,1-1 0,0 0 0,0 0-1,0 0 1,8 5 0,-3-4-1,-1 0-1,1-1 0,0 0 1,0-1-1,1 0 1,0-1-1,0 0 1,0-1-1,0 0 1,0-1-1,14 2 1,-10-2 4,1-1 1,-1 0-1,1-1 1,-1 0-1,1-1 1,-1-1-1,1-1 1,-1 0-1,0-1 1,0 0-1,0-1 1,-1-1-1,0-1 1,18-10-1,-15 6-51,0-1-1,-2 0 1,1-1-1,-1-1 0,-1-1 1,-1 0-1,0 0 1,-1-2-1,0 1 1,-2-2-1,0 1 1,-1-1-1,0-1 1,-2 1-1,0-1 0,-1-1 1,-1 1-1,-1-1 1,-1 0-1,2-39 1,-4 38-316,-1 14 36,0 0-1,0 0 0,0 0 0,-1 0 0,-1-7 0,2 12 140,-1 1-1,0-1 1,1 1 0,-1-1 0,0 0 0,0 1 0,0 0 0,0-1 0,0 1 0,0-1 0,0 1-1,0 0 1,-1 0 0,1 0 0,0 0 0,-1 0 0,1 0 0,-1 0 0,1 0 0,-1 0 0,0 1-1,1-1 1,-4 0 0,-30-4-4252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1395 1 3257,'0'0'6257,"-203"138"-5121,121-59 105,-14 20 39,-29 36-64,-36 46-304,-24 36-248,3 12-288,43-40-303,46-53-73,47-58-145,17-21-1279,8-9-872,3-15-2265,4-12-360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2224,'0'0'6312,"-17"5"-5262,-2 0-610,-34 15 0,50-18-356,0 1-1,0-1 1,0 0-1,0 1 1,0 0 0,1-1-1,-1 1 1,1 0-1,0 1 1,-1-1-1,2 0 1,-1 0-1,0 1 1,1-1-1,-1 1 1,1 0 0,-2 6-1,-2 6 251,-11 26 263,1 2 0,1 0 0,3 0 0,2 1 0,2 1 0,-3 63 1,10-109-465,0-5-184,2-6-1155,-1-1-1,2 1 0,5-20 1,3-13-5685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6385,'0'0'5540,"0"28"-4268,1 29-534,-6 328 4512,-1 54-2523,6-406-2625,0-28-88,-1 1-1,1-1 0,1 0 0,-1 1 0,0-1 0,1 0-1,3 11 1,-3-15-11,-1 0 0,1 0 0,0 0-1,0 0 1,-1 0 0,1 0 0,0-1 0,0 1-1,0 0 1,0 0 0,0-1 0,0 1 0,0 0-1,0-1 1,1 1 0,-1-1 0,0 1-1,0-1 1,0 0 0,0 0 0,1 1 0,-1-1-1,0 0 1,0 0 0,1 0 0,-1 0-1,0 0 1,0-1 0,1 1 0,-1 0 0,0 0-1,0-1 1,0 1 0,2-2 0,4 0 29,-1 0-1,0-1 1,-1 0 0,1 0 0,0-1-1,-1 1 1,0-1 0,10-9 0,36-45 158,-27 30-134,151-180-886,-9 1-3396,-66 78-1269,-15 13-1499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6761,'0'0'5114,"89"172"-2650,-28-88 209,7 12-569,6 4-568,5 2-327,-8 0-233,-7 1-392,-3-4-256,-11-6-328,-11-5 0,-3-13-872,-8-18-2233,-6-24-3840,-8-27-2233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6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541 1 6425,'0'0'11361,"-2"13"-9744,0-4-1373,1-1-65,0 1 0,-1-1 1,0 1-1,-1-1 0,0 0 0,0 0 0,-1 0 0,0 0 1,0-1-1,-6 8 0,-20 21 186,-3-1 1,0-2-1,-62 48 1,-121 71-1312,210-149 891,-19 15-539,13-9-275,1-1 0,-1-1 0,-15 7 0,49-35-3877,14-8 3793,1 1-1,2 2 1,0 2 0,79-35 0,-83 45 1668,1 1 1,0 2-1,0 1 1,1 2-1,1 2 1,57-3 0,-62 8 191,4 0 677,57 4 0,-93-3-1535,1 0 0,-1 0 0,0 0 1,0 0-1,1 0 0,-1 1 0,0-1 0,0 0 0,0 1 0,1-1 0,-1 1 1,0-1-1,0 1 0,0 0 0,0-1 0,0 1 0,0 0 0,0 0 0,0 0 0,0 0 1,-1 0-1,1 0 0,0 0 0,0 0 0,-1 0 0,1 0 0,-1 0 0,1 0 1,-1 1-1,1-1 0,-1 0 0,0 0 0,0 0 0,0 1 0,1-1 0,-1 0 0,0 0 1,0 1-1,-1-1 0,1 0 0,0 0 0,0 1 0,-1-1 0,1 0 0,0 0 1,-1 0-1,1 1 0,-1-1 0,0 0 0,1 0 0,-1 0 0,-1 1 0,-11 9 379,1-2-1,-2 0 1,1 0-1,-18 7 1,14-7-223,-245 121 88,86-53-5145,115-52-388,21-11-1271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9218,'0'0'10661,"-33"10"-8441,-109 28-877,131-35-1268,0 0-1,0-1 0,0-1 0,0 1 1,-1-2-1,1 0 0,0 0 0,-14-3 1,3 1-25,-249-15-171,181 18-465,88-1 512,-1 0-1,1 1 0,0-1 1,-1 1-1,1 0 0,0 0 1,0 0-1,-1 0 0,1 0 1,0 0-1,0 1 0,0-1 1,0 1-1,1-1 0,-1 1 1,0 0-1,1 0 1,-1 0-1,1 0 0,-1 0 1,1 0-1,0 0 0,0 0 1,0 0-1,0 0 0,1 1 1,-2 3-1,0 6-219,0 0 0,0 0 0,1 1 1,1 14-1,0-21 219,0 25-517,5 38 0,-3-57 488,0-1 0,0 0 0,1-1 0,1 1 0,0 0 0,10 18 0,-6-16 42,1 0 1,0-1 0,0 0-1,1-1 1,0 0-1,15 12 1,-20-19 95,1 0 1,-1 0-1,1 0 1,-1-1-1,1 0 1,0 0-1,0 0 1,0-1-1,1 0 1,-1 0-1,1 0 0,-1-1 1,1 0-1,-1 0 1,1-1-1,11 0 1,-18 0-42,1-1 0,-1 1 0,0 0 1,1 0-1,-1 0 0,1 0 0,-1-1 0,0 1 1,1 0-1,-1 0 0,0-1 0,1 1 0,-1 0 0,0 0 1,0-1-1,1 1 0,-1 0 0,0-1 0,0 1 1,0 0-1,1-1 0,-1 1 0,0-1 0,0 1 1,0 0-1,0-1 0,0 1 0,0-1 0,0 1 0,0 0 1,0-1-1,0 1 0,0-1 0,0 1 0,0-1 1,0 1-1,1-49-2027,-7-11-3454,-13 1-1385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2433,'0'0'13782,"44"33"-11306,148 113-363,36 41 1394,-149-119-1674,172 113 1,-243-175-1746,1-1 0,0 1-1,0-2 1,0 1 0,1-1 0,-1 0 0,1-1-1,0 0 1,0-1 0,1 0 0,-1-1 0,12 1 0,-21-2-72,1 0 1,0 0-1,-1-1 1,1 1 0,-1 0-1,1-1 1,-1 1 0,1-1-1,-1 0 1,1 1 0,-1-1-1,1 0 1,-1 0-1,0 0 1,1 0 0,-1 0-1,0 0 1,0 0 0,2-2-1,11-31 197,-10 24-161,14-49-376,-2-1 0,-3-1 0,8-86 0,-11-23-4148,-11 6-5761,-5 84 206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81 1224,'0'0'14626,"-12"-9"-13623,0-2-809,6 5-133,0 1 1,0-1-1,-1 1 1,0 1-1,0-1 0,0 1 1,-1 0-1,0 1 1,-15-6-1,10 6-38,0 1 1,-1 0-1,1 0 1,-1 2-1,1-1 0,-15 3 1,20-1-25,-1 0 0,1 0 1,0 1-1,0 1 0,0-1 1,0 1-1,0 1 0,1-1 1,-1 1-1,-13 10 0,6-1 0,1 1 1,-1 1-1,2 0 0,0 1 0,1 1 1,1 0-1,1 0 0,0 1 0,1 0 1,1 1-1,-11 35 0,10-21 3,1 1 0,2 0 0,2 0 0,0 1-1,3 0 1,2 39 0,0-65-1,0 0-1,0 0 1,1 0 0,0 0-1,1 0 1,-1 0 0,2-1-1,-1 0 1,1 1 0,1-1-1,0 0 1,0-1 0,0 1-1,1-1 1,0 0-1,0 0 1,1-1 0,-1 0-1,2 0 1,-1-1 0,1 0-1,-1 0 1,1 0 0,1-1-1,-1-1 1,1 1 0,-1-1-1,1-1 1,0 1-1,13 0 1,-6 0 20,-1-1-1,1-1 1,0-1-1,0 0 1,0-1-1,0-1 1,0 0-1,-1-1 1,1-1-1,-1 0 1,0-1-1,0-1 1,0 0-1,-1-1 1,0-1-1,0 0 1,-1-1-1,0-1 1,0 1-1,-1-2 1,-1 0-1,0 0 1,18-25-1,-16 19-22,-1-1 0,-1 1 0,-1-2 0,0 0 0,-1 0 0,-1-1 0,-2 0-1,1 0 1,-2 0 0,-1-1 0,0 0 0,-2 0 0,0-33 0,-2 48-304,0 0 1,0 0-1,1 1 1,0-1-1,0 0 1,0 0-1,1 1 1,-1-1-1,1 1 1,1-1-1,-1 1 1,1 0-1,0 0 1,6-9-1,-4 9-626,1 0-1,-1 0 1,1 0-1,0 0 1,1 1-1,-1 0 1,8-4-1,31-11-5328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631 235 2545,'0'0'16218,"-21"-19"-15055,-133-118-477,143 127-702,0 2 0,-1 0 0,0 0 0,-1 1 0,0 0 0,0 1 0,0 1 0,-27-8 0,31 11-21,0 0-1,1 1 1,-2 0-1,1 0 0,0 1 1,0 0-1,0 1 1,0 0-1,0 0 0,0 1 1,0 0-1,1 0 1,-1 1-1,0 1 0,-11 5 1,9-1 22,0 0 0,0 1 0,1 0 0,0 1 0,1 0 0,0 0 0,0 1 0,1 0 0,1 1 0,0 0 0,0 0 0,1 0 1,1 1-1,-7 22 0,4-5 5,0 1 0,3-1 0,0 1 0,2 0 0,0 46 0,3-67 18,0 0 0,1 0 0,0 0 1,1 0-1,0 0 0,0-1 0,1 1 0,0-1 0,1 1 1,0-1-1,1 0 0,-1-1 0,2 1 0,-1-1 0,1 0 1,0 0-1,1-1 0,0 1 0,0-2 0,1 1 1,-1-1-1,12 7 0,-7-6 19,0 0 1,1-1-1,-1-1 0,1 0 1,0-1-1,0 0 1,1-1-1,-1 0 0,1-1 1,0-1-1,-1 0 1,26-2-1,-23-1-51,0 0 0,0-1-1,-1 0 1,1-1 0,-1-1 0,0-1-1,0 0 1,-1-1 0,1 0 0,-2-1-1,17-12 1,23-24-2813,80-87 0,-59 46-4099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585 126 3961,'0'0'7951,"-31"-20"-6938,-100-59-232,122 74-711,1 1 1,-1 0-1,0 0 1,0 1-1,-10-2 1,14 4-44,0 0 1,0 1 0,1 0 0,-1 0-1,0 1 1,-5 0 0,-6 1 13,6 0-33,0 0 0,0 0-1,0 2 1,0-1 0,0 1-1,1 0 1,0 1 0,0 0 0,0 1-1,0 0 1,1 0 0,0 1-1,-13 13 1,2 1-2,1 0-1,1 1 1,-28 48 0,35-53 17,1 0 0,1 1 0,1 0 1,0 0-1,2 0 0,0 1 0,1 0 0,0 0 0,2 0 0,0 0 0,2 24 0,0-38-20,1 1 0,-1 0 0,1-1 0,1 1 0,-1-1 0,1 0-1,0 0 1,0 1 0,0-1 0,1 0 0,0-1 0,0 1-1,0 0 1,0-1 0,1 0 0,4 5 0,-1-3 8,1 0-1,-1-1 1,1 0 0,0-1 0,1 1-1,-1-2 1,1 1 0,17 4 0,10-1-27,0-1 0,1-2 1,69-2-1,-96-2-10,16 0-516,0-2 1,0-1 0,0-1 0,0-2 0,-1 0 0,0-2 0,44-19 0,-15 2-4030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1630 0 3313,'0'0'4434,"-31"22"-2348,1-2-1701,-188 142 2214,-231 229 3986,-189 231-5135,611-594-1971,-104 114 906,73-67-3315,10 5-5978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404 335 1976,'0'0'11288,"-30"-28"-10541,-99-83-194,123 106-513,0 1-1,0 0 0,0 0 0,-1 0 1,1 1-1,-1 0 0,-13-4 0,16 6-17,0 1 0,0 0 0,0 0 0,-1 0 0,1 0 0,0 0 1,0 1-1,-4 1 0,-3 0 15,6-1-31,-1 1 1,1-1-1,0 1 1,-1 1-1,1-1 0,0 1 1,0 0-1,1 0 1,-1 1-1,1-1 0,-1 1 1,1 0-1,0 0 1,1 0-1,-1 1 0,1 0 1,-1-1-1,2 1 1,-1 0-1,-4 10 0,1 1-7,0 0 1,1 0-1,0 1 0,2 0 0,-4 31 0,6-30-1,0 1 0,0 0-1,2 0 1,1-1 0,0 1-1,1-1 1,7 24 0,-6-31-2,1 0 1,0 0-1,0-1 1,1 0-1,0 0 1,1 0-1,0-1 1,0 1-1,1-2 1,1 1-1,-1-1 1,18 12-1,-15-13 6,1 1 0,0-2-1,0 1 1,1-2 0,0 0-1,0 0 1,0-1 0,0-1-1,1 0 1,-1-1 0,1-1-1,0 0 1,0 0 0,-1-2-1,1 1 1,15-4 0,-7-1 20,0 0 0,-1-1 0,0-1 1,0-1-1,-1-1 0,0-1 0,0 0 1,-1-2-1,22-17 0,1-6-41,-2-1 0,54-61-1,48-83-1349,-34 31-1673,-12 7-2550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9130,'0'0'7137,"89"202"-5584,-28-103-433,7 19-256,-1 8-288,1 10-408,0 8-152,-7 4-16,-4-4-552,7 31-2272,-11-37-3130,-13-33-575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510 119 9882,'0'0'12713,"-35"-10"-11943,-112-37-522,64 11-331,73 30-42,0 2 0,0-1 0,-17-3-1,22 7 63,-1 0-1,1 0 0,-1 1 0,1 0 0,-1 0 1,1 1-1,0 0 0,-1 0 0,-7 2 0,8-1 19,0 0 0,0 0-1,1 0 1,-1 1 0,1 0-1,-1 0 1,1 0 0,0 1-1,0-1 1,1 1 0,-1 0-1,1 0 1,0 0 0,0 0-1,0 1 1,0-1 0,-3 9-1,-2 6-14,1 0-1,0 1 0,-4 23 1,4-5 53,2 0 1,1 0-1,1 1 1,3-1-1,7 68 1,-5-95 22,0 0 1,0 0 0,1 0-1,1 0 1,0 0-1,1-1 1,-1 0 0,2 1-1,0-2 1,0 1-1,1-1 1,0 0-1,0 0 1,17 14 0,-18-18 3,1 0 1,1 0-1,-1 0 1,1-1-1,0 0 1,0 0-1,0-1 1,0 0-1,0-1 1,1 0 0,-1 0-1,1-1 1,0 0-1,0 0 1,-1-1-1,1 0 1,0-1-1,-1 0 1,1 0-1,10-3 1,-5-1-42,0 0-1,0-1 1,-1-1 0,0 0 0,0-1-1,-1 0 1,0-1 0,0 0-1,-1-1 1,0 0 0,-1 0-1,0-2 1,9-12 0,2-5-686,-1-2 0,-2 0 0,-1-1 0,14-37 0,11-48-5054,-20 14-2658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1334 178 7226,'0'0'8301,"-32"-24"-6666,-108-75-413,132 93-1102,0 0 0,-1 1 0,1 0 0,-1 1 0,0 0 0,0 0 0,0 1 0,0 0 0,-1 1 0,1 0 0,-1 0 0,-15 0 0,9 1 31,-11-2-42,0 1 0,0 2 0,0 1 0,0 1 0,0 1-1,0 1 1,0 1 0,-34 13 0,21-1-41,1 2 0,1 2 0,0 1 0,-57 47 0,42-25-14,2 2 1,-57 66-1,74-71-29,2 0-1,2 2 1,2 2-1,-30 62 1,41-70-26,2 0 1,2 1 0,1 1-1,2 0 1,2 1-1,-4 47 1,7 107-76,5-188 65,-1 9-178,2 0-1,0 0 1,0 1-1,7 23 1,-7-35 35,0-1 0,0 0-1,0 0 1,0 0 0,0 0 0,1 0 0,-1-1 0,1 1-1,0 0 1,0-1 0,0 1 0,0-1 0,1 1-1,-1-1 1,1 0 0,-1 0 0,1 0 0,0-1 0,-1 1-1,1 0 1,0-1 0,0 0 0,0 0 0,0 0 0,0 0-1,1 0 1,-1-1 0,5 1 0,-2-1-187,0 0 0,0-1-1,0 0 1,0 0 0,0-1 0,0 1 0,0-1 0,-1 0 0,1-1 0,-1 1-1,6-5 1,1 0-612,-2 0 1,1-1-1,-1-1 0,14-15 0,39-53-5046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6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9002,'0'0'5749,"-4"33"-2931,-1 6-1935,-1 17 713,-1 83 1,7-75-994,7 193-984,-6-274-7964,1-17 4276,18-94 1033,-10 89 3036,1 1-1,1 1 1,25-49-1,-33 76 310,2 0-1,0 0 1,0 0-1,0 1 1,2 0-1,-1 0 1,1 1-1,0 0 1,0 1-1,1-1 1,0 1-1,1 1 1,-1 0-1,1 0 1,0 1-1,17-6 1,3 4 497,0 2 0,0 0-1,0 2 1,0 2 0,1 0 0,36 5 0,-64-4-622,0 1 0,0-1 0,0 0 0,0 1-1,0 0 1,0 0 0,-1 0 0,1 0 0,0 0 0,0 1 0,-1-1 0,1 1-1,-1 0 1,1-1 0,-1 1 0,0 1 0,0-1 0,1 0 0,-2 0-1,3 3 1,-2-2 21,-1 0 0,0 0-1,0 1 1,0-1 0,0 0-1,0 0 1,-1 1 0,1-1 0,-1 0-1,0 1 1,0-1 0,0 0-1,-1 1 1,1-1 0,-1 0-1,0 0 1,0 1 0,0-1-1,-2 4 1,-4 6-47,-1 0 0,0-1 0,-1 0 1,0-1-1,-1 1 0,-1-2 0,-15 13 0,7-4-153,3-3-346,-6 5-325,-46 36 1,59-51-427,0-1 1,-1 1 0,-14 5 0,18-9-324,-1 0 0,0 0 0,0-1 0,1 0 0,-1 0 0,-9 0 0,-1-1-5144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4729,'0'0'3489,"161"232"-2233,-86-139 56,3 3-367,1-2-313,-12-7-368,-6-12-128,-15-9-112,-13-14-24,-8-16-64,-8-27-1113,-6-9-1351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6009,'0'0'2385,"-111"229"-1513,54-84-120,-11 50-552,11-26-200,4-22-4185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649 978 3761,'0'0'1399,"-40"-1"-682,-128-6 294,150 6-763,0 0-1,1-2 0,-1 0 1,1-1-1,0-1 1,0 0-1,0-1 1,1-1-1,0-1 1,0 0-1,-23-17 0,38 24-235,-14-9 162,0-1 1,0-1 0,1 0 0,1 0-1,0-2 1,1 1 0,1-2-1,0 0 1,0 0 0,2-1 0,0 0-1,1 0 1,-11-29 0,9 11-63,2 1 0,0-2 0,3 1 0,0-1 0,3 1 0,1-46 0,2 66-109,0-1 0,1 1 0,1-1 1,0 1-1,1 0 0,1 0 0,0 0 0,1 1 1,0 0-1,1 0 0,0 0 0,1 1 1,1 0-1,0 0 0,0 1 0,1 0 0,1 1 1,0 0-1,0 1 0,1 0 0,13-8 0,-1 3 9,-1 1 0,2 1 0,0 1 0,0 1 0,1 1 0,0 2 0,30-6 0,-3 5-16,0 3-1,87 1 0,-118 4 11,-1 2 0,1 0-1,-1 2 1,0 0 0,1 1 0,-2 1 0,1 1 0,-1 1 0,0 1-1,-1 1 1,0 1 0,0 0 0,-1 1 0,-1 1 0,0 1 0,-1 0-1,0 1 1,-1 1 0,-1 0 0,-1 1 0,0 1 0,14 25 0,-14-16 23,0 0 1,-2 1 0,-1 1-1,-2 0 1,0 0 0,5 48-1,-5 8 102,-4 88 0,-3-157-100,-2 1 0,0-1 0,-6 29 1,5-38-8,0-1 1,0 1-1,-1-1 1,0 0-1,0 0 1,0 0-1,-1 0 1,0 0-1,0-1 1,-1 0-1,-8 9 1,-2-2 65,0-1 0,-1 0-1,-1-1 1,1-1 0,-1 0 0,-36 11 0,-114 26 42,165-45-133,-49 10-40,-86 7-1,128-17-66,1-1 0,-1 0 0,1 0 1,-14-3-1,19 2-53,0 0 0,0 1 1,1-1-1,-1-1 0,1 1 1,-1 0-1,1-1 0,-1 1 1,1-1-1,0 1 0,0-1 1,0 0-1,0 0 1,0 0-1,-3-5 0,2 2-767,1 1 0,0-1 0,0 0 0,0 0 0,-2-8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660 153 712,'0'0'6300,"-32"-22"-5865,-106-69 98,131 86-495,0 1-1,0-1 1,-1 1-1,1 1 1,-1-1 0,0 1-1,0 1 1,0-1-1,-1 1 1,1 1-1,-1-1 1,-14 1-1,6 1-6,5-1-26,1 2 0,-1 0 0,1 0 0,-1 1 0,1 1 0,0 0 0,0 0 0,0 1 0,0 1 0,1-1 0,0 2 0,0-1 0,0 2 0,0-1 0,-16 16 0,8-5 2,1 1-1,1 1 1,0 0-1,1 2 1,1-1-1,-14 31 1,21-37-3,0 0 1,1 0 0,1 1 0,1 0 0,0 0-1,1 1 1,0-1 0,2 0 0,-1 20 0,2-30-3,0 0 1,0 0 0,1 0 0,0 0 0,0 0 0,0 0 0,1 0 0,-1-1 0,1 1 0,0 0 0,0-1 0,1 0 0,0 1 0,-1-1 0,1 0 0,1 0 0,-1 0 0,0-1 0,1 1 0,0-1 0,0 0 0,0 0 0,0 0 0,1-1 0,-1 1 0,1-1 0,-1 0 0,8 2 0,9 2 11,1-1 1,0-1 0,0 0 0,1-2-1,25-1 1,-19 1-32,-1-2 0,1-1-1,0-2 1,-1 0 0,1-2-1,-1-1 1,0-2 0,-1 0-1,0-2 1,42-21 0,-45 18-538,-2-1 1,1-1 0,23-22 0,-17 4-2013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240 125 3649,'0'0'8704,"-24"-14"-8346,-77-46-214,60 26-116,40 33-27,0-1-1,0 1 0,1 0 1,-1 0-1,0 0 1,0 0-1,0 0 1,0 0-1,0 1 1,0-1-1,0 0 1,0 0-1,-1 1 1,1-1-1,0 1 1,0-1-1,-1 1 1,1-1-1,0 1 1,-1 0-1,1 0 1,0 0-1,-1 0 0,1 0 1,0 0-1,-1 0 1,1 0-1,0 0 1,-1 0-1,1 1 1,0-1-1,-3 1 1,2 1-1,0 0 0,1-1 1,-1 1-1,0 0 0,1 0 1,-1 0-1,1 0 0,-1 0 1,1 0-1,0 0 0,0 0 1,0 0-1,0 1 0,0-1 1,1 0-1,-1 1 0,1-1 1,0 1-1,-1-1 0,1 4 1,-1 1-2,-3 30-2,1 0-1,2 39 0,1-50 1,0-21 2,0-1 1,0 1-1,0 0 1,1-1 0,-1 1-1,1-1 1,0 1-1,0-1 1,1 0-1,-1 1 1,1-1 0,0 0-1,0 0 1,1 0-1,-1 0 1,1 0-1,0-1 1,0 1 0,0-1-1,0 0 1,1 0-1,-1 0 1,1 0-1,0 0 1,0-1 0,0 0-1,0 0 1,0 0-1,0 0 1,0-1-1,1 1 1,-1-1-1,1 0 1,-1 0 0,1-1-1,5 1 1,0-1-24,-1 1 0,0-1 1,0-1-1,0 0 0,0 0 1,1-1-1,-2 0 1,1 0-1,0-1 0,0-1 1,-1 1-1,0-1 0,1 0 1,-1-1-1,-1 0 0,1-1 1,-1 1-1,13-14 0,145-162-4609,-93 88 282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3553,'0'0'8866,"43"190"-7906,-15-121-408,1 6-336,3 10-216,0 2-48,4 3-816,3 7-1513,4 26-1904,-11-24 1161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669 308 2369,'0'0'9715,"-31"-23"-8648,-100-75 0,44 19-189,71 62-807,-1 2 1,0 0-1,-35-23 0,45 34-71,0 1 1,0 0-1,0 0 1,0 1-1,0 0 0,-1 0 1,1 1-1,-1 0 1,1 0-1,-1 0 1,1 1-1,-1 1 0,0-1 1,-13 4-1,13-2 0,0 1 0,0 0 0,0 0 0,1 1 0,-1 0 0,1 1 0,0-1 0,0 2 0,1-1 0,0 0 0,0 1 0,0 1 0,0-1 0,1 1 0,0-1 0,0 1 0,-4 11 0,-2 3 0,0 0 0,2 0 0,1 1 0,1 0 0,-6 29 0,9-30 1,0 1-1,2 0 1,0 0 0,2 0-1,0 0 1,4 25-1,-2-38 9,-1 1 0,2-1 0,-1 1 0,1-1 0,1 0 0,-1 0 0,2-1 0,-1 1 1,1-1-1,0 0 0,1 0 0,0 0 0,0-1 0,1 0 0,0 0 0,9 7 0,-4-6 19,0-1 0,0 0 0,1 0 0,-1-1 0,1-1 0,0-1 1,1 1-1,13 1 0,1-1 0,0-2 1,57 0-1,-68-4-98,0 0-1,0-1 0,0-1 1,0-1-1,-1 0 1,1-1-1,-1-1 0,23-11 1,-10 1-874,-1-1 0,-1-2 0,36-31 0,12-22-4551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712 138 360,'0'-1'9469,"-1"1"-9398,1 0 0,0 0 0,0 0 0,0 0 1,0 0-1,0 0 0,0 0 0,0 0 0,0 0 0,0 0 0,-1 0 0,1 0 0,0 0 0,0 0 1,0 0-1,0 0 0,0 0 0,0 0 0,0 0 0,-2 1 1067,2-1-1067,0 0 0,0 0 0,0 0 0,0 0 0,0 0 0,0 0 0,0 1 1,0-1-1,0 0 0,0 0 0,0 0 0,0 0 0,0 0 0,-5-10 216,-1 0 1,0 0-1,-1 0 0,0 0 1,0 1-1,-1 0 0,0 1 1,-12-9-1,13 11-251,0 1 0,-1 1-1,0-1 1,0 2 0,0-1 0,-1 1 0,1 0-1,-1 0 1,0 1 0,1 1 0,-16-2 0,6 1-33,0 1 0,0 1 1,1 0-1,-1 2 0,0 0 1,1 0-1,-1 2 0,1 0 1,0 1-1,0 1 0,-16 8 1,10-2 4,0 1 0,1 1 0,1 1 0,0 1 0,1 1 1,1 0-1,-30 36 0,38-39-5,0 1 1,1 0-1,1 1 0,1 0 1,0 0-1,1 1 1,0 0-1,2 0 0,0 1 1,1-1-1,0 1 0,0 19 1,2-8 51,1-1-1,1 1 1,2 0 0,8 46 0,-7-63-15,0 1 0,1-1 0,1 0 0,0-1 0,0 1 0,1-1 0,1 0 0,0-1-1,0 1 1,1-1 0,0-1 0,18 17 0,-13-16 5,0-1 1,0-1-1,1 0 0,-1-1 0,2 0 0,-1-1 0,1 0 0,0-1 0,0-1 1,0-1-1,1 0 0,-1-1 0,1 0 0,0-2 0,-1 0 0,1 0 0,0-2 0,-1 1 1,1-2-1,-1 0 0,1-1 0,-1-1 0,-1 0 0,1-1 0,-1-1 0,0 0 0,0-1 1,16-12-1,-11 6-20,-1-1 1,-1 0-1,-1-1 1,0-1-1,-1-1 1,-1 0 0,-1-1-1,0 0 1,-1-1-1,-2 0 1,0-1-1,-1 0 1,0 0 0,-2-1-1,-1-1 1,-1 1-1,3-31 1,-8 51-26,3-32-267,-3-51 1,-1 77 155,0 0-1,0-1 0,0 1 0,-1 0 0,0 1 1,-1-1-1,1 0 0,-2 1 0,1-1 0,-1 1 1,0 0-1,-5-7 0,7 12-229,0 0 0,1 0 0,-1 1 0,0-1 0,0 0 0,0 1 0,-1 0 0,1-1 0,0 1 0,0 0 0,-1 0 0,1 0 0,-1 1-1,1-1 1,-1 0 0,1 1 0,-3-1 0,-13 1-4860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36 320,'0'0'11691,"50"-24"-10483,36 24 40,17 0 328,15 0-519,10 0-265,-3-6-424,0 0-184,-4 6-184,25 0-328,-28 0-2545,-29 3-4128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0 5753,'0'0'6047,"-38"43"-4540,38-42-1505,-88 100 1555,-129 195-1,-372 688 2050,487-780-3066,64-99-2563,30-77-2142,-7 51 1,11-60-1371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7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0 5889,'0'0'10002,"0"163"-8065,0-112-905,-7 0-736,-11 1-296,-3-4-96,-4 0-1584,-11-12-1177,8-12-1760,6-21-88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514 344 9338,'0'0'5921,"-30"-3"-4432,-97-16-736,122 18-729,1 0 1,-1 0-1,1-1 0,0 0 1,-1 0-1,1 0 0,0-1 1,0 1-1,0-1 0,1 0 1,-1 0-1,1 0 0,-1 0 1,1-1-1,0 0 0,0 1 1,1-1-1,-1 0 0,1 0 1,0-1-1,0 1 0,0 0 1,-1-6-1,-2-3 6,-22-67-287,24 66 51,-1 0-1,0 1 0,-1 0 1,-1-1-1,0 2 0,0-1 1,-1 1-1,-9-12 0,14 22 194,1 0 0,-1 1 0,1-1 0,-1 0 0,0 1 0,1-1 0,-1 1 0,0 0 0,0-1 0,0 1 0,0 0-1,0 0 1,0 0 0,-1 1 0,1-1 0,0 0 0,0 1 0,-1 0 0,1-1 0,0 1 0,-1 0 0,1 0 0,0 0 0,-1 0 0,1 1 0,0-1 0,0 1 0,-1-1 0,1 1 0,0 0 0,0 0 0,0 0-1,0 0 1,0 0 0,0 0 0,0 1 0,0-1 0,-2 3 0,-3 3 0,0 0 0,1 0 0,0 1 0,0 0 0,1 0 0,0 0 1,0 1-1,-3 9 0,-3 13 38,1 1 0,2 0-1,1 1 1,2 0 0,1 0 0,1 64 0,3-80 28,0-1 0,1 1 0,1-1 0,1 0 0,6 24 0,-6-33-24,0 0 0,0 0 0,0 0 0,1-1 0,0 1 0,1-1 0,-1 0 0,1 0 0,0 0 0,0 0 0,1-1 0,0 0 0,11 7 0,-6-5 16,0-2-1,0 1 0,0-2 0,0 1 0,1-2 0,0 0 0,0 0 0,0-1 1,0 0-1,0-1 0,0 0 0,14-2 0,-11 0-14,0 0 0,-1-1 0,1-1 1,-1-1-1,0 0 0,0 0 0,-1-2 0,1 0 0,22-13 0,-11 1-94,-1 0 0,0-2 0,-2 0 0,38-44 0,-21 13-682,38-61 1,2-26-2233,-19 8-2370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2537,'0'0'10938,"64"181"-9082,0-55 905,33 49-257,24 39-639,7 14-273,-21-35-696,-32-45-432,-25-49-312,-7-15-120,0 12-32,0 1-1136,0 11-1816,-15-33-3850,-21-35-567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547 196 3569,'0'0'19428,"-22"-20"-19075,-69-65-301,57 49-76,28 29-79,0 0 1,-1 1 0,0 0-1,0 0 1,-14-9 0,17 13 47,-1 1 0,1-1 1,0 1-1,-1 1 0,1-1 1,-1 0-1,1 1 0,-1 0 1,1 0-1,-1 0 0,1 1 0,0 0 1,-8 1-1,4 1 7,0-1 0,0 1 0,0 0 0,1 1 1,-1 0-1,1 0 0,0 1 0,0 0 0,0 0 0,1 0 0,0 1 0,0 0 0,-8 10 0,-5 9 18,1 0-1,-19 37 0,21-32 34,2 1-1,0 0 0,2 1 0,-10 42 1,17-51 48,0 1 0,2-1 1,0 1-1,2 0 0,1 0 1,5 45-1,-4-61-18,0-1-1,1 0 1,1 0-1,-1 0 1,1 0-1,0 0 1,1 0 0,-1-1-1,1 0 1,1 0-1,-1 0 1,1 0-1,0 0 1,0-1 0,1 0-1,0 0 1,0-1-1,0 1 1,0-1-1,1-1 1,-1 1 0,14 4-1,-5-3-4,0 0 0,1-2 0,0 1 0,0-2 0,0 0 0,0-1 0,0-1 0,0 0 0,26-4 0,-33 2-24,0 1 0,0-2 0,0 1-1,-1-1 1,1-1 0,-1 1-1,0-1 1,0-1 0,0 0-1,-1 0 1,12-10 0,-10 6-86,0 0 0,-1-1 0,0 0 0,0 0 0,-1-1 0,-1 0 0,8-18 0,-4 3-976,-1 0-1,-1-1 0,-1 0 1,-2-1-1,0 1 0,0-55 1,-5 71 516,0 0-1,0-1 1,-2 1 0,1 0 0,-1 0 0,-1 0-1,0 0 1,-1 0 0,0 0 0,-1 1 0,0 0-1,0 0 1,-1 0 0,0 0 0,-14-15 0,-56-53-3652,73 74 3993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2072,'0'0'11227,"286"0"-8963,-58 0-127,86-27-1073,28-3-656,-14-3 600,-78 12-496,-86 9-232,-50 9-264,-28 3-16,3 0-776,4 0-2504,-22 9-2898,-28-6-1463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3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7850,'0'0'3950,"-36"4"-2372,-11 2-848,-62 14 1,100-17-591,-1 1-1,1 0 1,0 0 0,0 1-1,0 0 1,0 1 0,1-1-1,0 2 1,0-1 0,1 1-1,0 0 1,0 1-1,0 0 1,1 0 0,1 0-1,-8 15 1,5-11-29,-6 10 30,2 0 0,0 1 0,1 1 0,2-1 0,0 2 0,-7 35 0,9-20 11,1 0-1,3 0 0,1 55 0,1-81-115,2 0-1,0 0 1,1 0-1,0-1 1,1 1-1,0-1 1,1 0-1,1 0 1,0 0-1,0 0 1,2-1-1,-1 0 1,2 0-1,-1-1 1,2 0-1,0 0 1,0-1-1,17 16 1,-16-18-35,0-1 0,0 0 0,1-1 0,-1 0-1,2 0 1,-1-1 0,0-1 0,1 0 0,0 0 0,0-1 0,0-1 0,0 0 0,0 0 0,1-1 0,-1-1 0,0 0-1,1-1 1,-1 0 0,0-1 0,0-1 0,1 1 0,-2-2 0,1 0 0,0 0 0,-1-1 0,0 0 0,0-1 0,0-1-1,-1 0 1,0 0 0,13-13 0,-7 3-6,-1 0 1,-1-1-1,0-1 0,-1-1 0,-2 1 0,0-2 1,-1 0-1,-1 0 0,-1-1 0,7-27 1,-5 2-63,-2 0 1,-2-1 0,0-91 0,-5 126-155,-2 0 1,0 0 0,0 0-1,-1 0 1,0 1 0,-7-18-1,8 25-84,-1 1 1,-1 0-1,1 0 0,0 0 0,-1 0 0,0 0 1,0 0-1,-6-5 0,6 6-305,-1 0 1,0 0-1,0 1 0,0 0 1,0-1-1,-1 1 1,1 1-1,-1-1 0,-8-2 1,-22 2-5431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696 512 5897,'0'0'5935,"-18"-29"-4866,-57-98-75,55 88-303,-22-62-1,31 71-523,-22-41 0,28 62-144,-1-1 1,0 1-1,-1 0 1,0 1-1,-1-1 1,0 2 0,-15-13-1,16 15 34,1 1 0,-1 0 0,1 1 0,-1 0 0,-1 0 0,1 0 0,0 1-1,0 0 1,-1 1 0,1-1 0,-1 1 0,0 1 0,1 0 0,-1 0 0,0 0 0,-10 2 0,8 0-22,0 0-1,0 1 1,1 0 0,-1 1-1,1-1 1,0 2 0,0-1 0,0 2-1,1-1 1,0 1 0,-15 13-1,7-3 11,1 2-1,0 0 0,1 1 0,1 0 0,0 1 0,2 1 1,1 0-1,-12 30 0,13-21-39,0-1 1,3 1-1,0 1 0,2-1 0,-1 60 1,4-81-2,1 0 0,1 0 1,0-1-1,0 1 0,1 0 0,0 0 1,0 0-1,1-1 0,0 0 0,1 1 1,-1-1-1,2 0 0,-1-1 0,1 1 1,0-1-1,1 0 0,0 0 0,0 0 1,0-1-1,9 7 0,-5-6 8,0 0-1,0-1 0,0 0 1,1-1-1,0 0 1,0-1-1,0 0 1,1 0-1,-1-2 0,1 1 1,0-1-1,0-1 1,0 0-1,0-1 1,0 0-1,0-1 0,-1 0 1,1-1-1,0 0 1,0-1-1,-1 0 1,0-1-1,1 0 0,-1-1 1,-1 0-1,1-1 1,13-9-1,51-42-3364,98-98 0,-139 123 1152,22-23-2792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7586,'0'0'8723,"47"20"-6835,-15-6-1599,29 13 162,1-2 1,1-3 0,125 26-1,589 29 1601,-614-66-1919,26 14-535,-131-13-2114,0 1-3309,-33-6-683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568 257 9018,'0'0'3965,"-31"-30"-3334,-102-96 213,119 113-681,0 1-1,-1 1 1,0 0 0,-1 1 0,0 0 0,-21-9 0,27 16-123,0 0-1,0 1 1,0 0 0,0 0 0,0 1-1,0 0 1,0 1 0,0 0 0,-16 2-1,19 0-28,1-1 0,-1 1-1,1 0 1,-1 1-1,1 0 1,0 0-1,0 0 1,0 0 0,0 1-1,0 0 1,1 1-1,0-1 1,0 1 0,0 0-1,0 0 1,1 0-1,0 1 1,0-1-1,1 1 1,-1 0 0,1 0-1,-3 10 1,-2 3 50,1 1 0,1 0 1,1 0-1,1 1 0,1-1 0,-1 28 1,3-27 118,0-1 1,2 0 0,1 0-1,0 0 1,7 24 0,-6-33-100,1-1 0,0 1 0,0 0 1,2-1-1,-1 0 0,1 0 0,1-1 1,-1 1-1,2-2 0,12 14 0,-11-14-31,1 1 0,0-2-1,0 1 1,1-2 0,0 1-1,0-1 1,0-1 0,1 0-1,21 5 1,-25-7-48,0-2-1,1 1 1,-1-1 0,1 0-1,0-1 1,-1 0-1,1-1 1,-1 1 0,1-2-1,-1 1 1,1-1 0,-1 0-1,0-1 1,0 0-1,12-7 1,-2-2-267,-2-1 0,1 0 0,-2-2-1,0 0 1,-1 0 0,19-27 0,-21 27-122,56-75-3150,-12 4-2313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7530,'0'0'8741,"41"-16"-7366,444-184 1159,-294 123-2257,3 9 0,397-85 0,-577 151-837,34-8-955,-46 10 963,1-1 0,0 0 0,-1 0 0,1 0 1,0-1-1,-1 1 0,0 0 0,1-1 0,-1 0 1,0 0-1,0 1 0,0-1 0,2-3 0,-1-6-5641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717 182 8050,'0'0'3983,"-30"-25"-2923,-100-77 317,120 94-1148,0 1 0,-1 1 0,0-1 0,0 2 0,-1-1 1,-12-3-1,14 7-66,1 0 1,-1 1-1,1 0 1,-1 0-1,-11 2 1,3-1 17,6 1-125,1 0 0,0 1 0,-1 1 0,1-1 0,0 2 0,0 0 0,0 0 1,1 1-1,0 0 0,0 1 0,0 0 0,0 1 0,1-1 0,0 2 0,0 0 0,-14 16 0,2 1 184,2 0-1,0 2 0,1 0 0,-26 55 0,31-54 46,2 1-1,1 0 1,1 1-1,1 0 0,2 0 1,1 1-1,1 0 1,2 0-1,1 0 0,1 0 1,8 52-1,-6-73-221,1-1 0,0 1-1,0-1 1,1 0-1,1 1 1,-1-2 0,2 1-1,-1-1 1,1 1 0,0-1-1,1-1 1,0 1 0,0-1-1,0-1 1,1 1 0,0-1-1,0-1 1,1 1 0,0-1-1,-1-1 1,2 0 0,-1 0-1,13 3 1,-5-2-7,0-1 0,0 0 0,0-2 0,0 0 0,1-1 0,-1 0 0,1-2 0,-1 0 0,0-1 0,0 0-1,0-2 1,0 0 0,17-7 0,-15 3-40,0-1-1,-1-1 0,0-1 1,0-1-1,-1 0 0,20-20 0,-10 5-189,0 0-1,37-53 0,-53 65-203,-1-1 0,0 0 0,-2-1 0,0 0 0,0-1 0,-2 1 0,8-34 0,-9 23-2179,-1-1 0,0-37 1,-3-1-5297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7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5249,'0'0'10874,"235"169"-8521,-174-121-817,-4-9-375,-7-6-601,-4-15-560,-3-9-32,7-12-2233,-11-27-4720,-7-9-4042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88,'0'0'6795,"-25"11"-6399,6-4-272,10-4-67,0 0 1,1 1-1,-1 0 0,1 1 0,-1-1 1,-10 10-1,15-10-6,0-1-1,1 1 1,-1 0-1,1 0 1,0 1 0,0-1-1,1 1 1,-1-1 0,1 1-1,0 0 1,0 0-1,1 0 1,-1 0 0,1 0-1,0 0 1,1 0 0,-1 1-1,1 6 1,-2 973 1973,3-509-1640,0-118-144,-20 1231 254,-2-1093-435,-31 1145-6,52-1626-53,1 795 5,38-5-30,65 210 45,-5-61 37,-34 1-166,-46-425-611,-15-473 366,2-39-196,-6-18 540,0 0-1,1 0 1,-1 0-1,0 0 0,0 0 1,0 0-1,0 0 1,0 0-1,1 0 0,-1 0 1,0 1-1,0-1 1,0 0-1,0 0 0,1 0 1,-1 0-1,0 0 1,0-1-1,0 1 0,0 0 1,0 0-1,1 0 0,-1 0 1,0 0-1,0 0 1,0 0-1,0 0 0,0 0 1,1 0-1,-1 0 1,0 0-1,0 0 0,0-1 1,0 1-1,0 0 1,0 0-1,0 0 0,0 0 1,1 0-1,-1-1 1,0 1-1,0 0 0,0 0 1,0 0-1,0 0 1,0 0-1,0-1 0,0 1 1,7-24-718,33-283-2664,-25 109-337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6945,'0'0'1946,"49"-22"-1526,-41 18-406,49-22 103,2 2 1,1 3-1,1 2 1,0 3 0,118-15-1,134 16 799,79 13 301,409 51-1,111 66-164,675 65-633,-1041-141-368,1115 100-1174,-1580-130 948,154 38 1,-212-41 105,0 1 0,-1 2 0,0 0 0,0 1 0,-1 1 0,0 2 0,-1 0 0,-1 0 0,0 2 0,0 1 0,15 17 0,-26-24 35,0 1-1,-1 0 0,11 20 1,-16-27 60,0 1 1,0 0-1,-1 0 1,1 0-1,-1 0 1,0 0-1,-1 0 1,1 0-1,0 0 1,-1 0-1,0 0 1,0 0-1,-1 0 1,1 1-1,-2 4 1,1-6 11,0-1 1,0 1 0,-1-1-1,1 1 1,-1-1 0,1 0-1,-1 1 1,0-1 0,0 0-1,0 0 1,0 0 0,-5 2-1,-7 8 137,-5 8 113,1 0-1,1 1 0,1 1 1,0 0-1,2 2 1,1-1-1,-14 33 0,3 8 424,-30 127 0,14 1 221,-25 339-1,44 209 643,98 509 537,1-638-1285,76 739 814,-80 203-857,-64 0-1014,-10-1335 162,1 266-489,9-63-133,5-73 114,4-74 193,0 52-198,-16-208-835,-2-116 1292,-1-1-1,0 0 1,0 0 0,0 1 0,0-1 0,-1 0 0,1 0 0,0 0 0,0 1 0,-1-1 0,1 0 0,0 0-1,-1 0 1,0 0 0,1 0 0,-1 1 0,1-1 0,-1 0 0,0 0 0,0-1 0,0 1 0,0 0 0,1 0-1,-3 1 1,1-2-106,1 1 0,-1-1-1,0 0 1,0 0 0,1 0 0,-1 0-1,0 0 1,1-1 0,-1 1-1,0 0 1,1-1 0,-1 1 0,1-1-1,-1 0 1,0 1 0,1-1-1,-1 0 1,1 0 0,0 0 0,-2-2-1,-35-35-5858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1 838 8138,'0'0'1264,"285"36"-1224,19-36 424,77-30 736,51-49 777,6-20-137,-31 0-303,-4 2-353,-18 13-424,-14 12-248,-14 12-256,-15 2-256,-13 4-304,-33-3-1592,-82 12-1321,-54 6-2080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6905,'0'0'5282,"214"-40"-4274,-129 28-464,4 0-296,1 0-248,-12 0-120,-10 0-960,-18-6-1257,-22 0-1055,-13 0 143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3361,'0'0'1281,"-22"29"-783,-3 2-305,1-2 41,2 1 0,1 1 0,1 1 0,-17 39 0,21-39-90,1 2-1,2-1 1,2 2 0,1-1 0,1 1 0,2 1 0,1 0 0,0 48 0,6-80-121,0 0 1,0 0 0,0-1-1,0 1 1,1 0 0,0 0 0,0-1-1,0 1 1,0 0 0,1-1-1,-1 0 1,1 1 0,0-1-1,0 0 1,4 5 0,-2-4-5,0-1 0,0 0-1,0 0 1,1 0 0,-1 0 0,1-1 0,0 1 0,-1-1 0,1-1 0,10 3-1,0 0-19,0-1 0,0 0 0,0-1 0,0-1-1,0-1 1,0 0 0,0-1 0,1 0 0,-1-1 0,-1-1-1,1 0 1,17-7 0,-25 7-80,1 0-1,-1 0 1,0-1-1,0 0 1,-1 0 0,1-1-1,-1 0 1,0 0 0,0 0-1,-1-1 1,1 0-1,-1 0 1,0 0 0,-1-1-1,0 0 1,0 0 0,0 0-1,-1 0 1,0 0 0,0-1-1,-1 1 1,0-1-1,0 0 1,0-12 0,-1 13 63,0-37 116,-1 43-64,0 0 0,0 0 0,0 0 1,0 0-1,0 0 0,-1 0 1,1 1-1,0-1 0,0 0 1,-1 0-1,1 0 0,-1 0 0,1 0 1,-1 1-1,1-1 0,-1 0 1,1 0-1,-1 1 0,0-1 1,1 0-1,-1 1 0,0-1 0,0 1 1,0-1-1,1 1 0,-1-1 1,0 1-1,0 0 0,0-1 0,0 1 1,0 0-1,0-1 0,0 1 1,-1 0-1,1 0 0,0 1-1,-1-1 1,1 0-1,0 1 1,0-1-1,-1 1 1,1-1-1,0 1 1,0-1 0,0 1-1,0 0 1,0 0-1,0-1 1,0 1-1,0 0 1,0 0 0,0 0-1,0 0 1,1 0-1,-1 0 1,0 1-1,1-1 1,-1 0 0,1 0-1,-1 0 1,0 3-1,-8 38 96,7-33-25,-20 164 509,13-94-514,-35 150 0,38-207-91,-1-1 0,0 0 0,-2-1 0,-1 0 1,0 0-1,-2-1 0,0 0 0,-1-1 0,0 0 0,-2-2 0,-26 25 0,36-36 44,3-3 33,1 0 0,-1-1 0,0 1 0,0-1 0,0 1 0,0-1 0,0 0 0,0 0 0,0 0 0,0 0 0,-1 0 0,1 0 0,-4 0 0,6-1 335,1-8-423,1 1 1,0-1 0,1 1 0,0 0-1,0-1 1,0 1 0,1 1 0,0-1-1,0 0 1,9-9 0,8-7-761,32-29 1,-16 16-401,22-25-1681,-46 41 182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5977,'0'0'4833,"20"17"-4465,63 59-201,-79-72-162,0 0 0,-1-1 0,0 2 0,0-1 0,0 0 0,0 0 0,-1 1 0,1 0-1,-1-1 1,0 1 0,-1 0 0,1 0 0,-1 0 0,0 0 0,0 0 0,-1 0 0,1 0 0,-1 1 0,0-1 0,-2 10 0,1 7-9,0 3-238,-1 0-1,-1-1 1,-1 1-1,-1-1 1,-11 32-1,9-30 82,2 1-1,1 0 0,1 0 1,2 0-1,2 40 1,-1-23 234,1-32-28,0 0-1,1 0 1,1 0 0,0 0-1,0 0 1,1 0 0,0-1-1,1 0 1,1 0 0,9 15-1,-2-6 26,1-1-1,1 0 0,0-2 0,28 26 0,-36-37-62,1 0-1,0-1 0,0 0 0,0 0 0,1 0 0,0-1 1,0 0-1,0-1 0,0 0 0,0-1 0,12 3 0,-15-5-70,0 1 0,1-1-1,-1 0 1,0 0 0,1-1-1,-1 1 1,0-1 0,1-1 0,-1 1-1,0-1 1,0 0 0,0-1-1,-1 1 1,1-1 0,-1-1-1,1 1 1,-1-1 0,0 1-1,7-8 1,17-22-1019,-2-1-1,-2-1 1,28-50-1,1-13-1781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3665,'0'0'5049,"236"-21"-3833,-169 21-208,-2 0-448,-8 0-271,-11 0-193,-17 0-96,-19 0-8,-10 9-321,0 12-335,-46 16-480,-4-4-1552,0-9-217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3009,'0'0'6366,"-12"34"-4987,-35 118-285,39-119-904,1 0 1,2 0-1,1 1 0,2 0 0,3 62 1,1-26-232,-2 99-3265,-1-190 3205,1-1-1,1 1 0,1-1 1,0 1-1,2 0 0,1 0 1,1 0-1,12-31 1,-6 27 141,2 1 1,0 1 0,1 0 0,2 1 0,0 0-1,27-25 1,-32 36 99,0 1 0,1 0 0,-1 1 0,2 1 0,-1 0 0,1 0 0,1 1-1,-1 1 1,1 1 0,0 0 0,1 1 0,22-4 0,-24 6 26,1 0-1,-1 1 1,0 1 0,0 0-1,26 4 1,-36-3-133,-1 0 0,0 0 0,0 0 0,1 0 0,-1 1 0,0-1 0,0 1 0,0 0 0,-1 0 0,1 0 0,0 0 0,-1 0 0,1 1 0,-1-1 0,0 1-1,0-1 1,0 1 0,0 0 0,0 0 0,-1 0 0,1 0 0,-1 0 0,0 0 0,0 1 0,0-1 0,0 0 0,0 1 0,-1-1 0,1 5 0,0 0-27,0 0 0,0 1 0,-1-1 0,0 0 0,0 1 0,-1-1 0,0 0 0,-1 1 0,0-1 0,0 0 0,-1 0 1,1-1-1,-2 1 0,1 0 0,-1-1 0,0 0 0,-1 0 0,-9 12 0,-7 2-496,-1-1 1,-1-1 0,-1-1 0,0-1-1,-1-2 1,-1 0 0,-1-1-1,0-2 1,-46 15 0,63-24 216,-1 0 0,1-1 1,-1 0-1,1 0 0,-1-1 0,1-1 1,-1 0-1,0 0 0,-15-3 0,25 2 245,-1 0-1,1 1 1,0-1-1,0 0 0,0 0 1,0 0-1,-1 0 0,1 0 1,0 0-1,0 0 0,1 0 1,-1 0-1,0 0 0,0-1 1,1 1-1,-1 0 1,0-1-1,1 1 0,-1 0 1,1-1-1,0 1 0,-1-1 1,1 1-1,0-1 0,0 1 1,0 0-1,0-1 0,0 1 1,0-1-1,1 1 0,-1-1 1,1-2-1,0 0 56,0 0-1,0 0 1,0 0-1,0 0 1,1 0-1,0 1 1,0-1 0,0 0-1,0 1 1,0-1-1,4-3 1,15-10 278,0 0 0,1 2 0,0 0 0,1 2 0,1 0 0,0 2 0,49-17 0,-71 28-9,-10 9 482,-35 32-518,-28 29-181,64-62-82,0 1 0,0 0 0,0 1 0,1-1-1,1 1 1,-7 15 0,12-24-7,0-1 0,-1 1-1,1 0 1,0 0 0,0-1-1,0 1 1,-1 0 0,1 0 0,0-1-1,0 1 1,0 0 0,0 0-1,0 0 1,0-1 0,1 1-1,-1 0 1,0 0 0,0-1 0,1 1-1,-1 0 1,0-1 0,1 1-1,-1 0 1,0-1 0,1 1 0,-1 0-1,1-1 1,-1 1 0,1-1-1,-1 1 1,1-1 0,0 1 0,-1-1-1,1 1 1,0-1 0,-1 0-1,1 1 1,0-1 0,0 0-1,-1 0 1,1 1 0,0-1 0,0 0-1,-1 0 1,1 0 0,0 0-1,0 0 1,-1 0 0,1 0 0,1 0-1,44-5-101,-43 4 60,1 0 1,-1 0-1,1 0 1,-1-1-1,0 1 1,0-1-1,1 1 1,-1-1-1,0 0 1,0 0-1,-1-1 1,1 1-1,0-1 1,-1 1-1,1-1 1,-1 0-1,0 0 1,0 0-1,0 0 1,2-4-1,-1-1-329,-1 0-1,0 0 0,0 0 0,0 0 0,-1 0 1,0 0-1,0-15 0,-1-5-1768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1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2993,'0'0'4131,"-8"37"-3384,-20 124-215,22-112-346,2 71-1,4-95-164,0 0 0,-2 1 0,-1-1 0,-9 39 0,5-41-59,-1 0-1,-1 0 1,-1-1-1,-1 0 1,-1 0-1,-16 20 0,20-30-56,-1 0-1,-1-1 0,0 0 0,-1 0 1,0-1-1,0-1 0,-1 0 0,0 0 1,-1-1-1,0-1 0,-14 7 0,20-12 54,-1 0 0,1 0 0,0 0 0,-1-1 0,1 0 0,-12 0 0,17-2 37,1 1 0,0 0 1,0-1-1,0 1 0,0-1 1,-1 0-1,1 1 0,0-1 1,0 0-1,0 0 0,0 1 1,0-1-1,1 0 0,-1 0 1,0 0-1,0 0 0,0 0 1,1 0-1,-1 0 0,1 0 1,-1-1-1,1 1 0,-1 0 1,1 0-1,0 0 0,-1-1 1,1 1-1,0 0 0,0-1 0,0 1 1,0 0-1,0 0 0,0-1 1,0 1-1,1 0 0,-1 0 1,0-1-1,1 1 0,-1 0 1,1 0-1,-1 0 0,1 0 1,-1 0-1,1 0 0,0-1 1,0 1-1,1-1 0,3-1 28,1 1-1,-1 0 0,1 0 1,-1 1-1,1 0 0,0 0 1,0 0-1,0 0 1,-1 1-1,8 0 0,67 7 747,-45 2-152,0 1 0,-1 1 0,61 31-1,-27-12 285,1-1 290,138 37 0,-170-58-1131,1-1 1,-1-2-1,1-2 1,0-1-1,75-7 0,-69-2-509,0-1 0,0-2 0,-1-2 0,73-32 0,-5-14-2556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 2833,'0'0'5550,"-1"-9"-3952,-2-2-999,1 6-137,1 0-1,0 1 1,0-1-1,0 0 1,1 0-1,0-6 2253,0 16 414,1 6-2516,1 1 0,0 0-1,1-1 1,0 1 0,1-1 0,8 16 0,4 14-149,112 428 1471,-81-274-1537,259 766 1538,-252-821-1759,305 726 2834,-358-864-2860,-1-6 47,-8-157-573,-10 54-6405,1 51-3603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7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663 7 5729,'0'0'4004,"-31"-3"-1853,-9 0-1106,-58 3 1,91 0-849,0 1 0,-1 1 0,1-1-1,0 1 1,0 0 0,0 1 0,0 0 0,0 0 0,1 0-1,-1 1 1,-6 5 0,2 1 278,0 0-1,1 0 1,-16 22-1,17-21-216,-18 24 339,2 1 0,1 2 0,2 0 0,-23 58-1,-46 173 1052,60-149-965,6 1 0,6 0-1,4 2 1,2 135 0,13-192-420,3 0 1,3 0-1,16 73 0,-14-104-156,1-1 0,2 0 0,2 0 0,0-1 0,3-1 0,0 0 0,28 37-1,-35-56-82,1-2-1,1 1 0,-1-2 0,2 1 1,0-1-1,0-1 0,0 0 0,1-1 1,1 0-1,-1-1 0,1-1 0,29 9 0,-7-5 7,1-2 0,-1-1 0,2-2 1,37-1-1,-26-2 3,0-2 1,-1-2-1,65-12 1,-85 9-28,-1-2 1,1-1-1,-1-1 0,-1-2 1,1 0-1,-2-2 1,26-16-1,-16 4 7,-1-1 0,-1-1-1,-2-2 1,-1-1 0,45-57 0,-43 43-42,-2-2 1,-2 0-1,44-100 1,-55 100 26,-1 0 1,-3-1 0,-2-1 0,-1 0 0,-3-1 0,1-92 0,-8 102 34,-3 0 1,-1 0 0,-1 1 0,-3-1-1,-1 1 1,-2 1 0,-1 0 0,-2 0 0,-1 2-1,-2 0 1,-39-59 0,32 58 17,-2 1-1,-2 1 1,0 1-1,-2 2 1,-2 1-1,-1 2 1,0 1-1,-3 1 1,0 2-1,-1 2 1,-1 1 0,-1 2-1,-1 2 1,0 1-1,-1 2 1,-1 2-1,0 2 1,-1 2-1,0 1 1,-53 0 0,85 6-123,-1 2 1,1-1 0,-1 2 0,1 0 0,0 0 0,0 1 0,0 0 0,0 1 0,0 0 0,1 0 0,-14 9 0,8-2-339,-1 2-1,2 0 1,0 1 0,-26 30 0,10-7-2459,-36 54 0,-8 40-8290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2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2136,'0'0'769,"-16"12"-679,-54 40 40,60-44-91,0 0 0,1 1 1,0 0-1,1 0 0,-10 13 0,5-5 67,2 11 19150,12-2-17892,5-1-757,1-2 0,1 1-1,13 27 1,7 20 227,158 583 2305,-166-575-2901,-14-54-181,0-2 13,0-1-1,1 0 1,11 25 0,-18-46-49,6 6-161,-5-8 82,0 1 0,-1 0 0,1 0 0,0 0 0,-1 0 0,1-1 0,-1 1 0,1 0 0,0 0 0,-1-1 0,1 1 0,-1 0 0,1-1 0,-1 1 0,1-1 0,-1 1 0,1-1 0,-1 1 0,0-1-1,1 1 1,-1-1 0,1 0 0,60-91-8594,-26 39-828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5985,'0'0'7975,"18"5"-6696,80 31 1038,96 49 1,104 71 131,151 127-832,-162-97-1122,706 341 1228,-909-488-1566,-2 3 0,102 72 1,-215-164-7568,-3 8-3120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2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177 148 3585,'0'0'2731,"33"0"-1965,108 2-52,-128 0-613,-1 0-1,1 0 0,-1 1 0,1 1 1,-1 0-1,0 0 0,-1 2 1,1-1-1,-1 1 0,0 1 0,-1 0 1,1 1-1,-1 0 0,-1 0 0,11 12 1,-14-13 12,1 0 1,-1 0-1,0 1 1,0 0 0,-1 1-1,0-1 1,-1 1 0,0 0-1,0 0 1,-1 0-1,0 0 1,2 14 0,-3-16-50,-1 1 0,-1-1-1,1 1 1,-1-1 0,-1 1 0,1-1 0,-1 0 0,0 1 0,-1-1 0,0 0 0,0 1 0,-1-1 0,0-1 0,0 1 0,0 0 0,-9 12 0,1-6 26,-1-1-1,0 0 0,-1 0 1,0-1-1,-1-1 0,0 0 1,0-1-1,-1 0 1,0-1-1,-1-1 0,-32 10 1,18-8 40,-2-2 0,1-1 0,-1-1 1,0-2-1,-49 0 0,74-3-92,-1-1 1,0 0-1,1 0 0,-1 0 1,1-1-1,0 0 1,0 0-1,0-1 0,-13-6 1,16 7-24,0-1 1,0 0-1,1 0 0,-1 0 1,1-1-1,0 1 1,0-1-1,0 0 0,0 1 1,0-1-1,1-1 0,0 1 1,0 0-1,0-1 1,0 1-1,-1-9 0,1 2 7,0-1-1,0 1 0,2-1 0,-1 1 1,2-1-1,-1 1 0,1-1 0,1 1 1,0-1-1,1 1 0,0 0 0,1 0 1,0 0-1,1 1 0,0-1 0,0 1 1,1 0-1,12-15 0,5-2-34,0 0 1,2 2-1,1 1 0,53-38 0,-44 37 14,1 1-1,2 2 0,66-30 0,-88 45-1,2 1 1,-1 0-1,0 1 0,1 1 0,0 1 0,0 0 0,0 2 1,0 0-1,0 0 0,1 2 0,25 4 0,-40-4 5,-1 0 0,1 0 1,-1 0-1,1 0 0,-1 1 0,0 0 0,1-1 0,-1 1 1,0 0-1,0 1 0,0-1 0,-1 0 0,1 1 0,0 0 0,-1 0 1,0-1-1,0 1 0,0 1 0,0-1 0,0 0 0,0 0 1,-1 1-1,2 4 0,0 5 69,0 1 0,0-1 0,-2 1-1,1 26 1,-3-19 115,-1-1 0,0 1 0,-1-1 0,-2 0 0,0 0 0,-1 0-1,-1-1 1,-1 0 0,0 0 0,-2-1 0,-14 22 0,0-4 208,-2-1 0,-1-2 0,-2 0 1,-44 38-1,48-50-162,0 0 0,-1-2-1,-51 29 1,61-40-147,0-1 0,0 0 0,-1-2 0,1 0 0,-1 0 0,-1-2 0,1 0 0,-26 1 0,39-4-78,0 1 1,0-1 0,0-1 0,0 1-1,0 0 1,0-1 0,0 0 0,0 0 0,0 0-1,0 0 1,1-1 0,-1 0 0,0 0-1,1 1 1,0-2 0,-1 1 0,1 0 0,0-1-1,0 0 1,0 1 0,-4-6 0,3 1 6,1-1 1,-1 1-1,1-1 0,0 1 1,1-1-1,0 0 1,0 0-1,0 0 1,1 0-1,0-9 1,0-6-16,1 0 0,1 0 1,1 1-1,1-1 1,0 1-1,2 0 0,1 0 1,1 0-1,0 1 1,2 0-1,17-32 0,-6 21-58,0 1 1,2 1-1,1 1 0,1 2 0,1 0 0,44-35 0,-48 45 28,1 1-1,1 1 1,1 1-1,0 1 1,0 1-1,1 2 1,1 0-1,0 1 1,0 2-1,32-5 1,-43 9 16,1 2 1,-1 0-1,1 1 1,-1 1-1,1 0 1,-1 1-1,1 1 1,19 6-1,-24-6 0,0 2 0,0 0-1,-1 0 1,1 1 0,-1 0 0,-1 0-1,1 1 1,-1 1 0,0 0 0,-1 0-1,15 18 1,-14-13 13,-1-1 1,0 1-1,0 1 0,-2 0 1,1 0-1,-2 0 0,0 0 1,5 26-1,-5-5 113,-1 0 1,-1 58-1,-3-69 7,-1 1-1,-1-1 1,-1 0 0,-2-1 0,0 1-1,-2-1 1,0 0 0,-1 0-1,-2-1 1,0 0 0,-1-1 0,-2 0-1,-18 25 1,16-27 30,0-1 0,-2 0-1,0-1 1,0-1 0,-2-1 0,0-1 0,-1 0-1,-30 15 1,35-21-49,0-1 0,-1-1 0,0 0 0,0-2 0,0 1 0,0-2 0,-1 0 0,1-1 0,-1-1 0,0-1 0,0 0 0,-29-4 0,39 2-84,0 0 1,1 0 0,-1 0 0,1 0-1,0-1 1,-1 0 0,1-1-1,1 1 1,-1-1 0,0 0-1,1-1 1,0 1 0,0-1-1,0 0 1,1 0 0,-1-1 0,1 1-1,1-1 1,-1 0 0,1 0-1,0 0 1,0-1 0,1 1-1,-3-10 1,0-4-13,1-1 0,0 1 0,2-1 0,1 0 0,0 1 0,1-1 0,4-21 1,0 17-63,1-1 1,1 1-1,2 0 1,0 1-1,2 0 1,0 0 0,2 1-1,0 1 1,2 0-1,0 0 1,2 2-1,22-25 1,-22 28 27,0 0 1,1 2-1,0 0 0,2 0 1,0 2-1,0 1 1,1 0-1,0 1 0,1 1 1,0 1-1,1 1 0,0 1 1,0 1-1,25-3 1,-36 8 6,0 0 1,0 0-1,-1 1 0,1 1 1,0 0-1,0 0 1,-1 1-1,1 1 1,12 3-1,-17-3 8,1 0 0,-1 0 0,0 1 0,0 0 0,-1 0 0,1 0 0,-1 1 0,1 0 1,-2 0-1,1 0 0,0 0 0,-1 1 0,0-1 0,0 1 0,2 7 0,1 3-14,-1-1 0,0 1 1,-2 0-1,0 1 0,-1-1 1,0 1-1,0 23 0,-2-6 11,-2 0 0,-9 60-1,5-68 61,-2 1 0,-1-1 0,-1-1 0,-1 1 0,-1-2 0,-1 1 0,-1-1 0,-22 28 0,23-34 31,-2-1 1,0 0-1,-1-1 0,-1-1 0,0 0 0,-1-1 1,-1-1-1,0 0 0,-1-2 0,-34 17 0,42-24-15,0 0-1,-1 0 0,0-1 0,0-1 0,0 0 0,0 0 1,0-2-1,0 1 0,-20-3 0,27 2-40,0-1 0,0 0 0,0 0 0,0-1-1,0 1 1,1-1 0,-1 0 0,0-1 0,1 1 0,0-1 0,-1 0-1,1 0 1,0 0 0,1 0 0,-1-1 0,0 1 0,1-1 0,0 0-1,0 0 1,0-1 0,0 1 0,1 0 0,0-1 0,-4-9 0,1-7-14,0-1 1,2 1 0,0-1-1,1 0 1,1 0 0,2 0-1,0 0 1,1 0 0,1 1-1,1-1 1,1 1 0,1-1-1,13-30 1,-4 15-36,1 1-1,3 1 1,0 1-1,3 1 1,0 0-1,45-48 1,-53 66 2,0 1 1,31-24 0,-39 34 18,1 0 0,-1 0 1,1 1-1,0-1 0,0 2 0,0-1 1,0 1-1,1 0 0,-1 0 1,12 0-1,-17 1-12,1 1 0,-1 0 0,1 0 0,-1 0 1,1 0-1,-1 0 0,0 1 0,1-1 0,-1 1 0,1 0 1,-1-1-1,0 1 0,0 0 0,1 1 0,-1-1 0,0 0 0,0 0 1,0 1-1,0-1 0,-1 1 0,1 0 0,0 0 0,-1-1 1,1 1-1,1 4 0,1 1-107,-1 1-1,0 0 1,-1 0 0,1 0 0,-2 0 0,1 0-1,0 16 1,1 175-3875,-3-130 1487,0 64-4105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3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513 220 6625,'0'0'7111,"-1"-10"-5996,0-18-740,-5-42 607,5 66-894,0-1 0,0 1 0,0-1 0,-1 1-1,1-1 1,-1 1 0,0 0 0,-1 0 0,1 0 0,-1 0 0,1 0 0,-7-5-1,3 3-32,-1 1 0,0 1 1,0-1-1,-1 1 0,1 0 0,-1 1 0,0 0 0,0 0 0,0 0 0,-12-1 0,-4 0-37,0 2 0,-34 0 1,48 2-17,0 1 1,0 0 0,0 0 0,0 1-1,0 0 1,1 1 0,-1 0 0,1 0-1,0 1 1,0 0 0,0 1 0,-15 11-1,14-8-2,0 1 1,1 0-1,0 0 0,0 1 0,1 0 0,0 1 0,1 0 1,0 0-1,-5 13 0,3-4-22,1 1 0,1-1 0,1 2 1,1-1-1,1 1 0,0 0 0,2 0 1,1 0-1,0 0 0,2 0 0,5 35 0,-4-49 18,0 0-1,1 0 0,0 0 1,1 0-1,-1-1 0,1 1 1,1-1-1,0 0 0,0 0 1,0-1-1,0 1 0,1-1 1,0 0-1,1-1 0,-1 0 0,1 0 1,0 0-1,0-1 0,1 0 1,-1 0-1,1-1 0,0 0 1,0 0-1,0-1 0,0 0 1,0 0-1,1-1 0,-1 0 1,1 0-1,-1-1 0,0 0 0,1-1 1,-1 0-1,9-2 0,-10 1 19,-1 0-1,0-1 0,0 1 0,0-1 0,-1-1 0,1 1 0,-1-1 1,1 0-1,-1 0 0,-1-1 0,1 1 0,0-1 0,-1 0 1,6-10-1,6-9-97,-2-1 1,13-29-1,-12 24-267,-5 11-743,0 0-1,1 1 1,2 1-1,-1 0 1,2 0-1,28-25 1,3 7-3686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3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5489,'0'0'6435,"38"18"-5235,-7-3-925,26 12 473,-2 3-1,84 59 1,19 17 1189,5-6 0,180 81 0,-234-130-1576,167 85 211,-223-107-589,-2 3 1,-1 2-1,45 41 0,-83-64-380,0 0 0,-1 1-1,-1 0 1,0 0-1,16 26 1,-20-26-1213,-1 0 1,0 0-1,0 0 0,3 15 1,-3 1-6357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3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378 161 9442,'0'0'3013,"-32"-25"-2657,-103-75 469,126 94-673,0 0 1,0 1-1,-1 0 0,-11-5 1,18 9-85,-1 1 1,1-1-1,-1 0 1,1 1 0,-1 0-1,0 0 1,-4 0-1,-4 0 20,8 1-89,1-1 0,-1 1 0,1-1 0,-1 1 0,1 0 0,0 1 0,-1-1 0,1 0 0,0 1 0,0 0 0,0-1 0,0 1 0,0 1 0,1-1 0,-1 0 0,1 1 0,-1-1 0,1 1 0,0 0 0,0-1 0,0 1 0,0 0 0,0 1 0,1-1 0,-3 6 1,-2 8-6,0 1 1,1 0 0,-4 29 0,9-46 6,-5 45 69,1 0 1,5 70 0,-1-109-48,0 0 0,1 0 1,0-1-1,1 1 1,0 0-1,0 0 0,0-1 1,1 1-1,0-1 1,5 9-1,-6-12-3,1 1 0,0 0-1,0-1 1,0 0 0,0 0 0,0 0 0,1 0-1,-1 0 1,1 0 0,0-1 0,0 0-1,0 0 1,0 0 0,1 0 0,-1-1-1,0 0 1,6 2 0,1-2-50,0 0 1,0 0-1,0-1 0,1 0 1,-1-1-1,0 0 0,0-1 1,0-1-1,0 1 1,0-2-1,16-6 0,1-4-771,-1-1-1,46-32 0,16-20-3783,-15 3-1450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8490,'0'0'5033,"307"-87"-4097,-96 30-88,53-9-88,10-3-191,-46 11-297,-63 19-80,-66 15-192,-20 6-152,-4 3-745,-11 0-1759,-11 3-2825,-31 0-1321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528 132 7906,'0'0'4209,"-31"-23"-3667,31 23-542,-133-90 179,129 88-177,0-1 0,1 1 0,-2 0 0,1 0 0,0 1 0,0-1 0,-1 1 0,1 0-1,0 0 1,-1 0 0,1 1 0,-1-1 0,1 1 0,-1 0 0,1 0 0,-6 2 0,5-1 1,0 1 0,1 1 0,-1-1 0,1 0-1,0 1 1,0 0 0,-1 0 0,2 1 0,-6 4 0,-2 2 10,-12 11 15,1 1 1,1 1 0,1 1-1,1 0 1,1 1 0,2 2-1,-17 33 1,23-40 92,2 0 0,0 1 0,1 0 0,1 0 1,1 0-1,1 1 0,1 0 0,1 0 0,0 0 0,2 0 1,3 23-1,-2-38-80,0 0 0,0 0-1,1-1 1,0 1 0,1-1 0,-1 1 0,1-1 0,1 0 0,-1 0 0,1 0-1,0 0 1,0 0 0,1-1 0,8 8 0,-5-7 9,0 1 0,0-2 1,1 1-1,0-1 0,0-1 0,0 1 1,1-1-1,-1-1 0,15 3 0,-10-2-73,1-2 0,-1 0 0,1-1 0,0 0 0,0-1 0,-1-1 0,1 0 0,0-1-1,-1-1 1,1 0 0,-1-1 0,0 0 0,26-13 0,-28 11-331,-1-2 0,1 0 0,-1 0 0,-1-1 0,0 0 0,10-11 0,-15 13-631,1 0 0,-1-1 0,0 1 1,-1-1-1,8-16 0,-5-11-5598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5057,'0'0'6946,"-7"216"-5642,7-80-344,-4 44 40,1 46-32,-4 6-71,-8-15-353,5-22-328,2-32-200,5-28-16,3-26-688,0 2-1537,7-39-2048,11-18-1224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314 301 10402,'0'0'4485,"-4"-33"-4094,-12-106-187,15 131-203,0 1 0,0-1 1,-1 1-1,1-1 0,-2 1 0,1 0 1,-1 0-1,0 0 0,0 0 0,-1 0 1,0 1-1,0-1 0,-1 1 0,-5-6 0,6 10 3,1 0-1,0 0 0,-1 0 0,1 0 0,-1 1 0,0-1 0,0 1 1,1 0-1,-1 0 0,0 0 0,0 1 0,0-1 0,0 1 0,0 0 1,0 0-1,0 1 0,0-1 0,0 1 0,0 0 0,1 0 0,-1 0 1,-4 2-1,0 0 14,1 1 1,0 0-1,1 0 1,-1 1-1,1 0 1,0 0-1,0 0 1,0 1-1,1 0 1,-1 0-1,2 0 0,-1 1 1,1 0-1,0 0 1,-5 10-1,-1 5 65,1-1 0,1 1 0,1 1 0,-5 25 0,6-17 15,3 0 0,0 1-1,2-1 1,1 1 0,6 38-1,-5-63-101,0 0-1,1 0 0,0 0 0,1-1 0,0 1 1,0-1-1,0 1 0,1-1 0,-1 0 1,1 0-1,1-1 0,-1 1 0,1-1 1,0 0-1,1 0 0,-1-1 0,1 0 1,0 1-1,0-2 0,0 1 0,0-1 1,1 0-1,-1 0 0,1-1 0,0 0 1,-1 0-1,1 0 0,0-1 0,0 0 1,1-1-1,-1 1 0,0-1 0,0-1 1,0 1-1,0-1 0,0-1 0,0 1 0,0-1 1,0 0-1,9-5 0,-5 2-129,-1-1-1,-1-1 0,1 1 0,-1-2 1,0 1-1,0-1 0,7-9 1,48-57-2783,73-107 0,-55 52-1398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38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1 141 9570,'0'0'13384,"50"7"-10691,113 10-340,210-4 0,78-48-391,5-26-1490,132-14-492,-502 69-202,90 5 0,-173 1-114,1 1 0,-1-1 0,1 0 0,-1 1 0,0 0 0,0-1 0,5 3 0,-6-2-56,-1-1-1,0 1 1,0 0-1,0 0 0,0 0 1,0 0-1,0 0 0,0 0 1,0 0-1,0 0 0,-1 0 1,1 0-1,0 0 1,-1 1-1,1-1 0,-1 0 1,1 0-1,0 2 0,1 21-11012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6369,'0'0'5043,"20"27"-3344,163 242 1651,-136-191-2588,465 808 4891,-369-593-5146,-90-165-3232,-49-119 1953,8 22-3460,-7-11-1560,-4-9-3174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651 283 2264,'0'0'15569,"-33"-29"-14581,-110-95-540,131 113-460,0 1-1,-1 1 0,-1 0 0,0 1 1,0 0-1,-17-6 0,19 10-65,0 2 0,-1-1 1,1 2-1,0 0 0,-19 0 0,27 1 62,-5 0 1,0 0-1,0 1 0,0 0 0,0 0 0,0 1 0,1 0 1,-1 1-1,0 0 0,1 0 0,0 1 0,0 0 0,0 0 1,0 1-1,1 0 0,0 0 0,0 1 0,0 0 0,0 0 1,1 1-1,0-1 0,1 1 0,-9 14 0,2-2 55,1 1-1,1 0 0,1 1 1,1-1-1,0 2 1,2-1-1,0 1 1,2 0-1,0 0 0,2 0 1,0 1-1,2-1 1,0 0-1,6 43 0,-4-57-11,0 0 0,0 0 0,1 1 0,0-1 0,0-1-1,1 1 1,0 0 0,0-1 0,1 0 0,0 0 0,0 0 0,1-1-1,0 0 1,0 0 0,0 0 0,1-1 0,0 1 0,12 5-1,-6-4-18,0-1-1,1-1 0,0 0 1,0-1-1,1 0 0,-1-1 1,1-1-1,-1 0 0,1-1 1,16-1-1,-19 0-47,1-1 1,-1-1-1,1 0 0,-1 0 0,0-1 0,0-1 0,0 0 1,0 0-1,-1-2 0,0 1 0,20-14 0,-13 5-270,-1 0 0,-1-1 1,0-1-1,-1 0 0,-1-1 0,19-30 0,10-25-2425,-2-3-1,45-117 1,-29 31-2671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2593,'0'0'6025,"37"0"-4769,67-3 168,193-33-1,1143-163 2209,-740 146-2021,-449 49-4745,-178 4-864,-25 0-441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4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472 167 7698,'0'0'3518,"-33"-23"-2542,-106-72 16,126 87-842,0 0 0,0 2 0,-20-9 0,26 13-88,-1 0 1,0 1-1,0 0 0,-9-1 0,6 1-19,6 0-30,0 1 1,0-1 0,-1 1-1,1 0 1,0 0 0,0 1-1,0-1 1,0 1 0,0 0-1,0 1 1,0-1 0,0 1-1,0 0 1,1 0 0,-1 0-1,1 1 1,-1-1 0,1 1-1,0 1 1,0-1 0,0 0-1,1 1 1,-1 0-1,1 0 1,0 0 0,0 0-1,0 0 1,-3 8 0,-1 3 30,0 1 1,2 0 0,0 1 0,1-1-1,0 1 1,1 0 0,0 19-1,3 125 636,1-136-537,1-5-25,-1 1 0,2-1 0,1 0 0,1-1 0,0 1 0,1-1 0,1 0 0,1 0 0,20 33 0,-22-42-78,1-1-1,0 1 1,0-2 0,1 1 0,0-1 0,0 0-1,1-1 1,0 0 0,0 0 0,1-1 0,-1 0 0,2 0-1,-1-1 1,0-1 0,1 0 0,0 0 0,0-1 0,23 3-1,-21-5-38,1 0 0,0 0 0,0-1 0,-1-1 0,1-1 0,15-3 0,-20 3-77,0-1-1,0 0 1,-1-1 0,0 0 0,1 0 0,-1-1 0,-1 0 0,1-1 0,-1 1 0,11-11 0,5-9-993,0-2 1,-2 0 0,-1-1 0,16-31-1,0-18-4328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1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690 338 3937,'0'0'5753,"-24"-33"-4765,-80-109 295,92 127-962,0-1-1,-1 1 1,-1 1 0,0 1-1,-1 0 1,-1 1-1,0 0 1,-23-12 0,28 19-222,-1 0 1,0 1 0,0 0 0,0 1-1,0 0 1,-1 1 0,1 1 0,0 0-1,-1 0 1,0 1 0,-20 3-1,24-1-78,0-1-1,1 1 0,-1 1 0,1-1 1,0 2-1,-1-1 0,1 1 0,1 0 0,-1 1 1,1-1-1,-8 7 0,5-2-5,0 1 0,0 0 0,1 0 0,1 1 0,0 0 0,-12 20 0,10-11-4,1 0 0,0 1 0,1 0 0,2 0 0,0 1 0,1-1 0,1 1 0,-1 37 0,4-51 9,1 0-1,0 0 0,0 1 1,1-1-1,-1 0 0,2 0 1,0 0-1,0 0 0,0 0 1,1-1-1,0 1 0,0-1 1,1 1-1,0-1 0,0 0 1,1-1-1,0 1 0,0-1 1,0 0-1,1 0 0,7 6 1,-1-3-4,0-1 1,1 0-1,0-1 1,0 0-1,0-1 0,1-1 1,0 0-1,0 0 1,22 2-1,-16-3 4,0-2 0,1-1-1,-1 0 1,1-2 0,-1 0 0,28-6-1,-30 2-183,0-1 0,0-1 0,0 0 0,-1-2-1,0 0 1,-1-1 0,18-13 0,-26 17-24,71-51-2882,-16 2-2207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15 258 2425</inkml:trace>
  <inkml:trace contextRef="#ctx0" brushRef="#br0" timeOffset="1">15 258 2425,'-7'-44'2686,"4"27"-832,1 0 1,-1-25-1,5 43-1777,-1-1-1,1 1 0,-1 0 1,0 0-1,1 0 1,-1-1-1,1 1 1,0-1-1,-1 1 0,1-1 1,-1 0-1,1 1 1,0-1-1,-1 0 0,1 0 1,1-1-1,-1 2 32,72 2 1494,-1-3-1,105-13 0,147-39 331,-34 4-1147,233 12-1372,-350 36-2658,-3 6-3715,-81-1 1311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5:1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623 252 1288,'0'0'12764,"-32"-26"-11878,-100-85-542,109 90-293,-2 1 0,0 1 0,-28-16 0,46 32-33,0 0 1,0 0 0,0 1-1,0-1 1,0 2 0,0-1 0,-1 1-1,1 0 1,-1 1 0,1 0-1,-1 0 1,1 0 0,0 1-1,-9 2 1,8-1 33,0 1 0,0 0 1,1 1-1,0-1 0,-1 2 0,1-1 0,0 1 0,1 0 1,-1 0-1,1 1 0,0 0 0,1 0 0,-1 0 1,1 1-1,0-1 0,-6 14 0,-5 8 203,2 0-1,1 0 1,-10 34 0,15-37-28,1 2 0,1-1 0,2 1 0,0 0 1,2 0-1,1 0 0,1 0 0,4 28 0,-3-46-192,1 0 0,0 0 0,0-1 0,1 1 0,1-1 0,-1 1 0,1-1 0,0 0 0,1 0 0,0-1 0,0 0 0,1 1 0,0-2 0,0 1 0,1-1 0,-1 0 0,1 0 0,1-1 0,-1 0 0,1 0-1,0 0 1,0-1 0,0-1 0,9 4 0,3 0-3,1-1-1,0-1 1,0-1-1,0-1 0,1-1 1,-1 0-1,1-2 1,-1-1-1,25-3 0,-31 1 0,1 0-1,-1-1 1,0-1-1,-1 0 1,1-1-1,-1-1 0,0 0 1,-1-1-1,0 0 1,18-16-1,-17 13-113,0-2 1,-1 0-1,-1 0 1,0-1-1,-1-1 1,-1 0-1,0 0 1,-1-1-1,8-18 1,-4-3-1230,-1-1 0,-2 0 0,-1 0 1,4-50-1,-10-17-5598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916 277 3313,'0'0'12800,"-25"-29"-11200,-85-92-485,98 107-947,0 1 1,-1 0-1,0 1 0,-1 1 0,-1 0 1,0 1-1,-18-9 0,21 14-57,-1 1 0,0 0 0,0 1 0,0 0 0,0 1 0,-1 0 0,-24 2 0,19 0-29,0 2-1,0 0 1,1 2 0,-1 0 0,1 0-1,0 2 1,0 0 0,1 2 0,-1 0-1,2 0 1,-1 2 0,-28 21 0,18-10-47,1 1-1,2 2 1,0 0 0,1 1 0,2 2 0,-27 40 0,38-50-50,1 0 1,0 0-1,1 1 1,1 0-1,0 0 1,2 1 0,0-1-1,1 1 1,1 1-1,1-1 1,1 0-1,1 37 1,1-47 3,0-1 0,0 0 0,1 0 0,0 0 0,0 0 0,1-1 0,0 1 0,0-1 1,0 1-1,1-1 0,1 0 0,-1 0 0,9 9 0,-5-8 2,0-1-1,1 1 1,-1-1 0,2-1-1,-1 1 1,1-2 0,0 1-1,19 6 1,-1-3 5,1-1 0,-1-2 0,1 0 0,0-3 0,0 0-1,52-2 1,-52-3-97,-1-2-1,0 0 0,0-2 0,0-1 1,-1-1-1,0-2 0,27-13 0,170-101-6532,-190 103 4586,48-31-4082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8074,'0'0'5019,"16"39"-2578,-9-20-2033,14 34 959,1-1 0,3-1 0,54 81 0,548 667 4628,-255-403-5680,-204-238-3226,-107-106-1176,-20-20-2003,-10-12-692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661 307 9906,'0'0'12467,"-22"-30"-11940,-74-98-507,85 114-134,0 1 1,-1 1-1,0 0 1,-1 0 0,0 2-1,-1-1 1,0 2 0,-24-13-1,22 15-64,0 2 0,0 0-1,0 0 1,0 2 0,-1 0-1,-32-1 1,38 3 152,0 1 1,0 0-1,0 1 0,0 0 0,0 1 1,0 0-1,1 0 0,-1 2 1,1-1-1,-1 1 0,-17 10 0,20-8 59,0-1 0,0 1 0,1 1 0,0-1 0,0 1 0,1 0 0,0 1 0,0 0 0,0 0-1,1 0 1,1 0 0,-1 1 0,-5 15 0,6-13 32,1 1-1,0-1 0,0 1 1,1 0-1,0 0 1,1 0-1,1 0 1,0 0-1,0 0 1,1 0-1,1 0 1,6 23-1,-6-29-40,0 0 0,0 0 0,1 0 1,0 0-1,0-1 0,1 0 0,0 1 0,0-1 0,0-1 0,0 1 1,1 0-1,0-1 0,-1 0 0,2 0 0,-1-1 0,0 1 0,1-1 1,0 0-1,-1-1 0,1 1 0,0-1 0,1 0 0,-1-1 0,0 0 1,11 2-1,-10-2-72,0-1 0,1 1 1,-1-1-1,1 0 0,-1 0 1,0-1-1,0 0 0,1-1 1,-1 1-1,0-2 0,0 1 1,0-1-1,-1 1 0,1-2 1,-1 1-1,1-1 0,-1 0 1,0 0-1,0-1 1,-1 0-1,0 0 0,9-10 1,-1-4-1155,-1 0 1,0-1-1,-1 0 1,-1-1 0,8-26-1,0-20-5032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48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464 497 392,'0'0'5617,"-34"-12"-4154,-112-43 170,66 18 465,70 32-1077,-1-1 0,0 2-1,-13-4 1,-18 3 4599,42 5-5548,0 0 1,-1 0-1,1 0 1,0 1-1,0-1 1,-1 0-1,1 0 1,0 1-1,0-1 1,0 0-1,0 1 1,-1-1-1,1 0 1,0 0-1,0 1 1,0-1-1,0 0 1,0 1-1,0-1 1,0 0-1,0 1 1,0-1-1,0 0 0,0 1 1,0-1-1,0 0 1,0 0-1,0 1 1,0-1-1,0 0 1,0 1-1,1-1 1,-1 0-1,0 1 1,0-1-1,0 0 1,0 0-1,1 1 1,-1-1-1,0 0 1,1 1-1,10 14 809,-4-11-696,1-1 1,-1 0 0,1 0 0,0-1-1,0 0 1,0 0 0,0 0 0,9-1-1,75 1 822,-68-3-753,43-3 122,0-4 0,-1-2 0,121-36 0,-77 18-245,3-1-62,216-50 67,0 23-109,-77 48-91,-181 9-117,-60 2 240,-13 3 159,-17 8 39,17-12-340,-15 11 77,0 2 0,1-1 0,1 2 0,1 0 0,0 1 0,1 0 0,-16 28 1,-67 149-24,50-96 41,-69 135 70,-433 943 301,503-1048 261,30-81 70,-33 70 1,47-116-701,0-1 0,0 1 0,0-1 1,0 1-1,0 0 0,0-1 1,0 0-1,0 1 0,0-1 1,0 1-1,0-1 0,-1 0 0,1 0 1,0 0-1,0 0 0,0 0 1,0 0-1,0 0 0,0 0 0,-1 0 1,1 0-1,0-1 0,0 1 1,0 0-1,0-1 0,0 1 1,0-1-1,0 1 0,0-1 0,0 0 1,-1 0-1,-4-4-14,0-1 0,0 0 0,0 0 0,1 0 0,0-1 0,0 1 0,1-1 0,0 0 0,-4-8 0,-5-15 0,-10-34 0,-10-49 0,-27-175 0,35 148 0,-204-830-919,181 805-977,41 160 1447,7 5 463,0 0 1,0 0-1,0-1 0,0 1 0,0 0 0,0 0 0,1 0 0,-1 0 0,0 0 1,0 0-1,0 0 0,0 0 0,0-1 0,0 1 0,0 0 0,0 0 1,0 0-1,0 0 0,0 0 0,1-1 0,-1 1 0,0 0 0,0 0 0,0 0 1,0 0-1,0-1 0,0 1 0,0 0 0,0 0 0,0 0 0,0 0 1,-1 0-1,1-1 0,0 1 0,0 0 0,0 0 0,0 0 0,0 0 0,0 0 1,0 0-1,0-1 0,0 1 0,0 0 0,0 0 0,-1 0 0,1 0 1,0 0-1,0 0 0,53-17 270,69-11 1,-33 8-149,426-93 102,11 40-288,-324 68 142,-158 5 406,-47 17-725,-27 28 212,-60 98 83,-151 331 51,50-95-112,-242 427 1020,392-732-943,-56 92-59,96-164-25,0-1 0,1 1 0,-1-1 0,0 1 0,0-1 0,0 0 0,0 1 0,0-1 0,-1 0 0,1 0 0,0 0 0,-1 0 0,1 0 0,0 0 0,-1 0 0,1 0 0,-1-1 0,1 1 0,-1-1 0,0 1 0,1-1 0,-1 1 0,0-1 0,1 0 0,-1 0 0,0 0 0,1 0 0,-1 0 0,0 0 0,1 0 0,-1 0 0,0-1 0,1 1 0,-1-1 0,1 1 0,-1-1 0,0 0 0,1 0 0,0 0 0,-1 1 0,1-1 0,-1 0 0,1-1 0,0 1 0,0 0 0,-2-2 0,-5-6 0,0-1 0,0 0 0,1 0 0,-12-21 0,1-5 0,1 0 1,2 0-1,-14-52 1,-18-121-32,43 187 23,-50-264-274,-38-184-532,57 327 303,-65-170 0,-100-129-961,196 435 1445,3 6 6,0-1 0,0 1 0,0-1 0,0 0 0,1 0-1,-1 1 1,1-1 0,-1 0 0,1 0 0,0 0 0,-1-3-1,17 5-330,369 12 3064,376-65-2069,-423 20-618,357-28 3,-690 59 773,-13 0-675,-16-1-201,19 4 75,0-1 0,1 1 0,-1 0 0,0 0 0,1 1 0,-1-1 0,1 1 0,0 0 0,-1 0 0,1 1 0,0-1 0,0 1 0,1 0 0,-1 0 0,0 0 0,-3 5 0,-26 24 0,1 1 0,2 1 0,-35 52 0,-65 105 0,-160 271 0,-267 581 0,502-912 0,54-128 0,-1-3 0,1 0 0,0 1 0,0-1 0,0 0 0,0 0 0,0 0 0,-1 0 0,1 0 0,0 0 0,0 0 0,0-1 0,0 1 0,0 0 0,-1-1 0,1 1 0,0 0 0,0-1 0,0 0 0,0 1 0,0-1 0,-1-1 0,-4-2 0,0-1 0,0-1 0,0 1 0,1-1 0,0 0 0,0 0 0,-7-13 0,-27-59 0,1-20 0,4-2 0,-27-130 0,30 105 0,-81-278-16,71 277-513,-63-133 0,89 227 18,-2 2 0,-37-54-1,43 70 66,0 0 0,-1 1-1,-1 1 1,0 0 0,0 1-1,-24-15 1,27 20-288,1 1 1,-1 0-1,0 1 0,-1 0 1,1 0-1,-16-3 0,9 5-2359,0 0-1,-25 1 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521 124 7234,'0'0'4016,"-35"-6"-3538,-112-23-229,131 26-206,-10-4 69,0 2-1,0 1 1,0 1 0,-46 1 0,67 2-78,0 0 0,-1 1 1,1-1-1,0 1 0,0 1 1,0-1-1,0 1 0,0 0 1,0 0-1,1 0 0,-1 1 0,1-1 1,-1 1-1,1 0 0,-5 5 1,4-2 62,-1 0 0,2 0 0,-1 0-1,1 0 1,0 1 0,0 0 0,1 0 0,0 0 0,-3 10 0,-1 10 410,2-1 0,1 1 1,1 0-1,1 49 0,2-69-439,0 1 1,1-1-1,0 0 1,0 1-1,1-1 0,0 0 1,0 0-1,0 0 1,1 0-1,0 0 1,0-1-1,1 1 0,0-1 1,0 0-1,1 0 1,-1-1-1,1 1 1,0-1-1,1 0 0,-1 0 1,1-1-1,0 1 1,0-1-1,1-1 1,-1 1-1,1-1 0,0 0 1,8 2-1,-5-2-43,-1 0-1,1-1 0,0 0 0,0-1 1,0 0-1,0 0 0,0-1 1,0-1-1,0 1 0,0-2 1,0 1-1,0-1 0,0-1 0,-1 0 1,1 0-1,-1-1 0,0 0 1,0-1-1,0 0 0,-1 0 0,1-1 1,9-9-1,91-87-758,-64 58-112,190-184-6644,-133 127 2001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4193,'0'0'8842,"271"-27"-7154,-57-27-176,79-30-503,42-16 519,0 1-704,-24 9-552,-40 20-272,-22 16-776,-67 18-2921,-46 12-2928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8010,'0'0'8543,"39"36"-6363,-21-20-1879,288 253 3035,149 104-70,27-34-1171,-120-125-2584,-344-204-261,0-1 1,1 0-1,0-1 1,24 6-1,-29-11-1620,1-1 0,0 0 0,24 0 0,-4-2-5899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554 338 9826,'0'0'9792,"-9"-32"-8851,-33-104-480,39 126-461,-1 0-1,-1 0 1,1 1-1,-2 0 1,1-1-1,-1 2 1,-1-1-1,1 1 1,-1 0-1,-1 0 1,0 1-1,0 0 1,0 0-1,-1 1 1,0 0-1,0 0 1,0 1-1,-1 1 1,0-1-1,0 2 1,0-1-1,0 1 1,-1 1-1,1 0 1,-1 0-1,1 1 1,-1 1-1,0-1 1,1 2-1,-1-1 1,-17 5-1,19-2 16,-1 0-1,1 1 0,0 0 0,0 0 0,1 1 0,-1 0 0,1 1 0,0 0 1,1 0-1,-1 1 0,1 0 0,1 0 0,-1 1 0,1-1 0,0 1 0,-8 17 1,2-3 59,2-1 1,0 2 0,2 0-1,0 0 1,-8 44 0,11-37 39,0 1 1,2 0 0,2-1 0,1 1-1,4 40 1,-2-60-98,-1 0 1,2 0 0,-1 0-1,2 0 1,-1 0-1,2-1 1,-1 1-1,1-1 1,1 0-1,0-1 1,0 1 0,1-1-1,0 0 1,0-1-1,1 0 1,1 0-1,13 10 1,-15-14-14,0 0 0,0 0-1,0-1 1,0 0 0,1-1 0,-1 1 0,1-2 0,0 1-1,-1-1 1,1 0 0,0 0 0,0-1 0,0 0 0,0-1-1,0 1 1,-1-2 0,1 1 0,0-1 0,-1 0 0,1-1-1,-1 1 1,0-1 0,1-1 0,-2 0 0,1 0 0,0 0-1,-1-1 1,0 0 0,0 0 0,0 0 0,8-11 0,7-11-727,-1 0 1,-1-2-1,-1-1 1,-2 0 0,18-48-1,18-55-5010,-14 6-1962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1 638 3521,'0'0'7984,"35"-8"-6824,366-89 2500,-271 64-2918,777-188 3244,26 32-1698,-597 129-11117,-278 49 5686,45-8-4209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98 3961,'0'0'6353,"-30"-17"-4711,-98-49 58,123 64-1595,1-1 0,-1 2-1,1-1 1,-1 0 0,0 1-1,1 0 1,-1 0 0,0 1-1,0-1 1,0 1 0,0 0-1,-8 1 1,9 0-40,0 1 0,1-1 1,-1 1-1,1 0 0,-1 0 0,1 0 1,-1 0-1,1 1 0,-5 4 0,-3 2 75,-12 10 86,2 1 1,0 1-1,1 1 0,1 1 1,1 0-1,1 2 1,-18 34-1,23-37-53,2 0 1,0 1-1,1 1 1,2-1-1,0 1 1,2 1-1,1-1 1,0 1-1,1 27 1,3-45-163,0 0 1,0 0-1,1 0 1,0 0-1,0 0 0,1 0 1,-1 0-1,2 0 1,-1-1-1,1 1 1,0-1-1,0 1 0,1-1 1,-1 0-1,2 0 1,-1-1-1,1 1 1,-1-1-1,1 0 0,1 0 1,-1-1-1,1 0 1,0 0-1,0 0 1,0 0-1,0-1 0,14 5 1,1-1 0,1 0 1,0-2-1,0-1 0,0 0 1,1-2-1,-1 0 0,1-2 1,0 0-1,-1-2 0,1 0 1,-1-2-1,0 0 0,0-2 1,0 0-1,29-13 0,-28 8 3,-1-2 0,1 0 0,-2-1-1,0-2 1,-1 0 0,-1-1 0,31-34 0,-42 42-312,0-1-1,0 0 1,-1 0 0,-1-1 0,0 0 0,0 0 0,-1 0 0,-1-1 0,0 1 0,0-1 0,-1 0-1,-1-1 1,0 1 0,0 0 0,-1 0 0,-1-1 0,0 1 0,-3-15 0,3 23-101,-1 0 1,0 1-1,0-1 1,0 0 0,-1 0-1,0 1 1,1-1-1,-1 1 1,-4-6 0,1 4-622,1 1 1,-1 0 0,0 0 0,-9-6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9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10314,'0'0'4313,"-22"154"-2464,12-79-913,3 15-936,7 6-456,0 1-937,14 23-919,7-23-2537,-3-31-576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9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635 0 8626,'0'0'4169,"-214"97"-3081,107-16-224,-25 57-864,29-17-1544,24-19-5138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663 0 7858,'0'0'11794,"-178"142"-11210,125-52-144,-8 19-184,-7 8-256,-3 6-296,3-5-1128,-7 5-1793,25-29-279,11-34-1937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1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6289,'0'0'6994,"228"139"-5010,-110-85-351,14-3-849,7-3-520,0-3-264,18 7-1849,-36-10-3312,-31-12-2536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7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3100 5553,'0'0'9712,"7"-15"-5546,160-60 2415,153-57-4622,-217 102-1780,1 6 0,1 3 0,0 6 0,2 4 0,135 3 0,741 8 694,-918 3-783,-1 3 0,89 19 0,-64-8 43,-86-17-37,0 1 0,-1-1 0,1 1 0,0 0 0,-1 0 0,1 0 0,-1 1 0,1-1 0,-1 0 0,0 1 0,3 2 1029,14-5-868,-15 0-256,1 1 0,0-1 0,-1 1 0,1-1-1,0 0 1,-1-1 0,0 1 0,7-4 0,87-41 1,3 5 0,1 4 0,2 5 0,113-21 0,-73 29-42,1 5 0,221 1 1,-345 19 28,-1 1 0,1 1 0,-1 0 0,0 2 0,0 0 0,26 11 0,112 59-116,-90-41 101,252 104 8,-318-137 32,11 2 273,-4 14-706,1-3 402,-1 1 0,0 1 0,-1 0 0,-1 0 0,0 0 0,-2 1 0,1 0 0,-2 0 0,0 1 0,2 30 0,-2 13-1,-7 106-1,0-136 13,-2 0 0,-1 0 0,-1 0 0,-16 44-1,-2-11-11,-34 61 1,7-37-62,-4-2 0,-108 128 1,92-125-275,-105 169 0,60-33-41,42-78-58,66-130 432,-1-1-1,-1 0 1,0-1-1,-1 0 1,-1 0-1,-17 15 0,21-24 82,0 0-1,0 0 1,0-1-1,0 0 0,-19 6 1,-4 2-62,-32 18 1,-1-4 1,-85 24-1,136-47 8,0-1 0,0-1 0,-25 2 0,36-4-1,-1 0 1,1 0 0,-1-1 0,1 1 0,-1-1 0,1 1 0,-1-1 0,1 0 0,-1 0 0,1-1-1,0 1 1,0-1 0,0 1 0,0-1 0,0 0 0,0 0 0,0-1 0,0 1 0,1 0 0,-3-4 0,-3-6-9,1 0 1,1-1 0,0 1 0,1-2 0,0 1 0,1 0 0,-4-20-1,-10-103-128,17 125 121,-28-436-693,18 228 490,-1-508-213,17 665 1893,-22 49-777,-186-68-347,37 16-375,133 50 51,0-2 0,-58-39 0,61 32-11,1-1 0,1-2 0,2-1 0,0 0 0,2-2 0,1-1 1,2-1-1,-32-63 0,15 12-101,3-2 1,-35-135 0,33 68-138,7-1 0,6-1 0,7 0 1,4-199-1,14 282 101,3-1 1,18-102-1,-13 131 51,2 0-1,2 1 0,2 0 0,2 1 0,28-51 1,18-18-6,6 3 0,88-105 1,-105 150 46,3 2 1,3 3 0,2 2 0,91-63 0,-134 108-72,-17 10 95,0 0 1,0 0-1,1 0 0,-1 0 1,0 0-1,0 0 0,0 0 1,0 0-1,0 0 1,0 0-1,0 0 0,1 0 1,-1 0-1,0 0 0,0 0 1,0 0-1,0 0 0,0 0 1,0 0-1,0 0 0,0 0 1,0 0-1,1 0 0,-1 1 1,0-1-1,0 0 0,0 0 1,0 0-1,0 0 0,0 0 1,0 0-1,0 0 0,0 0 1,0 0-1,0 0 1,0 0-1,1 1 0,-1-1 1,0 0-1,0 0 0,0 0 1,0 0-1,0 0 0,0 0 1,0 0-1,0 0 0,0 1 1,0-1-1,0 0 0,0 0 1,0 0-1,0 0 0,0 0 1,0 0-1,0 0 0,0 0 1,-1 1-1,1-1 0,0 0 1,0 0-1,0 0 1,0 0-1,0 0 0,0 0 1,0 0-1,0 0 0,-24 35-1967,-9 11-721,-9 12-3687,0-9-1537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2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1 853 2336,'0'0'9531,"12"4"-8718,8 1-540,0 0 0,0-2 0,1 0 0,-1-1 0,1-1 0,-1-1 0,1-1 0,0 0 0,21-6 0,213-48 1699,102-41-141,398-137 521,-36 10-1574,-584 184-860,204-62-1596,-126 18-7112,-139 47 2438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29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599 231 6945,'0'0'14862,"-1"-5"-13391,0-5-1334,-1-1-1,2 0 0,-1 0 0,2 0 1,1-14-1,0 12-81,-1-1 1,-1 0-1,0 0 1,-3-15-1,2 27-62,1-1 0,-1 1 0,0-1 0,0 0 0,0 1-1,-1 0 1,1-1 0,0 1 0,-1 0 0,0 0 0,1-1 0,-1 1 0,0 1 0,0-1-1,0 0 1,-5-3 0,2 2-27,0 1 0,-1-1 0,1 1 0,-1 0 0,0 0-1,0 1 1,-9-2 0,-1 1-43,0 1 0,-1 1 0,1 0 0,0 2 0,-20 3 0,14 0 36,1 1 1,1 1-1,-1 1 1,1 1-1,0 1 0,1 0 1,0 2-1,-19 15 1,17-11-33,1 1 0,0 1 0,2 1 0,0 0 1,1 2-1,-21 31 0,31-40-4,1 0 0,0 0 0,1 1 0,1-1 0,0 1 0,-5 25 0,8-31-18,0-1 1,0 1 0,1 0 0,0 0 0,0 0-1,1 0 1,0 0 0,0 0 0,0 0 0,1-1 0,0 1-1,0 0 1,1-1 0,6 12 0,-4-11 35,1-1 0,-1-1 0,1 1 0,0-1 0,0 0 0,1 0 0,0-1 0,-1 0 0,1 0 1,1-1-1,-1 1 0,0-2 0,1 1 0,11 2 0,7 0 24,1 0 0,-1-2 0,30 0 0,-29-3-5,0 0 0,0-3 0,0 0 1,-1-1-1,0-2 0,0 0 1,0-2-1,0-1 0,-1-1 1,-1-1-1,0-2 0,0 0 1,-2-1-1,1-1 0,-2-1 0,21-20 1,-35 29-338,0 1-1,0-1 1,0-1 0,-1 1 0,-1-1-1,1 0 1,-1 0 0,4-9 0,-6 9-602,0 1 0,-1-1-1,0 1 1,-1-1 0,1 0 0,-1-9 0,0-10-4506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29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1220 0 3601,'0'0'6937,"-235"133"-5048,135-70 311,-11 12-207,-6 7-641,3 8-840,0 3-264,6 1-248,16-4-784,-5 33-1793,26-26-3200,10-16-464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29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304 275 9474,'0'0'3864,"-16"-31"-3616,-53-96-104,66 121-142,0-1 1,-1 1 0,0 0 0,0 0 0,-1 1 0,0-1 0,0 1 0,-6-5 0,8 9-3,1-1 1,-1 1 0,0 0 0,1 0-1,-1 0 1,0 1 0,0-1 0,0 1 0,0 0-1,1-1 1,-1 1 0,-5 1 0,2-1 5,2 1 3,0-1 0,0 1 0,0 0 0,0 0-1,0 1 1,0-1 0,1 1 0,-1 0 0,0 0 0,1 0 0,-1 1-1,1-1 1,0 1 0,0 0 0,0 0 0,0 0 0,0 0-1,1 0 1,-1 1 0,1-1 0,-3 7 0,-3 4 2,1 0 0,1 1 0,0 0 0,-6 23 0,8-18 9,0 1 1,2-1 0,0 37-1,2-53-12,0 0-1,0 0 1,0 0 0,1 0-1,0 0 1,0 0-1,0 0 1,0 0-1,1-1 1,-1 1 0,1 0-1,0-1 1,0 1-1,0-1 1,1 0-1,-1 1 1,6 4-1,-3-4 29,0-1-1,1 1 0,-1-1 0,1 0 0,0 0 0,0 0 0,0-1 0,0 0 0,0 0 0,9 1 0,3 0 54,-1-2 1,1 0-1,-1-1 1,1-1-1,-1 0 1,0-1-1,32-9 1,-16 0-119,0-2-1,0-1 1,-2-2 0,38-23 0,112-86-2653,-159 108 2029,100-74-4501,-12 3-1313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0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10570,'0'0'10394,"43"202"-9641,-22-109-449,1 10-184,-1 8-120,4 9-136,4 7-1081,13 29-3071,-6-26 447,-4-34-6377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561 355 9978,'0'0'7142,"-23"-28"-5874,-74-91-361,71 85-587,7 9-378,0 1 1,-1 1-1,-1 1 0,-26-20 0,41 37-2,0 1-1,-1 0 1,0 0-1,1 1 1,-1-1-1,-1 2 1,1-1-1,0 1 1,-1 0-1,1 1 1,-1-1-1,0 1 0,1 1 1,-1 0-1,0 0 1,1 0-1,-1 1 1,0 0-1,-10 3 1,12-2 61,-1 1 0,1-1 0,0 1 0,-1 1 0,1-1 0,1 1 0,-1 0 0,0 0 0,1 0 0,0 1 0,0 0 0,0 0 0,1 1 0,0-1 0,0 1 0,0 0 0,0 0 0,1 0 0,0 0 0,1 0 0,-4 13 0,0 3 45,0 1 0,2 0 0,1 0 0,0 0-1,2 31 1,1-44-33,1 1-1,0-1 1,1 1 0,0-1-1,0 0 1,1 0-1,1 0 1,-1 0 0,2 0-1,-1-1 1,1 0-1,1 0 1,0 0-1,0 0 1,1-1 0,0 0-1,0-1 1,1 1-1,0-1 1,0-1-1,0 0 1,14 8 0,-12-9-194,-1 0 0,1 0 0,0-1 1,1-1-1,-1 0 0,16 3 0,-23-5-114,1 0 1,-1-1-1,0 1 0,1-1 0,-1 0 0,0 0 0,1 0 0,-1-1 0,1 1 0,-1-1 0,0 0 0,0 0 1,1 0-1,-1 0 0,0 0 0,0-1 0,0 0 0,0 1 0,0-1 0,-1 0 0,1 0 0,-1-1 0,4-3 1,8-23-4617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0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10114,'0'0'4473,"271"42"-2568,-71-9-265,53 10-776,-11-4-376,-49-3-112,-57-6-208,-47-9-168,28 21-840,-20-9-1616,-12-9-4786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7586,'0'0'9091,"29"31"-6672,44 50-512,93 135 0,-131-164-1411,422 592 4439,-165-257-6210,-230-316-3498,-19-32-2703,-8-16-2876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360 205 1736,'0'0'10981,"-10"-28"-9458,-37-88 108,46 111-1486,-1 1-1,0 0 1,0 0-1,0 0 1,-1 1 0,1-1-1,-1 0 1,0 1-1,0 0 1,-1 0-1,1 0 1,0 0-1,-8-5 1,8 7-105,1 0-1,-1 0 1,0 0 0,1 1 0,-1-1 0,0 1 0,0 0 0,1-1 0,-1 1 0,0 0-1,0 1 1,1-1 0,-1 0 0,0 1 0,0-1 0,-3 3 0,-3 0-36,1 2 1,0-1 0,1 1 0,-1 0-1,1 1 1,0-1 0,0 2 0,1-1-1,-7 9 1,-2 4 33,0 0 0,2 1 0,1 1 0,0 0 0,1 1 0,2 0 0,0 0 0,1 1 0,2 0 0,0 0 1,1 1-1,2 0 0,0 0 0,1 43 0,2-61-25,0 0 0,0-1 0,1 1 1,0-1-1,0 1 0,0-1 0,1 1 1,0-1-1,0 0 0,0 1 0,5 8 0,-4-11-6,0 0-1,0 0 1,0 1 0,0-2-1,0 1 1,0 0-1,1-1 1,-1 0-1,1 1 1,0-1-1,0-1 1,0 1-1,0-1 1,0 1-1,0-1 1,6 1-1,-2 0-20,1-1-1,-1 0 1,1 0 0,0-1-1,0 0 1,-1 0-1,1-1 1,0 0 0,-1-1-1,1 0 1,-1 0 0,1 0-1,11-7 1,15-14-1376,-2-1 1,-1-1 0,55-58 0,-9-1-5616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2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3481,'0'0'8622,"15"23"-7505,-4-5-864,160 270 4084,2 85-409,-48-97-3269,-117-258-947,13 25-214,-20-42 101,0 1 0,0-1 0,0 1 0,1-1 0,-1 1 0,0-1 0,1 0 0,-1 1 0,1-1 0,2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147 2569,'0'0'23142,"0"0"-19244,0 0-2386,0 0-998,0 0 9,0 0-53,26 1-340,3 2-122,-5 0-8,-1-2 0,1 0 1,0-2-1,0 0 0,0-2 0,2-1 0,188-59 0,-169 47 0,0 1 0,1 2 0,0 2 0,1 3 0,0 1 0,2 2 0,-28 4 0,-18 0 0,1-1 0,-1 1 0,1 0 0,-1 0 0,0 1 0,1-1 0,-1 1 0,1 0 0,0 0 0,-1 0 0,1 0 0,-1 0 0,1 1 0,-1 0 0,1-1 0,-1 1 0,0 1 0,1-1 0,-1 0 0,0 1 0,0 0 0,0-1 0,0 1 0,0 1 0,0-1 0,0 0 0,-1 1 0,1-1 0,-1 1 0,0 0 0,0 0 0,0-1 0,0 2 0,0-1 0,-1 0 0,1 1 0,-2-1 0,-1-1 0,1 1 0,-1-1 0,1 1 0,-1 0 0,0-1 0,0 1 0,0-1 0,0 0 0,-1 1 0,1-1 0,-1 0 0,1 0 0,-1 0 0,0 0 0,0 0 0,0 0 0,0 0 0,0-1 0,0 1 0,-2 0 0,1 1 0,-46 40 0,3 2 0,2 2 0,2 2 0,2 2 0,2 2 0,-12 25 0,-157 309-819,136-219-2155</inkml:trace>
  <inkml:trace contextRef="#ctx0" brushRef="#br0" timeOffset="1079.36">2300 590 14963,'0'0'3069,"0"0"5510,0 0-5418,0 0-2384,0 0-138,0 0-54,0 4-100,-2 27-453,-1 0 1,-1 0 0,-2-1 0,-1 1 0,-2-1-1,0-1 1,-2 0 0,-2 0 0,0-1 0,-2 0-1,-2 0-32,-30 46 50,-4-1-1,-3-3 1,-22 18-50,12-18 0,-2-3 0,-4-3 0,-2-4 0,-3-2 0,-2-4 0,-3-3 0,-2-4 0,-2-3 0,-1-4 0,-2-4 0,-2-3 0,-1-5 0,-1-3 0,-2-4 0,-36 0 0,81-14 0,0-3 0,-1-2 0,1-2 0,-21-4 0,64 3 0,0 0 0,0 0 0,0-1 0,0 1 0,1-1 0,-1 0 0,1-1 0,0 1 0,-1-1 0,1 0 0,0 0 0,1 0 0,-1 0 0,0-1 0,1 1 0,0-1 0,0 0 0,0 0 0,0 0 0,1-1 0,-1 1 0,1-1 0,0 1 0,1-1 0,-1 0 0,1 0 0,0 1 0,0-1 0,0 0 0,1 0 0,0 0 0,0 0 0,0 0 0,0 0 0,1 0 0,0 0 0,0 0 0,1-1 0,10 24-327,-3 17-1413,-2 6-2434</inkml:trace>
  <inkml:trace contextRef="#ctx0" brushRef="#br0" timeOffset="1598.82">864 1394 25709,'0'0'4099,"0"0"-2750,0 0-778,0 0 44,-30 22-252,-101 72-302,-13-21-61,-283 68 0,420-138 0,0-1 0,0 1 0,0 0 0,0 0 0,0 0 0,1 1 0,0 0 0,-1 1 0,1 0 0,1-1 0,-1 2 0,1-1 0,0 1 0,0 0 0,0 0 0,1 0 0,0 0 0,1 1 0,-1 0 0,1 0 0,0 0 0,1 0 0,-1 0 0,2 0 0,-1 1 0,1-1 0,0 3 0,0 0 0,0 0 0,1 1 0,0-1 0,1 0 0,0 0 0,0 0 0,1 0 0,1 0 0,0 0 0,0 0 0,1 0 0,0-1 0,1 1 0,21 32 0,1-1 0,2-1 0,2-2 0,2-1 0,1-2 0,2 0 0,-16-17 0,1 0 0,0-2 0,1 0 0,0-1 0,2-2 0,0 0 0,0-1 0,1-2 0,0 0 0,1-2 0,0-1 0,0-1 0,1-1 0,0-1 0,-1-1 0,5-2 0,-72 6-404,0 3-1617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3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118 220 4969,'0'0'6577,"-46"-78"-6128,39 69-121,-4 3-200,-3-6-128,-1-24-809,1 0-1551,3-6-1601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2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0 8178,'0'0'5073,"-100"271"-3505,43-90-888,-14 45-680,10-31-2056,8-38-4570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7:36:33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1753 3441,'0'0'8108,"33"3"-6762,-6 0-1070,198 31 1659,305 78 3066,264 74-2678,-384-101-1488,-295-69-735,185 2 0,-257-17-65,-10 0-51,55-6-1,-77 3 77,0 0-1,0 0 1,0-1-1,0-1 1,0 0-1,-1 0 1,0-1-1,17-11 0,3-4 222,-2-2 0,0 0 0,-1-2-1,-2-1 1,25-30 0,-46 49-249,0-1-1,0 1 1,0-1 0,-1 0-1,0 0 1,-1-1 0,1 1 0,-1 0-1,-1-1 1,1 0 0,-2 1 0,1-1-1,-1 0 1,0 1 0,0-1 0,-1 0-1,-2-8 1,0-1-6,-2 0 1,0 1-1,-1-1 1,-1 1-1,0 0 1,-14-21-1,-72-111-14,-87-155 75,97 138-73,-100-287 0,171 407 6,2 0 1,2 0 0,2 0-1,2-1 1,3-63 0,1 98-21,1 1 0,0-1 0,0 1 0,1-1 0,1 1 0,-1 0 0,2 0 0,0 0 0,0 0 0,0 0 0,1 1 0,8-10 0,-5 7 0,2 1 0,0 0 0,0 0 0,1 1 0,0 1 0,1 0 0,0 0 0,13-7 0,0 4 0,-1 0 0,2 1-1,-1 2 1,1 1 0,1 1-1,0 1 1,0 1 0,0 1-1,29 1 1,-24 2-3,90 2-22,-109 0 22,0 1 1,0 0 0,0 1 0,0 0 0,0 1 0,-1 1 0,14 6 0,-1 4 56,0 2 0,0 0 1,-2 2-1,0 0 1,-1 1-1,-1 2 0,29 39 1,3 13 265,52 96 1,148 339 1294,-91-169-294,27-14 680,-159-284-1897,-16-24-103,-1 1 0,-1 0 0,16 36 0,-29-57-13,1 1 0,-1-1 0,0 1 0,0-1 0,-1 1-1,1 0 1,0 0 0,0-1 0,-1 1 0,1 0 0,0 0 0,-1 0 0,1 0 0,-1 1-1,1-1 1,-1 0 0,0 1 0,1-1 0,-1 1 0,-3-1 0,-44-3-4182,28 3-819,-31-2-11588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4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9 8250,'0'0'8610,"-25"21"-9403,-4-21-647,-10 0-1360,-29-6-2682,4-18-863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4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5641,'0'0'1705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5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1088 25 2673,'0'0'5249,"-182"-24"-10346</inkml:trace>
  <inkml:trace contextRef="#ctx0" brushRef="#br0" timeOffset="1">282 197 6233,'0'0'4009,"-200"102"-4009,182-87-56,4 0-1376,-4-3-505,-14 0-999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0 1400,'0'0'4564,"-9"28"-3525,-28 90-204,31-97-557,1 1 1,1 0-1,1 1 1,1-1-1,1 1 0,2 34 1,1-4-868,-2 18-1423,2-4 741,-15 120 1,5-106 2404,4 150 0,5-135-709,2-28-461,16 87 0,-10-88-2207,3 89 1,-12-22-7,0-87 1813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8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7786,'0'0'11562,"253"-9"-10442,-153 9-696,7 0-344,-3 0-80,-12 0-320,-10-3-1160,-14-9-1793,-22 0-1280,-21 0-480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8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6425,'0'0'1119,"-11"28"98,4-10-954,-68 191 2634,60-158-2160,-93 362 569,105-389-1278,0-1 0,1 30 0,1-52-21,1 0 0,0 1 0,0-1 0,0 0 0,0 0 0,0 1 0,0-1 0,1 0 0,-1 0 0,0 0 0,1 0 0,-1 1 0,1-1 0,-1 0-1,1 0 1,-1 0 0,1 0 0,0 0 0,-1 0 0,1 0 0,0 0 0,0 0 0,0 0 0,0-1 0,0 1 0,1 0 0,1 0 7,1 0 1,-1 0 0,1-1-1,-1 1 1,1-1-1,-1 0 1,8-1 0,-8 1-12,6-1 6,-1 0-1,0-1 0,0 0 0,0-1 0,0 0 0,0 0 0,-1 0 0,1-1 1,-1 0-1,0-1 0,0 0 0,12-11 0,7-7-103,38-48 1,-58 64 68,24-29-348,-3 0 0,34-58-1,-49 73 353,-2 0-1,0 0 1,-2-1-1,0 0 1,-1-1-1,6-37 1,-8 191 2046,-3 576 819,-2-678-2793,-1-1-1,-1 1 0,-1 0 0,-2-1 0,-16 54 0,20-79-59,-1 1-1,1-1 1,-1 0-1,0 1 0,0-1 1,0 0-1,0 0 1,-1 0-1,1-1 1,-1 1-1,0-1 0,1 1 1,-1-1-1,0 0 1,0 0-1,-1 0 1,1 0-1,0-1 1,-1 1-1,1-1 0,-1 0 1,1 0-1,-1 0 1,1-1-1,-1 1 1,0-1-1,1 0 0,-1 0 1,0 0-1,0 0 1,-4-2-1,-2 1-32,0-1-1,1-1 0,-1 0 1,0 0-1,1-1 1,0 0-1,0 0 0,0-1 1,0-1-1,-8-6 1,2 0 6,1-1 0,0-1 0,1 0 0,0 0 0,-19-30 0,27 34 14,-1 1 0,2-1 0,-1 0 1,1-1-1,1 1 0,0-1 1,0 1-1,1-1 0,0 0 0,1 0 1,1-19-1,0 24-65,2-1 0,-1 1 0,1 0 0,0 0 0,0 0 0,1 0 0,0 0 0,0 0-1,0 1 1,1-1 0,-1 1 0,1 0 0,1 0 0,-1 0 0,10-7 0,9-7-339,2 0-1,28-16 0,-34 23 133,308-178-2887,15 26 4227,-278 137-330,1 3 0,1 2 1,76-14-1,-122 33-142,0 1 0,29 0 0,-48 3-538,-1-1 1,1 0-1,-1 0 1,1 0-1,-1 0 1,1 0-1,-1 1 1,1-1-1,-1 0 1,0 0-1,1 1 1,-1-1-1,1 0 1,-1 1-1,0-1 0,1 0 1,-1 1-1,0-1 1,0 1-1,1-1 1,-1 0-1,0 1 1,0-1-1,0 1 1,1-1-1,-1 1 1,0-1-1,0 1 1,0-1-1,0 1 1,0-1-1,0 1 1,0 0-1,0 22 605,-1-14-387,1 284 1870,1-272-2107,0 0 0,2-1 0,0 1 0,1-1 0,1 0 0,1 0 0,10 24 0,-10-29-48,1-1 0,1-1-1,0 1 1,1-2 0,0 1 0,0-1-1,2 0 1,0-1 0,0 0 0,18 13-1,-25-21-220,1 0-1,0 0 0,0 0 1,0-1-1,0 0 0,0 0 1,1 0-1,-1 0 0,1-1 1,-1 0-1,1 0 0,-1-1 1,9 1-1,-13-1 83,0-1 0,0 1 1,0 0-1,0-1 0,0 1 1,0-1-1,0 1 0,0-1 0,0 0 1,0 1-1,0-1 0,-1 0 1,1 0-1,0 1 0,0-1 0,-1 0 1,1 0-1,-1 0 0,1 0 1,-1 0-1,1 0 0,-1 0 0,1 0 1,-1 0-1,0 0 0,0 0 1,1 0-1,-1 0 0,0 0 0,0 0 1,0-3-1,0-42-2464,-1 34 1648,-2-50-2445,-15-1-120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9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1 4993,'0'0'2289,"-89"213"-1017,46-110 544,-3 11-343,-8 3-745,-3 7-512,-7-4-216,-18 22-792,11-31-1529,17-33-1704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9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7466,'0'0'5729,"214"184"-5729,-164-139-184,14-9-1185,-14-9-2215,-4-21-3378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49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0 10882,'0'0'4883,"13"8"-4990,37 26-907,-49-33 927,1 0-1,-1 1 0,0-1 0,0 1 1,1-1-1,-1 1 0,0 0 0,-1-1 1,1 1-1,0 0 0,0 0 0,-1-1 0,1 1 1,-1 0-1,1 0 0,-1 0 0,0 0 1,0 0-1,0 0 0,0 0 0,0-1 1,0 1-1,0 0 0,-1 0 0,1 0 0,-1 0 1,0 2-1,-2 1-140,1 0 0,-1 0 0,0-1 0,0 1 0,0-1 0,-7 8 1,-6 4-106,-2-1 1,-27 19 0,30-24 526,1 0 1,0 1-1,0 1 0,1 1 1,-16 19-1,27-30-36,1 1-1,-1 0 1,1 0 0,0 0-1,0 0 1,0 0 0,0 0-1,0 0 1,0 0 0,1 0-1,-1 0 1,1 0 0,0 1-1,1 4 1,-1-7-100,0 0-36,0-1 0,1 1-1,-1 0 1,1 0 0,-1-1-1,1 1 1,-1 0 0,1-1-1,0 1 1,-1-1 0,1 1-1,0 0 1,-1-1 0,1 1-1,0-1 1,0 0 0,0 1 0,-1-1-1,1 0 1,0 1 0,0-1-1,0 0 1,0 0 0,-1 0-1,1 0 1,0 0 0,0 0-1,0 0 1,1 0 0,36 1-97,-29-2 81,2 0-166,0 0 0,0-1 0,0-1 1,0 0-1,0 0 0,0-1 0,-1 0 1,20-12-1,-17 9-60,1 1 0,-1 0 0,1 1 0,19-4 0,-32 8 234,0 1 1,0-1 0,0 1-1,0 0 1,0 0 0,0-1-1,0 1 1,0 0 0,0 0-1,0 0 1,0 0 0,0 1-1,0-1 1,0 0 0,1 0-1,-1 0 1,0 1-1,0-1 1,0 1 0,0-1-1,-1 1 1,1-1 0,0 1-1,0 0 1,0-1 0,0 1-1,0 0 1,-1-1 0,2 3-1,-1 0 102,0 0 0,0 0 0,-1 0 0,1 0 0,-1 0 0,0 0-1,0 0 1,0 5 0,0 3 38,0 478 2575,0-485-2901,0 1 1,1-1-1,-1 0 1,1 1-1,0-1 1,2 5-1,-2-8 140,-1-1 0,0 1 0,0-1-1,0 0 1,0 1 0,1-1-1,-1 1 1,0-1 0,0 0 0,1 1-1,-1-1 1,0 0 0,0 0-1,1 1 1,-1-1 0,0 0 0,1 0-1,-1 1 1,1-1 0,-1 0-1,0 0 1,1 0 0,-1 1-1,1-1 1,-1 0 0,0 0 0,2 0-1,-1-1-3,-1 1 0,1-1 0,0 1 0,0-1 0,0 0-1,0 1 1,0-1 0,-1 0 0,1 0 0,0 0 0,-1 0-1,1 1 1,-1-1 0,1 0 0,-1 0 0,1 0 0,0-2-1,15-35-1292,16-58-1,-23 65 787,1 0 0,2 1-1,1 0 1,18-31 0,-30 60 543,21-28-102,-21 28 120,0 0 0,0 0-1,0 0 1,0 0 0,1 0 0,-1 1 0,1-1 0,-1 0 0,0 1 0,1-1 0,-1 1 0,1-1 0,-1 1 0,1-1 0,0 1 0,-1 0 0,1 0 0,-1 0 0,3 0 0,-3 0 5,-1 0 0,0 0 0,1 1-1,-1-1 1,1 0 0,-1 0 0,0 0 0,1 0 0,-1 1-1,0-1 1,1 0 0,-1 0 0,0 1 0,1-1 0,-1 0 0,0 0-1,0 1 1,1-1 0,-1 0 0,0 1 0,0-1 0,1 0 0,-1 1-1,0-1 1,0 1 0,0-1 0,0 0 0,0 1 0,1 0-1,2 18 422,0 0 0,0 1-1,-2 0 1,-1-1-1,-2 28 1,1 4-56,1-34-336,0-1 2,0 1-1,-5 32 0,5-46-131,-1 0-1,0 1 1,1-1-1,-2 0 1,1 1-1,0-1 0,0 0 1,-1 0-1,0 0 1,0 0-1,0 0 1,0-1-1,0 1 1,0-1-1,-1 1 1,1-1-1,-1 0 0,0 1 1,1-2-1,-5 3 1,3-2-177,0-1 0,-1 0 0,1 0 0,0 0 0,-1-1 0,-4 0 0,-24 1-2664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6:3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1326 39 12283,'0'0'13659,"0"0"-9659,0 0-3102,0 0-179,0 0-39,0 0-239,-14-5-355,-94-21-85,-598 20-1,705 6 0,0 0 0,0-1 0,-1 1 0,1 0 0,0 0 0,0-1 0,-1 1 0,1 0 0,0 0 0,0 0 0,-1 1 0,1-1 0,0 0 0,-1 0 0,1 1 0,0-1 0,0 1 0,0-1 0,0 1 0,-1-1 0,1 1 0,0 0 0,0 0 0,0-1 0,0 1 0,0 0 0,1 0 0,-1 0 0,0 0 0,0 0 0,0 0 0,1 0 0,-1 0 0,1 1 0,-1-1 0,1 0 0,-1 0 0,1 0 0,0 1 0,-1-1 0,1 0 0,0 0 0,0 2 0,-1 192 0,1-172 0,1-1 0,2 1 0,0 0 0,1-1 0,1 0 0,1 0 0,1 0 0,1-1 0,1 0 0,1 0 0,4 6 0,187 286-111,-135-199-785,-8-11-1482</inkml:trace>
  <inkml:trace contextRef="#ctx0" brushRef="#br0" timeOffset="1337.11">793 25 11218,'0'0'3549,"0"0"5348,0 0-5087,0 0-2299,0 0-518,0 0-175,4 12-165,15 35-121,-14-35-159,-17-5 40,-484 252-413,388-199 0,-86 58 0,192-115 0,1-1 0,0 0 0,0 0 0,0 1 0,0-1 0,0 1 0,0-1 0,1 1 0,-1-1 0,1 1 0,0-1 0,0 1 0,0 0 0,0-1 0,0 1 0,0-1 0,1 1 0,-1-1 0,1 1 0,0-1 0,0 1 0,0-1 0,0 0 0,0 1 0,0-1 0,1 0 0,-1 0 0,1 0 0,-1 0 0,1 0 0,0 0 0,0 0 0,0-1 0,0 1 0,0 0 0,0 0 0,350 519 0,-346-512 0,0 0 0,1 0 0,0 0 0,0-1 0,1 0 0,0-1 0,0 0 0,1 0 0,0-1 0,0 0 0,1 0 0,0-1 0,0 0 0,0-1 0,1 0 0,-9-3 0,-1 0-1,1 0 1,-1 0 0,1 0 0,-1 0-1,1 0 1,-1 0 0,0 1 0,0-1-1,0 0 1,0 1 0,0-1 0,0 1-1,0-1 1,0 1 0,0 0 0,-1-1-1,1 1 1,0 0 0,-1-1-1,0 1 1,1 0 0,-1 0 0,0 0-1,0-1 1,0 3 0,2 6-37,6 34-427,-7 8-1020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50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 5297,'0'0'9154,"-18"159"-9154,25-105-304,25-9-1224,4-18-3369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50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1 10170,'0'0'5945,"-150"108"-10578,93-84-504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50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 8690,'0'0'3869,"5"34"-2734,19 112-573,-21-133-527,0 0-1,0-1 0,2 1 0,-1-1 0,2 0 0,0 0 0,11 17 1,-3-5-13,1 1-23,10 17-5,32 77 1,-51-105-60,-1 1 0,0 0 0,-2 0 0,0 0 0,0 1 0,-2-1 0,1 1 0,-2-1 0,-2 26 0,0-35 46,0 0 0,0 0 0,0 0 0,-1-1 0,0 1 1,0-1-1,0 1 0,0-1 0,-1 0 0,0 0 0,0-1 0,-1 1 1,1-1-1,-1 0 0,0 0 0,0 0 0,0-1 0,-1 1 1,1-2-1,-9 4 0,-3 2 72,0-1 0,-1 0-1,0-2 1,0 0 0,-31 3 0,-34-4 3365,95 3-2382,47 15-479,0-3 1,2-2-1,0-3 0,0-3 0,81 5 1,320-9-501,-281-9-1905,-38 2-2340,-18 0-2544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51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9786,'0'0'3737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09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8674,'0'0'6753,"229"30"-4912,-130-27-873,12-3-584,7 0-384,-4 0-32,11 0-1096,-33-15-1633,-24-3-2848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6.9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7402,'0'0'7969,"-25"175"-7417,18-103-208,-1 0-191,5-3-153,-4-6 0,3-2-753,-3-7-399,4-12-632,-1-12-1881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7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6521,'0'0'8978,"229"3"-7481,-158-3-769,4 0-464,7 0-264,0 0 0,11-12-1937,-18-9-3304,-22-9-3064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7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5665,'0'0'8726,"16"23"-7855,56 75-258,-20-35-74,-41-51-432,-1 0 1,0 1-1,13 23 1,-20-29-126,0-1 1,-1 0-1,0 1 1,0 0-1,-1 0 1,1-1-1,-2 1 1,1 0 0,-1 0-1,0 0 1,-1 9-1,0-9-33,-1-1 1,0 1-1,0-1 0,-1 1 1,0-1-1,0 0 0,0 0 0,-1 0 1,1-1-1,-1 1 0,-1-1 0,1 0 1,-10 9-1,-11 7-246,-42 30-1,46-36 98,-166 106-1177,186-121 1372,0 1-1,0-1 0,1 1 0,-1 0 1,0-1-1,0 1 0,0 0 1,0 0-1,1 0 0,-1-1 0,0 1 1,1 0-1,-1 0 0,1 0 1,-1 0-1,1 0 0,-1 0 0,1 0 1,-1 2-1,1-2-8,1-1 0,-1 1 1,0 0-1,0-1 0,0 1 0,1 0 1,-1-1-1,0 1 0,1 0 0,-1-1 0,1 1 1,-1 0-1,1-1 0,-1 1 0,1-1 1,-1 1-1,1-1 0,-1 1 0,1-1 1,0 0-1,0 1 0,5 2-31,0 0-1,0-1 1,0 0 0,11 2 0,-16-4 60,40 7 1,1-2 1,1-1-1,59-4 0,-53-1-17,-32 1-207,-1-1 0,0-1 1,1 0-1,-1-2 0,26-8 0,-21 5-1680,34-20 1,-5-5-2678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8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6897,'0'0'4049,"192"12"-2872,-117-9-569,-3-3-464,27 0-144,-20-3-1793,-22-12-3112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8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7466,'0'0'4973,"36"13"-4421,115 46-221,-137-53-220,0 0 0,0 1 0,-1 1 0,21 15 0,-29-18-41,0 0 1,0 0 0,-1 0-1,0 0 1,0 0 0,0 1-1,0 0 1,4 10-1,-6-11-38,-1-1-1,1 0 1,-1 1-1,0-1 1,0 1-1,0-1 0,0 1 1,-1-1-1,0 1 1,0 0-1,0-1 1,0 1-1,-2 6 0,1-8-32,0 0-1,0 1 0,-1-1 1,1 0-1,-1-1 0,1 1 1,-1 0-1,0 0 0,0-1 1,0 1-1,0-1 0,-1 0 1,1 1-1,-1-1 0,1 0 1,-1 0-1,0-1 0,-5 3 1,-6 2-133,-1-1 1,0 0-1,0-1 1,0-1 0,-1-1-1,1 0 1,-31-1 0,46 1 21,1-1 0,-1 0 1,0 0-1,1 0 0,-1 0 1,1 0-1,-1-1 0,1 1 1,0 0-1,-1 0 0,1 0 1,0 0-1,-1 0 0,1-1 1,0 1-1,0 0 1,1 0-1,7 5-56,7 6 104,-1-1 0,0 2 0,0 0 0,-2 1 1,1 0-1,16 24 0,-28-34 102,0-1 0,-1 0 0,1 1 0,-1-1 0,0 0 0,0 1 0,0 0 0,-1-1-1,1 1 1,-1-1 0,0 1 0,0 0 0,0-1 0,0 1 0,-1 0 0,1-1 0,-1 1 0,0-1 0,0 1 0,0-1 0,-1 1 0,1-1 0,-1 0-1,0 0 1,0 0 0,0 0 0,0 0 0,-1 0 0,1 0 0,-1-1 0,1 1 0,-1-1 0,0 0 0,0 0 0,-6 3 0,-4 3-258,0-1 1,-1 0-1,0-1 1,0-1-1,-1 0 1,-20 4-1,32-9 22,1 1-1,0-1 1,-1 0-1,1 0 1,0 0 0,0 0-1,-1 0 1,1-1-1,0 1 1,-4-2-1,-14-16-3307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8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29974,'0'0'1233,"0"0"-1233,0 0-1529,0 0 865,0 0-488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8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3353,'0'0'8514,"185"51"-7146,-121-41-368,-3 2-648,0-6-352,10-6-512,-18 0-1969,-13-12-3472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9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1 3137,'0'0'16906,"-6"16"-16191,2-5-583,-3 7 108,1 1 0,0 0 0,2 0 0,-5 36 0,7-26-79,0 0 0,2 0 0,2 0 0,0 0 0,2 0 0,1 0 1,2-1-1,15 44 0,-12-48-153,-1 0 1,0 1-1,-2 0 1,-1 0 0,-1 0-1,3 49 1,-8-72-8,-1 1 0,1-1 1,0 0-1,-1 1 1,0-1-1,1 0 0,-1 0 1,0 1-1,0-1 0,0 0 1,0 0-1,-1 0 1,1 0-1,-1 0 0,1-1 1,-1 1-1,1 0 0,-1-1 1,0 1-1,0-1 0,0 1 1,0-1-1,0 0 1,0 0-1,0 0 0,0 0 1,-1 0-1,1 0 0,0-1 1,-1 1-1,-2-1 1,-10 3-83,0-1 0,0-1 0,-28-1 0,27 0-167,9 0-96,0 0 0,0 0 0,0-1 0,0 0 0,1 0 1,-1-1-1,0 0 0,-10-4 0,13 4-68,0-1 0,0 1 0,1-1 0,-1 0 0,1 0 0,0 0 0,0 0 0,0 0 0,0-1 0,1 1 0,-1-1 0,1 0 0,0 0 0,0 0 0,0 0 0,-1-7 0,-3-10-1656,1-1 0,-3-27-1,0-48-4259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29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1744,'0'0'4585,"214"12"-3464,-143-3-329,0 3-264,-7 3-464,-6-3-64,-16-5-848,-27-4-1769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0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1256 0 2016,'0'0'10507,"-26"32"-8939,-90 106-302,43-59 370,-3-2 1,-118 91 0,147-129-1285,-316 251 687,226-182-1714,125-99 392,-19 16-911,-40 24 1,59-42-493,-1-1 1,1 0-1,-26 8 0,4-10-5123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0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1 376,'0'0'14406,"-15"25"-13829,-53 80-355,61-95-203,-1 1 1,0-2 0,-1 1-1,0-1 1,0-1 0,-1 0-1,-20 14 1,-3 1 3,9-5-21,16-12 1,0-1-1,0 1 0,0 0 0,1 1 0,0 0 0,0 0 0,0 0 0,1 1 1,-6 11-1,11-18-4,1 0 0,0 0 0,-1 0 0,1 0 0,0 1 0,0-1 0,0 0 0,0 0 0,0 0 0,0 0 0,0 0 0,0 1 0,1-1 0,-1 0 0,0 0 0,1 0 0,-1 0 0,0 0 0,1 0 0,0 0 0,-1 0 0,1 0 0,0 0-1,-1 0 1,1 0 0,0 0 0,0 0 0,0-1 0,0 1 0,-1 0 0,1-1 0,0 1 0,0-1 0,1 1 0,-1-1 0,0 1 0,2 0 0,5 1 14,1 1 0,-1-1 0,1-1 0,9 2-1,-7-2 4,83 8 60,132-3 1,-16-2-96,-130-1-2696,-80-3 2641,0 0-1,0 0 0,1 0 1,-1 0-1,0 0 0,0 0 0,1 0 1,-1 0-1,0 0 0,0 0 0,1 0 1,-1 0-1,0 0 0,0-1 1,0 1-1,1 0 0,-1 0 0,0 0 1,0 0-1,0 0 0,1-1-75,-1 1 75,0 0 0,0 0 1,0-1-1,0 1 0,1 0 0,-1 0 1,0 0-1,0-1 0,0 1 0,0 0 1,0 0-1,0-1 0,0 1 1,0 0-1,0 0 0,0-1 0,0 1 1,0 0-1,0 0 0,0-1 0,0 1 1,0 0-1,0 0 0,0 0 1,0-1-1,0 1 0,-1 0 0,1-7-948,0 1 337,-1-1 0,0 0 0,-1 0-1,1 0 1,-1 1 0,0-1 0,-1 1 0,0 0 0,0-1-1,-4-5 1,-18-30-17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0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1 64,'0'0'13419,"-107"214"-11635,82-148-535,0 0-553,0-3-584,4-9-112,-4-5-1161,0-28-983,4-15-1985,3-6-856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1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4881,'0'0'6809,"-46"160"-4760,21-91 199,4 9-511,3 6-641,4-2-440,-1-1-360,5-6-144,-5-6-152,-6 1-1192,0-19-2041,-4-18-3120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3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7338,'0'0'10378,"-32"175"-9442,32-85-632,0 6-128,0-2-176,0-10-112,0-6-696,0-9-968,0-15-145,0-32-487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3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 1 2216,'0'0'8492,"19"34"-7300,64 112-159,-70-124-740,-1 1-1,-1 0 1,12 38-1,-20-46-256,0 0 1,-1 0-1,-1 0 1,0 0-1,-2 19 1,0-25-52,0-1-1,-1 1 1,-1-1 0,1 1 0,-1-1 0,0 0-1,-1 0 1,0 0 0,-1 0 0,1-1 0,-1 0-1,-1 0 1,1 0 0,-1 0 0,-10 8 0,-12 9-72,-1 0 0,-41 24 0,60-41 81,-28 15-4,-13 11 18,50-33-11,1 0 0,0 0 0,0 1 0,0-1 0,0 0 0,0 0 0,0 0 0,0 0 0,0 1 0,0-1 0,0 0 0,0 0 0,0 0 0,-1 0 0,1 1 0,0-1 0,0 0 0,0 0 1,0 0-1,1 0 0,-1 1 0,0-1 0,0 0 0,0 0 0,0 0 0,0 1 0,0-1 0,0 0 0,0 0 0,0 0 0,0 0 0,0 0 0,1 1 0,-1-1 0,0 0 0,0 0 0,0 0 0,0 0 0,0 0 0,1 0 1,-1 0-1,0 1 0,0-1 0,0 0 0,0 0 0,1 0 0,-1 0 0,0 0 0,0 0 0,0 0 0,0 0 0,1 0 0,-1 0 0,0 0 0,0 0 0,0 0 0,1 0 0,-1 0 0,0 0 0,0 0 0,0 0 1,0 0-1,1-1 0,-1 1 0,0 0 0,0 0 0,17 1-151,28 0-46,-20 0 17,-1-1 0,0 0 1,0-2-1,0-1 0,32-8 0,-6-6-2217,68-34 1,-51 16-1442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3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8714,'0'0'5921,"68"193"-5185,-47-142-536,-7 0-200,-7 3-616,-7 21-1040,-10-14-1977,-22-10-592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8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1934 60 28230,'0'0'1615,"0"0"-1011,0 0-156,0 0 112,-19 26-50,-66 83-129,79-102-350,0 0 0,-1 0 0,0 0 1,0-1-1,0 0 0,-1-1 0,0 1 0,0-2 0,0 1 0,-1-1 0,1 0 0,-4 0-31,-5 4 23,-119 42-11,-1-5-1,-26 0-11,122-34 0,-301 78 0,-91 1 0,358-80 0,-1-2 0,0-4 0,-2-4 0,34-2 0,43 1-40,0-1-1,0 1 1,0 0 0,0 0-1,0 0 1,0-1 0,0 1-1,0 0 1,1-1 0,-1 1-1,1 0 1,-1-1 0,1 1-1,-1-1 1,1 1 0,0-1-1,0 1 1,0-1 0,0 0-1,0 1 1,0-1 0,0 1-1,0-1 1,0 1 0,1-1-1,-1 1 1,1-1 0,-1 1-1,2-2 41,11-30-2359</inkml:trace>
  <inkml:trace contextRef="#ctx0" brushRef="#br0" timeOffset="417.95">526 1 29638,'0'0'1303,"0"0"-780,0 0-180,-26 26 134,-89 90-98,-63 104-275,163-201-104,-21 28 0,2 1 0,2 2 0,2 1 0,-8 25 0,34-67 0,0 0 0,1 0 0,0 0 0,1 1 0,0-1 0,0 1 0,1-1 0,1 1 0,-1-1 0,1 1 0,1 0 0,0-1 0,0 1 0,1-1 0,1 1 0,-1-1 0,1 0 0,3 7 0,6-5 0,0 0 0,0 0 0,0-1 0,2-1 0,-1 0 0,1-1 0,0 0 0,1-1 0,-1-1 0,2 0 0,-1-1 0,0-1 0,1 0 0,0-1 0,2-1 0,81 13 0,2-5 0,-1-4 0,94-6 0,-92-1 0,-95 1-1,1-1-81,0 0-1,-1 1 1,1 0 0,0 0-1,0 1 1,0 0-1,0 0 1,-1 1 0,1 0-1,-1 0 1,1 1-1,-1 0 1,0 0 0,0 1-1,0 0 1,0 0-1,1 2 83,0 14-2535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3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5353,'0'0'10418,"132"69"-10170,-57-54-104,14-6-144,4-9-272,-1 0-896,26 0-1032,-29-6-1801,-21-9-1000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4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9642,'0'0'4049,"247"12"-4049,-144-24-2449,-14-9-5296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2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236 109 208,'0'0'4740,"2"-16"-3693,3-5-637,-3 10 188,0 0-1,0-1 1,-1 1-1,-1-15 2074,-1 41-1276,-8 28-158,-3 0 0,-18 45 0,3-11 27,16-42-1017,-86 288 1818,76-238-4143,-19 160 1,39-207-2397,1-30 1873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1:32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635 1 2192,'0'0'5874,"-30"14"-4614,-101 52 46,112-55-951,0 1 0,1 0 0,0 2 1,0 0-1,2 1 0,0 0 0,-27 36 1,25-30-138,-11 15-27,0 1 1,3 2-1,1 1 0,-35 77 0,47-85-398,1 0 1,2 0-1,1 1 0,2 1 0,1-1 0,2 1 0,-1 44 0,5-76 168,0 0-1,0 0 1,1 0-1,-1-1 0,0 1 1,1 0-1,-1 0 0,1-1 1,0 1-1,-1 0 1,1-1-1,0 1 0,0-1 1,0 1-1,0-1 1,1 1-1,-1-1 0,0 0 1,0 0-1,1 1 0,-1-1 1,1 0-1,-1 0 1,1-1-1,0 1 0,-1 0 1,1 0-1,0-1 0,-1 1 1,1-1-1,0 1 1,0-1-1,-1 0 0,1 0 1,3 0-1,-1 0 24,0 1-1,1-2 1,-1 1-1,0 0 1,0-1-1,0 0 1,0 0-1,0 0 1,0-1-1,0 1 1,0-1-1,0 0 1,-1 0-1,8-5 1,-4 1-40,0-1 0,-1 0 1,0 0-1,0-1 1,0 0-1,-1 0 0,0 0 1,-1-1-1,0 1 0,0-1 1,0 0-1,-2 0 0,1-1 1,-1 1-1,0 0 0,-1-1 1,0 1-1,0-1 0,-1 0 1,-1 1-1,-1-15 0,0 20 68,1 1-1,-1-1 1,0 0-1,0 0 1,-1 1-1,1-1 0,-1 1 1,1 0-1,-1 0 1,0 0-1,0 0 0,-1 0 1,1 1-1,-1-1 1,1 1-1,-1 0 0,0 0 1,1 0-1,-1 1 1,-6-2-1,-6-3-50,-1 1 0,0 1 0,-23-3 1,-1 3-1219,1 4-1673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0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303 113 2377,'0'0'7214,"-16"-18"-5359,-52-55-221,45 51 454,23 22-2044,0 0 1,0 0-1,0 0 1,-1 0 0,1 0-1,0 0 1,0 1 0,0-1-1,-1 0 1,1 0 0,0 0-1,0 0 1,0 0 0,0 0-1,-1 0 1,1 0-1,0 0 1,0 0 0,0 1-1,0-1 1,0 0 0,-1 0-1,1 0 1,0 0 0,0 0-1,0 1 1,0-1 0,0 0-1,0 0 1,0 0 0,0 1-1,0-1 1,0 0-1,0 0 1,-1 0 0,1 0-1,0 1 1,0-1 0,0 0-1,0 0 1,1 0 0,-1 1-1,0-1 1,0 0 0,0 0-1,0 0 1,0 1-1,0-1 1,0 0 0,0 1 120,-86 775 5034,7-61-2033,52-72-1487,28-620-1659,0 0 0,2 0 0,0 0 0,2 0 0,0-1 1,1 0-1,19 43 0,-21-61-1016,-1-11 541,-1-17-321,-2 22 580,3-38-3419,14-70 0,51-207-7350,-32 158 4997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1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0 103 5785,'0'0'6854,"31"-7"-4755,-28 7-2026,67-16 2317,134-12 0,913-12 2114,-900 35-4035,1055-2 962,-849 8-1207,888 11-13,-222 9-6,-570-7-117,69-8-11,380 14-215,674 82 178,-1533-95-106,124 11-104,-175-11 87,106 27 0,-144-28 16,-2 1 0,1 1 0,-1 0 0,0 1 0,19 13 0,-27-15 27,-1 0 0,0 0 0,0 1-1,-1-1 1,0 2 0,0 0 0,-1 0 0,0 0 0,-1 0-1,6 12 1,-11-15 68,1-1 0,-1 1 0,0 0 0,0 0 0,-1 0 0,0 0 0,0 0 0,-2 12 0,1 9 31,-40 910 2228,26-707-2103,11-58-509,3-70-1401,1-92 1224,-1-1 1,0 0-1,-1 0 0,0 0 1,0 0-1,-1 0 0,0 0 1,0-1-1,-8 13 0,6-13-788,0 0 0,-1 0 1,0-1-1,0 0 0,-11 9 0,-24 11-5892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1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1 211 5593,'0'2'10426,"0"-2"-10365,0 1-1,0-1 0,0 1 0,1-1 0,-1 1 0,0-1 0,0 1 1,1-1-1,-1 1 0,0-1 0,1 1 0,-1-1 0,0 1 0,1-1 1,-1 0-1,1 1 0,-1-1 0,1 0 0,-1 1 0,1-1 0,-1 0 1,1 0-1,-1 1 0,1-1 0,-1 0 0,1 0 0,-1 0 0,1 0 1,-1 0-1,2 0 0,28 7 655,1-2 1,0-1 0,0-1-1,32-2 1,548-25 2852,-10-45-2241,-225 22-394,1098-47 913,-3 85-1291,-1332 10-509,1663 109 133,-672-13-2080,-961-89-1661,-63 5-4275,-56-4-41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2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22 240,'0'0'14679,"31"-3"-13056,100-11-813,-27 10-442,-78 4-263,-21 0-68,-1 0 0,1 0-1,0 0 1,-1 1 0,1 0 0,-1 0-1,1 0 1,-1 0 0,0 1-1,1 0 1,-1-1 0,0 2 0,0-1-1,0 0 1,0 1 0,-1 0 0,1 0-1,-1 0 1,1 0 0,-1 0 0,0 1-1,0-1 1,-1 1 0,1 0-1,-1 0 1,0 0 0,0 0 0,0 0-1,0 1 1,-1-1 0,0 0 0,0 1-1,0-1 1,0 7 0,0 3 70,0 1 0,-1 0 0,-1 0-1,0 0 1,-1 0 0,-1-1 0,0 1 0,-1-1 0,0 0 0,-13 26 0,-3-2-82,-2 0 1,-37 48-1,36-52-840,-2-2 0,0-1-1,-58 54 1,76-80 208,0 0 0,-1 0 0,1-1-1,-1 0 1,-13 5 0,19-8 345,-1 0 0,0 0 0,1 0 0,-1 0 1,0-1-1,0 1 0,1-1 0,-1 0 0,0 0 0,0 0 0,0 0 0,1 0 1,-1-1-1,0 1 0,0-1 0,1 0 0,-1 0 0,0 0 0,1 0 0,-1 0 1,-4-4-1,2 0-146,0-1 1,1 0-1,-1 0 1,1 0-1,0-1 1,-3-8-1,-23-53-1900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2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0 160,'0'0'10730,"197"87"-9497,-133-35-473,-4-1-384,-3-6-200,-3-9-176,-1-9-320,-13-12-2089,-12-15-2344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2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1 190 2489,'0'0'9666,"231"0"-8482,-166 0 136,-5 0-648,-10 0-504,-7 0-168,-11 0-184,-11 6-1248,-10 0-2417</inkml:trace>
  <inkml:trace contextRef="#ctx0" brushRef="#br0" timeOffset="1">393 1 8458,'0'0'3329,"-7"153"-1801,3-77 528,1 2-839,-8 9-761,-3 0-456,-8 4-184,-3-7-1177,0-12-503,-14-24-921,11-18-1288,-1-24-255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8:5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0 954 28710,'0'0'1211,"0"0"-700,0 0-186,0 0 39,0 0-69,0 0-134,18-10-11,223-141 371,-194 120-466,1 2 1,1 3-1,1 1 0,2 3 0,0 2 1,1 3-1,54-11-55,27 9 41,2 6 0,0 6-1,61 7-40,-162 0 5,444 17 0,-229-5-701,-271-16-1739,-1-12-4692</inkml:trace>
  <inkml:trace contextRef="#ctx0" brushRef="#br0" timeOffset="295.71">1969 0 28326,'0'0'1827,"0"0"-1272,17 30-291,114 195 472,118 187-373,-246-408-344,-1 0 1,0 0-1,0 0 1,0 0-1,0 0 1,0 0-1,-1 1 1,0-1-1,0 0 1,0 1-1,0-1 1,-1 1-1,0-1 1,0 1-1,0-1 1,0 1-1,-1-1 1,0 1-1,1-1 1,-2 1-1,1-1 1,-1 0-1,1 1 1,-2 1-20,-89 39 223,-303 92-1376,304-105-770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2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3729,'0'0'7233,"214"100"-7233,-172-55-296,-9-9-1440,-16-9-1857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3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8546,'0'0'5601,"285"247"-2840,-121-117-345,-3-7-896,14 3-823,0-2 7,-33-25-192,8 10-224,-22-10-272,-28-9-16,-21-12-544,-22-11-1441,-18-19-2456,-18-18-1296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3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1955 0 9074,'0'0'9226,"-378"193"-7418,3 15 33,-88 63-849,67-37-992,53-41-5057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49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338 1 928,'14'4'17821,"-16"0"-17620,-1 0-1,1 0 0,-1 0 0,1-1 0,-1 1 1,0-1-1,-1 1 0,1-1 0,-8 5 0,-4 5 314,-171 144 761,72-66-7325,129-99-601,-7 2 6011,25-13-71,1 1 0,70-27 0,-81 37 1097,2 1 1,-1 1-1,1 2 1,0 0-1,42 0 1,-40 3 402,-15 0-300,-1 0 1,1 1-1,-1 1 0,20 2 1,-29-2-363,0-1 0,0 1 1,-1-1-1,1 1 1,0 0-1,0-1 0,0 1 1,0 0-1,-1 0 1,1 0-1,0 1 0,-1-1 1,1 0-1,-1 1 1,0-1-1,1 1 0,-1-1 1,0 1-1,0 0 1,0-1-1,0 1 1,0 0-1,0 0 0,0 0 1,-1-1-1,1 1 1,-1 0-1,1 0 0,-1 0 1,0 0-1,0 0 1,0 2-1,-1 3-6,0-1 0,0 1 0,-1-1 0,1 0 0,-2 0 0,1 0 0,-1 0 0,0 0-1,0-1 1,0 1 0,-1-1 0,0 0 0,0 0 0,0 0 0,0-1 0,-1 1 0,0-1 0,0 0 0,-11 6 0,-9 7-1455,-2-2 0,-48 20 0,75-35 1305,-65 25-4348,10-6-1018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0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0 6609,'0'0'8434,"0"175"-6417,0-112-865,-4 6-696,-3 1-280,0-4-160,-4-6-16,4-12-496,0-15-1096,3-9-489,4-18-7,0-36-3361,11-9 1552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0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3409,'0'0'3919,"32"-4"-2621,105-10-106,-25 8-96,-100 6-849,1 1 0,0 0 0,0 1-1,17 5 1,-28-6-109,1-1 0,-1 1 0,0 0 0,0 0 0,1-1 0,-1 1 0,0 1 0,0-1 0,0 0 1,0 0-1,0 1 0,-1-1 0,1 1 0,0 0 0,-1-1 0,1 1 0,-1 0 0,3 4 0,-3-3 141,0 1 0,-1-1 0,1 1 0,-1-1 0,1 1 0,-1-1 0,0 1 0,0 0 0,-1-1-1,1 1 1,-1-1 0,-1 5 0,0-2-190,0 1 1,-1 0-1,0-1 0,0 0 0,0 0 0,-1 0 0,0 0 0,-8 9 0,-46 45-1036,32-34-148,13-13-297,-2 0-1,0-1 1,0 0-1,-1-2 1,0 1-1,-30 12 1,12-11-2777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0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0 6777,'0'0'5562,"-93"181"-4298,51-115-552,-1 3-472,0 0-240,4-2-344,7-10-808,7-18-1145,10-15-1568</inkml:trace>
  <inkml:trace contextRef="#ctx0" brushRef="#br0" timeOffset="1">193 295 6241,'0'0'8346,"189"127"-7770,-153-106-576,-4-9-32,21-12-1232,-10-12-1113,-4-21-2055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1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 4449,'0'0'8218,"182"81"-8362,-153-69-2673,-11-3-1608</inkml:trace>
  <inkml:trace contextRef="#ctx0" brushRef="#br0" timeOffset="1">1 597 1040,'0'0'13107,"200"-37"-13107,-154 13-120,0-9-1040,-10 9-1657,-15-3-1512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6153,'0'0'5778,"-15"198"-3706,8-128 16,0 5-503,-4 0-801,1-3-440,-1-8-184,4-16-144,7-27-16,21-30-1152,26-48-553,28-61-1079,-11 13-1393,-7 3 344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1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9 2905,'0'0'13373,"29"-2"-12599,91-4-478,-114 6-290,-1 0 0,1 0 0,0 0 1,-1 0-1,1 1 0,0 0 0,-1 0 0,1 1 1,-1-1-1,0 1 0,1 0 0,-1 1 1,0-1-1,0 1 0,-1 0 0,1 1 0,0-1 1,5 6-1,-1-1-6,-6-6 15,0 1 0,-1 0-1,1 0 1,-1 0 0,1 0-1,-1 0 1,0 1 0,0-1-1,0 1 1,-1-1 0,1 1-1,-1-1 1,0 1 0,0 0-1,0 0 1,0 0 0,-1 0-1,0 0 1,1-1 0,-1 1-1,-1 0 1,1 0 0,-1 0-1,1 0 1,-1 0 0,0 0-1,-2 3 1,-1 3 69,0 0 0,-1 0 0,0-1 0,-1 1 0,0-2 0,0 1 0,-1 0 0,-14 12 0,-99 88-103,-31 31-2201,60-40-3868,67-68 1351</inkml:trace>
  <inkml:trace contextRef="#ctx0" brushRef="#br0" timeOffset="1">268 416 5409,'0'0'6562,"0"222"-4490,0-137-128,0 2-735,-7 6-801,-3-5-408,-1-7-856,0-18-1265,8-24-207,3-72-7154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22693,'0'0'2176,"0"0"-858,0 0-330,0 0-118,0 0-206,0 0-303,0 0-225,0 0-69,0 0 9,-12 22 1560,-41 166-1197,-74 99 9,112-256-403,8-18-32,1 0 0,0 1-1,1 0 1,1 0-1,0 1 1,1-1 0,1 1-1,0-1 1,1 3-13,-9 20-676,5-31-1537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2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2200,'0'0'12651,"203"91"-11459,-167-55-559,-1 3-513,1 0-120,7 24-1001,-7-9-3904,-11-3 1008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2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3433,'0'0'10154,"189"27"-9210,7-12 1185,86-3 343,28 0-415,-3-6-785,-40 3-776,-81 3-496,-22 9-480,-57 0-2905,-43-9-6409</inkml:trace>
  <inkml:trace contextRef="#ctx0" brushRef="#br0" timeOffset="1">2380 569 22173,'0'0'4289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9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33 3449,'0'0'9586,"-7"-6"-8702,-21-18-305,28 24-570,0 0 0,0 0 0,0 0 0,-1 0 0,1-1 0,0 1 0,0 0 1,0 0-1,0 0 0,0 0 0,0 0 0,0 0 0,0-1 0,-1 1 0,1 0 0,0 0 0,0 0 0,0 0 1,0 0-1,0 0 0,-1 0 0,1 0 0,0 0 0,0 0 0,0 0 0,0 0 0,-1 0 0,1 0 1,0 0-1,0 0 0,0 0 0,0 0 0,-1 0 0,1 0 0,0 0 0,0 0 0,0 0 0,0 0 0,0 0 1,-1 0-1,1 0 0,0 0 0,0 0 0,0 0 0,0 1 0,0-1 0,-1 0 0,1 0 0,0 0 0,0 0 1,0 0-1,0 0 0,0 1 0,0-1 0,0 0 0,0 0 0,-1 10 64,2-7 31,0 208 3208,-16 462 705,-54-51-2270,10-112-705,51-239-944,8-221-679,1-70-459,1 1 1,0 0-1,2 0 0,9-30 0,-2 12-703,15-68-3639,-3-5-48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9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90 6857,'0'0'3104,"32"-4"-1779,375-25 2402,1010-15 495,-1321 40-4135,523-4-16,-600 8-100,-1 2-1,1 0 0,0 1 1,-1 1-1,0 0 0,0 2 1,32 13-1,-49-17 145,1-1 1,-1 1-1,1-1 0,-1 1 0,0 0 1,0 0-1,1-1 0,-1 1 0,-1 0 0,1 0 1,0 0-1,0 0 0,-1 0 0,1 0 1,-1 0-1,0 1 0,1-1 0,-1 0 1,0 0-1,0 0 0,0 0 0,-1 3 1,-7 64 3969,3-41-3318,-35 556 701,35-4-383,5-482-949,12 180 311,1-22-2236,-14-255 1650,1 0 0,0-1 0,0 1 0,0-1 0,0 1 1,-1-1-1,1 1 0,0 0 0,0-1 0,-1 1 0,1-1 0,-1 1 0,1-1 0,0 0 0,-1 1 1,1-1-1,-1 1 0,1-1 0,-1 0 0,1 1 0,-1-1 0,1 0 0,-1 0 0,1 1 0,-1-1 1,0 0-1,1 0 0,-1 0 0,1 0 0,-1 1 0,0-1 0,1 0 0,-1 0 0,1 0 0,-2-1 1,-25-1-4311,24 2 3429,-32-8-7699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3:59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8938,'0'0'14379,"178"-3"-14379,-107 0-856,-21 0-3553,-14 3-4937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0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0 485 7210,'0'0'6180,"45"0"-4384,300 0 430,312 0-658,-645 3-1025,-19 4 1225,-20 6-466,-19 7-1108,1 3 0,2 1 1,-57 42-1,-112 102-103,-15 35-75,205-188 41,22-15-54,-1 0 0,1 0 1,-1 0-1,1 0 0,0 0 0,-1 0 0,1 0 1,-1 0-1,1 0 0,-1 0 0,1 0 0,0 0 1,-1 0-1,1 0 0,-1 0 0,1 0 1,-1 0-1,1-1 0,0 1 0,-1 0 0,1 0 1,-1 0-1,1-1 0,0 1 0,-1 0 1,1-1-1,0 1 0,-1-1 0,0-3-14,-1 1 0,1-1 0,0 0 0,0 0 0,1 0 0,-1 0 0,1 0 0,0-7 0,-2-56-189,2 1 0,4 0 1,20-116-1,-22 171 180,62-261-253,21 9 228,-83 256 40,1 0-1,0 1 0,1 0 1,6-10-1,-10 16 0,1-1 1,-1 0-1,1 0 0,0 0 0,-1 1 0,1-1 1,0 0-1,0 0 0,-1 1 0,1-1 1,0 1-1,0-1 0,0 1 0,0-1 1,0 1-1,0 0 0,0-1 0,-1 1 0,1 0 1,0 0-1,0-1 0,0 1 0,0 0 1,1 0-1,-1 0 0,0 0 0,0 1 1,0-1-1,0 0 0,-1 0 0,1 0 0,0 1 1,0-1-1,0 1 0,0-1 0,0 1 1,0-1-1,0 1 0,0-1 0,-1 1 0,2 1 1,6 7 14,0 2 0,-1-1 0,0 1 0,-1 0 0,0 1 0,-1-1 0,0 1 0,5 20 0,0-4 39,94 322 649,-27 9-62,-73-338-599,7 35 83,40 243 2392,-50-253-1121,-2-46-1323,1 1-1,-1-1 1,1 0 0,-1 1-1,0-1 1,1 0 0,-1 0-1,0 1 1,0-1 0,1 0-1,-1 0 1,0 0 0,1 0-1,-1 0 1,0 0-1,0 0 1,1 0 0,-1 0-1,0 0 1,0-1 0,-2 1 132,-7-2-89,-1 0 1,1 0-1,0-1 0,0 0 1,0-1-1,0 0 0,1-1 1,-1 0-1,-16-12 0,-4-6-187,-42-39 0,45 37-179,2-2 0,1-1 0,1-1 0,-20-33 0,29 39-161,1 0-1,2-1 1,0-1-1,1 1 1,2-2 0,-8-35-1,10 19-1694,3 1 0,2-49 0,1 65-108,0-35-6886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1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6025,'0'0'0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1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67 2040,'0'0'7345,"-12"-11"-5398,-51-44 7262,58 61-7373,8 16-1846,-2-16 79,1-1-1,-1 1 0,1-1 1,1 0-1,-1 1 0,1-1 0,0 0 1,0 0-1,0-1 0,7 8 0,49 46-289,-35-36-8,132 125-6409,-83-78-230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6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46 1632,'0'0'7299,"-7"-8"-5980,-19-22-237,20 23-357,5 9-681,1 0 0,0-1-1,0 1 1,0 0 0,0 0-1,0 0 1,1 0-1,-1 0 1,1-1 0,-1 1-1,1 0 1,-1 0 0,1 0-1,1 1 1,11 25 414,23 38 0,8 10 332,50 110 637,558 1048 4218,-597-1137-5504,8 18-401,129 177 0,-193-323-3061,-13-16-1568,-9-9-1611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6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1441 1 2929,'0'0'7257,"-203"174"-6217,46 13 129,-50 69 199,-21 30-88,10 9-1280,19-24-352,74-88-2504,21-35-4874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15923,'0'0'9024,"0"0"-6162,0 0-1928,0 0-137,0 0-93,-8-1-208,-1 0-691,-13-3 1372,41 2-349,-2 1-819,0 1 1,0 0-1,0 2 1,0-1-1,-1 2 1,1 0-1,-1 2 1,0-1-1,0 2 1,0 0-1,0 1 1,-1 0-1,-1 1 1,1 1-1,-1 0 0,-1 1 1,8 7-10,-17-12 1,0 1 0,-1-1 1,0 1-1,0 0 0,0 0 0,-1 0 1,1 0-1,-1 0 0,-1 1 0,1-1 1,-1 1-1,-1-1 0,1 1 0,-1-1 1,0 1-1,-1 4-1,-1-5 2,-1 0 0,1 0 0,-2 0 0,1 0 0,0 0 0,-1-1 0,0 1 0,-1-1 0,1 0 0,-1-1 0,0 1 0,0-1 1,0 0-1,-1 0 0,0 0 0,1-1 0,-7 3-2,-11 9-2,-218 162-178,238-175 175,0 0 0,0 1-1,0-1 1,0 1 0,0 0-1,0 0 1,1 0 0,-1 0-1,1 1 1,0-1 0,0 1-1,0-1 1,1 1 0,-1 0-1,1-1 1,0 1 0,0 0-1,0 0 1,0 0 0,1 0-1,0 0 1,0 0 0,0 0-1,0 0 1,1 1 5,2-2 1,0-1 0,0 0 0,0 0 0,0 0 0,1 0 0,-1 0 0,0-1 0,1 1 0,0-1 0,-1 0 0,1 0 0,0-1 0,0 1 0,0-1-1,-1 1 1,1-1 0,0-1 0,0 1 0,2-1-1,2 2 5,61 0 22,0-2 1,-1-4-1,10-3-27,-70 7-59,0-1 0,0 0 0,-1 0 0,1 0-1,-1-1 1,0 0 0,0-1 0,0 1 0,0-1-1,0-1 1,-1 1 0,0-1 0,0 0 0,0 0 0,-1-1-1,4-3 60,8-24-1787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7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5729,'0'0'5835,"5"15"-5102,32 83 429,20 56 296,-39-84-936,-3 1 0,-3 0 1,-3 1-1,-4 0 1,-2 0-1,-10 95 0,1-112-554,-3 0 0,-16 55 0,-16 32-5181,33-115 3051,0-5-2803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7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7946,'0'0'5900,"14"36"-4000,43 121-380,82 222 2104,-136-370-3545,-1-3-8,0-1 0,-1 0 0,2 0 0,-1 0 0,6 8-1,-7-12-26,-1 0-1,1 0 1,0 0-1,0-1 0,-1 1 1,1 0-1,0-1 1,0 1-1,0-1 0,0 1 1,0-1-1,0 1 1,0-1-1,0 0 0,0 1 1,0-1-1,0 0 1,0 0-1,0 0 0,0 0 1,0 0-1,0 0 1,0 0-1,0 0 0,0 0 1,0-1-1,0 1 1,0 0-1,0 0 0,0-1 1,0 1-1,0-1 1,0 1-1,0-1 0,0 0 1,0 1-1,0-2 1,13-8 270,-2-2 0,0 0 1,19-23-1,-7 7-184,135-144-1482,-69 74-1853,-1-1-3621,-30 29-1093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07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11218,'0'0'6898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0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3473,'0'2'17446,"1"24"-15406,8 46-1,2 6-538,-9 27-604,1 15-1073,-3-117-70,1 1-1,0 0 0,0 0 0,0 0 0,0 0 0,0-1 1,1 1-1,0 0 0,0-1 0,0 0 0,0 1 0,0-1 0,1 0 1,-1 0-1,5 3 0,-3-3-693,-1 0 0,1 0 0,0-1 1,0 1-1,0-1 0,0 0 0,1 0 0,4 1 1,29 2-7569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0.9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4305,'0'0'11889,"36"0"-10487,224 0 353,164 18-1503,-263-12-8077,-130-6 5254,27 0-2987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1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374 1 6289,'0'0'8189,"-32"27"-6053,32-27-2136,-136 123 1657,123-111-1450,1 2 0,0-1 0,1 2 1,1-1-1,0 2 0,1-1 0,-10 23 1,5-8 90,-2 2-159,1 0-1,2 2 1,1 0 0,1 0-1,3 1 1,0 0 0,2 0 0,2 1-1,1 0 1,3 57 0,1-90-140,-1 1 1,1-1 0,0 1 0,0-1-1,0 0 1,1 1 0,-1-1-1,1 0 1,0 0 0,0 0 0,0 0-1,0 0 1,0 0 0,0-1-1,1 1 1,-1-1 0,1 1 0,0-1-1,0 0 1,0 0 0,0-1 0,0 1-1,0 0 1,1-1 0,-1 0-1,5 2 1,0-1-3,-1-1 1,0 1-1,1-1 0,-1-1 1,1 1-1,-1-1 0,1-1 1,-1 1-1,1-1 0,-1 0 0,0-1 1,9-2-1,-6-1-29,0 1-1,-1-1 1,0-1-1,0 0 1,0 0 0,-1-1-1,0 0 1,0 0-1,0-1 1,-1 0-1,0 0 1,-1-1 0,10-17-1,-9 14 23,0-2 1,-1 1-1,-1-1 0,0 0 0,-1 0 0,0 0 0,-1 0 1,-1-1-1,1-25 0,-3 35 7,0 0 1,0 0-1,-1 1 1,0-1-1,0 0 1,0 1 0,0-1-1,-1 1 1,1-1-1,-1 1 1,-1 0-1,1 0 1,0 0-1,-1 0 1,-6-7-1,4 7-13,0-1-1,-1 1 1,1-1-1,-1 2 0,0-1 1,0 1-1,-1 0 1,1 0-1,-12-3 1,1 1-482,0 1 0,-1 1 0,-18-1 1,-47 1-5018,21 3-3259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1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 4121,'0'0'6363,"-5"28"-4960,-30 254 2081,16 346 2084,17-205-4598,5-409-1418,4-12-954,-5-3 1156,1-1 1,-1 0-1,0 1 1,0-1-1,-1 0 1,1 0 0,0-1-1,-1 1 1,1 0-1,-1 0 1,0-1-1,2-2 1,77-168-8492,-37 72 4191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2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5017,'0'0'2427,"40"-5"-974,-5 1-1074,247-17 2026,646 45 398,-725-15-2790,165 11-10,-7 29-4,-322-40-2,46 15-1,-74-20-3,0 0 0,0 1 0,0 1-1,-1-1 1,0 2 0,0-1 0,-1 2-1,12 10 1,-14-6-55,10 3 6119,-16-15-6060,-1 1 1,1-1-1,0 0 1,0 1-1,-1-1 1,1 0-1,0 1 0,-1-1 1,1 1-1,0-1 1,-1 1-1,1-1 1,-1 1-1,1 0 1,-1-1-1,1 1 1,-1 0-1,1-1 1,-1 1-1,0 0 1,1 1-1,8 22 67,-6-16-12,11 42 559,-2 1 1,-3 1-1,-1 0 1,0 69-1,-3-57-220,51 530 318,-55-529-1632,-1-64 809,0 0-1,0 0 1,-1 0 0,1 0 0,-1 0-1,1 0 1,-1 0 0,1 0 0,-1 0 0,0 0-1,1 0 1,-1 0 0,0-1 0,0 1 0,0 0-1,1 0 1,-1-1 0,0 1 0,0-1-1,0 1 1,0-1 0,0 1 0,0-1 0,0 1-1,0-1 1,0 0 0,-1 0 0,1 0-1,0 1 1,0-1 0,0 0 0,-1-1 0,-45 2-2444,36-2 1386,-55 1-5128,-4 0-480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2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1456,'0'0'10684,"52"1"-8977,675 24 2843,335-22-446,-53-1-2028,-792 10-1544,-111 6-1331,-79-11-1590,46 18 0,-91-26-4313,7 2 4501,-26-1-6556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3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12723,'0'0'8482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11602,'0'0'12942,"0"0"-9349,0 0-2879,0 0-168,0 0 27,0 0-99,-18-2-183,-56-3-130,56 4-16,18 1 7,0 0-25,0 0-39,0 0-29,0 0 6,18 6 144,-5-3-184,0 2-1,0-1 1,0 1-1,-1 1 0,0 0 1,0 1-1,-1 0 0,0 1 1,0 0-1,-1 0 0,0 1 1,0 1-1,-1 0 0,0 0 1,-1 1-1,0 0 0,-1 0 1,0 0-1,-1 1 0,0 0 1,-1 1-1,-1-1 1,1 1-1,-2 0 0,0 0 1,-1 0-1,0 3-24,-2-10 0,1-1-1,-1-1 1,1 1-1,-1 0 1,-1 0-1,1 0 0,-1-1 1,0 1-1,0 0 1,0-1-1,-1 1 0,1-1 1,-1 1-1,0-1 1,-1 0-1,1 0 0,-1 1 1,1-2-1,-3 4 1,-17 14-13,-1-1 0,0-1-1,-2-1 1,0-1 0,-1-2-1,0 0 1,-2-1 0,1-2-1,-2-1 1,1-1 0,-1-1-1,-1-2 1,-2 0 13,23-6-7,61-1-87,0 4-1,0 1 0,-1 3 0,23 7 95,-69-15 6,0 0-1,0 0 0,0 0 1,0 1-1,0 0 0,-1 0 1,1 0-1,0 1 0,0 0 1,-1-1-1,1 2 0,-1-1 1,1 0-1,-1 1 0,0 0 1,0 0-1,0 0 0,-1 1 1,1-1-1,-1 1 0,1 0 1,-1-1-1,-1 2 0,1-1 1,0 0-1,-1 0 0,0 1 1,0 0-1,0-1 0,-1 1 1,0 0-1,0 0 0,0-1 1,0 1-1,-1 0 0,0 5-4,-2-4 22,-1 0 0,0 0 0,-1 0 0,0-1 0,1 0 0,-2 1 0,1-2 1,-1 1-1,1 0 0,-1-1 0,-1 0 0,1 0 0,-1 0 0,1-1 0,-1 1 1,-5 1-24,1 0 12,-2 4-89,-1-1-1,0-1 1,0 0-1,-1-1 1,0 0-1,0-1 1,0 0-1,-1-1 1,0-1 0,0-1-1,0 0 78,-3-4-1354,7-9-1214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0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6041,'0'0'4583,"15"34"-2779,49 116 227,-3-22 419,-40-86-1809,-2 0-1,-2 1 0,13 50 1,-25-71-695,-1 0 0,-1 0 0,-1 0 0,0 0 0,-2 1 1,-1-1-1,-1 0 0,-1 0 0,0 0 0,-2 0 0,-1-1 0,0 1 0,-2-1 1,-16 32-1,-30 46-3376,10-40-2662,28-44 2008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0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1 904 6937,'0'0'14356,"164"-172"-14140,-104 91-200,-3-3 72,-7-4-72,-11-2-16,-6 6-88,-12 3-737,-7 11-639,-14 1-1937,0 21-2328,0 12-1184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1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496 1 1576,'0'0'14884,"-185"105"-14156,131-48-728,-3 9-977,-25 19-1303,18-19-2433,11-15-584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1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1 920,'0'0'14523,"32"211"-14859,-29-157-3137,-3-15-3936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2:11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 9146,'0'0'11474,"207"39"-10345,-175-12-681,-7 0-288,-7 0-160,-4-9-40,-7-9-384,-3-6-449,3-3-663,4-57-552,-1-9-2817,-2-13-2169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4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0 5033,'0'0'5576,"-9"27"-4113,-1 1-1051,0-2 4,2 0-1,1 1 1,0 0 0,-3 39 0,6-27 486,-37 432 4553,40-463-5577,1 25-2424,0-32 2244,0 1 0,1-1 1,-1 0-1,0 0 0,1 1 1,-1-1-1,1 0 0,-1 0 0,1 1 1,0-1-1,-1 0 0,1 0 1,0 0-1,0 0 0,0 0 0,0 0 1,0 0-1,0-1 0,0 1 1,1 1-1,19 3-5053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5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5865,'0'0'8834,"111"15"-7746,-33-15-239,8 0-249,6 0-192,-2 0-248,-8-6-160,-7 6-104,-1 0-1449,-17 0-1911,-17 0-3698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6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4393,'0'0'12748,"1"3"-12379,0 0-304,0-1-1,1 0 0,-1 0 0,1 0 0,0 0 1,0 0-1,0 0 0,0 0 0,0 0 0,0-1 0,0 1 1,3 1-1,38 18 270,-4-1-248,-33-16-73,1 0-1,-1 0 1,-1 1-1,1 0 0,-1 0 1,1 1-1,-1 0 1,-1 0-1,1 0 1,-1 0-1,4 8 0,-5-4 3,0-1 0,0 0 0,-1 1 0,0 0 0,0-1 0,-1 1 0,-1 20-1,0-24-13,-1 0 0,0 0 0,0 0-1,-1 0 1,1 0 0,-1 0 0,-1 0-1,1 0 1,-1 0 0,0-1 0,0 0 0,-1 1-1,1-1 1,-1-1 0,0 1 0,-1 0-1,-4 3 1,-12 10-6,0-2 0,-41 24 0,19-13 6,43-27 0,-1 0-1,1 0 1,0 0 0,-1 1-1,1-1 1,0 0-1,-1 0 1,1 1-1,0-1 1,-1 0-1,1 0 1,0 1 0,0-1-1,-1 0 1,1 1-1,0-1 1,0 0-1,0 1 1,-1-1-1,1 1 1,0-1-1,0 0 1,0 1 0,0-1-1,0 1 1,0-1-1,0 0 1,0 1-1,0-1 1,0 1-1,0-1 1,0 0-1,0 1 1,0-1 0,0 1-1,0-1 1,0 0-1,1 1 1,-1-1-1,0 0 1,0 1-1,0-1 1,1 0-1,-1 1 1,0-1 0,0 0-1,1 1 1,-1-1-1,0 0 1,1 0-1,-1 1 1,0-1-1,1 0 1,-1 0-1,1 1 1,20 8 75,1-3-61,1-1-1,-1-2 1,1 0-1,26 0 1,91-6-3280,-129 3 2686,49-7-3750,-8-9-1110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7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7962,'0'0'9906,"207"21"-8778,-132-21-392,0 3 8,-11-3-184,-4 3-175,-13 0-161,-12 3-136,-6 0-88,-4 0-576,-4 3-2041,-3-3-3056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7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 0 3673,'0'0'16911,"8"0"-16612,-1 1-234,0 0 0,-1 0 0,1 0 0,0 1 0,-1 0 0,0 0 0,1 0 0,-1 1 0,10 6 0,-13-7-51,0 0 0,1 0 0,-1 0 0,0 0-1,-1 1 1,1 0 0,0-1 0,-1 1-1,1 0 1,-1 0 0,0 1 0,0-1 0,0 0-1,-1 1 1,1-1 0,-1 1 0,0-1 0,0 1-1,0 0 1,0-1 0,0 8 0,-1-7-9,-1 0 0,1 0 0,-1-1 1,0 1-1,0 0 0,-1-1 1,1 1-1,-1-1 0,1 1 0,-1-1 1,0 0-1,0 0 0,-1 0 1,1 0-1,-5 5 0,-5 3-10,-1 0-1,-18 12 1,11-9-74,-2 3-170,12-11 188,1 1-1,0 0 1,0 0 0,-7 10 0,13-14-192,1-1 0,0 1 0,0 0 0,0 0 0,1 1 0,-1-1 0,1 0 0,-1 1 0,1-1 0,0 0 0,1 1 0,-1 0 0,1-1 0,-1 1 0,1-1 0,0 1 0,1 4 0,-1-5 100,1-1 1,0 0 0,0 1-1,0-1 1,1 0-1,-1 0 1,0 0-1,1 0 1,0 0 0,-1 0-1,1 0 1,0-1-1,0 1 1,0 0-1,2 1 1,42 26-940,-22-15 751,-21-11 362,1 0 0,-1-1-1,0 1 1,0 0-1,0 0 1,0 1-1,-1-1 1,3 4 0,-4-5 89,0-1 0,-1 1 0,1-1 0,0 1 0,-1 0 1,1-1-1,-1 1 0,1-1 0,-1 1 0,0 0 0,0-1 1,0 1-1,0 0 0,0-1 0,0 1 0,0 0 0,-1-1 1,1 1-1,-1 0 0,1-1 0,-1 1 0,1-1 0,-1 1 1,-2 2-1,-7 8 57,0-1 0,-1 0 0,-1-1 0,-14 11 0,-6 5-630,-11 14-2023,6-3-2271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29478,'0'0'1569,"0"0"-1409,0 0-64,0 0 48,0 0-144,0 0-120,0 0-1161,66 175-1375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1 400,'0'0'13819,"0"0"-2100,0 0-8613,0 0-2458,0 0 33,0 0-99,0 3-196,-1 80-130,-1-22 134,3 0 0,2 0 0,12 56-390,-11-101 0,1 0 0,0-1 0,1 1 0,1-1 0,0-1 0,1 0 0,1 0 0,0 0 0,1-1 0,1 0 0,0-1 0,0 0 0,7 3 0,-18-14 0,0-1 0,1 1 0,-1-1 0,0 1 0,1-1 0,-1 1 0,0-1 0,1 1 0,-1-1 0,0 1 0,0-1 0,0 1 0,1-1 0,-1 1 0,0 0 0,0-1 0,0 1 0,0-1 0,0 1 0,0-1 0,0 1 0,0 0 0,0-1 0,-1 1 0,1-1 0,0 1 0,0-1 0,0 1 0,-1-1 0,1 1 0,0-1 0,-1 1 0,1-1 0,0 1 0,-1-1 0,1 1 0,0-1 0,-1 0 0,1 1 0,-1-1 0,1 0 0,-1 1 0,1-1 0,-1 0 0,1 1 0,-1-1 0,1 0 0,-1 0 0,0 0 0,1 0 0,-1 0 0,1 0 0,-1 1 0,0-1 0,1 0 0,-1-1 0,-44 22 0,-1-3 0,0-2 0,-46 9 0,-18-20-200,91-25-315,13-94-2169,6 51-1063</inkml:trace>
  <inkml:trace contextRef="#ctx0" brushRef="#br0" timeOffset="1">233 6 6305,'0'0'22245,"0"0"-20397,0 0-1559,0 0 175,0 0 64,0 0-120,203 58-208,-122-50-120,11-2-56,0-6-24,10 0-304,-25 0-896,-26-8-8066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8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564 0 8170,'0'0'8330,"-150"175"-6858,96-106-480,-3 6-288,0 0-264,0 1-312,7-10-128,7-3-376,1 0-2064,9-18-2473,12-11-1745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8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0 6121,'0'0'12331,"-15"18"-11907,-120 148 734,111-139-875,-12 19 284,33-43-524,1 0-1,0 1 1,0 0-1,0-1 1,1 1-1,0 0 1,-1 0-1,1 0 0,0 0 1,1 0-1,-1 6 1,1-9-43,0 0 1,0 0 0,1 0-1,-1 0 1,0 1-1,1-1 1,-1 0 0,1 0-1,-1 0 1,1 0-1,0 0 1,-1 0 0,1 0-1,0 0 1,0 0-1,0 0 1,0-1-1,-1 1 1,1 0 0,0 0-1,0-1 1,1 1-1,-1-1 1,1 1 0,32 10 3,-30-10-4,38 6-207,1-2 0,-1-2 1,84-4-1,-45 0-219,-51 1 65,-4 0-1408,-5 0-5319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8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 3177,'0'0'12810,"-96"175"-10721,68-103-969,-1 6-720,4 0-400,4 10-928,3-22-2833,7-27-2856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19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0 5625,'0'0'13851,"-28"223"-11906,21-130-25,-1 13-344,-6 2-639,3-9-625,1-14-312,6-19-72,1-12-1425,3-21-2007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20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517 1 1768,'0'0'18147,"-28"27"-17072,-90 93-26,87-87-320,3 0-1,-29 46 0,16-22-127,6-12-435,-58 83 322,76-103-1089,2 1 0,0 1 1,-11 30-1,15-19-2712,10-36 2562,1-1 563,0-1 0,0 0 0,0 1 0,0-1 1,0 1-1,0-1 0,0 1 0,0-1 1,0 1-1,0-1 0,0 1 0,0-1 0,0 0 1,1 1-1,22 5-5585,-18-7 4284,29-1-4299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4:20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0 6217,'0'0'9501,"-20"26"-7606,1-2-1472,-2 2-10,0 2 0,2 1 0,1 0 0,-18 39 1,12-12 475,-21 67-1,37-95-677,1 0-1,1 0 0,2 1 0,-2 46 0,6-60-176,0-6-17,0 0-1,0 0 0,1 0 1,0 0-1,4 16 0,-4-22-20,0-1-1,0 1 0,1-1 0,-1 0 0,1 1 0,-1-1 0,1 0 0,0 0 0,0 0 0,0 0 0,0 0 0,0 0 0,0-1 0,0 1 0,1-1 0,-1 1 0,1-1 0,-1 0 0,1 0 0,-1 0 0,1 0 0,0-1 1,3 1-1,2 1-63,1-1 0,-1 0 0,0-1 0,0 0 0,0 0 0,1-1 0,-1 0 0,0 0 0,0-1 1,0 0-1,0 0 0,-1-1 0,1 0 0,0 0 0,-1-1 0,0 0 0,0 0 0,0-1 0,6-5 1,-7 5 47,-1 0 0,0-1 0,-1 1 0,0-1 0,1 0 1,-2 0-1,1 0 0,-1-1 0,0 1 0,0-1 1,-1 0-1,0 1 0,0-1 0,0 0 0,-1 0 1,0-1-1,0 1 0,-1 0 0,0 0 0,-1 0 0,1 0 1,-3-11-1,2 14 25,-1 1 0,1-1 0,-1 1 1,0-1-1,0 1 0,0-1 0,0 1 0,0 0 1,-1 0-1,1 0 0,-1 0 0,0 1 0,0-1 1,0 1-1,0 0 0,-1-1 0,1 1 0,0 1 1,-1-1-1,0 0 0,1 1 0,-1 0 0,0 0 1,0 0-1,-4 0 0,-12-3-88,0 1-1,0 2 1,-28 0-1,41 1 20,-60 1-2162,11 7-3892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2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1 208 3097,'0'-1'12940,"18"-1"-12201,301 14 5154,643 2-3617,-373-20-1785,-3-33-45,-5-35-282,316-29-28,-579 95-156,-307 8-303,-1 0 1,0 1-1,0 0 1,0 1-1,0 0 1,0 1-1,0 0 1,-1 1-1,1 0 1,13 7-1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2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2633,'0'0'9942,"-8"5"-9281,5-3-611,0-1 0,1 1 0,-1-1 0,1 1-1,-1 0 1,1 0 0,0 0 0,-1 0 0,1 0 0,0 1-1,1-1 1,-1 1 0,0-1 0,1 1 0,-1 0 0,1-1-1,0 1 1,0 0 0,0 0 0,0 0 0,0 0 0,1 0-1,-1 0 1,1 0 0,0 0 0,0 5 0,1 1072 6601,6 1449-1382,-7-1786-4275,5 467-319,30-539-621,-14-483-96,70 291 1,-85-453 10,8 23-965,-16-80-9406,-19-14 1803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3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411 434 832,'0'0'6053,"-34"-1"-3144,-208-1 1837,107 2 4098,212-2-5846,125-16-2233,77-24 393,1540-179 2972,18 139-3798,-1787 84-342,-33-1-115,1-1 0,-1-1 0,25-3 1,-39 4-163,-1-1 1,0 0-1,0 1 1,0-1 0,1 0-1,-1 0 1,0 0-1,0 0 1,0 0-1,-1-1 1,1 1 0,2-2-1,5-16-7077,-7-12-4580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3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2777,'0'0'7316,"1"38"-5574,5 260 1542,-2 189 1953,-4-330-6099,0-13-3443,-1-181 86,-2-14-1166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16275,'0'0'3110,"0"0"3144,0 0-3618,0 0-1730,0 0-182,0 0-44,-13 16 478,-439 383-862,437-385-301,8-9-4,1 0 0,0 1-1,0-1 1,0 1-1,0 1 1,1-1 0,0 1-1,1-1 1,-1 2 0,1-1-1,1 0 1,-1 1-1,1-1 1,1 1 0,-1 0-1,1 3 10,2-10-2,0 0-1,0-1 1,1 1-1,-1 0 1,0 0-1,1 0 0,-1-1 1,0 1-1,1 0 1,-1 0-1,1-1 1,-1 1-1,1 0 1,0-1-1,-1 1 1,1-1-1,0 1 1,-1-1-1,1 1 1,0-1-1,0 1 1,-1-1-1,1 0 0,0 1 1,0-1-1,0 0 1,0 1-1,-1-1 1,1 0-1,0 0 1,0 0-1,0 0 1,0 0-1,0 0 1,0 0-1,-1 0 1,1-1-1,0 1 3,6 1-8,316 2 25,112-22-90,-433 19 22,-1 0 0,1 0-1,-1 0 1,0 0 0,1-1 0,-1 1 0,1 0-1,-1-1 1,0 1 0,1-1 0,-1 1 0,0-1-1,1 0 1,-1 1 0,0-1 0,0 0 0,0 0-1,0 0 1,0 0 0,0 0 0,0 0 0,0 0-1,0 0 1,0 0 0,-1-1 0,1 1 0,0 0-1,-1 0 1,1-1 0,-1 1 0,1 0 0,-1-1-1,0 1 1,0-1 0,1 1 0,-1 0 0,0-1-1,0 1 1,0-1 0,-1 1 0,1 0 0,0-1-1,-1 1 1,1-1 0,0 1 0,-1 0 51,1-13-1816,0-9-6029</inkml:trace>
  <inkml:trace contextRef="#ctx0" brushRef="#br0" timeOffset="1">752 176 21293,'0'0'5633,"0"0"-3449,0 0-1744,0 0 64,0 0 297,-119 148-337,83-92-232,-3 13-112,-8 8-24,-4 11-96,-21 47 0,16-21-344,-1-13-1553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4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5481,'0'0'7424,"40"4"-6134,128 18-282,-156-20-845,0 1 1,-1 0-1,1 0 0,-1 1 0,0 1 1,0 0-1,-1 0 0,1 1 0,-1 0 0,0 1 1,16 15-1,-14-13 31,0 1 50,-1 0 0,0 1 0,0 0 0,11 17 0,-17-21-130,0 0 1,-1 0-1,-1 1 1,1 0-1,-1-1 1,0 1-1,-1 0 0,0 0 1,2 15-1,-2-9 2,-1 1-1,-1 0 0,0 0 1,-1 0-1,0-1 0,-1 1 1,-1 0-1,-1-1 0,0 0 1,0 0-1,-1 0 1,-1 0-1,-14 22 0,-41 56-664,-122 137 1,168-212-2242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4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1 572 1760,'0'0'11451,"0"175"-9067,0-124-159,0-6-1185,0-12-728,7-9-312,0-15-960,-7-42-4129,0-12-640</inkml:trace>
  <inkml:trace contextRef="#ctx0" brushRef="#br0" timeOffset="1">97 0 5401,'0'0'7954,"114"169"-10403,-96-142-4664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4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7530,'0'0'7313,"0"171"-7313,0-99-1408,0-5-3145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5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72 205 7282,'0'0'8332,"35"-24"-7951,113-79-310,-125 88-20,-3 1 46,1 1 1,31-15 0,-37 21 160,-15 20 754,0 111 659,7 338 1175,-3-216-2058,-4-208-713,-1-21-54,0-1-1,-1 1 1,-1-1 0,0 0 0,-1 0 0,-1 0 0,0 0 0,-1-1 0,-1 1 0,-15 22 0,16-27-87,-1-1 0,0-1 0,-1 0 0,0 0 0,0 0-1,-1-1 1,0 0 0,-1-1 0,1 0 0,-2 0 0,1-1 0,0 0 0,-1-1 0,0 0 0,-17 4 0,22-7-272,1-1 0,-1 0 0,0 0 1,1 0-1,-1 0 0,0-1 0,0 0 0,1 0 1,-1-1-1,0 0 0,1 0 0,-1 0 0,1-1 1,-1 1-1,1-1 0,-1 0 0,1-1 0,0 0 1,0 0-1,0 0 0,1 0 0,-1 0 0,1-1 1,0 0-1,-1 0 0,-4-8 0,-19-42-5909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5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5105,'0'0'8826,"-7"247"-6770,14-139-255,4 9-281,-4-2-464,0-4-640,1-9-248,-8-8-152,0-19-16,0-15-232,0-21-1424,25-78-12195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5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418 1 7714,'0'0'9159,"-37"29"-8631,-119 95-324,144-115-198,-35 28 62,1 1 0,-53 58-1,97-93-60,0-1-1,0 1 0,0-1 0,0 1 1,0 0-1,1 0 0,-1 0 0,1 0 0,0 0 1,0 0-1,-1 5 0,2-7-5,-1 1 1,1 0-1,0-1 0,1 1 1,-1-1-1,0 1 0,0-1 0,0 1 1,1-1-1,-1 1 0,1-1 1,0 1-1,-1-1 0,1 1 0,0-1 1,0 0-1,-1 1 0,1-1 1,0 0-1,1 0 0,-1 0 0,0 0 1,0 0-1,0 0 0,1 0 1,2 1-1,10 6-37,1-1 1,1-1-1,0 0 1,-1-2-1,2 1 1,-1-2 0,22 2-1,127 3-1050,6-10-5198,-107-5 1431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6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1 7970,'0'0'3851,"-31"13"-2410,-100 47-235,118-54-1039,0 1 0,0 0 0,1 1-1,0 0 1,0 1 0,-19 19-1,27-24-164,1 0 0,0 1 0,0-1 0,0 1 0,1 0 0,-1-1 0,1 1-1,0 0 1,1 0 0,-1 1 0,1-1 0,0 0 0,0 0 0,1 1 0,0-1-1,0 11 1,1-13-27,0-1 0,-1 1-1,1 0 1,0-1 0,0 1-1,1-1 1,-1 1-1,1-1 1,-1 0 0,1 0-1,0 1 1,-1-1 0,1 0-1,0-1 1,1 1-1,-1 0 1,0 0 0,0-1-1,1 0 1,4 3 0,9 3-90,0 0 1,21 6 0,-14-5 5,-3-1 45,1 0 37,-1 1-1,1 1 1,21 14 0,-38-21 31,0 0 0,-1 1-1,1 0 1,-1-1 0,1 1 0,-1 0 0,0 1 0,0-1 0,0 1 0,0-1-1,-1 1 1,0 0 0,1 0 0,-1 0 0,-1 0 0,1 0 0,-1 0 0,1 0-1,-1 1 1,0-1 0,0 8 0,-1-7 7,0 0-1,0 0 1,-1 0-1,1 0 1,-1 1-1,-1-1 1,1 0 0,-1-1-1,1 1 1,-1 0-1,-6 8 1,4-6-14,-1-1 0,-1-1 0,1 1 0,-1-1 1,0 0-1,0 0 0,-9 4 0,4-2-232,0 0-1,0-1 1,0 0-1,-1-1 1,-18 5-1,20-7-699,0-1-1,-1-1 0,1 0 0,-12 0 0,-1-1-2222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6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0 359 1696,'0'0'5658,"186"-55"-4506,-136 40-248,-7 3-448,-11 0-456,-7-9-720,-7 3-1384,-15-3-2537</inkml:trace>
  <inkml:trace contextRef="#ctx0" brushRef="#br0" timeOffset="1">236 0 6753,'0'0'6082,"-29"187"-3930,29-115-343,0 7-721,0 2-816,0 0-272,4-6-272,7-11-1321,-4-13-503,0-24-104,4-24-161,6-24 369,1-33-929,0-7-1024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6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3393,'0'0'6574,"8"31"-4888,23 103-355,-26-109-998,-1 0-1,-2 0 1,0 35-1,0-1-115,0-46-93,1-11-41,-1-8 126,19-64 729,11-28-769,-23 74-184,1 1-1,20-31 0,-25 46-295,0 1 1,1 0-1,0 0 0,0 0 0,1 1 0,0 0 0,0 0 0,0 1 1,16-9-1,12-2-3567,-5 3-1062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7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179 191 6409,'0'0'7062,"-8"-27"-6858,-25-85-160,32 108-45,-1 0 0,1 0 1,-1 0-1,1 1 0,-1-1 0,0 0 1,-1 1-1,1-1 0,-1 1 0,1 0 1,-4-4-1,5 7-2,0-1 0,0 1 0,0-1 0,0 1 0,1-1 0,-1 1 0,0 0 0,0-1 0,0 1 0,0 0 0,0 0 0,0 0 0,0 0 0,0-1 0,0 1 0,0 1 0,0-1 0,0 0 0,0 0 0,0 0 0,0 0 0,0 1 0,0-1 0,0 0 0,0 1 0,-1 0 0,-2 3-4,0-1 0,0 1 0,1 0 1,-1-1-1,1 2 0,0-1 1,0 0-1,1 1 0,-1-1 1,-1 6-1,-6 16 56,1 1 0,1 0 0,2 0 0,1 1 0,1 0 0,1 0 0,1 45 0,2-70-46,0-1 0,0 0 0,1 1 0,-1-1 0,0 1 1,1-1-1,-1 1 0,1-1 0,0 0 0,0 1 0,0-1 0,0 0 0,0 0 0,1 0 0,-1 0 1,1 0-1,-1 0 0,1 0 0,2 2 0,-2-3-18,0 0 0,-1-1-1,1 1 1,0 0 0,0-1 0,-1 1-1,1-1 1,0 0 0,0 1 0,0-1 0,0 0-1,0 0 1,-1 0 0,1 0 0,0-1 0,0 1-1,0 0 1,0-1 0,-1 0 0,1 1-1,0-1 1,0 0 0,-1 0 0,1 0 0,-1 0-1,1 0 1,2-2 0,2-2-130,-1-1 0,1 1 0,-1-1 0,-1 0 0,1 0 0,4-8 0,-4 5-137,1 1 1,0 0-1,10-10 1,-14 16 253,0 0 0,1 0 0,-1 0 0,0 1 0,1-1 0,0 1 0,-1-1 1,1 1-1,0 0 0,0 0 0,-1 0 0,1 0 0,0 1 0,0-1 1,6 1-1,-8 0 39,1 0 0,-1 0 0,1 1 0,-1-1 1,1 1-1,-1-1 0,1 1 0,-1-1 0,0 1 1,1 0-1,-1 0 0,0-1 0,0 1 0,1 0 1,-1 0-1,0 0 0,0 1 0,0-1 0,0 0 1,1 2-1,16 33 500,-10-19-206,5 11 140,-8-16-354,0 0 1,1-1-1,0 0 0,1 0 1,0 0-1,1-1 0,9 10 1,-2-12-1377,-6-7-2339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09:2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21661,'0'0'2431,"0"0"1316,0 0-2394,0 0-688,0 0 81,0 0-252,-7 1-264,3 0-215,0-1 0,0 1 0,0 0 0,0 0 0,0 1-1,0-1 1,0 1 0,0 0 0,1 0 0,-1 0 0,1 1 0,-1-1 0,1 1 0,0 0 0,0 0 0,0 0 0,1 0 0,-3 3-15,-65 82 285,5-10-61,4 3 0,3 3-1,-33 67-223,83-136 4,1 1 0,0 0-1,1 0 1,1 0-1,1 0 1,1 1 0,0-1-1,1 1 1,0 0 0,2 0-1,0 12-3,1-27-1,-1 1 0,1 0-1,0-1 1,0 1 0,0 0-1,0-1 1,0 0-1,0 1 1,1-1 0,-1 0-1,1 1 1,0-1 0,0 0-1,0 0 1,0 0 0,0-1-1,0 1 1,0 0 0,1-1-1,-1 1 1,0-1-1,1 0 1,-1 0 0,1 0-1,0 0 1,-1 0 0,1-1-1,0 1 1,0-1 1,84 9-69,-78-9 59,1 0 0,-1-1 1,0 0-1,1 0 0,-1-1 0,0 0 0,0-1 0,0 0 0,0 0 0,-1-1 0,1 0 0,-1-1 0,0 1 0,0-2 0,-1 1 1,1-1-1,-1 0 0,-1 0 0,1-1 0,-1 0 0,0 0 0,-1-1 0,1 1 0,-1-1 0,0-3 10,-3 7 7,0 0-1,0 0 1,-1-1-1,1 1 1,-1-1-1,0 1 1,-1-1-1,1 0 1,-1 1 0,0-1-1,0 0 1,0 1-1,-1-1 1,1 0-1,-1 1 1,0-1-1,-1 1 1,1-1-1,-1 1 1,0-1-7,-6 0 20,1 1 0,-1 0 1,0 0-1,0 1 0,0 0 0,0 1 0,0 0 1,-1 0-1,1 0 0,-1 1 0,1 0 0,-1 1 1,-1 0-21,-15-2 12,-5-1-59,22 4-36,0-1 0,0-1 1,0 0-1,0 0 1,0 0-1,0-1 1,0 0-1,1-1 0,-1 0 1,1 0-1,-1 0 1,1-1-1,0 0 1,-2-2 82,-4-14-2529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7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0 396 6233,'0'0'11863,"48"3"-9621,185 3-253,-144-13-1126,89-19-1,238-46 752,765-120 2016,11 87-2346,-1006 104-2106,-124 1-1610,-61 0 2376,-1 0-1,0 0 1,1-1 0,-1 1 0,0 0-1,1 0 1,-1 0 0,0 0 0,1 0-1,-1 0 1,1 0 0,-1 0 0,0 0-1,1 0 1,-1 0 0,0 0 0,1 0-1,-1 0 1,0 0 0,1 1 0,-1-1-1,0 0 1,1 0 0,-1 0 0,0 1-1,1-1 1,-1 0 0,0 0 0,0 1-1,1-1 1,-1 0 0,0 0 0,0 1-1,1-1 1,-1 0 0,0 1 0,0-1-1,0 0 1,0 1 0,0-1 0,1 0-1,-1 1 1,0-1 0,0 0-1,0 1 1,0-1 0,0 1 0,0-1-1,0 0 1,0 1 0,0-1 0,0 0-1,-1 1 1,1-1 0,0 0 0,0 1-1,0-1 1,0 0 0,0 1 0,-1-1-1,1 0 1,0 1 0,0-1 0,-1 0-1,1 0 1,0 1 0,0-1 0,-1 0-1,-25 26-2085,10-14-188,-33 18 0,-37 14-4990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5:57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 11883,'0'0'6449,"218"-9"-4529,-118 3-847,67-6-1073,-24 0-1513,-18-3-7905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09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1 264,'0'0'9949,"-4"20"-8930,-2 7-719,0-2 109,1 1 1,-2 40-1,-7 258 3796,13 1-3679,2-178-1215,-2-116-303,1-31 916,0 1 0,0-1 0,0 1 0,0-1 0,0 0 0,0 1 0,0-1 0,0 0 0,0 1 0,-1-1 0,1 0 0,0 1 0,0-1 0,0 0 0,0 1-1,-1-1 1,1 0 0,0 0 0,0 1 0,-1-1 0,1 0 0,0 0 0,0 1 0,-1-1 0,1 0 0,0 0 0,-1 0 0,1 0 0,0 1 0,-1-1 0,1 0 0,0 0 0,-1 0 0,1 0 0,0 0 0,-1 0 0,1 0 0,0 0 0,-1 0 0,1 0 0,-1 0 0,1 0 0,0 0-1,-1 0 1,1 0 0,0-1 0,-1 1 0,-1 0-746,-12-3-4243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09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91 8010,'0'0'7289,"21"201"-5632,-7-149-705,4-1-152,7-9 128,0-9-216,4-12-96,-4-15-23,7-6-241,3-3 216,8-42-16,11-24-552,31-70-1720,-17 16-4306,-18 5-2632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0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2665,'0'0'12095,"-3"15"-11089,-49 135 304,26-79-1164,22-59-189,0-1-1,1 0 1,0 1 0,1 0-1,1 0 1,-1 14-1,2-25 7,0 0-1,0 0 1,0 0 0,0 0-1,1 0 1,-1 0-1,0 0 1,0 0-1,1 0 1,-1 0 0,1 0-1,-1-1 1,0 1-1,1 0 1,0 0 0,-1 0-1,1 0 1,-1-1-1,1 1 1,0 0-1,0-1 1,-1 1 0,1-1-1,0 1 1,0-1-1,0 1 1,0-1-1,-1 1 1,1-1 0,2 1-1,32 1-441,-25-2 450,17 0-92,1 0 1,0-2-1,-1-1 1,50-11-1,75-41-1148,-44 15-4786,-97 36 2077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0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0 229 4737,'0'0'9282,"218"18"-8170,-140-42-224,12-6-199,-8 0-321,-4-3-368,-6 0-729,-5-3-1951,-20 6-1945,-15-1 56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0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1 2689,'0'0'8329,"-82"231"-6312,57-128 303,-4 5-207,-3 1-1001,11-1-752,-4-3-360,4 1-480,-1-13-1216,8-18-1065,10-39-1544,4-27 568</inkml:trace>
  <inkml:trace contextRef="#ctx0" brushRef="#br0" timeOffset="1">164 753 2537,'0'0'9514,"222"121"-8394,-176-88-592,-7-3-528,0-12-168,4-18-1240,-11 0-2025,-7-27-312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1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1 2801,'0'0'11849,"16"23"-11334,45 71-317,-59-91-195,0 0-1,0 0 0,0 0 1,-1 0-1,1 0 1,-1 0-1,0 0 0,0 1 1,0-1-1,0 0 1,-1 1-1,1-1 0,-1 6 1,0-8-14,-1 1 0,1-1 0,-1 1 1,0-1-1,0 0 0,1 1 0,-1-1 0,0 0 0,0 1 1,0-1-1,0 0 0,-1 0 0,1 0 0,0 0 0,-3 2 1,-2 2-65,-48 35-697,-83 49 0,0-2 638,108-60 331,28-26-195,1-1-1,-1 0 1,1 1-1,-1-1 0,1 1 1,0-1-1,-1 1 1,1-1-1,0 1 0,-1-1 1,1 1-1,0-1 1,0 1-1,-1-1 0,1 1 1,0 0-1,0-1 0,0 1 1,0-1-1,0 1 1,0 0-1,0-1 0,0 1 1,0-1-1,0 1 1,0 0-1,0-1 0,0 1 1,0-1-1,0 1 1,1-1-1,-1 1 0,0 0 1,1-1-1,-1 1 1,0-1-1,1 1 0,-1-1 1,0 0-1,1 1 1,-1-1-1,1 1 0,-1-1 1,1 0-1,-1 1 1,1-1-1,-1 0 0,1 1 1,-1-1-1,1 0 1,-1 0-1,1 0 0,0 0 1,-1 1-1,1-1 1,-1 0-1,1 0 0,0 0 1,-1 0-1,2 0 1,21 3-46,1-1 0,0-1 1,-1-2-1,1 0 0,30-5 1,-6-3-463,73-24 1,-92 23 233,-8 3 110,0 1 0,0 0-1,40-5 1,-61 11 164,1 0-1,-1 0 1,1 0 0,0 0 0,-1 0-1,1 1 1,-1-1 0,1 0 0,0 0-1,-1 0 1,1 0 0,-1 1 0,1-1-1,-1 0 1,1 1 0,-1-1 0,1 0-1,-1 1 1,1-1 0,-1 1 0,0-1-1,1 1 1,-1-1 0,0 1 0,1-1 0,-1 1-1,0-1 1,1 1 0,-1-1 0,0 1-1,0-1 1,0 1 0,0-1 0,1 1-1,-1 0 1,0-1 0,0 1 0,0-1-1,0 1 1,0 0 0,-1-1 0,1 1-1,0-1 1,0 1 0,0 0 0,0-1-1,-1 1 1,1-1 0,0 1 0,-1 0-1,-14 34 381,-10-1-84,-2 0 0,0-2 1,-34 29-1,21-20-164,-76 79 106,-80 84-2974,268-280-3816,-10 11 3076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1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3 3081,'0'0'6873,"189"-3"-6673,-178 3-200,-4 3-536,-3-3-944,-4 6-409</inkml:trace>
  <inkml:trace contextRef="#ctx0" brushRef="#br0" timeOffset="1">417 3 1592,'84'28'1454,"-84"-27"-1381,1-1 1,-1 0-1,0 1 0,0-1 1,0 0-1,0 1 0,1-1 1,-1 0-1,0 1 1,0-1-1,0 0 0,0 1 1,0-1-1,0 0 0,0 1 1,0-1-1,0 1 0,0-1 1,0 0-1,0 1 0,0-1 1,-1 0-1,1 1 1,0-1-1,0 0 0,0 1 1,0-1-1,-1 0 0,1 1 1,0-1-1,0 0 0,-1 1 1,-12 20 1872,-3 8 151,-8 40-36,2-2-778,-3-2-1,-34 64 1,49-110-1372,-1-2 0,0 1 0,-1-1 0,-1-1 0,-1 0 0,0-1 0,-1-1 0,0 0 0,-1-1 0,-1 0 0,-26 14 0,36-23-254,-1 0 0,0-1 0,0 0 0,0 0 1,-15 3-1,20-6 110,0 1 1,0-1-1,0 0 1,-1 0 0,1 0-1,0 0 1,0-1-1,0 1 1,0-1-1,0 0 1,0 0 0,0 0-1,0 0 1,0 0-1,0-1 1,1 1 0,-1-1-1,-4-4 1,-20-29-3029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1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4129,'0'0'9106,"207"208"-6834,-167-145-671,-5-3-393,-6-9-544,-4-6-544,-4-15-120,-7-11-1464,4-19-1473,4-31-296,-1-26-983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15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17468 811 18852,'0'0'3223,"0"0"1586,0 0-2807,0 0-1027,0 0-73,0 0-224,-2 4-159,-9 9-135,8-10-129,-3-4-87,-39-43-168,41 40-7,0 0-1,0 0 1,-1 1-1,0-1 1,1 1 0,-1 0-1,-1 0 1,1 1 0,0 0-1,0 0 1,-1 0-1,0 0 1,1 1 0,-1 0-1,0 0 1,1 0-1,-1 1 1,0 0 0,0 0-1,0 0 1,1 1 0,-1 0-1,0 0 1,1 0-1,-1 1 1,1 0 0,-1 0-1,-1 1 8,-4 7-9,0 0-1,0 1 1,1 1 0,1-1-1,0 1 1,0 1-1,2 0 1,-1 0 0,2 0-1,-1 1 1,2 0-1,0 0 1,1 1-1,0-1 1,1 1 0,1 0-1,-1 10 10,3-25 0,-1 2-3,0 0-1,0 0 1,1 0 0,-1 0-1,0-1 1,1 1-1,-1 0 1,1 0-1,0 0 1,0 0 0,0 0-1,0 0 1,0 0-1,0 0 1,0 0-1,0 0 1,1 0-1,-1 0 1,1 0 0,0 0-1,-1 0 1,1 0-1,0-1 1,0 1-1,0 0 1,1-1 0,-1 1-1,0-1 1,0 1-1,1-1 1,-1 1-1,1-1 1,-1 0 0,1 0-1,0 0 1,-1 0-1,1 0 1,0 0-1,0 0 1,0 0-1,0-1 1,0 1 0,0-1-1,0 0 1,0 1-1,0-1 1,1 0 3,6 0 10,0 0 0,-1 0 1,1-1-1,-1 0 0,1 0 0,-1-1 0,0 0 1,0-1-1,1 0 0,-2 0 0,1 0 1,5-4-11,129-77-1638,-99 59-1272</inkml:trace>
  <inkml:trace contextRef="#ctx0" brushRef="#br0" timeOffset="282.56">17819 1144 19172,'0'0'9698,"0"0"-8346,0 0-615,0 0-209,0 0-224,0 0-304,0 0-344,38 62-1569</inkml:trace>
  <inkml:trace contextRef="#ctx0" brushRef="#br0" timeOffset="566.21">18359 419 28646,'0'0'2395,"0"0"-1581,0 0-365,0 31-63,1 103-309,-1-121-77,1 1 0,1-1 0,0 1 0,0-1 0,2 0 0,-1 1 0,2-2 0,-1 1 0,2 0 0,0-1 0,0 0 0,4 3 0,4 11 0,19 32 0,-21-42 0,-1 1 0,0 0 0,-1 1 0,-1 1 0,-1-1 0,0 1 0,-2 1 0,0-1 0,-1 1 0,-1 0 0,-1 0 0,-1 1 0,-1-1 0,0 0 0,-2 15 0,-2-28 0,-1 0 0,1-1 0,-1 1 0,0-1 0,-1 0 0,0 0 0,0 0 0,0 0 0,0-1 0,-1 0 0,0 0 0,0-1 0,0 0 0,-1 0 0,1 0 0,-1-1 0,0 0 0,0 0 0,-3 1 0,2-1 0,-18 11-61,-1-2 0,0-2-1,-1 0 1,0-2 0,-1 0 0,0-2 0,0-2-1,0 0 1,0-2 0,-7-2 61,-35-11-1240,13-18-893</inkml:trace>
  <inkml:trace contextRef="#ctx0" brushRef="#br0" timeOffset="567.21">18359 461 440,'0'0'26830,"0"0"-25294,182-39-552,-107 39-400,-3 0-311,13 37-273,-23 8-345,-18 0-2343</inkml:trace>
  <inkml:trace contextRef="#ctx0" brushRef="#br0" timeOffset="-44562.22">15377 21172 26166,'0'0'4054,"0"0"-2958,0 0-813,0 0 149,0 0-117,-26-6-118,-88-24-116,54 12-53,49 14-22,-1 0 0,1 0 0,-1 1 0,0 1 0,0 0 0,0 0 0,0 1 0,0 1 0,0 0 0,0 0 0,0 2 0,-3 0-6,6 1 2,-1 0-1,1 0 0,1 1 0,-1 1 0,0-1 1,1 2-1,0-1 0,0 1 0,1 0 0,0 0 1,0 1-1,0 0 0,1 0 0,0 1 0,0 0 1,-3 6-2,-66 144 7,64-118-7,1-1-1,2 1 1,2 1-1,1 0 1,3-1 0,1 1-1,3 15 1,-3-46-2,1 0 0,1 1 1,0-1-1,1 0 0,0 0 0,0 0 0,1-1 0,0 1 0,1 0 0,0-1 0,0 0 0,1 0 0,0 0 0,1-1 1,0 0-1,0 0 0,1 0 0,0-1 0,0 1 0,1-2 0,0 1 0,0-1 0,1-1 0,-1 1 0,6 1 2,4-1-4,-1-1-1,1 0 0,0-2 0,0 0 1,0-1-1,1-1 0,-1 0 0,1-2 1,-1 0-1,0-1 0,0-1 1,0 0-1,0-1 0,0-2 0,-1 1 1,0-2-1,0 0 0,0-2 0,-1 1 1,0-2-1,-1 0 0,4-4 5,38-31-87,-3-3-1,-2-1 0,-2-3 1,-2-2-1,-3-2 0,21-36 88,-54 76-42,108-153-815,-22 15-1116</inkml:trace>
  <inkml:trace contextRef="#ctx0" brushRef="#br0" timeOffset="-42675.94">19090 21443 29966,'0'0'1053,"0"0"-759,0 0-123,0 0 280,-4-22-182,-16-69-239,18 86-37,0 1 1,-1-1 0,0 1 0,0 0 0,0 0 0,0 0-1,-1 0 1,0 1 0,0 0 0,0-1 0,0 1 0,0 0 0,0 1-1,-1-1 1,1 1 0,-1 0 0,0 0 0,0 1 0,0-1-1,0 1 1,0 0 0,0 0 0,0 1 0,0-1 0,0 1 0,0 0-1,0 1 1,0-1 0,0 1 0,0 0 0,0 0 0,0 1-1,0-1 1,0 1 0,0 0 0,1 0 0,-1 1 0,1 0-1,-4 2 8,-8 8 4,1 1 0,0 0 0,1 1 0,0 1 1,1 0-1,1 1 0,1 0 0,0 1 1,1 0-1,1 0 0,1 1 0,-2 9-5,-5 8 12,2 0-1,2 0 1,1 1-1,2 0 1,2 1 0,1 0-1,2 0 1,1 0-1,2 5-11,0-39 1,0 0-1,0 1 0,0-1 1,1 0-1,-1 1 1,1-1-1,0 0 1,0 0-1,1 0 0,-1 0 1,1 0-1,0 0 1,0 0-1,0 0 1,1-1-1,-1 1 0,1-1 1,0 1-1,0-1 1,0 0-1,0 0 0,0-1 1,1 1-1,0-1 1,-1 1-1,1-1 1,0 0-1,0-1 0,0 1 1,0-1-1,0 1 1,0-1-1,1-1 0,-1 1 1,4 0-1,1 0-3,-1 0 0,1 0 0,-1-1 0,1 0 0,-1-1-1,1 0 1,-1 0 0,1-1 0,-1 0 0,0 0 0,0-1 0,0 0 0,0-1 0,0 1 0,-1-2 0,1 1 0,-1-1 0,0 0-1,-1 0 1,1-1 0,-1 0 0,0 0 0,2-3 3,137-201-1117,-92 106-1400</inkml:trace>
  <inkml:trace contextRef="#ctx0" brushRef="#br0" timeOffset="-75661.69">376 9989 27606,'0'0'964,"0"0"-288,0 0-257,0 0-62,-21 26 19,-1 2-289,1 0 0,2 1 0,0 0 0,2 2 0,2 0 0,1 1 0,-9 28-87,-142 526 576,153-540-597,3 1 0,1 0 0,2 0 1,3 1-1,2 25 21,0-72-11,1 0 0,0 0 0,0 0 0,0 0 0,0 0 0,0-1 0,0 1 0,0 0 0,1 0 0,-1 0 0,0 0 0,0 0 0,1 0 0,-1 0 1,1-1-1,-1 1 0,0 0 0,1 0 0,0-1 0,-1 1 0,1 0 0,-1-1 0,1 1 0,0 0 0,-1-1 0,1 1 0,0-1 0,0 1 0,0-1 0,-1 1 0,1-1 0,0 0 1,0 1-1,0-1 0,0 0 0,0 0 0,0 0 0,-1 0 0,1 0 0,0 1 0,0-2 0,0 1 0,0 0 0,0 0 0,0 0 0,0 0 0,0-1 0,-1 1 0,2 0 11,42-30-233,-16-3 115,-2-3-1,-2 0 0,-1-1 1,4-13 118,17-25-141,-25 43 87,26-46 30,4 2 0,3 2 0,3 2 0,8-2 24,-57 67 8,1-1 1,1 1-1,-1 0 1,1 1-1,0 0 1,0 0-1,1 1 1,0 0-1,0 0 1,0 1-1,6-2-8,-11 7 23,0-1 0,-1 1 1,1 0-1,0 0 0,0 0 0,-1 1 0,1-1 1,-1 1-1,1 0 0,-1 0 0,0 0 0,0 0 1,0 1-1,0-1 0,0 1 0,0 0 0,-1-1 0,1 2 1,-1-1-1,0 0 0,0 0 0,0 1 0,0-1 1,0 1-1,-1-1 0,0 1 0,0 0 0,0-1 1,0 1-1,0 0 0,-1 0 0,0 0 0,1 0 1,-2-1-1,1 1 0,0 2-23,1 2 35,47 364 698,-32-216-690,-15-142-67,-2-12-8,1 1 0,0 0 1,-1-1-1,1 1 1,0 0-1,1 0 0,-1-1 1,0 1-1,1 0 1,-1 0-1,1-1 0,0 1 1,0 0-1,0-1 0,0 1 1,1-1-1,-1 0 1,0 1-1,1-1 0,0 0 1,0 0-1,-1 0 1,1 0-1,0 0 0,1 0 1,-1-1-1,0 1 1,0-1-1,1 1 0,-1-1 1,1 0-1,-1 0 0,1 0 1,0 0 31,26 0-1571,2-1-1516</inkml:trace>
  <inkml:trace contextRef="#ctx0" brushRef="#br0" timeOffset="-75395.09">1906 10045 28678,'0'0'864,"0"0"-352,0 0-176,0 0 105,-194 175-65,116-93-200,-10 14-160,-6 11-16,0 6-136,3 0-120,6-6-545,22-28-1279,29-39-4369</inkml:trace>
  <inkml:trace contextRef="#ctx0" brushRef="#br0" timeOffset="-75141.56">1866 10051 17892,'0'0'9418,"0"0"-8722,0 0-144,169 2 224,-131 30-112,-7 10-344,-6 3-320,0 14-264,-9-14-720,-7-16-2569</inkml:trace>
  <inkml:trace contextRef="#ctx0" brushRef="#br0" timeOffset="-74986.07">2007 10347 28342,'0'0'984,"0"0"-424,-63 169-152,41-90 97,6 0-145,7-3-272,6-2-88,3-12-288,0-23-353,22-16-903,0-23-2641</inkml:trace>
  <inkml:trace contextRef="#ctx0" brushRef="#br0" timeOffset="-74796.99">2703 9647 26190,'0'0'1272,"0"0"-512,0 0-48,0 0-56,0 0 40,176-11-255,-161 33-241,-2 1-144,-4 0-56,-6-7-288,-3-4-657,-6-4-1623,-16-8-6194</inkml:trace>
  <inkml:trace contextRef="#ctx0" brushRef="#br0" timeOffset="-74402.71">2703 9647 20524,'-112'134'8384,"99"-116"-8176,2 1 1,0 0-1,2 1 1,0 0 0,1 0-1,1 1 1,0 0-1,2 0 1,1 1 0,1 0-1,-1 19-208,4-41 1,-17 246-253,17-246 233,0 1 0,-1 0 0,1 0 1,0-1-1,0 1 0,0 0 0,0 0 0,0 0 1,-1-1-1,1 1 0,0 0 0,1 0 1,-1 0-1,0 0 0,0-1 0,0 1 1,0 0-1,1 0 0,-1-1 0,0 1 0,1 0 1,-1 0-1,1-1 0,-1 1 0,1 0 1,-1-1-1,1 1 0,-1 0 0,1-1 0,-1 1 1,1-1-1,0 1 0,-1-1 0,1 0 1,0 1-1,0-1 0,-1 1 0,1-1 1,0 0-1,0 0 0,0 0 0,-1 1 0,1-1 1,0 0-1,0 0 0,0 0 0,0 0 1,-1 0-1,1 0 0,0-1 0,0 1 1,0 0-1,-1 0 0,1 0 0,0-1 0,0 1 1,-1 0-1,1-1 0,0 1 0,-1-1 1,1 1-1,0-1 0,-1 1 0,1-1 1,0 0-1,-1 1 0,1-1 19,75-82-8,-20 25 97,1 3 0,4 2 0,1 3 0,3 3 0,1 3-1,29-13-88,-9 22 327,-78 48-156,-11 13-131,-1 1 0,-1-1-1,-2 0 1,0 0 0,-2-1 0,-1 0 0,-1-1 0,-1 0 0,-2 3-40,-17 36 16,18-33-15,-49 141 6,61-169-13,0-1 1,0 1 0,1 0-1,-1-1 1,1 1 0,0 0-1,-1-1 1,1 1 0,0 0-1,0 0 1,0-1 0,0 1-1,1 0 1,-1 0 0,0-1-1,1 1 1,-1 0 0,1-1-1,-1 1 1,1 0 0,0-1-1,0 1 1,0-1 0,0 1-1,0-1 1,0 0 0,0 1-1,0-1 1,0 0 0,1 0-1,-1 0 1,1 0 0,-1 0-1,1 0 1,-1 0 0,1 0-1,-1 0 1,1-1 0,0 1-1,-1-1 1,1 1 0,0-1-1,-1 0 1,1 0 0,0 0-1,0 0 1,-1 0 0,1 0-1,0 0 1,0 0 0,-1-1-1,1 1 1,1-1 5,261-9 45,-256 9-42,-1 0 0,1 1 1,-1 0-1,1 0 0,-1 1 0,1 0 0,-1 0 0,1 1 0,-1 0 0,0 0 0,0 1 0,0 0 0,0 0 1,0 0-1,-1 1 0,1 0 0,-1 0 0,0 1 0,-1 0 0,1 0 0,-1 0 0,3 4-3,1 4 5,-1 1 0,0 1 0,-1-1 1,0 1-1,-2 1 0,0-1 0,0 1 0,-1-1 0,-1 1 0,-1 0 0,0 1 0,-1-1 0,-1 0 0,0 0 0,-3 12-5,0-18 5,-1 1 1,0-1-1,-1 0 0,0-1 0,-1 1 0,0-1 0,-1 0 0,1 0 0,-2-1 0,1 1 1,-1-2-1,0 1 0,-1-1 0,0-1 0,0 1 0,0-1 0,-1-1 0,0 0 0,0 0 1,0-1-1,-1-1 0,1 1 0,-1-2 0,-7 2-5,-4 3 43,0-1 0,0-1 0,-1-1 0,0 0 1,0-2-1,-14-1-43,35-1 4,-1 0 0,1 0 0,0 0 1,0 0-1,0-1 0,-1 1 1,1-1-1,0 0 0,0 1 0,0-1 1,0 0-1,0 0 0,0-1 0,0 1 1,0 0-1,1 0 0,-1-1 0,0 1 1,1-1-1,-1 0 0,1 1 0,-1-1 1,1 0-1,0 0 0,0 0 1,0 0-1,0 0 0,0 0 0,0 0 1,1 0-1,-1-1 0,1 1 0,-1 0 1,1 0-1,0 0 0,0-1 0,0 1 1,0 0-1,0 0 0,0-1 0,1 1 1,-1 0-1,1 0 0,0 0 0,-1 0 1,1-1-5,2-12-15,0 0 0,0 0 1,1 0-1,1 1 0,1-1 1,0 1-1,1 0 0,0 1 1,1-1-1,0 2 1,1-1-1,1 1 0,10-10 15,-9 8-29,205-236-823,-92 114-306,-10 11-1117</inkml:trace>
  <inkml:trace contextRef="#ctx0" brushRef="#br0" timeOffset="-73206.26">4133 9625 28030,'0'0'974,"0"0"-526,0 0-120,0 0 61,0 0-103,0 0-162,-7 16 70,-76 131 294,-137 175-506,183-244-632,41-78-59,15-13 470,0-1 0,-1 0 0,-1-2 0,-1 0 0,0-1 0,3-6 239,16-16-137,53-57 221,4 4 1,3 4-1,60-39-84,-148 121 48,58-24 508,-63 37-201,-18 98 623,14-97-981,-2 1-34,0 1 0,1 0 0,1-1 0,-1 1-1,2 0 1,-1 1 0,1-1 0,1 0 0,0 0 0,1 9 37,34-9-472,-25-12 475,1 1 1,-1-1-1,1-1 1,-1 0-1,0-1 1,1 1-1,-2-2 1,1 0-1,-1 0 1,1 0-1,-1-1 1,-1-1-1,7-5-3,78-43 44,-93 55-41,1-1 0,0 1 0,0 0 0,-1-1 0,1 1 0,0 0 0,0 0 0,0 0 0,-1 0 0,1 0 0,0 0 0,0 0 0,0 0 0,-1 0 0,1 0 0,0 0 0,0 0 0,-1 1 0,1-1 0,0 0 0,0 0 0,-1 1 0,1-1 0,0 1 0,-1-1 0,1 1 0,0-1 0,-1 1 0,1-1 0,-1 1-1,1-1 1,-1 1 0,1 0 0,-1-1 0,1 1 0,-1 0 0,0-1 0,1 1 0,-1 0 0,0 0 0,1-1 0,-1 1 0,0 0 0,0 0 0,0 0 0,0-1 0,0 1 0,0 0 0,0 0 0,0-1 0,0 1 0,0 0 0,-1 0 0,1 0 0,0-1 0,0 1 0,-1 0 0,1 0 0,0-1 0,-1 1 0,1 0 0,-1-1-3,1 13 7,-2 0 10,-1 0-1,0 0 0,-1 0 0,0 0 1,-1-1-1,0 0 0,-1 0 1,0 0-1,-1 0 0,0-1 0,-1 0 1,0-1-1,-9 9-16,-6 10-37,58-59-706,-13 12 532,-26 22 89,-191 187 1196,-63 89-1074,154-165 22,-82 96-202,226-259-1735,83-98-3409,-79 100 1,-1 7-3406,-8 19 11684,-3 36 6709,-19 28-2330,-10-15-8520,-2 30 1883,-2 0 0,-2 0 1,-4-1-1,-7 31-697,-8 34-2324,26-149 2310,1 1-1,2 0 1,0 0 0,2 1-1,0 0 1,2 0 0,0 1-1,2 1 1,1 0 0,0 0-1,2 2 1,12-14 14,21-24 323,3 2 0,2 2 1,55-40-324,35-36 94,-128 116-290,-1-2 0,0 0 0,-1-1 0,-1 0 0,-1-1 0,7-12 196,0-36-6628,-18 42-1817,-2 1 5505,-4-2 4770,-13-11 6989,-4 10-1239,21 32-6980,26 162 735,-11-38-1154,-7 0-1,-6 90-180,-1-197-19,-1 0 0,0 0 0,-2 0 0,-1 0 0,0 0 0,-2-1-1,-1 0 1,0 0 0,-2 0 0,0-1 0,-2-1 0,0 1 0,-1-2-1,-8 11 20,-35 16 16,54-46-22,0 1 1,-1 0-1,1-1 0,0 1 1,-1 0-1,1-1 1,0 0-1,-1 1 0,1-1 1,-1 0-1,1 0 0,-1 1 1,1-1-1,0 0 1,-1-1-1,1 1 0,-1 0 1,1 0-1,-1-1 0,1 1 1,0 0-1,-1-1 1,1 0-1,0 1 0,-1-1 1,1 0-1,0 1 1,0-1-1,-1 0 0,1 0 1,0 0-1,0 0 0,0 0 1,0 0-1,1-1 1,-1 1-1,0 0 0,0 0 1,1-1-1,-1 1 0,0 0 1,1-1-1,0 1 1,-1-1-1,1 1 6,-5-24-255,0 0 1,2-1-1,1 1 1,1 0-1,1-1 1,3-16 254,-3 40-3,0 0 0,0 0 0,0-1 0,1 1-1,-1 0 1,1 0 0,-1 0 0,1 0 0,0 0 0,0 0 0,0 0 0,0 0 0,0 0-1,0 0 1,0 0 0,1 1 0,-1-1 0,1 1 0,-1-1 0,1 1 0,0-1 0,-1 1-1,1 0 1,0 0 0,0 0 0,0 0 0,0 0 0,0 0 0,0 0 0,0 1 0,0-1-1,1 1 1,-1-1 0,0 1 0,0 0 0,0 0 0,1 0 0,-1 0 0,0 0 0,0 1-1,0-1 1,2 1 3,0 1-83,0 0-1,0 0 1,0 0-1,0 0 1,-1 1 0,1-1-1,-1 1 1,1 0-1,-1 0 1,0 1-1,0-1 1,-1 0-1,1 1 1,-1 0-1,1-1 1,-1 1-1,0 0 1,-1 0-1,1 0 1,-1 1 0,1-1-1,-1 0 1,-1 1-1,1 0 84,2 4-889,11 36-7110</inkml:trace>
  <inkml:trace contextRef="#ctx0" brushRef="#br0" timeOffset="-76228.25">1700 11964 19932,'0'0'631,"0"0"-255,0 0 1083,19-24 1183,61-75-604,-62 72-207,-88 27 60,40-16-1535,20 15-320,1 1-1,-1-1 1,0 2-1,0 0 1,0 0-1,1 0 1,-1 2-1,0-1 1,1 1-1,0 0 1,0 1-1,0 0 1,0 1-1,0-1 1,1 2-1,0-1 1,0 1-1,0 0 1,1 1-1,0 0 1,0 0-1,0 2-35,-96 93 51,4 4 0,5 5-1,5 4 1,-9 24-51,91-129 0,-126 182-4,117-169 4,-110 194-17,123-212 4,1 1 0,0-1 0,0 1 0,0 0 0,1 0 0,0 0-1,0 0 1,1 0 0,-1 0 0,1 0 0,0 0 0,1 0 0,0 0 0,0 0 0,0 0 0,1 0 0,-1 0 0,1 0 0,1-1 0,-1 1 0,1-1 0,0 1-1,0-1 1,1 0 0,0 1 13,10 8-59,-1-2 0,2 1 0,0-1 0,0-1 0,1-1 0,0 0 0,2-1 59,8 7-40,-7-5 14,186 132-58,-194-132 96,1 0 1,-1 0-1,-1 1 1,0 1-1,-1 0 0,0 0 1,-1 1-1,0 0 1,-1 0-1,-1 1 0,0-1 1,-1 2-1,-1-1 1,2 10-13,-3-1 18,0 1-1,-2-1 1,-1 1 0,0-1 0,-2 0 0,-1 1 0,-1-1 0,-1 0-1,-1 0 1,-1-1 0,-1 0 0,-2 0 0,-5 11-18,-102 195 111,-36 38-111,-39 74 30,144-218-221,48-122 180,1 0 0,-1 1 0,1-1 0,-1 0-1,1 1 1,-1-1 0,1 0 0,-1 0 0,1 0-1,0 0 1,0 1 0,0-1 0,0 0 0,0 0-1,0-1 1,0 1 0,0 0 0,0 0-1,0 0 1,0-1 0,1 1 0,-1 0 0,0-1-1,0 1 1,1-1 0,-1 0 0,0 1 0,1-1-1,-1 0 1,0 0 0,1 0 0,-1 0 0,1 0-1,-1 0 1,0 0 0,1 0 0,-1-1 0,0 1-1,1-1 1,-1 1 0,0-1 0,0 1 0,1-1 11,12 1-5,-2-1 3,-1 1 1,0 1-1,0 0 0,0 0 1,0 1-1,0 1 1,0 0-1,0 0 1,-1 1-1,1 1 1,-1-1-1,0 2 0,-1-1 1,1 1-1,-1 1 1,0 0-1,-1 0 1,5 5 1,4 9 1,-2 1 0,0 1 1,-1 0-1,-2 1 0,0 0 1,-1 1-1,-2 0 0,0 1 1,-2 0-1,4 26-1,35 212 16,-21 51 163,-13 0-1,-16 51-178,-16 567 334,28-684-286,0-182-88,2-2 0,3 0 0,15 40 40,-9-47-231,-5-46-216,-11-67 307,0-357-1076,-3 142-2349,0-7-7528</inkml:trace>
  <inkml:trace contextRef="#ctx0" brushRef="#br0" timeOffset="-72782.31">2160 12698 25165,'0'0'1266,"39"3"-431,316 20 799,-135-21-740,65-6-213,397-30 197,-372 26-562,0 13 1,224 35-317,-426-25-27,29 5-158,1-6-1,37-6 186,-171-14-229,-48-77-2992,-4 28-3977</inkml:trace>
  <inkml:trace contextRef="#ctx0" brushRef="#br0" timeOffset="-72515.75">2590 11631 27990,'0'0'728,"0"0"-488,0 0-128,-9 189 336,-1-39 248,-15 47-255,-3 9-217,-3-28-120,5-54-48,11-51-40,2-25-16,4-11-144,9-37-361,0 0-551,0-25-3201</inkml:trace>
  <inkml:trace contextRef="#ctx0" brushRef="#br0" timeOffset="-72220.35">3010 11964 28670,'44'-9'530,"433"-70"-137,-110 40 196,1 15 1,165 19-590,-207 24 88,216 46-88,-329-37 31,-15-7-11,194-7-20,-339-14 14,-55 5 293,-23 10-265,2 1 0,0 0 0,0 2 0,2 1-1,0 0 1,1 2 0,2 0 0,0 1 0,1 1 0,-1 4-42,-188 352-107,141-247-1613,-5-4-1,-45 57 1721,43-88-4394</inkml:trace>
  <inkml:trace contextRef="#ctx0" brushRef="#br0" timeOffset="-71867.99">2308 13383 27598,'0'0'768,"-28"226"-416,6-40-120,-3 20 224,3-36 160,6-46-264,10-56-207,-1-20-73,7-6-72,0-14-32,0-28-449,22-25-479,0-32-2288</inkml:trace>
  <inkml:trace contextRef="#ctx0" brushRef="#br0" timeOffset="-71509.9">2668 13567 28638,'0'0'562,"0"0"-236,49 1 14,413-2 506,-175-28-551,572-45-38,-669 69-246,0 8-1,-1 9 0,109 23-10,-155-10-6,-1 5 1,43 20 5,-160-42-49,-1 1 0,0 0 0,0 2 0,-1 1 0,-1 1 0,0 1 0,0 0 0,13 14 49,-33-24 47,1 0 1,-2 0-1,1 0 1,0 0-1,-1 0 1,1 0-1,-1 0 1,0 1-1,-1-1 1,1 1-1,-1-1 1,0 0-1,0 1 0,0-1 1,0 1-1,-1-1 1,-1 4-48,1 15 29,0 351 231,1-362-274,0-1 0,0 1-1,-1-1 1,-1 1 0,0-1 0,-1 0-1,0 0 1,0 0 0,-1 0 0,-1 0-1,0-1 1,0 0 0,-4 5 14,-5 1-255,0 0-1,-1 0 1,-1-2 0,0 0-1,-1-1 1,-1 0 0,-13 6 255,-48 16-2842</inkml:trace>
  <inkml:trace contextRef="#ctx0" brushRef="#br0" timeOffset="-71184.13">2568 14270 17524,'0'0'8420,"0"0"-6073,0 0-2008,0 0-48,33 3 297,332 46 280,-95-14-506,246 15 475,295-16-837,-570-33 43,-1-11 1,80-19-44,-123-2-814,-192 30 106,-11 1-273,-23 0-1133</inkml:trace>
  <inkml:trace contextRef="#ctx0" brushRef="#br0" timeOffset="-70901.04">2468 15300 27574,'0'0'2128,"0"0"-1688,0 0-47,-57 206 151,45-96-128,6 8-216,6-8-120,0-14-48,0-20-32,9-19-32,3-23-120,7-29-216,0-5-392,-6-2-1361</inkml:trace>
  <inkml:trace contextRef="#ctx0" brushRef="#br0" timeOffset="-70510.36">2634 15336 29230,'0'0'731,"27"2"-432,251 4 294,-80-17-275,639-92 55,-698 92-349,0 7-1,0 6 0,0 5 1,0 7-1,71 18-23,55 34 3,184 34-68,-226-87-335,-224-1 1148,-30 27-277,16-19-461,2 1 0,0 1 1,2 0-1,0 1 1,2 0-1,0 0 1,1 1-1,2 0 0,0 1 1,2-1-1,1 1-10,-10 280-116,13-240 40,16 177-1499,-19-209-326,-13-20-1726</inkml:trace>
  <inkml:trace contextRef="#ctx0" brushRef="#br0" timeOffset="-70179.44">2593 16225 27486,'0'0'991,"0"0"-574,39-5 35,367-21 841,-123 29-824,743 52 71,191-48-1149,-1217-7 580,0-1 0,0 1 0,0 0 1,0 0-1,0-1 0,0 1 0,0 0 1,0-1-1,0 1 0,0 0 0,0-1 1,0 1-1,0 0 0,0 0 0,0-1 0,1 1 1,-1 0-1,0 0 0,0-1 0,0 1 1,0 0-1,1 0 0,-1 0 0,0-1 1,0 1-1,1 0 0,-1 0 0,0 0 1,0-1-1,1 1 0,-1 0 0,0 0 1,0 0-1,1 0 0,-1 0 0,0 0 1,1 0-1,-1 0 0,0 0 0,1 0 1,-1 0-1,0 0 0,0 0 0,1 0 0,-1 0 1,1 0 28,-37-7-1817,-23-1-4285</inkml:trace>
  <inkml:trace contextRef="#ctx0" brushRef="#br0" timeOffset="-69897.82">2471 17052 28030,'0'0'1256,"0"0"-808,-72 181-16,44-32 113,9 40-81,9-11-168,10-37-152,0-45-64,16-31-40,6 0-24,6 3-16,0-9-136,1-22-208,-11-37-408,-5-9-1305,-10-30-5945</inkml:trace>
  <inkml:trace contextRef="#ctx0" brushRef="#br0" timeOffset="-69534.82">2744 17092 29678,'0'0'778,"0"0"-521,45 12-170,-23-5-76,68 18 99,1-4-1,0-4 1,49 2-110,201-7 105,0-15 1,108-24-106,-252 15-2,0 9 0,18 8 2,-171 0-19,0 1 0,-1 2 0,0 1 0,0 3 1,-1 2-1,0 1 0,-1 2 0,-1 2 0,-1 2 1,4 5 18,-35-19 40,0 0 1,0 0 0,-1 1-1,-1 0 1,1 0 0,-1 1 0,-1 0-1,1 0 1,-1 0 0,-1 1-1,0-1 1,0 1 0,-1 0-1,0 0 1,-1 1 0,0-1-1,-1 0 1,0 1 0,-1 1-41,12 46 86,9 28-75,-3 1 1,-4 0 0,-3 1-1,-4 24-11,-7-91-46,2-13 0,-2 0 0,1-1-1,-1 1 1,0-1 0,-1 1 0,1-1 0,-1 1 0,-1-1 0,0 1 0,0-1 0,0 0 0,-1 0 0,0 0 0,0 0 0,-1 0 0,0-1 0,0 0 0,-1 0 0,-3 5 46,-37 20-1373,-10-12-1303</inkml:trace>
  <inkml:trace contextRef="#ctx0" brushRef="#br0" timeOffset="-69237.85">2515 17896 27942,'0'0'927,"0"0"-527,0 0-289,0 0 33,52 0 342,485-9 451,1459-80 232,-1717 78-1486,-165 10-4079,-88 1-6179</inkml:trace>
  <inkml:trace contextRef="#ctx0" brushRef="#br0" timeOffset="-67067.09">6773 11947 25421,'0'0'3947,"0"0"-2883,0 0-843,0 0 67,0 0 59,27 32-99,87 109-120,-98-120-102,-1 1-1,0 0 1,-2 1-1,0 1 1,-2 0-1,0 3-25,-2-6 22,13 36 16,-3 1-1,-3 1 1,-2 0 0,-3 1 0,-2 0 0,-3 1 0,-2 0 0,-4 19-38,0-55 2,1 74 13,-5-1 1,-12 70-16,10-132-2,-5 18-3,3 0 1,3 0-1,1 1 0,4 0 1,2 12 4,1-57-18,0 0 1,1 0-1,0 0 1,0-1-1,1 0 1,1 0 0,0 0-1,0 0 1,0-1-1,1 0 1,0 0 0,1-1-1,0 0 1,0 0-1,0-1 1,1 0 0,0 0-1,0-1 1,1 0-1,3 1 18,44 32-92,-55-36 93,0 1 0,0 0 0,0-1-1,-1 1 1,1 0 0,-1 0-1,0 0 1,0 0 0,0 1 0,0-1-1,0 0 1,-1 0 0,0 0 0,1 1-1,-1-1 1,0 0 0,-1 1-1,1-1 1,-1 0 0,1 0 0,-1 0-1,0 1 1,0-1 0,0 0-1,-1 0 1,1 0 0,-1-1 0,1 1-1,-1 0 1,0 0 0,0-1-1,0 1 1,-1-1 0,1 0 0,-1 0-1,1 0 1,-1 0 0,-2 2-1,-12 18 7,-27 56 12,3 1 0,5 2 0,2 2 0,4 1 0,4 1 0,4 2 0,4 0 0,2 4-19,-5 29 0,6 0-1,5 1 1,4 46 0,10-104-7,3 0 0,2 0 1,4-1-1,2 0 0,2-1 1,6 5 6,-1 4-12,16 58 10,-5 3 1,-7 0 0,3 61 1,-14 41 61,-13 108-61,-1-296 4,-3-1 0,-1 0 0,-3 0-1,-1 0 1,-2-1 0,-3 0 0,-1-1 0,-8 17-4,6-22-538,-1-1 0,-2-1 0,-2-1 0,-1 0 0,-1-2 0,-24 26 538,14-28-5042</inkml:trace>
  <inkml:trace contextRef="#ctx0" brushRef="#br0" timeOffset="-66802.92">7538 17473 29974,'0'0'785,"0"0"-785,0 0-537,0 0 297,0 0-200,0 0-3497</inkml:trace>
  <inkml:trace contextRef="#ctx0" brushRef="#br0" timeOffset="-62202.25">7833 14157 28070,'0'0'2681,"0"0"-2329,0 0-352,0 0 0,175 2 176,-5-10 48,56-23-96,24-6-48,-8 3 24,-54 6-32,-63 8-32,-37 4-40,-19-4-40,10-14-176,-14 6-368,-18-1-1809</inkml:trace>
  <inkml:trace contextRef="#ctx0" brushRef="#br0" timeOffset="-61952.81">9247 13578 28966,'0'0'1336,"0"0"-863,0 0-145,238 150-80,-153-111 8,-3-8-144,-7-5-8,-12-4-32,-23-5-24,-18 6-8,-22 5 8,0 17 16,-44 17-64,-28 23-8,-72 64-264,15-16-392,10-17-2033</inkml:trace>
  <inkml:trace contextRef="#ctx0" brushRef="#br0" timeOffset="-60738.39">14339 11157 28254,'0'0'1555,"0"0"-929,0 0-236,0 0 160,0 0-6,0 0-228,-3-13-201,-6-13-106,-1-1 0,-1 2 1,-1 0-1,-1 0 0,-1 1 1,-8-9-10,15 23-19,-1 0 0,1 0 0,-2 1 1,1 0-1,-2 0 0,1 1 0,-1 0 1,0 1-1,0 0 0,-1 0 1,0 1-1,0 1 0,-1 0 0,1 0 1,-1 2-1,0-1 0,0 1 0,-1 1 1,1 0-1,0 1 0,-1 0 1,1 1-1,-5 0 19,6 3-6,1 1 1,0 0-1,0 1 1,0 0-1,1 0 1,0 1-1,0 0 1,0 1-1,1 0 1,0 0-1,0 1 1,1 0-1,0 0 1,0 0-1,1 1 1,0 0-1,1 1 1,0-1-1,0 1 1,1 0-1,0 0 1,1 1-1,-1 6 6,-4 6 1,1 1-1,1-1 1,1 1 0,1 1-1,2-1 1,0 1 0,2-1-1,1 18 0,-1-36 0,1 1 0,-1-1 0,1 0 0,1 1 0,-1-1 0,1 0 0,0 0 0,0 0 0,1 0-1,-1-1 1,1 1 0,1-1 0,-1 0 0,1 1 0,0-1 0,0-1 0,0 1 0,1-1 0,0 0-1,0 0 1,0 0 0,0 0 0,1-1 0,-1 0 0,1 0 0,0-1 0,1 1 0,4 2 4,0-2 0,0 1 0,0-2 0,0 1 0,1-2 0,-1 1 0,1-2 0,-1 1 0,1-1 0,-1-1 1,1 0-1,-1-1 0,0 0 0,1-1 0,-1 0 0,-1-1 0,1 0 0,0-1 0,-1 0 0,9-6-4,8-14-276,-2-1 1,-1-2-1,-1 0 0,-1-1 0,-2-2 0,-1 0 1,-2-1-1,0 0 0,-3-2 0,10-31 276,3-2-4345</inkml:trace>
  <inkml:trace contextRef="#ctx0" brushRef="#br0" timeOffset="-60359.46">13991 11648 30174,'0'0'777,"0"0"-641,0 0 72,0 0 360,0 0-176,0 0-392,0 0-376,10 56-48,2-30-1081,1-9-17379</inkml:trace>
  <inkml:trace contextRef="#ctx0" brushRef="#br0" timeOffset="-59751.38">13894 11795 7122,'0'0'13209,"0"0"-8513,0 0-2759,0 0-410,0 0-286,0 0-174,0-4-427,0 3-621,-1 0 0,1 1 0,0-1 0,-1 0 0,1 1 0,-1-1 1,0 0-1,1 1 0,-1-1 0,1 1 0,-1-1 0,0 1 0,1-1 0,-1 1 1,0-1-1,0 1 0,1 0 0,-1 0 0,0-1 0,0 1 0,0 0 0,1 0 0,-1 0 1,0 0-1,0-1 0,0 1 0,1 1 0,-1-1 0,0 0 0,0 0 0,0 0 1,0 0-1,1 0 0,-1 1 0,0-1 0,0 0 0,1 1 0,-1-1 0,0 1 1,1-1-1,-1 1 0,0-1 0,1 1 0,-1-1 0,0 1 0,1 0 0,-1-1 1,1 1-1,0 0 0,-1-1 0,0 2-19,-58 39 208,51-35-180,-65 58-5,4 3 0,2 2 1,4 4-1,2 2 1,-28 50-24,70-99 0,-33 46 0,-410 528 0,325-439 0,8 5 0,6 7 0,-66 129 0,154-228-3,3 2 1,3 1-1,3 1 0,4 1 1,3 1-1,4 0 0,3 2 1,4-1-1,4 1 0,4 33 3,0 316 22,0-428-31,0-1-6,0-1 0,0 1 0,1 0 0,-1 0 0,0 0 0,-1-1-1,1 1 1,0 0 0,0 0 0,-1-1 0,1 1 0,-1 0 0,1-1-1,-1 1 1,0 0 0,0-1 0,0 1 0,0-1 0,0 1 0,0-1-1,0 1 1,0-1 0,-1 0 0,1 0 0,-2 1 15,-15-22-1275,9-9-611</inkml:trace>
  <inkml:trace contextRef="#ctx0" brushRef="#br0" timeOffset="-59328.98">12154 15446 28678,'0'0'1478,"0"0"-941,0 0-245,0 0-57,0 0-172,-9-27-157,-32-85-62,40 109 150,0 0 1,0 1-1,-1-1 0,1 0 0,0 1 0,-1 0 0,0-1 0,1 1 0,-1 0 1,0 0-1,0 0 0,0 0 0,0 0 0,-1 0 0,1 0 0,0 1 0,-1 0 1,0-1-1,1 1 0,-1 0 0,1 0 0,-1 0 0,0 0 0,0 1 0,0-1 1,1 1-1,-1 0 0,0 0 0,0 0 0,0 0 0,0 0 0,0 0 6,-10 1-6,3-1 16,0 1 0,0 1 1,0 0-1,0 0 0,0 1 1,1 0-1,-1 0 1,1 1-1,0 1 0,0 0 1,0 0-1,1 0 0,0 1 1,0 0-1,0 1 1,1 0-1,0 0 0,0 1 1,-1 2-11,-10 12 54,1 1 0,2 0 0,0 2 0,1 0 0,1 0 0,-2 11-54,6-14 41,2-1 0,0 1-1,2 0 1,0 0 0,2 1-1,0 0 1,1-1 0,2 1 0,0 0-1,2 0 1,0 0-41,0-14 6,-1-1 0,2 0-1,-1 0 1,1 1 0,1-1 0,-1-1-1,1 1 1,1-1 0,-1 1 0,1-1-1,0 0 1,1-1 0,0 1-1,0-1 1,0-1 0,1 1 0,0-1-1,0 0 1,0 0 0,1-1 0,-1 0-1,1 0 1,0-1 0,0 0 0,8 1-6,-4 0 4,1-2 0,0 0 0,-1 0 0,1-1 0,0 0 0,0-2 0,0 1 0,0-1 0,0-1 0,-1-1 0,1 1 0,-1-2 0,1 0 0,-1 0 0,0-1 0,-1-1 0,4-2-4,17-17 13,0-2 0,-2-1 0,-1-1 0,-1-2 0,-2 0 0,-1-2 0,-1-1 0,-2-1-1,-2-1 1,-1 0 0,-2-2 0,-1 0 0,6-26-13,2-6-382,-3 0 0,-4-2 0,-2 0-1,-4-1 1,-2-2 382,0-48-2503</inkml:trace>
  <inkml:trace contextRef="#ctx0" brushRef="#br0" timeOffset="-58449.95">13954 11639 23765,'0'0'2201,"0"0"-854,0 0-189,0 0-96,0 0-269,0 0-296,-2-18-145,-10-58 10,12 75-347,0 0-1,-1-1 1,1 1 0,0 0-1,-1 0 1,1 0-1,-1 0 1,1 0-1,-1 0 1,1 0-1,-1 0 1,0 0-1,0 0 1,1 0-1,-1 0 1,0 1-1,0-1 1,0 0-1,0 1 1,0-1 0,0 0-1,0 1 1,0-1-1,0 1 1,0 0-1,0-1 1,-1 1-1,1 0 1,0 0-1,0-1 1,0 1-1,0 0 1,-1 0-1,1 0 1,0 0 0,0 1-1,0-1 1,0 0-1,0 0 1,-1 1-15,-5 0 83,1-2-50,-1 1 0,1 0 0,0 0-1,0 1 1,0 0 0,0 0 0,0 0 0,0 1 0,0 0 0,0 0 0,0 0 0,1 1 0,-1 0 0,1 0 0,-5 4-33,-63 51 24,2 3-1,3 3 1,-38 49-24,74-79 0,-119 143 0,7 7 0,-91 156 0,198-285 0,-287 413 0,302-424 0,2 1 0,1 1 0,3 1 0,2 0 0,1 1 0,3 0 0,0 17 0,-25 100 0,10-80 0,-4-1 0,-4-1 0,-20 34 0,4 0 0,5 1 0,-2 31 0,-4 6 0,32-102 0,1 1 0,4 0 0,1 1 0,3 0 0,2 0 0,2 35 0,16-117-685,6 3-758</inkml:trace>
  <inkml:trace contextRef="#ctx0" brushRef="#br0" timeOffset="-57503.04">6717 12336 20972,'0'0'7173,"0"0"-5269,0 0-1644,0 0 27,0 0 118,31 3-54,386 7 400,-212-18-591,642-10 245,-716 21-373,-1 5-1,0 6 1,36 12-32,360 108 5,-328-77-6,3-8 1,127 11 0,-96-42 0,0-11 0,8-10 0,-122 1 0,16-1 0,-44-1 0,0 4 0,78 11 0,-142-8 0,0 2 0,0 0 0,-1 2 0,0 1 0,0 1 0,-1 1 0,0 1 0,-1 1 0,0 0 0,-1 2 0,18 15 0,-1 15-384,-42-41-248,-20-6-686,-12-11-2157</inkml:trace>
  <inkml:trace contextRef="#ctx0" brushRef="#br0" timeOffset="-57205">11081 12387 29790,'0'0'801,"0"0"-519,0 0-115,27 25 154,179 153 426,85 24-224,-290-201-521,1-1 1,-1 1-1,1 0 0,-1 0 0,0-1 1,0 1-1,1 0 0,-1 0 1,0 0-1,0 0 0,0 1 1,0-1-1,0 0 0,0 0 1,-1 1-1,1-1 0,0 0 0,-1 1 1,1-1-1,0 1 0,-1-1 1,0 1-1,1-1 0,-1 1 1,0-1-1,0 1 0,0-1 1,0 1-1,0-1 0,0 1 0,0-1 1,-1 1-1,1-1 0,0 1 1,-1-1-1,1 1 0,-1-1 1,0 0-1,0 1 0,1-1 0,-1 0 1,0 1-1,0-1 0,0 0 1,0 0-1,0 0 0,0 0 1,-1 0-1,1 0 0,0 0 1,0 0-1,-1-1 0,1 1 0,0 0 1,-1-1-1,1 1 0,-1-1 1,1 0-1,-2 1-2,-640 294-243,504-231-672,22-15-1088</inkml:trace>
  <inkml:trace contextRef="#ctx0" brushRef="#br0" timeOffset="-53841.65">15616 10206 28062,'0'0'796,"0"0"-633,25 29-187,80 92 24,-100-117 60,-1 0 0,0 1 1,-1-1-1,1 1 0,-1 0 1,0-1-1,0 2 0,0-1 1,-1 0-1,1 0 0,-2 1 1,1-1-1,0 1 0,-1 0 1,0-1-1,0 1 0,-1 0 0,0 0 1,0 3-61,0 3 924,-6-10 175,-82-36-551,35 7-572,44 23 10,0 1 0,1 0 0,-1 1 0,0 0 1,-1 1-1,1 0 0,0 0 0,0 1 0,-1 0 0,1 0 1,0 1-1,0 1 0,0-1 0,0 1 0,0 1 0,0 0 1,0 0-1,1 1 0,-3 1 14,-3 8-10,1 1 0,0 1 1,0 0-1,2 0 0,0 1 1,0 1-1,2 0 0,0 1 0,1-1 1,-2 9 9,-3 7-2,1 1 0,1 0 0,2 1 0,2 0 0,1 1 1,2 0-1,1-1 0,2 23 2,0-53-2,1 0 0,0 0-1,0 0 1,0 0 0,1 0 0,0 0 0,0 0-1,0 0 1,0-1 0,1 1 0,0 0 0,0-1 0,0 1-1,0-1 1,1 0 0,0 0 0,0 0 0,0 0-1,0 0 1,1 0 0,-1-1 0,1 0 0,0 0 0,0 0-1,0 0 1,0-1 0,1 1 0,-1-1 0,1 0-1,-1 0 1,1-1 0,0 1 0,3-1 2,3 2 0,1-1 0,-1-1 0,1 0 0,-1-1 1,1 0-1,0-1 0,-1 0 0,1-1 0,-1 0 0,0 0 1,0-2-1,0 1 0,0-1 0,0-1 0,-1 0 0,1-1 0,-1 0 1,-1 0-1,1-1 0,5-5 0,13-12 2,-2-2-1,0-1 1,-2-1 0,-1-1 0,17-28-2,-7 6-16,-2-2 0,-2-2 0,-3 0 0,12-41 16,-36 92 3,2-4-14,-2 20 6,-3 4 7,1 0 0,1 0 0,0 0 0,1 0 0,1 0 0,0-1 0,1 1 0,1-1 0,0 0 0,1 0 0,1 0 0,0-1 0,1 0 0,1 0 0,0-1 0,1-1 0,0 1 0,1-1 0,11 9-2,-6-13-273,1 0-1,0-1 1,0-1 0,1-1-1,0 0 1,0-1-1,10 0 274,42-1-3568</inkml:trace>
  <inkml:trace contextRef="#ctx0" brushRef="#br0" timeOffset="-53438.41">17274 9873 30302,'-1'25'974,"-33"262"-589,-87 647 430,102-783-812,61-331-340,-29 133 246,6-26-58,3 1 0,3 0 0,4 2 0,4 0 149,-31 62 1,2 0 0,-1 0-1,1 1 1,0-1 0,1 1 0,0 0 0,0 1 0,0-1 0,1 1 0,0 0 0,0 0 0,0 1 0,1 0 0,0 0 0,0 0-1,0 1 1,0 0 0,1 1 0,0-1 0,0 2 0,0-1 0,0 1 0,0 0 0,0 0 0,1 1 0,1 0-1,-5 2 16,0 1 1,-1-1 0,1 1-1,0-1 1,-1 1 0,1 1-1,-1-1 1,0 1 0,0-1-1,0 1 1,0 0 0,0 1-1,-1-1 1,0 1 0,1-1-1,-1 1 1,0 0 0,-1 0-1,1 1 1,-1-1 0,0 0-1,0 1 1,2 4-17,25 117 254,-26-107-239,-1 1-1,-1 0 1,0 0-1,-1 0 1,-2 0-1,0-1 1,-1 1-1,0 0 1,-2-1-1,0 0 1,-2 0-1,0 0 1,-1-1-1,0 0 1,-2-1-1,-4 6-14,-21 14-49,-2-1 1,-2-3-1,-1 0 0,-1-3 0,-1-2 0,-2-1 0,-1-2 0,-23 7 49,-60 33-808,11-12-919</inkml:trace>
  <inkml:trace contextRef="#ctx0" brushRef="#br0" timeOffset="-52921.31">16127 12531 29390,'0'0'1086,"-27"-13"-934,-87-40-109,106 49-52,0 0 1,0 0-1,-1 1 1,1 0 0,-1 1-1,1 0 1,-1 0-1,0 1 1,0 0 0,0 0-1,-7 1 9,9 0-15,-6 2 12,1 1 1,-1 0-1,1 1 1,0 1-1,0 0 1,0 0-1,0 1 1,1 1-1,0 0 1,1 0-1,-1 1 1,1 0-1,1 1 1,0 0-1,0 1 1,1 0-1,0 0 1,0 1-1,1-1 1,1 2-1,0-1 1,-4 11 2,-12 15 73,1 2 0,2 0 0,1 1 0,3 1 0,1 0 0,2 1 0,1 1 0,3 0 0,2 0 0,1 0 0,2 21-73,2-60 5,0 0 0,1 0 1,0 0-1,-1 0 0,1 0 1,1 0-1,-1 0 0,0 0 1,1 0-1,0-1 0,0 1 1,0 0-1,1 0 0,-1-1 1,1 1-1,0 0 0,0-1 1,0 0-1,0 1 0,1-1 1,-1 0-1,1 0 0,0 0 1,0-1-1,0 1 0,0-1 1,0 1-1,2 0-5,2-1 1,-1 1 1,1-1-1,0 0 0,0 0 0,0-1 1,0 0-1,0 0 0,0-1 1,0 0-1,0 0 0,0-1 0,1 0 1,-1 0-1,-1 0 0,1-1 0,0 0 1,0-1-1,-1 1 0,1-1 1,-1 0-1,0-1 0,2-1-1,121-107-60,-48 14-431,-4-4 0,52-89 491,-5 6-449,-18 60 318,-106 125 133,0-1 3,1 0 1,-1 0-1,1 0 0,-1 0 0,1 1 1,-1-1-1,1 0 0,0 0 0,-1 1 0,1-1 1,0 1-1,0-1 0,-1 1 0,1-1 1,0 1-1,0-1 0,0 1 0,0-1 1,-1 1-1,1 0 0,0 0 0,0-1 1,0 1-1,0 0 0,0 0 0,0 0 0,0 0 1,0 0-1,0 0 0,0 0 0,0 1 1,0-1-1,0 0 0,-1 0 0,1 1 1,0-1-1,0 1 0,0-1 0,0 1 0,0-1 1,-1 1-1,1-1 0,0 1 0,-1 0 1,1-1-1,0 1 0,-1 0 0,1-1 1,-1 1-1,1 0 0,-1 0 0,1 0 1,-1 0-1,0 0 0,1-1 0,-1 1 0,0 1-5,3 70 336,-3 0 0,-3 0 0,-3 0 0,-4 3-336,5-35 58,5-34-60,-7 166 201,7-164-246,1 0 0,0-1 0,0 1 0,1-1 0,0 1 0,0-1 0,1 0 0,0 0 0,0 0 0,1 0 0,0 0 0,0-1 0,0 1 0,1-1 0,0 0 0,0-1 0,1 1 0,0-1 0,4 3 47,37 14-1930</inkml:trace>
  <inkml:trace contextRef="#ctx0" brushRef="#br0" timeOffset="-52533">17491 12732 21837,'0'0'5796,"0"0"-4232,0 0-1057,0 0 194,-30-5-186,-98-5-290,124 10-220,0 0 0,-1 1 0,1 0-1,0 0 1,-1 0 0,1 0 0,0 1 0,0-1-1,0 1 1,0 0 0,0 0 0,0 1 0,1-1-1,-1 1 1,1 0 0,-1-1 0,0 2-5,-11 12 22,0 1 1,1 0-1,1 0 0,0 1 1,1 1-1,2 0 1,0 1-1,0 0 1,2 0-1,1 1 0,0 0 1,2 0-1,0 1 1,1 0-1,2 0 1,0 0-1,1 7-22,1-22 5,-1 0 0,1-1-1,1 1 1,-1 0 0,1-1 0,0 1 0,1 0-1,0-1 1,0 1 0,0-1 0,1 0 0,-1 0-1,2 0 1,-1 0 0,1 0 0,0-1 0,0 0-1,0 1 1,1-1 0,-1-1 0,1 1-1,1-1 1,-1 0 0,0 0 0,1 0 0,0-1-1,5 2-4,4 1-47,0-1-1,1 0 0,0-1 0,0-1 1,0 0-1,0-1 0,0-1 0,1-1 1,-1 0-1,0-1 0,1-1 48,96-12-1907,-10-18-3233</inkml:trace>
  <inkml:trace contextRef="#ctx0" brushRef="#br0" timeOffset="-52252.07">18601 12644 30198,'0'0'687,"0"0"-400,0 0-118,-28 2 71,-92 10-37,116-12-194,-1 1 0,1-1-1,0 1 1,-1 1 0,1-1-1,0 0 1,0 1 0,0 0-1,0 0 1,0 0 0,0 1-1,1-1 1,-1 1 0,1 0 0,-1 0-1,1 0 1,0 0 0,0 1-1,1-1 1,-1 1 0,1-1-1,-1 1 1,0 3-9,0-2 19,-5 13 43,2-1-1,0 1 1,0 0 0,2 1 0,0-1 0,1 1-1,1 0 1,1 0 0,1 0 0,0 0 0,2 0-1,2 14-61,-2-20-53,1-1-1,0 1 1,1-1-1,0 0 1,1 0-1,0 0 0,1-1 1,0 1-1,1-1 1,0-1-1,1 1 1,0-1-1,0-1 1,1 0-1,1 0 1,0 0-1,0-1 0,0-1 1,1 0-1,0 0 1,0-1-1,1-1 1,0 0-1,0 0 1,0-1-1,0-1 1,1 0-1,-1 0 0,1-1 1,0-1-1,0 0 1,0-1-1,0-1 1,-1 0-1,1 0 1,0-1-1,-1-1 0,1 0 1,3-2 53,25-18-2826</inkml:trace>
  <inkml:trace contextRef="#ctx0" brushRef="#br0" timeOffset="-51057.85">18770 11027 28678,'0'0'1366,"0"0"-1020,30-1-280,103-5 187,-111 6-144,0 1 0,0 1-1,0 1 1,0 0 0,-1 2-1,1 0 1,-1 2 0,0 0-1,-1 2 1,1 0 0,-2 1 0,15 10-109,16 10 53,-2 2 1,-1 2 0,-2 2 0,-1 1 0,-2 3-1,-2 2 1,-2 1 0,-1 2 0,-3 2 0,-1 1 0,-3 1-1,-2 1 1,-2 2 0,8 27-54,-10-20-12,-2 2-1,-3 0 1,-2 1 0,-4 1-1,-2 0 1,-2 1 0,-4 0-1,-2 30 13,-7 26-1736,-14-96-318</inkml:trace>
  <inkml:trace contextRef="#ctx0" brushRef="#br0" timeOffset="-50765.18">19604 12447 28686,'0'0'1375,"7"24"-716,69 182 305,-32-124-603,3-2 0,4-2 0,55 64-361,-103-138 0,0 0 0,0 0 0,0 0 0,0 0 0,1 0 0,-1-1 0,1 0 0,0 0 0,0 0 0,1 0 0,-1-1 0,0 1 0,1-1 0,0 0 0,-1 0 0,1-1 0,0 1 0,0-1 0,0 0 0,0-1 0,4 1 0,-6-2 0,0 1 0,0-1 0,-1 0 0,1 0 0,0 0 0,-1 0 0,1 0 0,-1-1 0,1 1 0,-1-1 0,1 1 0,-1-1 0,0 0 0,0 0 0,0 0 0,0 0 0,0-1 0,-1 1 0,1 0 0,-1-1 0,1 1 0,-1-1 0,0 0 0,1-2 0,2-1 0,105-250 0,-68 147 0,75-181-755,-94 227-1131</inkml:trace>
  <inkml:trace contextRef="#ctx0" brushRef="#br0" timeOffset="-52045.42">18877 14100 29094,'0'0'2905,"0"0"-2905,0 0-192,0 0 120,0 0-40,0 0-1545</inkml:trace>
  <inkml:trace contextRef="#ctx0" brushRef="#br0" timeOffset="-51623.32">15020 14343 30439,'0'0'974,"44"2"-623,376 7 207,42-10-478,663 3 285,371 76-365,-1373-65 0,-1 4 0,-1 6 0,72 26 0,-183-45 1,-9-3-1,0-1-1,-1 1 1,1 0 0,0 0-1,0 0 1,0 0 0,0-1-1,0 1 1,0 0-1,0-1 1,0 1 0,0-1-1,0 1 1,0-1 0,0 1-1,0-1 1,0 0 0,0 0-1,1 1 1,-1-1-1,0 0 1,0 0 0,0 0-1,0 0 1,1 0 0,-1-1-1,0 1 1,0 0-1,0 0 1,0-1 0,0 1-1,1-1 1,-1 1 0,0-1-1,0 0 1,0 1 0,0-1-1,-1 0 1,1 1-1,0-1 1,0 0 0,0 0-1,-1 0 1,1 0 0,0 0-1,-1 0 1,1 0 0,-1 0-1,1 0 1,-1 0-1,1 0 1,-1 0 0,0-1-1,1 1 1,-13-37-526,-19-13-1754</inkml:trace>
  <inkml:trace contextRef="#ctx0" brushRef="#br0" timeOffset="-55118.12">16559 9012 26462,'0'0'2888,"0"0"-1946,0 0-689,-26-22 41,-89-76 82,30 9-79,77 79-292,1 0 0,-1 0 1,-1 0-1,0 1 0,0 1 0,-1 0 0,0 0 0,0 0 1,-1 2-1,0-1 0,0 1 0,0 1 0,-1 0 1,0 0-1,0 2 0,0-1 0,0 1 0,-6 0-5,7 4-1,0 0 0,0 1-1,0 0 1,0 1 0,0 0-1,0 1 1,0 0 0,1 1-1,0 0 1,0 0 0,0 1-1,1 0 1,0 1 0,0 0-1,0 1 1,1 0 0,0 0-1,1 0 1,0 1 0,0 0-1,1 1 1,-4 7 1,-14 15 7,1 0 0,2 2 0,1 1 0,2 1 0,1 0 0,2 1-1,1 0 1,2 2 0,2-1 0,2 1 0,-2 21-7,8-55 0,0 0 0,1 0 0,0 1 0,0-1 0,0 0 1,0 1-1,1-1 0,0 1 0,0-1 0,0 0 0,1 1 0,0-1 0,0 0 0,0 1 0,1-1 0,-1 0 0,1 0 1,0 0-1,1 0 0,0 0 0,-1-1 0,1 1 0,1-1 0,-1 0 0,1 0 0,-1 0 0,1 0 0,0 0 0,0-1 0,1 0 1,-1 0-1,1 0 0,0 0 0,1 0 0,3-2 0,0 0 0,0-1 0,0 0-1,0 0 1,0-1 0,0 0 0,0 0 0,0-1 0,0-1 0,-1 1 0,1-1 0,-1-1 0,0 1 0,0-2 0,0 1 0,0-1 0,-1 0-1,0 0 1,6-6 0,118-132-50,-115 123 32,29-40-41,-30 37 9,1 1 1,0 1-1,2 1 0,0 1 0,1 0 0,1 1 0,1 1 0,0 1 0,3 0 50,-18 13-17,0 0 0,0 0-1,0 1 1,0-1 0,0 1-1,1 1 1,-1-1 0,0 1-1,1 0 1,0 1 0,-1 0-1,1 0 1,-1 0 0,1 1-1,0-1 1,-1 2 0,1-1-1,-1 1 1,0 0 0,0 0-1,1 1 18,3 7-9,0 1-1,0 0 0,-1 0 0,0 1 1,-1 0-1,-1 0 0,0 1 1,-1 0-1,0 1 0,0 0 10,4 9-1,-4-10-33,-5-8 2,1-1 0,-1 1 0,1-1-1,-1 1 1,1-1 0,1 0 0,-1 0 0,0 0-1,1 0 1,0 0 0,0-1 0,0 1 0,0-1-1,1 0 1,-1 0 0,1 0 0,0 0 0,0 0-1,0-1 1,0 0 0,0 0 0,1 0 0,-1 0-1,1-1 1,-1 0 0,1 0 0,4 1 32,28-10-3317,-4-29-6074</inkml:trace>
  <inkml:trace contextRef="#ctx0" brushRef="#br0" timeOffset="-54739.8">17375 7844 27974,'-2'37'1644,"-9"82"-1170,-5-1-1,-14 40-473,-188 685 907,165-679-959,45-141-115,23-67 57,3 3 47,1 1 1,1 1-1,3 0 0,1 2 1,2 0-1,1 2 1,2 1-1,1 1 1,2 2-1,8-5 63,-31 28 0,0 0-1,1 0 0,1 1 1,-1 0-1,1 1 1,0 0-1,0 1 1,1 0-1,0 1 0,0 0 1,0 0-1,0 2 1,0 0-1,7-1 1,-18 3 2,1 0 4,-1-1 0,1 1 0,-1 0 1,1-1-1,-1 1 0,1 0 0,-1 0 0,1 0 1,-1 0-1,1 0 0,-1 1 0,1-1 0,-1 0 0,1 1 1,-1-1-1,1 1 0,-1-1 0,1 1 0,-1 0 1,0 0-1,0-1 0,1 1 0,-1 0 0,0 0 1,0 0-1,0 0 0,0 1 0,0-1 0,0 0 1,0 0-1,0 1 0,-1-1 0,1 0 0,0 1 1,-1-1-1,1 1 0,-1-1-6,2 9 29,-1 0 0,0 1 0,-1-1 0,0 0-1,-1 0 1,0 0 0,-1 0 0,0 0 0,0 0 0,-1 0 0,0 0 0,-1-1 0,0 0 0,-1 0 0,0 0 0,0 0-1,-2 2-28,-117 137 345,114-137-325,-199 179 127,149-156-366,57-37-684,3-11-1616</inkml:trace>
  <inkml:trace contextRef="#ctx0" brushRef="#br0" timeOffset="-54455.62">18667 8654 29750,'0'0'839,"0"0"-539,0 0-146,0 0 192,-37-23-222,-123-69-274,153 88 142,-1 0 1,1 1-1,-1 1 1,0-1-1,0 1 1,0 1 0,0-1-1,0 1 1,0 1-1,0 0 1,-1 0-1,0 0 8,-6 2 5,1 1-1,0 0 0,0 1 1,0 0-1,1 1 0,-1 1 1,1 0-1,0 1 0,1 0 1,0 1-1,0 0 0,1 1 1,-1 0-1,2 1 0,0 0 1,0 1-1,1 0 0,0 1 1,1 0-1,0 0 0,1 0 1,0 1-1,1 0 0,1 1 1,0-1-1,0 1 0,2 0 1,0 1-5,0-3 23,0-1 1,1 1-1,1 0 1,0 0-1,0 0 1,1 0-1,1 0 1,0-1 0,1 1-1,0 0 1,1 0-1,0-1 1,0 0-1,2 1 1,-1-1-1,1-1 1,1 1-1,0-1 1,0 0 0,1 0-1,1-1 1,-1 1-1,7 4-23,2-3-46,0 0 0,1-1 0,0 0 0,0-1 0,1-2 0,0 1 0,0-2 0,1-1 0,12 3 46,-5-1-327,1 3-1427,-20 0-2634</inkml:trace>
  <inkml:trace contextRef="#ctx0" brushRef="#br0" timeOffset="-49451.03">18372 16287 26382,'0'0'2658,"0"0"-1754,0 0-507,0 0 125,0-29-126,-1-99-219,1 116-154,1 0 1,-2 0-1,0 0 1,0 0-1,-1 0 0,0 0 1,-1 1-1,-1-1 0,0 1 1,0 0-1,-1 0 1,0 0-1,-1 0 0,-1 1 1,1 0-1,-1 0 0,-1 1 1,0 0-1,0 0 1,-1 1-1,0 0 0,-1 1 1,0 0-1,0 0 0,0 1 1,-1 0-1,1 1 1,-1 0-1,-1 1 0,1 0 1,-1 1-1,1 0 0,-1 0 1,0 2-1,0-1 1,-11 2-24,10-1 6,1 1 1,-1 0 0,1 1 0,-1 1-1,1 0 1,0 1 0,0 0-1,0 0 1,0 2 0,1-1 0,-1 1-1,1 1 1,0 0 0,1 1 0,-1 0-1,1 1 1,1 0 0,-9 9-7,-4 6-1,1 2 1,1 1-1,2 0 0,0 1 1,2 1-1,1 1 0,2 0 1,0 1-1,2 0 0,2 1 1,0 0-1,2 0 0,2 1 1,0 0-1,3 0 0,0 30 1,1-58-3,0 0 0,0 0 0,1 0-1,0 0 1,-1 0 0,1 0 0,0 0-1,1 0 1,-1 0 0,1 0 0,0 0-1,0 0 1,0 0 0,0 0 0,1-1 0,-1 1-1,1-1 1,0 1 0,0-1 0,1 1-1,-1-1 1,1 0 0,-1 0 0,1 0-1,0 0 1,0-1 0,0 1 0,0-1 0,1 0-1,-1 0 1,1 0 0,-1 0 0,3 0 3,3 0 1,2-1 1,-1 0 0,0-1 0,0 0 0,0 0 0,0-1 0,0-1-1,0 1 1,0-2 0,-1 1 0,1-1 0,-1-1 0,1 0-1,-1 0 1,0-1 0,-1 0 0,4-3-2,132-115 58,-131 111-58,342-373-84,-355 385 84,0 1-1,1-1 0,-1 1 0,0-1 0,0 1 0,0-1 0,0 1 0,0-1 0,1 1 0,-1-1 0,0 1 0,1-1 0,-1 1 0,0-1 0,1 1 0,-1-1 0,0 0 0,1 1 0,-1-1 0,1 1 0,-1-1 0,1 0 0,-1 0 0,1 1 0,-1-1 0,1 0 0,-1 0 0,1 1 0,-1-1 0,1 0 0,-1 0 0,1 0 0,-1 0 0,1 0 1,0 0-1,-1 0 0,1 0 0,-1 0 0,1 0 0,-1 0 0,1 0 0,-1-1 0,1 1 0,0 0 0,-1 0 0,1-1 0,-1 1 0,0 0 0,1 0 0,-1-1 0,1 1 0,-1-1 0,1 1 0,-1 0 0,0-1 0,1 1 0,-1-1 0,0 1 1,-15 482 433,15-474-432,-1-2-5,0-1-1,1 0 1,0 0-1,0 0 0,0 1 1,1-1-1,-1 0 1,1 0-1,1 0 0,-1 0 1,1 0-1,0 0 1,0 0-1,0 0 1,0 0-1,1-1 0,0 0 1,0 1-1,0-1 1,3 2 4,2-2-84,0-1 1,0 0 0,1 0-1,-1 0 1,1-1 0,0-1 0,0 1-1,0-1 1,0-1 0,-1 0-1,4 0 84,39 0-1507</inkml:trace>
  <inkml:trace contextRef="#ctx0" brushRef="#br0" timeOffset="-48924.7">17773 16902 28358,'0'0'2201,"0"0"-1937,0 0 168,0 0 368,0 0-304,0 0-280,-195 178-216,117-104 0,-16 19 0,-16 11 0,-6 12 0,0 0 0,16-4 0,3 10 0,31-32-392,19-25-1881</inkml:trace>
  <inkml:trace contextRef="#ctx0" brushRef="#br0" timeOffset="-48296.8">16174 17568 28750,'0'0'1260,"0"0"-710,0 0-217,0 0 151,-4 31-17,-42 479 383,14 287-777,32-804-73,-1-8-16,1 0-1,0 0 1,1 0 0,1 0 0,0 1-1,1-1 1,0 0 0,2 1 0,-1 0 0,2 0-1,4-8 17,5-4-52,2 1 0,1 0 1,0 2-1,2 0 0,1 1 0,1 0 0,0 2 0,2 1 0,0 1 0,1 1 0,1 1 0,1 2 0,0 0 0,26-9 52,74 1-113,-124 22 115,0-1-1,-1 1 0,1 0 1,0 1-1,-1-1 1,1 0-1,0 1 1,-1-1-1,1 1 1,0 0-1,-1 0 1,1 0-1,-1 0 0,0 1 1,1-1-1,-1 1 1,0-1-1,0 1 1,0 0-1,0 0 1,0 0-1,0 0 1,0 0-1,-1 0 0,1 0 1,-1 0-1,0 1 1,1-1-1,-1 1 1,0-1-1,0 1 1,-1-1-1,1 1 1,-1 0-1,1-1 0,-1 1 1,0 0-1,0 0 1,0-1-1,0 1 1,0 0-1,-1-1 1,1 1-1,-1 0-1,-1 13 54,-2 0 1,0-1-1,0 1 0,-2-1 1,0 0-1,0 0 0,-2-1 0,0 0 1,0 0-1,-1-1 0,-1 0 1,0-1-1,-1 0 0,0 0 0,-1-1 1,0-1-1,-10 7-54,-5 8 5,-1-1 1,-1-1-1,-1-1 0,-1-2 1,0-1-1,-35 14-5,37-24-28,24-14-208,10-21-716,18-12-1313</inkml:trace>
  <inkml:trace contextRef="#ctx0" brushRef="#br0" timeOffset="-47937.38">18808 17221 27118,'0'0'1315,"0"0"-426,0 0-186,0 0 301,0 0-329,0 0-235,-15-13-202,-46-39-149,50 45-68,15 15 6,1-1-21,24 32 54,-2 2 1,-2 0-1,-1 2 1,-2 1-61,79 268-336,-45-124-746,-33-125-1781</inkml:trace>
  <inkml:trace contextRef="#ctx0" brushRef="#br0" timeOffset="-47491.29">19588 18613 20500,'0'0'6923,"0"0"-5202,0 0-1437,0 0 280,0 0 209,0 0-319,-23-25-165,-79-75 7,98 96-268,1 0 0,-1 0 0,-1 1 0,1 0 0,0 0 0,-1 0 0,0 0 0,1 1 0,-1-1 0,0 1 0,0 1 0,0-1 0,-1 1 0,1 0 0,0 0 0,0 0 0,-1 1 0,1 0 0,-3 0-28,-6 0 74,9-1-61,-1 1 1,1 0 0,-1 0 0,1 0-1,-1 1 1,1 0 0,-1 0 0,1 1-1,0-1 1,0 1 0,0 0 0,0 0-1,0 1 1,0 0 0,0-1 0,1 2-1,-1-1 1,1 0 0,0 1 0,0 0-1,0 0 1,1 0 0,-1 1-1,1-1 1,0 1 0,0 1-14,-12 26 0,1 2 0,2 0 0,1 0 0,2 1 0,2 1 0,1-1 0,1 1 0,2 0 0,2 0 0,1 0 0,3 16 0,19 128 0,-20-171 0,0-1 0,1 1 0,0-1 0,1 0 0,0 0 0,0 0 0,1 0 0,0 0 0,1-1 0,-1 0 0,1-1 0,0 1 0,1-1 0,0 0 0,0 0 0,0-1 0,0 0 0,1 0 0,1-1 0,-1 0 0,1-2-1,0 1 1,-1-1 0,1-1-1,0 1 1,0-2-1,0 1 1,0-1 0,0 0-1,0-1 1,0 0 0,0-1-1,0 1 1,0-2 0,-1 1-1,1-1 1,-1-1-1,0 0 1,0 0 0,0 0-1,0-1 1,3-2 0,4-7-38,-1 0 1,0 0-1,-1-1 0,0-1 1,-2 0-1,1-1 0,-2 0 1,1-3 37,37-72-822,-9 4-1080</inkml:trace>
  <inkml:trace contextRef="#ctx0" brushRef="#br0" timeOffset="-44969.1">15942 19298 26526,'0'0'2520,"0"0"-831,0 0-1457,0 0 96,0 0 232,0 0-160,0 0-192,-148 187-24,57-72-64,-40 52-120,5-3 0,10-15 0,22-22 0,35-42 0,2 2 0,20 6 0,21-28-608,16-31-1369</inkml:trace>
  <inkml:trace contextRef="#ctx0" brushRef="#br0" timeOffset="-43037.17">19087 19716 27254,'0'0'1015,"0"0"-27,0 0-47,0 0-348,0 0-243,0 0-46,7 24-2,-3-11-250,29 166 531,-28-3-1096,-7 0 0,-8-1 1,-9 8 512,13-155-3966</inkml:trace>
  <inkml:trace contextRef="#ctx0" brushRef="#br0" timeOffset="-40752.42">15192 7643 2657,'0'0'17434,"0"0"-12318,0 0-3765,-6 25-208,-34 172 592,26 300-115,-115 1355-625,77-1299-862,-100 1344 249,133-1613-361,11 33-36,8-264-14,0-54 26,1 1 0,-1-1 0,0 1 0,0 0 0,1-1 0,-1 1 0,0 0 0,1-1 0,-1 1 0,1 0 0,-1-1 0,0 1 0,1 0 0,-1 0 0,1 0-1,-1-1 1,1 1 0,-1 0 0,1 0 0,-1 0 0,1 0 0,-1 0 0,1 0 0,-1 0 0,1 0 0,-1 0 0,1 0 0,-1 0 0,0 0 0,1 0 0,-1 0 0,1 1 0,-1-1 0,1 0 0,-1 0 0,1 0 0,-1 1 0,0-1 0,1 0 0,-1 1 0,1-1 0,-1 0 0,0 1 0,1-1 0,-1 0 0,0 1 0,0-1 0,1 1 0,-1-1-1,0 0 1,0 1 0,0-1 0,1 1 0,-1-1 0,0 1 0,0-1 0,0 1 0,0-1 0,0 1 3,10-19-14,-1 1 0,0-2 0,-2 1 0,0-1 0,-1 0-1,0 0 1,-1-8 14,4-6-33,39-178-764,-9-2 1,-4-49 796,-15 57-1454,-9 44-797</inkml:trace>
  <inkml:trace contextRef="#ctx0" brushRef="#br0" timeOffset="-40093.28">15490 7358 27622,'28'-3'849,"268"-18"409,715 19 570,-819 15-1513,-1 7-1,-1 9 0,184 54-314,-139-26 129,1-11 0,181 10-129,546-6 9,-910-44-9,0 2 0,-1 3 0,0 1 0,-1 3 0,0 2 0,28 15 0,-73-29 0,-3-2 0,1 0 0,-1 0 0,1 1 0,-1-1 0,1 1 0,-1 0 0,0 0 0,0 0 0,0 0 0,0 0 0,0 1 0,-1 0 0,1-1 0,-1 1 0,0 0 0,1 0 0,-1 0 0,-1 0 0,1 1 0,0-1 0,-1 0 0,1 1 0,-1 0 0,0-1 0,0 3 0,-3-4 0,1 1 0,-1-1 0,1 0 0,-1 0 0,0 0 0,0 0 0,0 0 0,0 0 0,-1 0 0,1-1 0,0 1 0,-1-1 0,1 1 0,-1-1 0,1 0 0,-1 0 0,0 0 0,1-1 0,-1 1 0,0-1 0,-1 1 0,-8 3 0,-16 8 0,1 1 0,1 1 0,1 1 0,0 2 0,0 0 0,2 2 0,0 0 0,2 2 0,0 0 0,1 1 0,1 2 0,1 0 0,2 0 0,0 2 0,1 0 0,2 0 0,1 2 0,-26 68 0,5 1 0,3 1 0,6 1 0,3 2 0,0 42 0,20-138 0,-100 763 0,29 85 0,27-154 0,-60 685 0,82-1172 0,-3-14-16,26-196-18,0-1-1,-1 0 1,1 1-1,-1-1 1,1 0 0,-1 1-1,1-1 1,-1 0-1,0 1 1,0-1 0,1 0-1,-1 0 1,0 0-1,0 0 1,0 0-1,0 0 1,-1 0 0,1 0-1,0 0 1,0-1-1,0 1 1,-1 0 0,1-1-1,0 1 1,-1-1-1,1 1 1,-1-1 0,1 0-1,0 0 1,-1 1-1,1-1 1,-1 0 0,1 0-1,-1 0 1,1-1-1,-1 1 1,1 0 0,0 0-1,-1-1 1,1 1-1,0-1 1,-1 1-1,1-1 1,0 0 0,-1 0 34,-25-13-1997</inkml:trace>
  <inkml:trace contextRef="#ctx0" brushRef="#br0" timeOffset="-39830.51">18425 13386 26726,'0'0'3192,"0"0"-2399,0 0-497,0 0-32,0 0 88,179 60 16,-142-58-184,1-2-184,0 0-16,-1 0-312,-5 0-504,-17 3-2617</inkml:trace>
  <inkml:trace contextRef="#ctx0" brushRef="#br0" timeOffset="-39658.97">18704 13872 27494,'0'0'3505,"0"0"-2985,0 0-520,0 0-168,0 0 64,0 0-296,0 0-1481</inkml:trace>
  <inkml:trace contextRef="#ctx0" brushRef="#br0" timeOffset="-39423.01">19011 13903 3489,'0'0'27254,"0"0"-27254,0 0-272,0 0-1241,0 0 1249,0 0-3649</inkml:trace>
  <inkml:trace contextRef="#ctx0" brushRef="#br0" timeOffset="-38490.73">21492 9785 30246,'0'0'1021,"17"-26"-787,1-2-215,-3 7 30,-1-1 1,-2 0 0,0-1-1,-1-1 1,-1 1-1,5-22-49,-6 10 62,-2 1-1,-2-1 0,-1 0 0,-1 0 0,-2-1 0,-2 1 1,-3-16-62,2 38 3,-2 0 1,1 0 0,-2 0 0,0 1 0,0-1 0,-1 1-1,0 0 1,-1 1 0,-1 0 0,0 0 0,0 0 0,-1 1-1,0 0 1,-1 1 0,0 0 0,-1 1 0,0 0 0,0 0-1,0 1 1,-1 1 0,0 0 0,-1 0 0,1 2 0,-1-1-1,0 1 1,0 1 0,0 1 0,0 0 0,-1 0 0,1 1-1,-1 1 1,1 0 0,-1 1 0,1 0 0,0 2 0,-1-1-1,1 1 1,0 1 0,1 0 0,-10 5-4,-7 8 6,1 1 0,1 1 0,1 1 0,0 2 0,2 0 0,0 2 0,2 1 1,1 0-1,-9 15-6,12-16 11,0 2 1,2-1-1,1 2 1,1 0 0,1 1-1,2 0 1,0 1-1,2 0 1,2 1 0,-4 26-12,7-26 16,1 0-1,2 0 1,1 0 0,1 0 0,2 0 0,1 0 0,1-1 0,1 1 0,2-1 0,1-1-1,1 1 1,5 4-16,52 100 4,6-3 1,12 6-5,96 171-2,-162-271-5,-1 2 0,-2 0-1,-2 1 1,-2 0 0,-1 1 0,-2 0 0,-2 1-1,-2-1 1,-1 2 0,-2 21 7,-1-52-4,-1 1 0,0-1-1,0 0 1,-1 1 0,-1-1 0,0 1 0,-1-1-1,0 0 1,0 0 0,-1-1 0,-1 1 0,0-1-1,0 0 1,-1 0 0,0 0 0,-1-1 0,0 0 0,0 0-1,-1-1 1,-1 1 0,-6 4 4,-17 7 7,0-1 1,-2-2 0,0-1-1,0-2 1,-2-1-1,0-2 1,0-2-1,0-1 1,-1-1-1,-1-3 1,1-1-1,-1-1 1,1-2-1,-13-3-7,36 4 3,-1-1 0,0 0 0,1-1 0,-1-1 0,1 0 0,0-1-1,-1-1 1,1 0 0,1-1 0,-1 0 0,1-1 0,0 0 0,0-2 0,0 1-1,1-1 1,0-1 0,1 0 0,0-1 0,-7-8-3,10 7 0,0 1 0,1-1 0,1-1 0,0 1 0,0-1 0,1 0 0,1-1 0,0 1 0,0-1 0,1 0 0,1 0 0,0 0 0,1 0 0,1 0 0,0 0 0,0 0 0,1 0 0,1 0 0,1-3 0,2-10 0,2 1 0,0-1 0,2 2 0,1-1 0,1 1 0,1 0 0,0 1 0,2 1 0,2-1 0,69-80-490,5 5 1,5 3-1,3 5 0,4 4 1,3 4-1,62-32 490,-82 54-3879</inkml:trace>
  <inkml:trace contextRef="#ctx0" brushRef="#br0" timeOffset="-38208.51">22122 10113 10042,'0'0'19572,"0"0"-18940,0 0-632,0 0-40,0 0-144,0 0 136,0 0 48,-53 144-1632</inkml:trace>
  <inkml:trace contextRef="#ctx0" brushRef="#br0" timeOffset="-37942.68">21733 11470 30743,'0'0'1992,"0"0"-1992,0 0-2865</inkml:trace>
  <inkml:trace contextRef="#ctx0" brushRef="#br0" timeOffset="-37941.68">21793 11944 31895,'0'0'0,"0"0"-352</inkml:trace>
  <inkml:trace contextRef="#ctx0" brushRef="#br0" timeOffset="-37677.38">21793 11944 31751,'44'82'1016,"-38"-82"-1016,-3 0-1824,-3 3-5458</inkml:trace>
  <inkml:trace contextRef="#ctx0" brushRef="#br0" timeOffset="-36893.32">12649 16595 25974,'0'0'3903,"0"0"-2751,0 0-882,0 0 34,0 0 40,0 0-117,7 23-102,53 164 96,-30-114-188,-2-14-6,-2 1 0,-3 1-1,-3 1 1,-3 1 0,-2 0 0,-3 1-1,-3 1 1,-2 17-27,-7-78 0,0-1 0,0 1 0,0-1 0,-1 1 0,0-1 0,1 0 0,-1 1 0,-1-1 0,1 0 0,0 1 0,-1-1 0,0 0 0,1 0 0,-1 0 0,0 0 0,-1-1 0,1 1 0,0-1 0,-1 1 0,0-1 0,1 0 0,-1 0 0,0 0 0,0 0 0,0 0 0,0-1 0,-1 1 0,1-1 0,0 0 0,-1 0 0,-1 0 0,-19 6-1,-1-1 0,-1-2 0,1 0 0,-1-2 0,1-1 0,-1-1 0,0-1 0,-14-3 1,27 3-32,0 0 0,-1-1 0,1 0 0,0-1 0,0-1 0,0 0 0,1-1 0,0 0 0,-1-1 0,2 0 0,-1-1 32,-15-13-314,0 0 1,2-2-1,1-1 0,0-2 1,-6-10 313,-27-43-2185</inkml:trace>
  <inkml:trace contextRef="#ctx0" brushRef="#br0" timeOffset="-36590.27">12803 16750 26270,'0'0'3728,"0"0"-2895,0 0-313,188-39 16,-116 22-200,10 0-176,5 5-160,48 12-336,-19 0-888,-25 17-4082</inkml:trace>
  <inkml:trace contextRef="#ctx0" brushRef="#br0" timeOffset="-36292.38">13800 17602 31111,'0'0'840,"0"0"-552,0 0 56,0 0-160,0 0-184,0 0-80,0 0-968,22 26-1121</inkml:trace>
  <inkml:trace contextRef="#ctx0" brushRef="#br0" timeOffset="-32375.58">18033 15585 22325,'0'0'2206,"0"0"709,0 0-1716,0 0-655,-12-26-131,-39-82-46,-21-56 384,68 160-695,-1 0-1,0 0 1,1 0 0,-1 1-1,-1 0 1,1 0 0,0 0-1,-1 1 1,1 0 0,-1 0-1,0 0 1,1 1 0,-1-1-1,0 1 1,0 1 0,0-1-1,0 1 1,0 0 0,0 1-1,0-1 1,0 1 0,0 0-1,0 1 1,0-1 0,1 1 0,-1 0-1,1 1 1,-1-1 0,1 1-1,0 0 1,0 1 0,-3 1-56,-106 66 131,3 5 0,-63 58-131,148-113 3,-176 148-3,8 9 0,8 8 0,-77 106 0,157-159 0,7 3 0,5 5 0,7 4 0,6 4 0,7 2 0,-11 47 0,53-116 0,3 2 0,4 1 0,4 1 0,3 1 0,4 0 0,4 4 0,2 120 0,17 197 0,-7-367 0,-3-31 0,0-1 0,1 0 0,0 0 0,1 0 0,0 0 0,0 1 0,1-1 0,0 0 0,0-1 0,1 1 0,0 0 0,1-1 0,0 0 0,0 1 0,1-2 0,0 1 0,1 0 0,-1-1 0,1 0 0,1 0 0,-1-1 0,8 6 0,18 1 0,0-1 0,1-2 0,0-1 0,1-1 0,0-2 0,0-1 0,0-2 0,0-2 0,9-1 0,325 1 0,-299-12 0,0-2 0,-1-4 0,0-3 0,-2-3 0,-1-2 0,-1-4 0,-1-2 0,19-15 0,-10 11 0,-2-4 0,-1-2 0,-3-4 0,-1-2 0,-3-3 0,-2-3 0,-2-2 0,-3-3 0,42-57 0,17-59 0,-8-5 0,46-113 0,-69 132 0,-8-3 0,-7-4 0,-7-2 0,-7-2 0,-8-3 0,7-78 0,-42-57 0,-11 221 0,0 47 0,-2 0 0,-1 0 0,-3 1 0,-1-1 0,-5-14 0,8 41 0,0 0 0,-1 1 0,0-1 0,-1 1 0,-1 0 0,0 1 0,-1 0 0,0 0 0,-1 0 0,0 1 0,-1 1 0,0-1 0,0 1 0,-1 1 0,-1 0 0,0 1 0,-1 0 0,-195-83 0,119 68 0,67 65 0,18-31 0,2-10-23,53-36-3587,-27 5-951</inkml:trace>
  <inkml:trace contextRef="#ctx0" brushRef="#br0" timeOffset="-31778.04">17861 14673 8498,'0'0'4441,"0"0"-3169,0 0-720,0 0-32,0 0-232,0 0 1209,0 0 3352,3 0-4849,-3 0-3273</inkml:trace>
  <inkml:trace contextRef="#ctx0" brushRef="#br0" timeOffset="-31528.23">17861 14673 9122,'-129'11'4945,"129"-5"7154,0 0-11123,0 5-976,0-3-912,0-2-2233</inkml:trace>
  <inkml:trace contextRef="#ctx0" brushRef="#br0" timeOffset="-29927.98">17679 14803 10042,'0'0'10272,"0"0"-3779,0 0-4458,0 0-1179,0 0-61,0 0-183,-19 13-161,-114 93 309,-206 175-384,155-138-301,-492 430-75,551-461 0,5 6 0,5 4 0,6 5 0,5 6 0,-445 641 0,464-652 0,5 4 0,6 4 0,-40 99 0,-222 581 0,61-133 0,94-70 0,59-177 0,-64 141 0,172-509 0,3-1 0,2 2 0,3 0 0,2 53 0,4-68 0,-2-4 0,3-1 0,2 1 0,1-1 0,9 39 0,-10-70 0,2 12 0,2 0 0,0 0 0,1 0 0,2-1 0,0 0 0,1-1 0,5 5 0,-7-18 0,1 0 0,1 0 0,0-1 0,0-1 0,0 0 0,1-1 0,0 0 0,0 0 0,0-1 0,1-1 0,0 0 0,0-1 0,6 0 0,-12 0 0,102 26 0,-2 6 0,64 31 0,-115-40 0,-20-6 0,2-3 0,0-1 0,1-1 0,1-2 0,0-2 0,1-2 0,39 4 0,-53-11 0,-1-2 0,1 0 0,0-1 0,0-2 0,-1-1 0,1-1 0,-1-1 0,0-1 0,-1-2 0,1 0 0,82-47 0,-3-3 0,-3-6 0,-2-3 0,44-44 0,-108 85 0,746-573 0,-735 559 0,-2-3 0,-1-2 0,-3-1 0,-2-2 0,-2-2 0,-3-2 0,19-37 0,50-102 0,407-844 0,-385 730 0,-12-6 0,20-127 0,-68 212 0,11 4 0,51-95 0,278-462 0,-374 713 0,-3-1 0,-3-1 0,-3-2 0,-3 0 0,1-23 0,-11-32 0,32 38 0,-73 85-1639,11 1-3195</inkml:trace>
  <inkml:trace contextRef="#ctx0" brushRef="#br0" timeOffset="-28593.23">19375 15508 10202,'0'0'16446,"0"0"-12525,0 0-3573,0 0-56,0 0 243,0 0-73,0-6-228,-6-96 93,-4 88-327,-1 1 0,0 0 0,-1 1 0,0 0 0,-1 0 0,0 1 0,-1 1 0,0 1 0,0 0 0,-1 0 0,-1 2 0,1 0 0,-1 0 0,-12-2 0,-45-18 0,-1 4 0,-2 3 0,1 3 0,-2 4 0,0 3 0,0 3 0,-1 4 0,0 3 0,-8 4 0,30 4 0,-1 3 0,2 2 0,0 3 0,0 2 0,2 3 0,-12 7 0,59-25 0,-220 106 0,210-99 0,0 0 0,2 1 0,-1 1 0,1 0 0,1 1 0,0 1 0,1 0 0,1 0 0,0 1 0,1 1 0,0 0 0,-3 9 0,-4 25 0,2 2 0,2-1 0,2 2 0,3 0 0,2 0 0,2 1 0,2-1 0,6 44 0,-4-62 0,4 32 0,3 0 0,4 0 0,2-1 0,19 57 0,1 7 0,184 924 0,-190-940 0,12 42 0,-7 1 0,10 156 0,-35 278 0,-35 350 0,19-768 0,-7 0 0,-28 120 0,16-155 0,7 1 0,6 1 0,4 43 0,10 600 0,1-775 0,0 0 0,0-1 0,0 1 0,1 0 0,0-1 0,0 1 0,1-1 0,0 1 0,1-1 0,0 0 0,0 1 0,0-1 0,1-1 0,0 1 0,0-1 0,0 1 0,1-1 0,0 0 0,0-1 0,6 5 0,21 11 0,1-1 0,1-1 0,0-2 0,1-2 0,1-1 0,1-2 0,0-1 0,0-2 0,1-2 0,0-1 0,0-2 0,0-1 0,11-3 0,10 6 0,130 22 0,115 6 0,-291-34 0,-1-1 0,0 0 0,1 0 0,-1-1 0,0-1 0,0 0 0,0-1 0,0 0 0,-1-1 0,0 0 0,0-1 0,0 0 0,0-1 0,-1 0 0,0 0 0,6-7 0,29-33 0,-3-1 0,-1-2 0,-3-2 0,-2-1 0,-2-2 0,-3-1 0,18-48 0,19-38 0,-6-3 0,-7-2 0,-6-3 0,20-110 0,-15-84 0,-15-3 0,-6-334 0,-22-135 0,-16 581 0,-10 1 0,-30-138 0,-50-114 0,-20 6 0,-22 4 0,-21 6 0,128 381 0,-144-373 0,129 373 0,-2 3 0,-43-56 0,34 65 0,55 75-16,0 0 1,0 1-1,0-1 0,0 0 1,0 1-1,0-1 1,-1 1-1,1-1 0,-1 1 1,1 0-1,-1 0 0,1-1 1,-1 1-1,0 0 0,1 0 1,-1 1-1,0-1 1,0 0-1,0 1 0,0-1 1,0 1-1,1-1 0,-1 1 1,0 0-1,0 0 0,0 0 1,0 0-1,0 0 1,0 0-1,0 0 0,0 1 1,0-1-1,0 1 0,0 0 1,0-1-1,1 1 0,-1 0 1,0 0-1,0 0 1,0 1 15,-27 29-2008</inkml:trace>
  <inkml:trace contextRef="#ctx0" brushRef="#br0" timeOffset="-20109.07">6155 19126 21181,'0'0'5618,"-28"26"-3544,-96 86-1297,113-105-714,1 2-1,1-1 0,0 1 0,0 1 1,0-1-1,1 2 0,1-1 0,0 1 0,0 0 1,1 1-1,1-1 0,-1 1 0,2 0 1,0 0-1,0 1 0,2-1 0,-1 1 1,1 0-1,1 0 0,0 0 0,1 2-62,1-6 2,-1-1-1,2 0 1,-1 0 0,1 0-1,0 0 1,0 0-1,1-1 1,0 1 0,1-1-1,0 1 1,0-1-1,0-1 1,1 1 0,0 0-1,0-1 1,0 0-1,1 0 1,0-1-1,1 0 1,-1 0 0,4 2-2,28 19 18,1-3 0,1-1 0,0-1 1,2-3-1,0-1 0,1-2 0,35 6-18,150 61 86,-220-79-75,0 0 0,0 0 0,0 1 0,0 0 1,-1 1-1,0 0 0,0 0 0,0 0 0,0 1 0,-1 0 0,0 0 0,0 1 0,-1-1 1,0 1-1,0 1 0,0-1 0,-1 1 0,0-1 0,-1 1 0,1 0 0,-2 1 0,1-1 1,-1 0-1,0 1 0,-1-1 0,0 1 0,-1 0 0,1-1 0,-2 1 0,0 7-11,-4 3 72,-2-1 0,0 1 0,-1-2-1,0 1 1,-2-1 0,0 0 0,-1-1-1,-1 0 1,0-1 0,-1-1 0,-9 9-72,8-7 35,-27 31 12,-2-1 1,-1-3 0,-3-1-1,-32 21-47,70-57-21,1-1 0,-1 1 0,1-2 0,-2 1 0,1-1 0,0-1 0,-1 1 0,1-2 0,-1 1 0,0-1 0,0-1 0,0 0 0,0 0 0,-1-1 21,8 0-22,1 1 1,-1-1-1,1 0 1,-1 0-1,0 0 1,1 0 0,-1-1-1,0 1 1,1-1-1,-1 1 1,1-1 0,-1 0-1,1 0 1,0 0-1,-1 0 1,1-1-1,0 1 1,0-1 0,0 1-1,0-1 1,0 0-1,0 0 1,0 0-1,0 0 1,1 0 0,-1 0-1,1 0 1,0 0-1,-1-1 1,1 1 0,0 0-1,0-1 1,0 0 21,-14-160-4284,15 78-6355</inkml:trace>
  <inkml:trace contextRef="#ctx0" brushRef="#br0" timeOffset="-19843.33">7171 19459 22133,'0'0'6593,"0"0"-5969,0 0-192,0 0-64,176 45-368,-123-78-296,-15-10-3280</inkml:trace>
  <inkml:trace contextRef="#ctx0" brushRef="#br0" timeOffset="-19560.04">7328 19877 26510,'0'0'2912,"0"0"-2072,0 0-247,0 0-161,0 0-336,0 0-96,0 0-776,125-88-2441</inkml:trace>
  <inkml:trace contextRef="#ctx0" brushRef="#br0" timeOffset="-18397.67">8479 18034 9722,'0'0'14770,"0"0"-10687,0 0-3124,0 0-175,0 0-133,0 0-165,1 2-144,52 28 172,46 34-515,-99-64-40,1 0-21,0 0 0,0 1 0,0-1 0,0 0 0,0 1 0,0-1 0,-1 0 0,1 1 0,0-1 0,0 1 0,-1-1 0,1 1 0,0 0 0,0-1-1,-1 1 1,1 0 0,-1-1 0,1 1 0,-1 0 0,1 0 0,-1 0 0,1-1 0,-1 1 0,0 0 0,0 0 0,1 0 0,-1 0 0,0 0 0,0 0 0,0 0 0,0 0 0,0-1 0,0 1 0,0 0 0,0 0 0,0 0 0,0 0 0,-1 0 0,1 0 0,0 0 0,-1 0 0,1 0 62,-19 8-4507</inkml:trace>
  <inkml:trace contextRef="#ctx0" brushRef="#br0" timeOffset="-18133.56">8096 18666 28966,'0'0'1336,"0"0"-1119,0 0 103,7 155 96,5-95-192,7 2-224,-3 6-104,-1 16-320,-2-16-897,-7-17-2632</inkml:trace>
  <inkml:trace contextRef="#ctx0" brushRef="#br0" timeOffset="-17665.06">8328 19019 27270,'0'0'2288,"0"0"-1311,0 0-447,0 0-38,31-23-96,190-147-70,51-38-325,-210 174-263,-61 38 157,-39 118-25,-93 225 304,112-203-145,19-142-31,0 1 1,0-1 0,0 1-1,1-1 1,0 0 0,-1 1-1,1-1 1,0 1 0,0-1-1,0 0 1,0 0 0,1 0-1,-1 1 1,0-1 0,1 0-1,0-1 1,-1 1 0,1 0-1,0 0 1,0-1 0,0 1-1,0-1 1,0 0 0,1 1-1,-1-1 1,0 0 0,1 0-1,-1-1 1,0 1 0,3 0 1,81 9-27,-80-10 29,308 2 37,-310-2-37,0 1-1,-1-1 0,1 1 1,0 0-1,0 1 0,0-1 1,-1 1-1,1-1 0,0 1 1,-1 0-1,0 1 0,1-1 1,-1 0-1,0 1 1,0 0-1,-1 0 0,1-1 1,0 2-1,-1-1 0,0 0 1,0 0-1,0 1 0,0 0 1,0-1-1,-1 1 0,1 0 1,-1-1-1,0 1 1,0 3-2,5 121 98,-7-117-93,-2 10 3,0-1-1,-2 1 1,0 0 0,-1-1-1,-1 0 1,-1-1 0,-1 0-1,-1 0 1,0 0 0,-1-2-1,-2 1 1,1-1 0,-2-1-1,0 0 1,-1-1 0,0-1-1,-1 0 1,-1-1 0,0-1 0,-1-1-1,-4 2-7,15-9 9,-1-1 0,1 0 0,-1 0 0,0 0 0,0-1 1,0 0-1,-1-1 0,1 0 0,0 0 0,0-1 0,-1 0 0,1 0 0,0-1 0,-7-1-9,13 1 0,0-1 0,-1 1 0,1 0 0,0-1 0,0 1 0,0-1 0,0 0 0,0 0 0,0 0 0,1 0 0,-1 0 0,1 0 0,-1 0 0,1 0 0,0-1 0,0 1 0,0 0 0,0-1 0,0 1 0,1-1 0,-1 1 0,1-1 0,-1 0 0,1 1 0,0-1 0,0 1 0,0-1 0,1-1 0,0-27-21,2 0-1,1 0 1,2 1 0,1 0-1,1 0 1,1 1 0,2 0-1,1 0 1,1 1 0,2 1-1,1 0 1,0 1 0,10-10 21,-25 35-2,265-416-1201,-169 268-2168,-2-1-9924</inkml:trace>
  <inkml:trace contextRef="#ctx0" brushRef="#br0" timeOffset="-17382.78">9708 18144 29110,'0'0'1072,"0"0"-663,0 0 15,0 0 0,-56 161-72,30-82-192,-2 11-112,-3 9-48,3 3-136,-1-6-176,14-12-512,2-24-1305,13-35-3992</inkml:trace>
  <inkml:trace contextRef="#ctx0" brushRef="#br0" timeOffset="-16820.5">9915 18150 17764,'0'0'3131,"0"0"2422,0 0-3271,0 0-1335,0 0-216,0 0-339,16-10-247,51-25-138,-67 34-15,1 1-1,0-1 1,0 1-1,-1 0 1,1-1 0,0 1-1,0 0 1,0 0-1,0 0 1,0 0 0,0 0-1,-1 0 1,1 0-1,0 0 1,0 0 0,0 0-1,0 0 1,0 0-1,-1 1 1,1-1 0,0 0-1,0 1 1,0-1-1,-1 0 1,1 1 0,0-1-1,0 1 1,-1 0-1,1-1 1,0 1 0,-1-1-1,1 1 1,-1 0-1,1-1 1,-1 1 0,1 0-1,-1 0 1,1 0-1,-1-1 1,0 1 0,1 0-1,-1 0 1,0 0-1,0 0 1,0-1 0,0 1-1,0 0 1,0 0-1,0 0 1,0 0 0,0 0-1,0 0 1,0-1-1,0 1 1,-1 0 0,1 0 8,0 4-125,4 133-2968,2-123 3094,-5-17 4,146-195-307,-119 166 660,1 1 0,2 2-1,1 0 1,1 3-1,1 0 1,1 2 0,14-5-358,46 3 1369,-95 43-1357,0-12-58,-1-1-1,-1 1 1,1 0-1,-1-1 1,0 1 0,-1-1-1,1 0 1,-1 0-1,0 0 1,0 0-1,0 0 1,-1 0-1,-2 2 47,-8 11-137,-55 80-136,-4-3 0,-23 18 273,92-109-6,-1 3 1,-1 0 0,0-1 0,0 0 1,-1 0-1,0 0 0,0-1 0,0 0 0,0 0 0,-1 0 0,0-1 0,0-1 0,0 1 0,-7 1 5,14-5-111,0 0-1,0 0 1,1-1 0,-1 1 0,0 0 0,0 0 0,0-1 0,0 1 0,0 0 0,0-1 0,0 1 0,0-1 0,1 1 0,-1-1 0,0 1-1,0-1 1,1 0 0,-1 1 0,0-1 0,1 0 0,-1 0 0,1 1 0,-1-1 0,1 0 0,-1 0 0,1 0 0,0 0 0,-1 0 0,1 0-1,0 0 1,0 0 0,-1 1 0,1-1 0,0 0 0,0 0 0,0-1 111,-2-41-11680,2 36 7369,0-7-1177,0 7 7277,0 26 8014,-4 33-1586,-9 2-4431,-49 107-2609,52-138-463,-55 121 178,-82 212-420,128-258-1910,36-109-10116,1-30-6322</inkml:trace>
  <inkml:trace contextRef="#ctx0" brushRef="#br0" timeOffset="-16569.53">10097 18785 10442,'0'0'16356,"0"0"-15092,0 0-104,0 0 129,0 0-761,63 206-264,-63-136-264,0 1-32,0-12-328,0-22-465,3-37-1023,9-31 0,4-20-1601</inkml:trace>
  <inkml:trace contextRef="#ctx0" brushRef="#br0" timeOffset="-16300.71">10451 18621 10522,'0'0'4731,"0"0"5967,27-22-7672,86-72-2691,-91 76-687,93-95 1713,-96 72-4645,-11-7-4881,-8 18-4405,0 10 7044,0 7 4919,-3-1 1667,-24 8 12746,16 17-4054,6 14-7253,5-18-1635,-4 56-245,3 0 0,3 0-1,3 0 1,3 0 0,3 4-619,3 103-862,-12-59-2956,-2-71-1942</inkml:trace>
  <inkml:trace contextRef="#ctx0" brushRef="#br0" timeOffset="-16299.71">10523 18946 15027,'0'0'480,"0"0"-152,0 0 7122,0 0-5546,0 0-1223,-9-158-113,56 129-528,-3 7-40,-10 5-2345</inkml:trace>
  <inkml:trace contextRef="#ctx0" brushRef="#br0" timeOffset="-16095.1">11652 18757 28990,'0'0'2273,"0"0"-1841,0 0-280,0 0 88,0 0-240,0 0-608,0 0-4033</inkml:trace>
  <inkml:trace contextRef="#ctx0" brushRef="#br0" timeOffset="-15938.54">11919 19273 27134,'0'0'4769,"0"0"-4281,0 0-328,0 0-112,0 0-48,0 0-576,0 0-2129</inkml:trace>
  <inkml:trace contextRef="#ctx0" brushRef="#br0" timeOffset="-15173.85">10169 19916 28942,'0'0'1323,"0"0"-835,0 0-361,0 0 64,41-16 161,322-141 192,-162 65-356,884-370 424,-1030 441-612,1 2 0,1 2 0,0 3 0,1 2 0,35-1 0,-84 13-4,-9 0 1,1 0-1,-1 0 0,1 0 0,-1 1 0,0-1 0,1 0 0,-1 0 0,1 0 0,-1 0 0,0 0 1,1 0-1,-1 0 0,1 0 0,-1 0 0,1 0 0,-1 0 0,0-1 0,1 1 0,-1 0 0,1 0 0,-1 0 1,0 0-1,1-1 0,-1 1 0,0 0 0,1 0 0,-1-1 0,0 1 0,1 0 0,-1 0 0,0-1 1,0 1-1,1-1 0,-1 1 0,0 0 0,0-1 0,0 1 0,1 0 0,-1-1 0,0 1 0,0-1 0,0 1 1,0 0-1,0-1 0,0 1 0,0-1 0,0 1 0,0-1 0,0 1 0,0 0 0,0-1 0,0 1 1,0-1-1,0 1 0,-1 0 0,1-1 0,0 1 0,0 0 0,0-1 0,-1 1 0,1-1 0,0 1 0,0 0 1,-1-1 3,-35-57-1999,8 30-702</inkml:trace>
  <inkml:trace contextRef="#ctx0" brushRef="#br0" timeOffset="-14262.2">11477 17202 27846,'0'0'888,"-40"-38"-477,-277-256-510,283 265-154,0 1 0,-2 3 0,-2 0 1,0 3-1,-1 1 0,-1 2 0,-1 1 0,0 3 0,-1 1 0,-1 2 0,-29-4 253,10 9-480,0 2-1,-1 4 1,1 1 0,0 4-1,-5 3 481,1 2 277,1 4 0,0 2 1,0 3-1,-44 20-277,-651 317 4185,644-308-3844,59-27-229,1 3 0,1 2 1,1 3-1,1 2 0,2 2 0,-15 14-112,-60 78 43,-15 65 25,65-63 80,5 4 0,6 2 0,6 3 0,6 2 0,-18 84-148,10 72 308,48-40-53,12-217-213,2-1-1,1 1 1,2-1-1,1 0 1,2 0 0,1-1-1,2 0 1,1 0-1,2-1 1,1 0 0,9 12-42,2-6 32,1-2 1,1-1 0,3-2 0,0 0-1,2-2 1,2-2 0,1-1 0,1-1 0,23 12-33,13 4 21,1-4 0,2-2 0,2-4 1,56 16-22,-49-24-3,1-3 1,1-4-1,0-3 1,1-4-1,1-5 1,0-3-1,54-5 3,-91-2-1,0-1-1,0-3 1,-1-2-1,0-3 1,0-1-1,-2-3 1,0-2-1,6-5 2,33-22 6,-3-5 0,-1-3 1,-3-3-1,-3-4 0,-2-3 0,-3-4 0,-3-2 0,-3-4 0,-3-2 0,-4-3 0,-3-3 0,-4-2 0,-3-2 0,-4-2 1,-4-2-1,16-56-6,-40 103 5,-2-1 1,-2 0-1,-2-1 1,-2-1-1,-1 0 1,-3 0-1,-1 0 0,-3 0 1,-2-7-6,2 48-26,-1 0-1,1 1 1,-1-1 0,0 1 0,-1-1 0,1 0-1,-1 1 1,1-1 0,-1 1 0,0-1-1,-1 1 1,1-1 0,0 1 0,-1 0 0,0-1-1,0 1 1,0 0 0,0 0 0,0 1-1,-1-1 1,1 0 0,-1 1 0,0-1-1,1 1 1,-1 0 0,0 0 0,0 0 0,-1 0-1,1 1 1,0-1 0,-1 1 0,1 0-1,-1 0 1,1 0 0,-1 0 0,-1 0 26,-16 15-2005,7 12-3164</inkml:trace>
  <inkml:trace contextRef="#ctx0" brushRef="#br0" timeOffset="-13747.17">10777 20142 27046,'0'0'3527,"34"15"-2695,25 9-772,1-2 0,1-2-1,0-3 1,57 7-60,50-8 539,157-5-539,-79-16 225,-137-11-143,-1-5-1,-1-4 0,-1-5 0,72-32-81,-9 5-250,-162 56 198,3-3-363,-17 3-1013,-15 1-954</inkml:trace>
  <inkml:trace contextRef="#ctx0" brushRef="#br0" timeOffset="-13464.32">12436 19820 26774,'0'0'3258,"0"0"-2343,30 15-763,-3-1-129,7 4 23,1-2 0,0-2 0,1-1-1,31 7-45,239 48 693,-303-68-682,0 1 1,-1-1-1,1 1 1,0-1 0,-1 1-1,1 0 1,-1 0 0,1 0-1,-1 0 1,1 0 0,-1 1-1,0-1 1,0 1 0,1-1-1,-1 1 1,0 0 0,-1 0-1,1 0 1,0 0 0,0 0-1,-1 1 1,0-1 0,1 0-1,-1 1 1,0-1 0,0 1-1,0-1 1,0 1-1,-1-1 1,1 1 0,-1 0-1,1-1 1,-1 1 0,0 0-1,0 0 1,0-1 0,0 1-1,-1 0 1,1-1 0,-1 1-1,0 0 1,0-1 0,0 1-1,0-1 1,0 1 0,-1 1-12,-91 86 105,-245 157-1617,258-196-313</inkml:trace>
  <inkml:trace contextRef="#ctx0" brushRef="#br0" timeOffset="-12372.37">19535 14684 26334,'0'0'2800,"0"0"-2104,0 0-136,173 77-7,-86-52-137,14-2-120,12-9-136,9-6-96,0-8-8,1 0 32,-11 0-48,-14-6-32,-17 1-8,-15 2-96,-22 3-256,-19 0-824,-19 0-2241</inkml:trace>
  <inkml:trace contextRef="#ctx0" brushRef="#br0" timeOffset="-12120.21">20310 15094 28822,'0'0'2041,"0"0"-1785,-38 146-168,19-55 520,-6 36-72,-6 36-192,-10 35-272,3-15-72,7-39 0,12-42 0,10-37 0,3 2-40,6-4-544,9-16-632,13-24-1809</inkml:trace>
  <inkml:trace contextRef="#ctx0" brushRef="#br0" timeOffset="-11812.35">20805 15709 21309,'0'0'6564,"0"0"-4747,0 0-1486,0 0 42,0 0 234,3 25-157,10 178 251,-14-147-547,-3-1 0,-1 0-1,-4-1 1,-7 25-154,-58 249 0,90-380-126,2 1 0,2 1 0,3 1-1,2 1 1,1 1 0,3 1 0,2 2 0,1 1 0,3 1-1,24-22 127,-3 6-1148,-13 11-899</inkml:trace>
  <inkml:trace contextRef="#ctx0" brushRef="#br0" timeOffset="-11625.43">21404 15991 29726,'0'0'1497,"0"0"-1281,0 0 120,0 200 256,0-118-392,0 3-160,-6 2-40,-7-5-128,1-14-248,-1-40-272,4-19-1297,9-9-19067</inkml:trace>
  <inkml:trace contextRef="#ctx0" brushRef="#br0" timeOffset="-11312.52">21489 15568 29230,'0'0'1289,"0"0"-1145,0 0-104,0 0-40,31 163-401,-22-92-2055</inkml:trace>
  <inkml:trace contextRef="#ctx0" brushRef="#br0" timeOffset="-11032.33">21837 16363 25293,'0'0'4055,"0"0"-2870,0 0-839,0 0 88,0 0-2,32-8-191,103-37-111,-130 42-126,0 1-1,0-1 0,0 0 1,-1 0-1,1-1 1,-1 1-1,0-1 1,0 0-1,0 0 0,-1 0 1,1-1-1,-1 1 1,0-1-1,0 0 0,0 0 1,-1 0-1,0 0 1,0 0-1,0-1 0,-1 1 1,0-1-1,1-1-3,0-4 0,10-126-79,-12 133 72,0-1-1,0 1 1,-1 0-1,0-1 0,0 1 1,0 0-1,0 0 0,-1 0 1,0 0-1,1 0 0,-2 0 1,1 0-1,0 1 0,-1-1 1,1 1-1,-1 0 1,0-1-1,0 1 0,0 1 1,-1-1-1,1 0 0,-1 1 1,0-1-1,1 1 0,-1 0 1,0 1-1,0-1 0,0 1 1,-3-1 7,3 2-3,-1 0 0,0 1 0,1 0 0,0 0 0,-1 0 0,1 1 0,0 0 0,-1-1 0,1 1 1,0 1-1,0-1 0,1 1 0,-1-1 0,0 1 0,1 0 0,0 0 0,0 1 0,0-1 0,0 1 0,0-1 0,0 1 0,1 0 1,0 0-1,0 0 0,0 0 0,0 1 0,1-1 0,0 0 0,0 1 0,0-1 0,0 1 0,1-1 0,-1 1 0,1 0 0,0-1 0,1 2 3,-8 34 31,3-1 0,1 1 0,2 0 0,3 32-31,-2-63-1,0-1 0,0 1 0,1-1 0,0 1-1,0-1 1,1 1 0,0-1 0,0 0 0,1 0-1,1 0 1,-1 0 0,1 0 0,0-1-1,1 0 1,-1 0 0,2 0 0,-1 0 0,1-1-1,0 0 1,0 0 0,0 0 0,1-1-1,0 0 1,0-1 0,1 1 0,-1-1 0,1 0-1,0-1 1,0 0 0,0 0 0,0-1 0,0 0-1,1-1 1,0 1 1,-2-3-22,1 0 0,-1-1 0,0 1 1,1-1-1,-1-1 0,0 1 0,0-1 0,-1-1 0,1 1 0,-1-1 0,1 0 0,-1-1 0,0 1 0,-1-1 1,1 0-1,-1-1 0,0 1 0,0-1 0,2-3 22,11-11-111,67-72-824,-5-6-1033</inkml:trace>
  <inkml:trace contextRef="#ctx0" brushRef="#br0" timeOffset="-10755.37">21978 14744 30767,'0'0'872,"0"0"-664,0 0-144,0 0 288,0 0-160,172-31-120,-87 19-48,9 1-8,0 3-16,-6-1-56,-7-5-248,-15-26-272,-19 4-1009,-22-9-1711</inkml:trace>
  <inkml:trace contextRef="#ctx0" brushRef="#br0" timeOffset="-10489.69">22411 14126 24077,'0'0'5369,"0"0"-4481,0 0-487,0 0 79,-38 214 200,38-53-296,0 48-200,0 17-80,0-15-32,0-50-48,0-62-24,0-43-160,0-30-168,0-9-72,-3-17-208,0-23-825,-7-16-1367</inkml:trace>
  <inkml:trace contextRef="#ctx0" brushRef="#br0" timeOffset="-10488.69">22094 15000 16948,'0'0'11538,"0"0"-10402,0 0-552,0 0-95,0 0 23,0 0-224,-44 144-200,44-93-88,0-11-144,12-23-432,17-15-1217,-1-2-3216</inkml:trace>
  <inkml:trace contextRef="#ctx0" brushRef="#br0" timeOffset="-10112.44">22266 15003 27150,'0'0'1603,"0"0"-302,0 0-632,0 0-128,0 0-110,0 0-177,27 17-148,85 51-110,-54-35-639,-55-34 505,0 0 1,0 0-1,0 0 0,0 0 0,0 0 0,0-1 1,-1 1-1,1-1 0,0 0 0,-1 0 1,0 0-1,1 0 0,-1 0 0,0 0 1,0-1-1,0 1 0,0-1 0,-1 1 1,1-1-1,-1 0 0,1 1 0,-1-1 1,0 0-1,0 0 0,0 0 0,-1 0 0,1-3 139,3-4-564,28-74-6628,26-58 5589,-51 126 2433,1 0 0,1 0-1,0 1 1,1 1 0,1-1 0,0 2-1,1-1 1,0 2 0,1-1-1,1 2 1,9-7-831,-9 11 274,-1 0 1,1 1-1,0 1 0,1 1 1,-1 0-1,1 1 0,0 0 0,0 1 1,0 1-1,0 0 0,0 1 1,6 1-275,-18-1 23,0-1 1,-1 1 0,1 0 0,0 0 0,0 0 0,-1 0 0,1 0 0,0 0-1,-1 1 1,1-1 0,0 1 0,-1 0 0,1 0 0,-1 0 0,1 0 0,-1 0 0,1 1-1,-1-1 1,0 1 0,0 0 0,0-1 0,0 1 0,0 0 0,0 0 0,0 0-1,-1 0 1,1 1 0,-1-1 0,1 0 0,-1 1 0,0-1 0,0 1 0,0-1-1,0 1 1,0 0 0,-1-1 0,1 1 0,-1 0 0,0-1 0,0 1 0,0 0-1,0 0-23,0 2 26,1 1 1,-1-1-1,-1 1 0,1-1 0,-1 0 0,0 1 0,-1-1 0,1 0 0,-1 0 0,0 0 0,0 0 0,0 0 0,-1 0 0,0-1 0,0 1 0,0-1 0,0 0 0,-1 0 0,0 1-26,-46 46-74,-2-1 1,-2-3-1,-32 20 74,78-61-106,0 0 0,0-1 1,0 1-1,0-2 0,-1 1 0,0-1 0,0 0 1,0-1-1,0 0 0,0-1 0,-1 1 1,1-2-1,-5 1 106,13-3-102,-1 1 0,0 0 0,1-1 0,-1 0 0,1 1 0,-1-1 0,1 0 0,0 0 0,-1 0 1,1 0-1,0 0 0,-1 0 0,1 0 0,0 0 0,0-1 0,0 1 0,0 0 0,0-1 0,0 1 0,1-1 0,-1 1 0,0-1 0,1 1 1,-1-1-1,1 1 0,0-1 0,-1 0 0,1 1 0,0-1 0,0 0 0,0 1 0,0-1 0,0 1 0,0-1 102,0-33-6401,3 7-9951,8 16 18865,36 9 18515,-36 3-21460,126 42 3797,-131-41-3419,-5 0-22,0 0-1,0-1 1,0 1 0,0-1 0,0 1 0,1-1 0,-1 0 0,0 1-1,0-1 1,1 0 0,-1 0 0,0 0 0,0 0 0,1 0 0,-1 0-1,0 0 1,0 0 0,0-1 0,1 1 0,-1 0 0,0-1 0,0 1-1,0-1 1,0 1 0,1-1 0,-1 0 0,0 1 0,0-1-1,0 0 1,-1 0 0,1 0 0,0 0 0,0 0 0,0 0 0,-1 0-1,1 0 1,0 0 76,-1-17-3642</inkml:trace>
  <inkml:trace contextRef="#ctx0" brushRef="#br0" timeOffset="-9767.91">22906 14634 18076,'0'0'7920,"0"0"-5199,34-8-1369,118-26-596,70 12 275,-193 21-984,105 1-54,-134-1-38,-1 1 1,1 0-1,-1 0 0,1-1 0,0 1 0,-1 0 1,1-1-1,0 1 0,-1 0 0,1-1 0,0 1 1,-1-1-1,1 1 0,0 0 0,0-1 0,0 1 1,-1-1-1,1 1 0,0-1 0,0 1 0,0-1 1,0 1-1,0-1 0,0 1 0,0-1 0,0 1 1,0-1-1,0 1 0,0-1 0,0 1 0,0-1 1,0 1-1,1-1 0,-1 1 0,0-1 0,0 1 1,0 0-1,1-1 0,-1 1 0,0-1 0,1 1 1,-1 0-1,0-1 0,1 1 0,-1 0 0,0-1 1,1 1-1,-1 0 0,1-1 0,-1 1 0,1 0 1,-1 0-1,1 0 0,-1 0 0,1-1 0,-1 1 1,0 0-1,1 0 0,-1 0 0,1 0 0,-1 0 1,1 0-1,-1 0 0,1 0 0,-1 0 0,1 0 1,0 1 44,-32-28-2185,13 14 954,-69-39 4729,85 60-2983,3 80 31,1-23-306,-2 0 1,-4 0-1,-2 0 0,-4 5-240,1-24 1,-2-1 0,-2 0 0,-1-1 0,-3-1 0,-2 0 0,-1-1 1,-19 28-2,38-68-80,0 1 0,0-1 1,-1 0-1,1 1 1,-1-1-1,1 0 0,-1 0 1,0 0-1,1 0 0,-1 0 1,0-1-1,0 1 1,0 0-1,-1-1 0,1 1 1,0-1-1,-1 0 0,1 0 1,-1 0-1,1 0 1,-1 0-1,1-1 0,-1 1 1,1-1-1,-1 1 0,0-1 1,1 0-1,-1 0 1,0 0-1,1-1 0,-1 1 1,1-1-1,-1 1 1,0-1-1,1 0 0,-1 0 1,1 0-1,0 0 0,-1 0 1,1-1-1,0 1 1,0-1-1,0 1 0,0-1 1,0 0-1,0 0 0,0 0 80,-20-30-3915</inkml:trace>
  <inkml:trace contextRef="#ctx0" brushRef="#br0" timeOffset="-9519.38">23077 14998 9682,'0'0'5017,"0"0"6162,-70 0-9499,70 0-232,0 0-824,207 8-184,-163 9-256,-7 6-184,-12 5-128,-9-6-936,-10-2-6201</inkml:trace>
  <inkml:trace contextRef="#ctx0" brushRef="#br0" timeOffset="-9332.39">21773 15424 30302,'0'0'1145,"0"0"-1025,0 0-48,207 0 384,-107 0-32,13 0-192,16 0-216,9 0-16,0 11 0,0 14 0,-10 9 0,-15 6 0,-19 2 0,-19 20 0,-25-14-272,-28-11-1592</inkml:trace>
  <inkml:trace contextRef="#ctx0" brushRef="#br0" timeOffset="-9146.63">23510 15819 30703,'0'0'0,"0"0"-377,0 0-6128</inkml:trace>
  <inkml:trace contextRef="#ctx0" brushRef="#br0" timeOffset="-6995.46">15822 16135 26214,'0'0'2499,"0"0"-1783,0 0-521,-30-7 205,-99-20 183,123 26-549,-1 0 1,1 0 0,-1 1 0,0-1 0,1 2-1,-1-1 1,1 1 0,-1 0 0,1 0 0,0 1 0,-1-1-1,1 1 1,0 1 0,0-1 0,0 1 0,0 1-1,1-1 1,-1 1 0,1-1 0,0 2 0,-2 0-35,-7 6 54,-59 51 91,4 2-1,3 4 1,2 2-1,4 3 1,-37 60-145,-164 227 293,-49 114-293,204-293 56,9 5 0,7 3 0,-56 177-56,89-178 11,7 1 1,10 3-1,7 1 0,10 2 0,7 0 0,9 35-11,1-118 12,6 0 0,4 0-1,5-1 1,5 0 0,5 0 0,4-2 0,32 87-12,-8-99 3,3-1 0,5-3 0,4-2 0,3-3 0,5-2 1,3-4-1,4-3 0,34 26-3,74 73 1,7-7-1,152 100 0,-271-221 1,2-3 0,2-3 0,2-4 0,2-2 0,1-5 0,25 6-1,9-9-1,0-4-1,1-6 1,1-4 0,1-6 0,0-4 0,55-8 1,-65-2 0,0-4 0,0-5 0,-1-5 0,0-4 0,16-10 0,-9-1 2,-1-5-1,-1-5 1,-3-4-1,-2-5 1,-2-5 0,-3-4-1,-3-4 1,-2-5-1,-4-3 1,34-39-2,-12-8 0,-6-4 0,-5-5 0,-5-5 0,-7-3 0,-5-5 0,19-55 0,82-201 0,100-325 0,-130 287 4,-20-10-4,-89 267-5,-8-2 0,-8-1 0,-8-2 0,-8-3 5,-11 117-27,-4-1-1,-3 0 1,-3 1-1,-2 0 1,-4 0-1,-3 1 1,-24-66 27,3 44-11,-4 1-1,-4 1 1,-4 3 0,-3 2 0,-4 2-1,-4 3 1,-5 0 11,-98-104 81,-7 7 0,-54-34-81,-31-23 62,-10 12 1,-168-103-63,354 271 0,-1 4 0,-3 3 0,-2 5 0,-1 2 0,-2 5 0,-2 3 0,-1 4 0,-1 4 0,-80-9 0,99 24 0,1 4 0,-1 2 0,0 3 0,0 4 0,1 2 0,-1 4 0,2 3 0,-11 6 0,32-6-4,0 2-1,1 2 1,1 3 0,1 1 0,-28 20 4,35-16-192,2 3 1,1 1-1,2 1 1,1 2-1,-1 4 192,-42 52-1630</inkml:trace>
  <inkml:trace contextRef="#ctx0" brushRef="#br0" timeOffset="-5089.24">15527 3097 20972,'0'0'7763,"0"0"-5769,0 0-1676,0 0 166,0 0 97,-6-3-170,-33-39-170,36 36-241,0 0 1,0 0-1,-1 0 0,0 0 0,0 1 0,0-1 0,-1 1 0,0 0 0,0 1 0,0-1 1,-1 1-1,1 0 0,-1 0 0,0 1 0,0 0 0,0 0 0,-1 0 0,1 1 0,-1 0 1,1 0-1,-1 0 0,0 1 0,1 0 0,-7 0 0,0 1 0,0 0 0,1 0 0,-1 2 0,0-1 0,0 2 0,1-1 0,-1 2 0,1 0 0,0 0 0,0 1 0,0 1 0,1 0 0,0 0 0,0 1 0,1 1 0,-1 0 0,2 0 0,-1 1 0,1 0 0,0 1 0,-4 6 0,-6 6 0,2 1 0,0 1 0,1 1 0,1 0 0,2 1 0,0 0 0,2 1 0,1 1 0,1 0 0,2 0 0,0 0 0,2 1 0,1 0 0,2 0 0,0 0 0,2 0 0,2 4 0,-2-27 0,2-1 0,-1 0 0,1 1 0,-1-1 0,2 0 0,-1 0 0,0 0 0,1-1 0,0 1 0,0 0 0,0-1 0,1 0 0,0 0 0,-1 0 0,1 0 0,1-1 0,-1 1 0,0-1 0,1 0 0,0 0 0,0-1 0,0 1 0,0-1 0,0 0 0,0-1 0,0 1 0,1-1 0,-1 0 0,0 0 0,1-1 0,-1 1 0,1-1 0,-1-1 0,1 1 0,-1-1 0,6-1 0,-1 1 0,0 0 0,1 0 0,-1-2 0,0 1 0,0-1 0,0-1 0,0 0 0,-1 0 0,0-1 0,0 0 0,0 0 0,0-1 0,-1 0 0,0-1 0,0 0 0,0 0 0,-1-1 0,0 0 0,1-3 0,22-25 0,-2-1 0,-1-2 0,-2-1 0,-2-1 0,-2-2 0,56-91 0,-77 133 0,0 1 0,0-1 0,0 0 0,0 0 0,1 0 0,-1 1 0,0-1 0,0 0 0,1 0 0,-1 0 0,1 1 0,-1-1 0,0 0 0,1 1 0,-1-1 0,1 0 0,0 1 0,-1-1 0,1 1 0,-1-1 0,1 1 0,0-1 0,-1 1 0,1-1 0,0 1 0,0 0 0,-1-1 0,1 1 0,0 0 0,0 0 0,0 0 0,-1-1 0,1 1 0,0 0 0,0 0 0,0 0 0,0 0 0,-1 0 0,1 1 0,0-1 0,0 0 0,0 0 0,-1 0 0,1 1 0,0-1 0,0 0 0,-1 1 0,1-1 0,0 1 0,-1-1 0,1 1 0,0-1 0,-1 1 0,1-1 0,-1 1 0,1 0 0,-1-1 0,1 1 0,-1 0 0,1-1 0,-1 1 0,1 0 0,55 272 0,-56-272 0,0 8 0,1 0 0,0 0 0,1 0 0,-1 0 0,1-1 0,1 1 0,0-1 0,0 1 0,1-1 0,0 0 0,0 0 0,1-1 0,0 1 0,0-1 0,1 0 0,0 0 0,0-1 0,1 0 0,-1 0 0,1 0 0,1-1 0,-1 0 0,1 0 0,5 1 0,-7-6-13,0 0 1,0 0-1,0-1 1,0 1-1,0-2 1,-1 1-1,1-1 1,0 0-1,0 0 1,-1 0-1,0-1 1,1 0-1,-1 0 1,0 0-1,0-1 1,0 1-1,-1-1 1,1 0-1,-1-1 1,4-4 12,-8 9-6,62-69-1776,-9-9-3702</inkml:trace>
  <inkml:trace contextRef="#ctx0" brushRef="#br0" timeOffset="-4164.15">15236 2558 4537,'0'0'18173,"0"0"-13090,0 0-3912,0 0-261,0 0-144,0 0-239,-14-22-182,-47-69-85,59 89-253,0 0-1,0 0 1,-1 0 0,1 0-1,-1 0 1,1 1 0,-1-1-1,0 1 1,0 0 0,1 0-1,-1 0 1,0 0 0,0 0-1,0 0 1,0 1 0,0 0-1,0-1 1,0 1 0,0 0-1,-3 1-6,-17 2 4,0 1 0,1 2 0,-1 0 0,1 1 0,1 1 0,0 1 1,0 1-1,0 1 0,2 1 0,-1 0 0,1 2 0,1 0 0,1 1 0,0 1 0,1 1 0,0 0 0,2 1 0,-11 16-4,-104 151 13,83-101 13,5 1-1,3 3 1,3 1 0,5 1 0,4 2-1,4 1 1,4 0 0,4 2-1,4-1 1,2 79-26,6-129 27,1-1-1,3 1 0,1-1 0,2 1 1,3-1-1,1 0 0,1-1 1,3 0-1,2-1 0,1-1 1,5 7-27,-13-34 8,0 0 0,1 0 0,0-1 0,1 0 0,0-1 0,1 0 1,0 0-1,0-1 0,1-1 0,1 0 0,0-1 0,0 0 0,1-1 1,-1 0-1,5 0-8,14 4 5,1-1 0,0-2 0,1-1 1,-1-2-1,1-1 0,13-1-5,10-1 6,0-2 1,0-3-1,0-2 1,0-3-1,-1-2 1,-1-3-1,0-2 0,0-3 1,-2-2-1,0-2 1,30-19-7,-17 4 0,-1-4 0,-3-3 1,-1-2-1,-2-3 0,-3-2 1,-2-3-1,-2-2 0,-2-2 0,-4-2 1,-2-2-1,-2-3 0,-4-1 1,-2-1-1,-4-2 0,-2-1 1,-4-2-1,12-52 0,-29 82 0,-1-1 0,-2 0 0,-3-1 0,-1 1 0,-2-1 0,-2 1 1,-1 0-1,-3-1 0,-2 2 0,3 14-1,-3 0 1,0 0 0,-1 1 0,-2 1-1,-1 0 1,-1 0 0,-1 1 0,-1 1-1,-1 0 1,-1 1 0,-1 1 0,-1 1-1,-19-17 1,32 31-85,-1 1 1,0 0-1,0 0 0,0 1 0,-1 0 0,0 0 0,0 0 0,0 1 0,0 0 0,-1 1 0,0 0 0,1 0 1,-1 1-1,0 0 0,0 1 0,-1 0 0,1 0 0,0 1 0,0 0 0,0 1 0,0 0 0,0 0 0,0 1 1,0 0-1,0 1 0,0-1 0,1 2 0,-1-1 0,1 1 0,-8 5 85,-17 25-2891</inkml:trace>
  <inkml:trace contextRef="#ctx0" brushRef="#br0" timeOffset="-3251.04">20187 2807 22221,'0'0'6433,"0"0"-4462,0 0-1260,0 0 25,0 0-189,-31-15-408,-101-36-130,128 50-9,0 0 0,0 1 0,0 0 0,-1 0 0,1 0 0,0 0 0,0 1 0,0-1 0,0 1 0,-1 0 0,1 0 0,1 1 0,-1-1 0,0 1 0,0 0 0,0 0 0,1 0 0,-1 1 0,1-1 0,0 1 0,-2 1 0,-33 33 0,0 2 0,3 2 0,1 1 0,3 2 0,1 1 0,2 1 0,2 1 0,3 2 0,1 0 0,3 2 0,-9 35 0,7-22 0,2 0 0,3 1 0,2 1 0,4 0 0,3 1 0,2 0 0,4 25 0,1-79 0,0 0 0,1 0 0,1 0 0,0-1 0,1 1 0,1-1 0,-1 1 0,2-1 0,0 0 0,0 0 0,1-1 0,1 0 0,0 0 0,0 0 0,1-1 0,0 0 0,1 0 0,9 6 0,-4-2 0,0-1 0,2 0 0,0-1 0,0-1 0,1 0 0,0-1 0,1-1 0,0-1 0,0 0 0,1-2 0,0 0 0,1-1 0,-1-1 0,1 0 0,-1-2 0,1 0 0,0-2 0,0 0 0,7-1 0,-7-2 0,0 0 0,0-1 0,-1-2 0,1 1 0,-1-2 0,0-1 0,-1 0 0,0-1 0,0-1 0,-1-1 0,0-1 0,-1 0 0,0-1 0,7-8 0,8-9 0,-2-2 0,-1-1 0,-1-2 0,-2 0 0,-2-2 0,7-15 0,-2-1 0,-3 0 0,-2-2 0,-3-1 0,-2 0 0,-3-2 0,-2 1 0,-2-2 0,-3 0 0,-3 0 0,-3 0 0,-2-30 0,0 77-2,0 1 1,-1 0-1,0-1 0,-1 1 1,0 0-1,0 0 0,-2 0 1,1 0-1,-1 0 0,-1 1 0,0-1 1,0 1-1,-1 0 0,0 1 1,-1 0-1,0 0 0,-1 0 1,1 1-1,-3-2 2,-110-55-1716,69 49-1169</inkml:trace>
  <inkml:trace contextRef="#ctx0" brushRef="#br0" timeOffset="-3001.19">20187 2807 26806</inkml:trace>
  <inkml:trace contextRef="#ctx0" brushRef="#br0" timeOffset="-2812.7">20187 2807 26806,'-68'70'2710,"53"-30"-1806,-53 319 851,41-233-1547,-24 183 60,120-546-303,-67 233 25,-1-1-5,0 0-1,1 0 1,-1 1 0,1-1 0,0 0-1,1 1 1,-1-1 0,1 1 0,0 0 0,0 0-1,1 0 1,-1 0 0,1 1 0,-1-1 0,1 1-1,0 0 1,1 0 0,-1 0 0,0 1 0,3-2 15,1 3-7,1 1 0,0-1 1,0 1-1,-1 1 1,1 0-1,0 0 1,0 0-1,-1 1 1,1 1-1,-1-1 0,0 1 1,0 1-1,0-1 1,0 2-1,-1-1 1,1 1-1,-1 0 1,0 0-1,0 1 1,-1 0-1,0 0 0,0 1 1,2 2 6,-6-7 14,1 1 0,-1-1 0,0 1 0,0 0 0,0-1 0,0 1 0,0 0 0,-1 0 0,1 0 0,-1 0-1,0 0 1,0 1 0,0-1 0,0 0 0,-1 1 0,1-1 0,-1 0 0,0 1 0,0-1 0,0 0 0,0 1 0,-1-1 0,0 0 0,1 1 0,-1-1 0,0 0 0,0 0 0,-1 0 0,1 0 0,-1 0 0,1 0 0,-1 0 0,0 0 0,0 0 0,0-1 0,-2 2-14,-156 95 113,132-88-226,0 0 0,0-2-1,-1-1 1,0-1 0,0-2 0,0 0 0,-1-3-1,-24 0 114,-40 0-2159</inkml:trace>
  <inkml:trace contextRef="#ctx0" brushRef="#br0" timeOffset="-2171.45">16299 2657 10282,'0'0'13660,"0"0"-9564,0 0-3141,0 0-267,0 0 99,28-16-166,193-125 146,-192 118-732,55-49 140,4 4 0,2 4 0,3 4 1,2 5-1,90-38-175,-110 64 0,1 4 0,1 3 0,1 4 0,1 3 0,0 3 0,1 4 0,0 4 0,0 2 0,0 5 0,0 3 0,0 3 0,35 11 0,612 174 0,-660-179 0,7 1 0,-2 3 0,0 3 0,48 23 0,-108-41 0,-1 1 0,0 0 0,0 0 0,0 1 0,-1 1 0,0-1 0,0 2 0,-1-1 0,0 1 0,0 1 0,-1 0 0,0 0 0,0 0 0,-1 1 0,-1 1 0,6 9 0,-17-14-763,-14-6-682</inkml:trace>
  <inkml:trace contextRef="#ctx0" brushRef="#br0" timeOffset="-1875.2">19387 1796 28094,'0'0'2486,"0"0"-1770,0 0-492,0 0 215,0 0-23,33 33-144,107 110-167,-125-128-102,-1 1-1,-1 1 0,0 0 0,-1 0 0,-1 2 0,0-1 1,2 10-3,-3-8-1,5 11 1,-1 0 0,-2 1 0,-1 1 0,-1 0 0,-2 0 0,-2 1 0,-1 0 0,-1 0 0,-2 1 0,-1 2 0,-2-30 0,1-1 0,-1 0 0,0 1 0,-1-1 0,1 1 0,-1-1 0,-1 0 0,1 0 0,-1 0 0,0 0 0,0-1 0,-1 1 0,0-1 0,0 0 0,0 0 0,0 0 0,-1 0 0,0-1 0,0 0 0,0 0 0,0 0 0,-1-1 0,1 1 0,-7 1 0,-16 9-3,-1-2 1,0-1-1,-1-1 1,0-1-1,-1-2 1,1-1-1,-1-1 1,-1-2-1,1-1 1,-17-2 2,-67 1-388,5-1-1071</inkml:trace>
  <inkml:trace contextRef="#ctx0" brushRef="#br0" timeOffset="875.9">16653 3955 6825,'0'0'7034,"0"0"-7034,0 0-10634,0 0 10634,0 0 352,0 0 6033,0 0-6385,-113-99-880,82 108 880,-1 11 0</inkml:trace>
  <inkml:trace contextRef="#ctx0" brushRef="#br0" timeOffset="1240.56">16292 3907 16388,'0'0'10556,"0"0"-7731,0 0-2141,0 0 4,0 0-96,0 0-119,16 27-140,53 90-140,32 0-158,-37-51-35,2-2 0,2-4 0,4-2 0,1-4 0,3-3 0,24 9 0,-12-19 0,2-3 0,1-5 0,2-4 0,1-3 0,1-5 0,1-4 0,45 0 0,158 3 0,222-16 0,-431-4 0,-85 0 0,89 0 0,1-3 0,-1-5 0,0-3 0,11-7 0,-98 17-38,0 0 0,0 0 1,-1 0-1,1-1 0,-1 0 0,1 0 0,-1-1 0,0 0 1,1 0-1,-1 0 0,-1-1 0,1 0 0,-1 0 0,1 0 1,-1-1-1,0 1 0,-1-1 0,1-1 0,-1 1 0,0-1 1,0 1-1,-1-1 0,0 0 0,0 0 0,0-1 0,-1 1 1,0-1-1,0 1 0,0-1 0,0-3 38,0-38-2410</inkml:trace>
  <inkml:trace contextRef="#ctx0" brushRef="#br0" timeOffset="1553.23">19171 4198 25910,'0'0'4567,"0"0"-3355,0 0-998,0 0 101,0 0-15,14 26-152,53 83-91,-63-105-56,-1 1 1,1-1-1,0 0 1,0-1-1,0 1 1,1 0-1,-1-1 1,1 0-1,0 0 1,-1-1-1,1 1 0,1-1 1,-1 0-1,0 0 1,1-1-1,-1 0 1,0 0-1,1 0 1,1 0-2,10 2 0,159 23-15,-175-26 16,1 0-1,-1 0 0,0 1 0,0-1 0,0 0 1,0 0-1,0 1 0,0-1 0,0 1 0,0-1 0,0 1 1,0-1-1,0 1 0,0 0 0,-1-1 0,1 1 1,0 0-1,0 0 0,-1-1 0,1 1 0,0 0 1,-1 0-1,1 0 0,-1 0 0,1 0 0,-1 0 1,1 0-1,-1 0 0,0 0 0,1 0 0,-1 0 1,0 0-1,0 0 0,0 1 0,0-1 0,0 0 1,0 0-1,0 0 0,0 0 0,-1 0 0,1 0 1,0 0-1,-1 0 0,1 0 0,0 0 0,-1 0 1,1 0-1,-1 0 0,0 0 0,-38 51 20,31-43-19,-271 318-807,202-236-708</inkml:trace>
  <inkml:trace contextRef="#ctx0" brushRef="#br0" timeOffset="3235.46">16499 4728 30326,'0'0'917,"0"0"-689,31-10-171,125-42 62,65-10 206,-51 19-206,2 9-1,1 6 0,1 8 1,1 8-1,118 9-118,-248 4 19,1 2-1,-1 1 1,0 3-1,0 2 0,-1 1 1,0 3-1,-1 1 1,0 2-1,-2 3 1,0 1-1,37 24-18,-68-37 0,0 0 0,-1 0 0,0 1 0,0 1 0,-1-1 0,0 1 0,0 1 0,-1 0 0,-1 0 0,1 0 0,-2 0 0,1 1 0,-2 0 0,1 1 0,-1-1 0,-1 1 0,0-1 0,-1 1 0,0 0 0,-1 0 0,0 0 0,-1 0 0,0 4 0,-2-7 0,0 0 0,-1 0 0,0 0 0,0-1 0,0 1 0,-1-1 0,-1 0 0,0 0 0,0 0 0,0 0 0,-1-1 0,0 0 0,0 0 0,-1-1 0,0 0 0,0 0 0,0 0 0,-1-1 0,0 0 0,0 0 0,-6 2 0,-153 88 0,-41 1-72,-4-10 0,-117 27 72,255-89-28,-1-3-1,0-4 1,-26 1 28,27-16 13,70-4-12,0 0 1,0 0-1,1 0 1,-1-1-1,1 0 1,0 1-1,-1-1 0,1 0 1,0-1-1,1 1 1,-1 0-1,1-1 1,-1 1-1,1-1 1,0 0-1,0 0 0,1 0 1,-1 0-1,1 0 1,0 0-1,0 0 1,0-1-1,1 1 1,-1 0-1,1-1 0,0 1 1,0 0-1,1-1 1,-1 1-1,1 0 1,0 0-1,0 0 1,1-1-1,-1 1 0,1 0 1,0 1-1,0-3-1,6-13-6,1 1-1,1 0 1,0 0-1,1 1 0,1 0 1,1 1-1,0 0 1,1 1-1,1 0 1,0 2-1,1 0 0,0 0 1,1 1-1,5-1 7,36-28-2,3 2 0,1 3 0,2 3 0,1 3-1,2 2 1,0 3 0,2 4 0,0 2 0,1 4-1,1 2 1,43 0 2,68 21 31,-175-7-24,0 1 0,0 0-1,0 0 1,0 1 0,0 0 0,-1 0-1,1 1 1,-1 0 0,0 0-1,0 0 1,0 1 0,-1-1 0,0 1-1,0 1 1,0-1 0,0 1-1,-1 0 1,0 0 0,0 0 0,-1 1-1,1-1 1,-1 2-7,-1-4 2,-1 0 1,1 1-1,-1-1 1,0 0-1,0 1 1,-1-1-1,1 1 1,-1-1-1,0 0 1,0 1-1,0-1 1,-1 1-1,0-1 0,0 1 1,0-1-1,0 0 1,0 0-1,-1 0 1,0 1-1,0-2 1,0 1-1,-1 0 1,1 0-1,-1-1 1,0 1-1,0-1 1,0 0-1,-2 2-2,-113 66 31,47-43-31,-2-3 0,0-3 0,-2-3 0,0-3 0,-1-4 0,-1-3 0,1-3 0,-37-4 0,99-9-95,46-3-677,11 1-1066</inkml:trace>
  <inkml:trace contextRef="#ctx0" brushRef="#br0" timeOffset="3855.57">17108 6255 25405,'0'0'4083,"0"0"-2666,0 0-799,0 0 61,-15-30-202,-48-97-389,60 121-88,-1-1 0,0 1 0,0-1 0,0 1 0,-1 0 0,0 1 0,0-1 0,-1 1 0,1 0 0,-1 0 0,0 1 0,0 0 0,-1 0 0,0 0 0,-6-2 0,7 3 0,-5-3 0,-1 1 0,1 1 0,-1 0 0,1 1 0,-1 0 0,0 1 0,0 0 0,0 1 0,-1 0 0,1 1 0,0 0 0,0 1 0,0 1 0,0 0 0,0 0 0,0 1 0,0 1 0,1 0 0,-11 5 0,6 3 0,0 0 0,0 2 0,1 0 0,1 0 0,0 1 0,1 1 0,1 1 0,0-1 0,1 2 0,-1 3 0,-20 37 0,3 2 0,2 1 0,4 1 0,1 1 0,4 1 0,2 1 0,-5 57 0,5 39 0,14-150 0,1 0 0,0 0 0,1 0 0,0 0 0,1 0 0,0 1 0,1-1 0,0 0 0,0 0 0,1-1 0,1 1 0,0-1 0,1 1 0,-1-1 0,2 0 0,0 0 0,5 3 0,0 0 0,0-1 0,1 0 0,1 0 0,0-2 0,1 0 0,0 0 0,0-1 0,1-1 0,0 0 0,1-1 0,0-1 0,0 0 0,0-2 0,0 1 0,1-2 0,0 0 0,0-1 0,0-1 0,0-1 0,1 0 0,1 0 0,0-2 0,0 0 0,0-1 0,0-1 0,-1-1 0,1-1 0,-1 0 0,0-1 0,-1-1 0,0-1 0,0 0 0,0-2 0,-2 1 0,1-2 0,-1 0 0,2-4 0,16-13 0,-1-1 0,-1-1 0,-2-2 0,-1-1 0,-2-2 0,-1 0 0,-2-1 0,-2-2 0,-1 0 0,3-15 0,7-70-242,-30 120 186,0-1 0,0 1 0,0-1 0,0 1 0,-1-1 0,0 1 0,1-1 0,-2 1 1,1 0-1,0-1 0,-1 1 0,0 0 0,0 0 0,0 0 0,-1 0 0,1 0 0,-1 1 0,0-1 0,0 1 0,0 0 0,0 0 0,-1 0 0,1 0 1,-1 0-1,0 1 0,-1-1 56,-35-13-3257</inkml:trace>
  <inkml:trace contextRef="#ctx0" brushRef="#br0" timeOffset="4191.41">16926 6616 25149,'0'0'2568,"0"0"-1783,0 0-202,0 0 253,0 0-164,0 0-250,3-15-140,12-47-11,-14 60-247,0 0 0,-1 0-1,1 0 1,0 0 0,-1 0-1,0 0 1,1 0 0,-1 0 0,0 0-1,0 0 1,0 0 0,0 0 0,0 0-1,-1 0 1,1 0 0,-1 0 0,1 0-1,-1 1 1,0-1 0,1 0-1,-1 0 1,0 0 0,0 1 0,0-1-1,-1 0 1,1 1 0,0-1 0,-1 1-1,1-1 1,-1 1 0,1 0 0,-1 0-1,1 0 1,-1-1 0,0 2-1,0-1 1,0 0 0,0 0 0,1 0-1,-1 1 1,0-1 0,0 1 0,0 0-1,0 0 1,0-1 0,0 1 0,0 0-1,-1 1-23,-4-3 17,-1 0-15,1 0-1,0 0 1,-1 1 0,1 0-1,-1 0 1,1 1-1,-1 0 1,1 0 0,-1 1-1,1 0 1,-1 0-1,1 0 1,-1 1-1,1 1 1,0-1 0,0 1-1,0 0 1,0 1-1,1-1 1,-1 1 0,1 1-1,0-1 1,0 1-1,1 0 1,-1 0-1,1 1 1,-4 5-2,5-2 0,-1 0 1,1 1-1,1-1 0,0 1 1,0 0-1,1 0 0,1 0 1,-1 0-1,2 1 0,-1-1 0,1 0 1,1 0-1,0 1 0,0-1 1,2 5-1,-2-10-1,1-1 0,-1 1 0,1 0 1,0 0-1,0-1 0,1 1 1,-1-1-1,1 1 0,0-1 0,0 0 1,0 0-1,1-1 0,-1 1 0,1-1 1,0 0-1,0 1 0,0-2 1,1 1-1,-1 0 0,1-1 0,-1 0 1,1 0-1,0 0 0,0-1 0,0 0 1,0 1-1,0-2 0,0 1 1,0-1-1,0 1 0,0-1 0,3-1 1,1 0-144,1 0-1,0 0 1,-1-1-1,1 0 0,-1-1 1,0 0-1,1 0 1,-1-1-1,-1 0 0,1-1 1,-1 0-1,4-3 145,40-35-4079</inkml:trace>
  <inkml:trace contextRef="#ctx0" brushRef="#br0" timeOffset="4790.13">15612 4472 5529,'0'0'16792,"0"0"-10672,0 0-4944,0 0-577,0 0 140,0 0-198,0 11-213,14 129 336,49 174-571,13-4 0,13-3 0,59 118-93,-132-385 0,1 0 0,3-2 0,1 0 0,16 22 0,-36-58-80,1 1 1,0-1-1,-1 1 0,1-1 1,0 0-1,0 0 0,0 0 1,0 0-1,1 0 0,-1 0 1,1 0-1,-1-1 0,1 0 1,-1 1-1,1-1 0,0 0 1,0 0-1,-1 0 0,1-1 1,0 1-1,0-1 0,0 1 1,0-1-1,0 0 0,0 0 0,0 0 1,0-1-1,-1 1 0,1-1 1,0 1-1,0-1 80,15-9-6036</inkml:trace>
  <inkml:trace contextRef="#ctx0" brushRef="#br0" timeOffset="5727.96">16781 6343 14379,'0'0'-4797,"0"0"12608,0 0-2842,0 0-2638,24-17-316,79-51-453,-93 63-1400,-1 0 0,1 1 0,0 0 0,0 1 0,0 0 0,1 0 0,-1 1 1,1 0-1,-1 1 0,1 0 0,0 1 0,-1 0 0,5 1-162,10 0 295,-8-2-131,-13 0-154,0 0 1,-1 1-1,1-1 1,0 1-1,-1-1 1,1 1-1,0 0 1,-1 1-1,1-1 1,0 1 0,-1-1-1,1 1 1,-1 0-1,1 0 1,-1 1-1,1-1 1,-1 1-1,0 0 1,0-1-1,0 2 1,0-1-1,0 0 1,0 0-1,0 1 1,2 2-11,-7 3-2442,-8-7-1770</inkml:trace>
  <inkml:trace contextRef="#ctx0" brushRef="#br0" timeOffset="6629.59">16242 5174 16596,'0'0'8563,"0"0"-5228,0 0-2304,0 0-196,0 0-66,0 0-178,1-6-241,0 3-341,0 0 1,0-1 0,-1 1 0,0 0-1,1-1 1,-1 1 0,0 0 0,0 0-1,-1-1 1,1 1 0,-1 0 0,0-1-1,0 1 1,0 0 0,0 0 0,0 0 0,-1 0-1,1 0 1,-1 0 0,0 0 0,0 1-1,0-1 1,0 0 0,0 1 0,-1 0-1,1 0 1,-1-1 0,1 1 0,-1 1 0,0-1-1,0 0 1,0 1 0,0-1 0,0 1-1,0 0 1,0 0 0,-1 0-10,-3 3-12,0-1-1,-1 1 1,1 1-1,0-1 1,0 1-1,1 1 1,-1-1 0,1 1-1,-1 0 1,1 0-1,0 1 1,1 0-1,-1 0 1,1 0 0,0 1-1,0 0 1,1 0-1,0 0 1,0 0-1,0 1 1,1-1 0,-2 6 12,4-11 0,-8 12-12,1 1 0,0 0 1,1 0-1,1 0 1,0 1-1,1 0 0,1 1 1,0-1-1,1 1 1,0-1-1,2 1 0,-1 0 1,2 4 11,2-16 0,1 0 0,-1-1 0,1 1 1,0-1-1,0 0 0,0 0 0,0 0 1,0 0-1,1 0 0,-1-1 0,1 1 0,0-1 1,0 0-1,0 0 0,0-1 0,0 1 1,0-1-1,0 0 0,0 0 0,1 0 0,-1-1 1,0 1-1,1-1 0,-1 0 0,0 0 1,1-1-1,-1 1 0,0-1 0,1 0 0,-1 0 1,3-2-1,1 3 2,5-3-40,1-1 0,-1 0 1,0-1-1,0 0 0,-1-1 0,0-1 0,0 0 0,0 0 0,-1-1 1,0-1-1,0 0 0,-1 0 0,0-1 0,-1 0 0,0-1 0,4-6 38,-8 11-115,21-23-1518</inkml:trace>
  <inkml:trace contextRef="#ctx0" brushRef="#br0" timeOffset="6878.96">16625 5499 25766,'0'0'4632,"0"0"-4031,0 0-321,0 0-152,0 0-128,0 0-568,0 0-2161</inkml:trace>
  <inkml:trace contextRef="#ctx0" brushRef="#br0" timeOffset="7066.57">16913 4878 24389,'0'0'5879,"0"0"-4092,0 0-1271,-1 30-341,-6 102-154,8-104-21,0 1 0,2-1 0,1 0 0,2 0 0,0-1 0,2 1 0,1-2 0,1 1 0,2-1 0,0-1 0,1 0 0,2 0 0,1-2 0,6 8 0,-6-6 0,-14-22 0,0-1 0,0 1 0,0-1 0,1 1 0,-2-1 0,1 1 0,0 0 0,0 0 0,-1 0 0,0 0 0,1 0 0,-1 0 0,0 0 0,-1 1 0,1-1 0,-1 0 0,1 0 0,-1 1 0,0-1 0,0 0 0,0 1 0,-1-1 0,1 0 0,-1 0 0,0 1 0,0-1 0,0 0 0,0 0 0,0 0 0,-1 0 0,0 1 0,-15 7 0,0-1 0,-1-1 0,0-1 0,-1 0 0,1-1 0,-18 3 0,26-6-111,1 0 0,-1-2 0,0 1 0,0-1 0,-1 0 0,1-1 0,0-1 0,0 1 0,-1-2 0,1 1 0,0-1 0,0-1 0,-1 0 0,1 0 0,1-1 0,-1 0 0,0-1 1,1 0-1,-5-3 111,-38-35-4245</inkml:trace>
  <inkml:trace contextRef="#ctx0" brushRef="#br0" timeOffset="7288.44">16932 4971 29742,'0'0'1297,"0"0"-849,0 0-240,219-3-200,-143 3-8,-10 0-1585</inkml:trace>
  <inkml:trace contextRef="#ctx0" brushRef="#br0" timeOffset="9123.25">16709 4082 12051,'0'0'905,"0"0"977,-5-26 3948,-18-87-2170,17-13-698,7 115-2831,1 1 0,0-1 0,0 1 0,1 0 1,0 0-1,1 0 0,0 0 0,1 1 0,0-1 0,0 1 1,1 0-1,0 1 0,1 0 0,-1-1 0,2 2 0,-1-1 0,1 1 1,0 1-1,1-1 0,0 1 0,-1 1 0,2-1 0,-1 2 0,1-1 1,0 1-1,0 1 0,0 0 0,0 0 0,0 1 0,1 0 1,-1 1-1,7 0-131,36-2 81,-1 3 1,1 1 0,-1 4 0,1 1-1,-1 3 1,-1 1 0,0 4-1,0 1 1,-2 3 0,0 1 0,-1 3-1,-1 2 1,-1 2 0,-1 2-1,3 5-81,-24-18 4,-2 0-1,0 2 0,0 0 0,-2 1 0,0 2 1,-1 0-1,-1 1 0,-1 0 0,-1 2 0,0 0 1,-2 0-1,-1 2 0,-1-1 0,-1 2 1,-2 0-1,0 0 0,1 12-3,-6-23 0,-1 1 0,-1 1 0,-1-1 0,0 0 0,-2 0 0,1 1 0,-2-1 0,0 0 0,-1 0 0,-1 0 0,0 0 0,-1-1 0,0 0 0,-2 0 0,0 0 0,0-1 0,-2 0 0,1 0 0,-4 2 0,-6 2 0,-1-1 0,0-1 0,-1-1 0,-1-1 0,0-1 0,-1 0 0,-1-2 0,0-1 0,0 0 0,-1-2 0,0 0 0,0-2 0,-1-1 0,0-1 0,0-1 0,0-1 0,0-1 0,-4-2 0,17 3 0,0-2 0,0 0 0,-1 0 0,1-1 0,0-1 0,0 0 0,0-1 0,0 0 0,0 0 0,1-1 0,-1-1 0,1 0 0,0-1 0,1 0 0,-1 0 0,1-1 0,1-1 0,-1 0 0,1 0 0,-2-3 0,2 0 0,2-1 0,-1 0 0,1 0 0,1 0 0,0-1 0,0 0 0,2 0 0,0 0 0,0-1 0,1 0 0,1 1 0,0-1 0,1 0 0,0 0 0,1 0 0,2-9 0,-2 15 0,1 0 0,1-1 0,0 1 0,0 0 0,1 0 0,0 0 0,0 0 0,1 0 0,0 0 0,0 1 0,0 0 0,1 0 0,1 0 0,-1 1 0,1 0 0,0 0 0,0 0 0,1 0 0,0 1 0,0 0 0,0 1 0,0 0 0,1 0 0,-1 0 0,1 1 0,0 0 0,0 1 0,9-2 0,42-13 0,0 2 0,1 4 0,1 1 0,-1 4 0,1 2 0,1 3 0,4 3 0,-27-3 0,120-2 0,1 8 0,-1 6 0,8 9 0,-108-11 0,0 3 0,0 2 0,-2 3 0,30 14 0,-73-25 0,0 0 0,-1 0 0,1 2 0,-2-1 0,1 2 0,-1-1 0,0 2 0,-1 0 0,0 0 0,-1 1 0,0 0 0,0 1 0,-1 0 0,-1 0 0,0 1 0,-1 0 0,0 1 0,-1-1 0,-1 1 0,2 7 0,-4-11 0,0 0 0,-1 1 0,0-1 0,-1 1 0,0-1 0,-1 1 0,0 0 0,-1-1 0,0 1 0,0-1 0,-2 1 0,1-1 0,-1 0 0,0 1 0,-1-2 0,0 1 0,-1 0 0,0-1 0,0 0 0,-4 4 0,-8 4 0,0-2 0,-2 1 0,0-2 0,0-1 0,-1 0 0,-1-1 0,0-1 0,-1-2 0,0 0 0,0-1 0,-1-1 0,0-1 0,0-1 0,0-1 0,-1-1 0,0-1 0,1-1 0,-1-1 0,-10-2 0,21 3 0,0-1 0,0 0 0,0-1 0,0 0 0,-1-1 0,2 0 0,-1-1 0,0-1 0,1 0 0,-1 0 0,1-2 0,0 1 0,1-1 0,-1-1 0,1 0 0,1-1 0,-1 0 0,1-1 0,1 0 0,0 0 0,-3-4 0,10 11 0,0-1 0,0 1 0,0-1 0,1 0 0,-1 1 0,1-1 0,-1 0 0,1 0 0,0 0 0,0 0 0,1 0 0,-1 0 0,1 0 0,-1 0 0,1 0 0,0 0 0,0 0 0,0 0 0,0 0 0,1 0 0,-1 0 0,1 0 0,0 0 0,0 0 0,0 0 0,0 0 0,1 0 0,-1 0 0,1 1 0,-1-1 0,1 1 0,0-1 0,0 1 0,0 0 0,1 0 0,-1-1 0,143-67 0,-57 41-12,2 4 1,1 4-1,0 4 1,2 4-1,-1 3 0,1 5 1,10 4 11,-82 1-340,0 0 1,0 2-1,0 0 1,0 1-1,0 2 1,-1 0-1,19 7 340,18 18-4728</inkml:trace>
  <inkml:trace contextRef="#ctx0" brushRef="#br0" timeOffset="9937.35">21102 5637 24821,'0'0'4597,"0"0"-3355,0 0-994,0 0-35,-30-15-65,-98-50-88,71 34-50,48 24-9,-1 1-1,0 1 0,0-1 1,-1 2-1,0-1 0,1 2 0,-1-1 1,-1 1-1,1 1 0,0 0 0,-1 1 1,-5 0-1,8 1 0,1 1-1,0 0 1,-1 0 0,1 1 0,0 0 0,0 1 0,0 0 0,1 0 0,-1 1 0,1 0 0,-1 0-1,1 0 1,0 1 0,1 0 0,-1 1 0,1 0 0,0-1 0,1 2 0,-1-1 0,1 1-1,1 0 1,-1 1 0,-12 18 1,1 2 0,2-1 0,0 2-1,2 0 1,-1 9-1,3-6 6,1 1 1,2 1-1,2-1 1,0 1-1,3 0 1,0 34-7,2-63 0,-1 1 1,1 0-1,0 0 1,0-1 0,0 1-1,1 0 1,0-1-1,0 1 1,1 0-1,-1-1 1,1 0 0,0 1-1,1-1 1,-1 0-1,1 0 1,0 0-1,0 0 1,1-1 0,0 1-1,-1-1 1,1 0-1,1 0 1,-1 0-1,0-1 1,1 1 0,0-1-1,0 0 1,3 1-1,-1-1-1,1-1 1,-1 0 0,1 0-1,0 0 1,-1-1 0,1 0-1,0-1 1,0 0 0,0 0 0,0 0-1,0-1 1,0 0 0,0-1-1,-1 0 1,1 0 0,-1-1-1,1 0 1,-1 0 0,0 0-1,0-1 1,0 0 0,-1-1-1,1 1 1,-1-1 0,0-1 0,161-193-206,-163 195 195,1 0 0,-1 1 0,1-1 0,0 1 0,0 0-1,0 0 1,0 1 0,0 0 0,0 0 0,1 0 0,-1 0-1,1 1 1,0 0 0,-1 0 0,1 0 0,0 1 0,0 0-1,-1 0 1,1 0 0,0 1 0,-1 0 0,1 0 0,0 0 0,-1 1-1,1 0 1,-1 0 0,0 0 0,0 1 0,0 0 0,2 1 11,179 174-76,-140-148-463,-5-13-907</inkml:trace>
  <inkml:trace contextRef="#ctx0" brushRef="#br0" timeOffset="10376.45">21773 5098 26478,'0'0'3059,"0"0"-1828,0 0-522,9 36-87,45 236 13,-34-35-616,-12 207-19,-8-428-1,2-224-648,-3 201 631,1 1 1,0-1-1,1 0 1,-1 0-1,1 0 0,1 0 1,-1 1-1,1-1 1,0 1-1,0-1 1,1 1-1,0 0 0,0 0 1,1 0-1,0 0 1,0 1-1,0-1 1,0 1-1,1 0 0,0 0 1,0 1-1,0-1 1,1 1-1,-1 0 1,1 1-1,0-1 0,0 1 1,1 0-1,-1 1 1,0-1-1,1 1 1,0 1-1,-1-1 0,1 1 1,0 0-1,0 1 1,0 0-1,-1 0 1,1 0-1,2 1 18,-2 3 30,1-1 1,-1 1-1,0 1 1,-1 0-1,1 0 0,-1 0 1,0 0-1,0 1 1,-1 0-1,0 1 0,0-1 1,0 1-1,-1 0 0,0 0 1,0 0-1,0 1 1,-1-1-1,-1 1 0,1 0 1,-1 0-1,0 0 1,-1 0-1,0 0 0,0 0 1,-1 0-1,0 0 1,0 0-1,-1 1-30,-2 5 26,-1 0 0,-1-1 0,0 1-1,-1-1 1,0 0 0,-1-1 0,0 1 0,-1-2 0,0 1 0,-1-1 0,0 0-1,-1 0 1,-1-1 0,1-1 0,-1 0 0,-1 0 0,0-1 0,-4 1-26,-5 9-3,-166 121-1414,103-83-3741,-5-3-13899</inkml:trace>
  <inkml:trace contextRef="#ctx0" brushRef="#br0" timeOffset="10645.08">20253 6563 28558,'0'0'1873,"0"0"-1729,0 0 200,0 0 200,272 39-56,-83-30-88,55-1-136,16 3-112,-15 1-152,-57-1 0,-69-3 0,-34-2 0,-22-3 0,-1-3 0,-8 0 0,-14-14-256,-21-20-1160,-16-11-2801</inkml:trace>
  <inkml:trace contextRef="#ctx0" brushRef="#br0" timeOffset="11043.78">22460 3901 15027,'0'0'11383,"0"0"-7861,0 0-2703,0 0-239,0 0-95,0 0-193,-18-16-154,-60-49-76,74 61-62,1 1 0,-1 0 0,0 0 0,0 1 0,0-1 0,0 1 0,-1 0-1,1 0 1,0 0 0,-1 0 0,0 1 0,1 0 0,-1 0 0,0 0 0,0 1 0,1-1 0,-1 1-1,0 0 1,0 1 0,0-1 0,-4 2 0,6-2-2,-6 4-5,1 1 0,0 0 0,0 0 0,0 1-1,1 0 1,0 0 0,0 0 0,0 1 0,1 0-1,0 1 1,0 0 0,1-1 0,0 2 0,0-1 0,1 1-1,0-1 1,1 1 0,0 0 0,0 0 0,1 1 0,0 0 7,-19 136-60,22-142 57,0-1 0,0 1 1,1-1-1,-1 0 1,1 0-1,-1 1 1,1-1-1,0 0 1,0 0-1,1-1 1,-1 1-1,1 0 1,-1-1-1,1 1 1,0-1-1,0 0 0,0 0 1,0 0-1,0 0 1,0-1-1,1 1 1,-1-1-1,0 0 1,1 0-1,-1 0 1,1 0-1,-1-1 1,1 1-1,0-1 1,-1 0-1,1 0 1,-1 0-1,1-1 0,0 1 1,-1-1-1,1 0 1,-1 0-1,1 0 1,-1-1-1,0 1 1,0-1-1,1 1 1,-1-1-1,0 0 1,0 0-1,-1-1 1,1 1-1,0-1 0,-1 1 4,105-97-544,-61 46-726</inkml:trace>
  <inkml:trace contextRef="#ctx0" brushRef="#br0" timeOffset="11293.73">22689 4192 23917,'0'0'5417,"0"0"-4881,0 0-336,0 0-200,0 0-280,0 0-4409</inkml:trace>
  <inkml:trace contextRef="#ctx0" brushRef="#br0" timeOffset="11540.55">23250 3520 26206,'0'0'3855,"0"0"-2673,0 0-688,0 0 51,0 0-197,-8 27-227,-23 86-105,29-105-16,0-1 0,1 1 0,0 0 0,1 0 0,-1 0 0,1 0 0,1 0 0,0 0 0,0 0 0,0 0 0,1 0 0,0 0 0,1-1 0,0 1 0,0-1 0,0 1 0,1-1 0,1 0 0,7 17 0,155 297 0,-165-318 0,-1 0 0,1 0 0,0 1 0,-1-1 0,0 1 0,0-1 0,0 1 0,0-1 0,-1 1 0,1 0 0,-1-1 0,0 1 0,0 0 0,0-1 0,-1 1 0,1 0 0,-1-1 0,0 1 0,0-1 0,0 1 0,0-1 0,-1 1 0,1-1 0,-1 0 0,0 0 0,0 0 0,0 0 0,-1 0 0,1 0 0,-1 0 0,1-1 0,-1 1 0,0-1 0,-2 1 0,-29 11 0,-2-1 0,0-2 0,0-2 0,0-1 0,-1-2 0,0-2 0,-4-1 0,27 1-130,0-2-1,1 1 1,-1-2 0,0 0-1,0 0 1,0-2 0,0 1-1,0-2 1,0 0 0,1 0 0,-1-2-1,1 0 1,-1 0 0,1-1-1,1 0 1,-1-1 0,1-1-1,0 0 1,0-1 0,1 0-1,-2-2 131,-19-44-4192</inkml:trace>
  <inkml:trace contextRef="#ctx0" brushRef="#br0" timeOffset="11793.21">23200 3664 27998,'0'0'1704,"0"0"-727,0 0-337,0 0-72,0 0-280,166-2-208,-128 2-80,3 8-360,-13 6-968,-12 3-9347</inkml:trace>
  <inkml:trace contextRef="#ctx0" brushRef="#br0" timeOffset="12040.19">22115 4813 31111,'0'0'903,"32"0"-718,366 14 358,397 17-518,-768-29-25,-6-2 0,0 1 0,0 1 0,0 1 0,-1 1 0,1 1 0,-1 1 0,3 1 0,-58-6-107,-11-1-1037,-4-3-2550</inkml:trace>
  <inkml:trace contextRef="#ctx0" brushRef="#br0" timeOffset="12292.53">23467 5191 28798,'0'0'3433,"12"0"-3433,-12 0-944,0 0-2553,0 0 2385</inkml:trace>
  <inkml:trace contextRef="#ctx0" brushRef="#br0" timeOffset="12293.53">23498 5191 31255,'-12'82'8,"12"-82"-8,-12 0-2449,-9 3-2824,-1 0 2672</inkml:trace>
  <inkml:trace contextRef="#ctx0" brushRef="#br0" timeOffset="12468.07">23524 5360 30663,'0'0'560,"0"0"-560,0 0-584,0 0-953,0 0 889</inkml:trace>
  <inkml:trace contextRef="#ctx0" brushRef="#br0" timeOffset="13590.54">19140 1548 11562,'0'0'1697,"0"0"-857,0 0 11363,0 0-9931,0 0-1320,0 0-80,0 0-191,0 0-201,0 0-112,0 0-112,-3 0-200,-7 11-56,1 15-592,-10-1-1337</inkml:trace>
  <inkml:trace contextRef="#ctx0" brushRef="#br0" timeOffset="14188.47">15318 6055 21837,'0'0'6892,"0"0"-4901,0 0-1508,0 0-31,0 0-24,0 0-135,27 10-33,181 78-129,-152-51-131,-2 2 0,-2 3 0,-1 2 0,-3 2 0,-1 2 0,7 14 0,-29-35 0,-23-23 0,1-1 0,0 1 0,0-1 0,0 1 0,0-1 0,0 0 0,1 0 0,-1-1 0,1 1 0,0 0 0,0-1 0,0 0 0,0 0 0,0-1 0,0 1 0,0-1 0,1 1 0,-1-1 0,0-1 0,1 1 0,-1-1 0,1 1 0,-1-1 0,1-1 0,-1 1 0,1-1 0,-1 1 0,1-1 0,-1 0 0,0-1 0,1 1 0,6-9 0,-1 0 0,0 0 0,-1 0 0,0-1 0,-1-1 0,0 1 0,0-2 0,-1 1 0,3-9 0,5-7 0,42-78 0,-4-3 0,-5-2 0,-5-2 0,-5-1 0,13-71 0,-26 39-376,-21 40-1504</inkml:trace>
  <inkml:trace contextRef="#ctx0" brushRef="#br0" timeOffset="14785.6">13022 594 9802,'0'0'15546,"0"0"-11921,0 0-3194,39 5 145,-9-2-453,16 2 37,0 1 0,-1 3 1,0 1-1,-1 3 0,5 3-160,66 32 332,-2 5 0,-3 4 0,-3 6 0,77 58-332,-134-86 23,-1 3 0,-2 1 0,-2 3 0,-2 1 0,-2 2 1,-1 2-1,11 21-23,-22-32-2194,-26-34-2208</inkml:trace>
  <inkml:trace contextRef="#ctx0" brushRef="#br0" timeOffset="15068.58">14640 1020 27886,'0'0'2180,"0"0"-1294,13 29-309,70 182 446,-73-171-987,-3 1 0,-2 1 0,-1-1-1,-2 1 1,-2 0 0,-2 3-36,2-38 0,-1 0 0,0 0 0,0 0 0,0-1 0,-1 1 0,0 0 0,0-1 0,-1 1 0,0-1 0,0 0 0,-1 0 0,1 0 0,-1 0 0,0-1 0,-1 1 0,0-1 0,1 0 0,-2 0 0,1-1 0,0 0 0,-1 0 0,0 0 0,0 0 0,0-1 0,0 0 0,-1-1 0,1 1 0,-1-1 0,1 0 0,-4 0 0,-3 1 0,-1 0 0,0-1 0,1-1 0,-1 0 0,0 0 0,0-2 0,1 0 0,-1 0 0,0-1 0,1-1 0,-1 0 0,1-1 0,0 0 0,0-1 0,0-1 0,1 0 0,0-1 0,0 0 0,1-1 0,-11-8 0,-204-222-1543,124 112-2843</inkml:trace>
  <inkml:trace contextRef="#ctx0" brushRef="#br0" timeOffset="18279.03">10109 868 27206,'0'0'2212,"0"0"-1225,0 0-417,0 0-104,-31 13-87,11-5-321,-12 5 6,0 2 0,1 1 1,0 1-1,1 1 1,2 2-1,-9 7-64,-717 667-90,708-657-273,46-37 337,0-1 0,0 1 0,0 0 0,0 0 1,0 0-1,0-1 0,0 1 0,0 0 0,-1 0 0,1 0 1,0-1-1,0 1 0,0 0 0,0 0 0,0 0 0,0 0 1,-1-1-1,1 1 0,0 0 0,0 0 0,0 0 0,0 0 1,-1 0-1,1 0 0,0-1 0,0 1 0,0 0 0,0 0 1,-1 0-1,1 0 0,0 0 0,0 0 0,-1 0 0,1 0 1,0 0-1,0 0 0,0 0 0,-1 0 0,1 0 0,0 0 26,18-28-763,33-35-2011,5-14-3942</inkml:trace>
  <inkml:trace contextRef="#ctx0" brushRef="#br0" timeOffset="18544.1">9479 1367 19012,'0'0'7322,"0"0"-5858,0 0-136,72 189-312,-59-93-295,-13 12-225,0-1-136,0 3-88,-16-3-120,-6 0-80,3-5-64,7-6-8,9-17-176,3-20-144,15-59-248,23 0-889,-4-42-663</inkml:trace>
  <inkml:trace contextRef="#ctx0" brushRef="#br0" timeOffset="18761.57">10078 1206 24853,'0'0'3337,"0"0"-2505,0 0 208,0 0-207,163 116-281,-125-14-184,-7 5-200,-6 20-96,-9 8-16,-13-10-48,-3 10-8,0-11-80,-22-17-48,-6-22-56,-4-26-136,-12-39-296,13-20-865,3 0-2504</inkml:trace>
  <inkml:trace contextRef="#ctx0" brushRef="#br0" timeOffset="19078.48">9880 1788 16067,'0'0'9029,"0"0"-6130,0 0-2199,0 0-55,0 0-13,0 0-169,24-12-182,74-35-180,-98 46-101,0 0 0,0 1 0,1-1 0,-1 1 0,1-1 0,-1 1 0,0-1-1,1 1 1,-1-1 0,1 1 0,-1-1 0,1 1 0,-1 0 0,1-1 0,-1 1 0,1 0 0,0-1-1,-1 1 1,1 0 0,-1 0 0,1 0 0,0-1 0,-1 1 0,1 0 0,0 0 0,-1 0 0,1 0 0,0 0-1,-1 0 1,1 0 0,0 0 0,-1 1 0,1-1 0,-1 0 0,1 0 0,0 0 0,-1 1 0,1-1-1,-1 0 1,1 1 0,-1-1 0,1 1 0,-1-1 0,1 0 0,-1 1 0,1-1 0,-1 1 0,1-1-1,-1 1 1,0-1 0,1 1 0,-1 0 0,0-1 0,0 1 0,1 0 0,-2 22-74,-1-1-1,0 1 1,-2 0-1,0-1 1,-2 0 0,-1 0-1,0 0 1,-1-1 0,-2 0-1,0-1 1,-1 0-1,-1-1 1,-1 0 0,-1-1-1,0 0 1,-1-1 0,-16 14 74,-28 19 516,58-50-306,6-3-96,0-1-105,6-6-5,1 1 1,0 1-1,0 0 1,0 1-1,1 0 1,1 0-1,-1 2 1,1 0-1,0 0 1,0 1-1,0 1 1,1 0-1,-1 1 1,9 0-5,-21 3-10,-1 0 0,1-1-1,-1 1 1,1 0 0,-1 0 0,1 0 0,-1 0-1,0 0 1,1 0 0,-1 0 0,0 0 0,0 1 0,0-1-1,0 0 1,0 1 0,0-1 0,0 1 0,0-1 0,-1 1-1,1-1 1,-1 1 0,1 0 0,-1-1 0,1 1 0,-1 0-1,0-1 1,0 1 0,0 0 0,0-1 0,0 1 0,0 0-1,0-1 1,-1 2 10,1 3-46,1 48 17,-2 0 0,-3 0 0,-2-1 0,-2 1 0,-15 51 29,3-12 1106,24-96-956,113-154-62,42-101-2091,-88 135-1161</inkml:trace>
  <inkml:trace contextRef="#ctx0" brushRef="#br0" timeOffset="19407.22">10636 944 26166,'0'0'2596,"0"0"-1524,0 0-310,0 0-147,0 0-206,0 0-158,29 14-102,87 51-71,-114-63-78,1-1 0,-1 1 1,0 0-1,0 0 0,1 0 1,-1 0-1,-1 0 0,1 0 1,0 1-1,0-1 0,-1 1 1,0-1-1,1 1 0,-1 0 1,0-1-1,0 1 0,0 0 1,-1 0-1,1 0 0,-1 0 1,1-1-1,-1 1 1,0 1-1,1 19-7,0 1 1,-1-1-1,-2 0 1,0 1-1,-1-1 1,-2 0-1,0 0 1,-7 16 6,-20 34-46,-4-1 0,-3-2 0,-46 62 46,73-112 0,-4 9 5,20-29-121,92-48-153,-52 21 214,-22 15 48,71-25 18,-89 63-151,-14 52-2288,-5-41-227</inkml:trace>
  <inkml:trace contextRef="#ctx0" brushRef="#br0" timeOffset="19675.51">10457 2078 26910,'0'0'1359,"0"0"-686,0 0 37,0 0-4,0 0-212,35-24-150,114-79-140,-103 72-147,-26 15-16,1 2-1,0 1 1,1 0-1,1 2 1,-1 0-1,10-1-40,59-2 24,-89 14-26,1 0 0,-1 1 0,1-1 0,-1 1 0,1-1 0,-1 1 0,1 0-1,-1 0 1,0 0 0,1 0 0,-1 0 0,0 1 0,0-1 0,0 1 0,0-1 0,0 1 0,0 0 0,0 0 0,-1-1 0,1 2-1,-1-1 1,1 0 0,-1 0 0,0 0 0,0 0 0,0 1 0,0-1 0,0 1 0,0-1 0,-1 1 0,1-1 0,-1 1 0,0-1 2,5 98-163,-6-72 45,1-3 18,0-35 78,1-41-1797,4 12-2202</inkml:trace>
  <inkml:trace contextRef="#ctx0" brushRef="#br0" timeOffset="20083.46">10840 1695 1368,'0'0'23843,"0"0"-19825,0 0-2456,0 0-1048,0 0-114,0 0-77,-4 29-40,-37 214 85,-75 149-280,104-312-88,18-74 0,3-8-1,-1-1 0,1 1 0,-1-2 1,0 1-1,0-1 0,-1 0 0,1-1 0,-1 0 0,0 0 1,0 0-1,0-1 0,-1 0 0,0 0 0,0-1 0,0 0 1,-1 0-1,0 0 1,4-3-11,53-68-812,-3-3 1,-4-2-1,-4-3 1,25-57 822,-77 142 4,1 1-1,0 0 1,0-1 0,0 1 0,0-1 0,0 1 0,0-1 0,0 1 0,0 0-1,0-1 1,0 1 0,0-1 0,0 1 0,0-1 0,0 1 0,0 0 0,0-1 0,1 1-1,-1-1 1,0 1 0,0 0 0,1-1 0,-1 1 0,0 0 0,0-1 0,1 1-1,-1 0 1,0-1 0,1 1 0,-1 0 0,0 0 0,1-1 0,-1 1 0,0 0 0,1 0-1,-1 0 1,1-1 0,-1 1 0,0 0 0,1 0 0,-1 0 0,1 0 0,-1 0-1,1 0 1,-1 0 0,0 0 0,1 0 0,-1 0 0,1 0 0,-1 0 0,1 0 0,-1 0-1,0 1 1,1-1 0,-1 0 0,1 0 0,-1 0 0,0 1 0,1-1 0,-1 0-1,0 0 1,1 1 0,-1-1 0,0 0 0,1 1 0,-1-1 0,0 0 0,0 1-4,6 28 640,25 185 1586,-31-211-2242,1 0 1,-1-1-1,1 1 0,0 0 1,0-1-1,0 1 1,0-1-1,0 0 1,0 1-1,1-1 1,-1 0-1,1 0 1,-1 0-1,1 0 0,0 0 1,0 0-1,0 0 1,0 0-1,0-1 1,1 1-1,-1-1 1,0 0-1,1 0 1,-1 1-1,1-2 0,-1 1 1,1 0-1,-1 0 1,1-1-1,0 1 1,-1-1-1,2 0 16,-1-2-163,0-1-1,0 1 1,0-1-1,0 0 1,0 0-1,-1 0 1,1 0-1,-1 0 1,0 0-1,0-1 1,0 1-1,0-1 1,0 0-1,-1 1 1,0-1-1,0 0 1,0 0-1,0 0 1,0-3 163,0 2-652,10-40-5573</inkml:trace>
  <inkml:trace contextRef="#ctx0" brushRef="#br0" timeOffset="20367.32">11329 1401 9082,'0'0'17569,"0"0"-13471,0 0-3647,27-1-2,206-19 141,171-73-287,-300 81-286,-103 12-15,0 0 1,0 0 0,0 0-1,1 1 1,-1-1-1,0 0 1,0 1-1,0-1 1,0 1-1,0 0 1,0-1-1,0 1 1,0 0 0,0-1-1,0 1 1,0 0-1,0 0 1,-1 0-1,1 0 1,0 0-1,-1 0 1,1 0-1,-1 0 1,1 0-1,-1 0 1,1 0 0,-1 0-1,0 1 1,1-1-1,-1 0 1,0 0-1,0 0 1,0 0-1,0 1 1,0-1-1,0 0 1,0 0 0,0 0-1,-1 1 1,1-1-1,0 0 1,-1 0-1,1 1-2,-1 9 27,-2 28-18,-3 0 0,-1-1 0,-2 0 0,-1-1 0,-2 0 0,-2 0 0,-1-1 0,-9 13-9,14-26 0,-56 125 0,-76 122 0,73-183-53,68-87 32,0 1 1,-1-1 0,1 0 0,0 0 0,0 0 0,-1 0-1,1-1 1,0 1 0,0 0 0,-1 0 0,1-1-1,0 1 1,0-1 0,0 1 0,0-1 0,0 1-1,0-1 1,0 0 0,0 1 0,0-1 0,0 0-1,0 0 1,0 0 0,0 0 0,0 0 0,1 0-1,-1 0 1,0 0 0,1 0 0,-1 0 0,1 0-1,-1 0 1,1 0 0,0 0 0,-1-1 0,1 1 0,0 0-1,0 0 1,0-1 0,0 1 0,0 0 0,0 0-1,0-1 1,0 1 0,0 0 0,1 0 0,-1 0-1,0-1 1,1 1 20,-1-5-120,-6-64-1628,5-10-1302</inkml:trace>
  <inkml:trace contextRef="#ctx0" brushRef="#br0" timeOffset="20577.02">11699 809 26526,'0'0'2976,"0"0"-2104,-25 239-7,-13-33-73,-2 23-304,2-6-240,13-26-248,9-53 0,16-19-16,0-41-688,3-44-1809</inkml:trace>
  <inkml:trace contextRef="#ctx0" brushRef="#br0" timeOffset="20761.57">12094 1362 28294,'0'0'2209,"0"0"-1993,213-77 168,-109 44-96,-7-1-112,-6 0-88,-13 6-88,-21-15-256,-20 12-584,-21 0-1057</inkml:trace>
  <inkml:trace contextRef="#ctx0" brushRef="#br0" timeOffset="21031.5">12693 862 27926,'0'0'1688,"0"0"-1424,0 0 881,-9 184-113,9-63-536,0 43-280,3 33-216,9-11 0,-5-39 0,-4-51 0,-3-37 0,0 1 0,0-4 0,0-11-256,-3-28-344,-10-34-16,4-31-1329,-4-14-4328</inkml:trace>
  <inkml:trace contextRef="#ctx0" brushRef="#br0" timeOffset="21189.8">12586 1596 28334,'0'0'1528,"0"0"-839,-56 147-65,28-71-296,0 0-304,6-8-24,18-23-488,4-20-1377,0-22-3888</inkml:trace>
  <inkml:trace contextRef="#ctx0" brushRef="#br0" timeOffset="21190.8">12771 1757 27214,'0'0'1904,"0"0"-920,0 0-55,163-43-633,-119 38-192,0 5-104,-12 0-632,-17 0-3521</inkml:trace>
  <inkml:trace contextRef="#ctx0" brushRef="#br0" timeOffset="21657.21">13261 1170 28430,'0'0'-792,"0"0"609,-11-13-14,-31-38 342,42 52-99,0-1-1,0 0 1,0 1-1,0-1 1,0 0-1,0 0 1,0 1-1,0-1 1,0 0-1,0 1 1,0-1-1,0 0 1,0 0-1,-1 1 1,1-1 0,0 0-1,0 1 1,0-1-1,0 0 1,-1 0-1,1 0 1,0 1-1,0-1 1,-1 0-1,1 0 1,0 0-1,0 1 1,-1-1-1,1 0 1,0 0-1,-1 0 1,1 0-1,0 0 1,0 0-1,-1 0 1,1 0-1,0 0 1,-1 0-1,1 0 1,0 0 0,-1 0-1,1 0 1,0 0-1,-1 0 1,1 0-1,0 0 1,0 0-1,-1 0 1,1 0-1,0-1-45,0 3 253,-9 204 2319,-33 188-2572,22-236 263,12-58-263,21-127 0,-6 6 0,46-136-16,72-144 16,-123 296-3,62-102-119,-61 103 120,0 0 1,-1 1-1,1 0 0,1 0 0,-1 0 0,0 0 1,1 0-1,-1 1 0,1-1 0,0 1 1,0 0-1,0 0 0,0 1 0,0-1 0,0 1 1,0 0-1,1 0 0,-1 0 0,0 0 1,1 1-1,-1 0 0,0 0 0,1 0 0,-1 0 1,4 1 1,-2 3 9,1 0 0,-1 0 1,0 1-1,0 0 0,0 0 1,-1 0-1,0 0 0,0 1 1,0 0-1,0 0 0,-1 1 0,0-1 1,-1 1-1,1 0 0,-1 0 1,-1 0-1,1 0 0,-1 0 1,0 0-1,0 8-9,4 3-4,70 269 7,-76-285-3,0 1 0,1-1 0,-1 1 0,1-1 0,-1 0 0,1 1 0,0-1 0,0 0 0,0 0 0,0 0 0,1 1 0,-1-1 0,0 0 0,1 0 0,0-1 0,-1 1 0,1 0 0,0-1 0,0 1 0,0-1 0,0 1 0,0-1 0,0 0 0,0 0 0,1 0 0,-1 0 0,0 0 0,1 0 0,-1-1 0,0 1 0,1-1 0,-1 0 0,1 0 0,-1 1 0,1-2 0,-1 1 0,1 0 0,0-1 0,2-1 0,1-2 0,-1 1 0,1-1 0,-1 1 0,0-1 0,-1-1 0,1 1 0,-1-1 0,1 0 0,-1 0 0,-1 0 0,1 0 0,-1-1 0,0 1 0,0-1 0,-1 0 0,2-4 0,1 1 0,58-130-635,-42 77-1099</inkml:trace>
  <inkml:trace contextRef="#ctx0" brushRef="#br0" timeOffset="22062.95">9184 3204 29270,'0'0'1361,"0"0"-1225,0 0 112,279-45 248,-44-17 48,114-31-152,55-14-80,32 0-304,-10 8-8,-56 20 0,-18 14 0,-42 17 0,-56 20 0,-63 19 0,-62 9 0,-23 3 0,-43 25 0,-22 1-1752</inkml:trace>
  <inkml:trace contextRef="#ctx0" brushRef="#br0" timeOffset="22343">13803 2606 29062,'0'0'3705,"0"0"-3705,0 0 0,0 0 0,0 0-168,0 0-240,0 0-1216</inkml:trace>
  <inkml:trace contextRef="#ctx0" brushRef="#br0" timeOffset="22344">14223 2804 32407,'0'0'360,"0"0"-360,0 0 0,0 0 0,0 0-1048,-163 98-2489</inkml:trace>
  <inkml:trace contextRef="#ctx0" brushRef="#br0" timeOffset="27002.48">11865 4477 6353,'0'0'0</inkml:trace>
  <inkml:trace contextRef="#ctx0" brushRef="#br0" timeOffset="28304.61">16820 382 28310,'0'0'541,"-27"-7"-196,-188-48 60,164 43-115,-1 2 0,0 2 0,-1 3 0,1 2 0,-1 2 0,-35 5-290,65 0 9,0 2-1,0 0 0,0 2 1,1 1-1,0 0 0,1 2 0,0 0 1,1 1-1,-17 14-8,-148 109 25,-52 67 23,49-18 96,7 8 1,9 8-1,-32 62-144,-86 150 444,-48 120-444,248-385 14,5 3 1,8 4 0,6 4 0,7 2 0,7 2 0,-13 81-15,32-25 13,11 1 0,8 1 0,11 1 0,17 178-13,-1-224 7,8 0 0,8 0 1,7-2-1,8-2 0,55 149-7,-37-183-7,6-3 0,6-3 0,5-4 1,6-2-1,5-4 0,5-4 0,82 80 7,-100-113-6,3-3 0,3-4 0,4-3 0,3-3 0,3-5 0,3-3 0,2-4 0,92 42 6,-60-57 22,1-4-1,2-6 1,2-6 0,0-6-1,2-5 1,0-6 0,0-6-1,28-6-21,40-2 19,1-9-1,-1-9 0,94-26-18,27-14 7,-2-15 0,-5-13 0,163-74-7,-385 125 2,-1-4-1,-2-4 1,-2-3 0,-3-5-1,-1-3 1,13-17-2,59-71 5,-7-6 0,-6-7 1,-7-6-1,53-92-5,32-45-19,-13-9-1,-14-9 1,-14-8 0,106-278 19,-178 330 23,-12-4 0,-12-5 0,43-285-23,-108 434-8,-5-1 1,-7 0-1,-5 0 8,-1 80-2,-2 0-1,-3 1 1,-2 0-1,-3 0 1,-2 1-1,-2 0 1,-11-23 2,-21-20 4,-4 1 1,-4 3-1,-5 3 0,-3 2 1,-4 2-1,-4 4 0,-3 3 1,-20-12-5,-178-171 53,-68-35-53,87 96 0,-114-58 0,107 115 0,170 109 0,-2 4 0,-2 5 0,0 3 0,-1 5 0,-1 4 0,0 3 0,-1 5 0,-69 6 0,3-1 0,-1 7 0,1 7 0,-40 14 0,59-2 0,2 7 0,1 5 0,-26 17 0,145-48-17,1 1 0,0 1-1,1 1 1,0 1 0,0 0 0,1 2-1,1 0 1,-1 1 0,2 0 0,0 1-1,1 1 1,0 1 0,2 0 0,-7 10 17,-18 43-938,2 3 0,4 0 0,-10 38 938,-16 56-4611</inkml:trace>
  <inkml:trace contextRef="#ctx0" brushRef="#br0" timeOffset="28634.31">17857 6424 31919,'0'0'520,"0"0"-520,0 0-2089,211-141-1743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2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1144,'0'0'11845,"4"29"-9589,10 97-96,-11-87-1077,-3-1 0,-7 74 0,0-7-957,7-103-156,1-1 0,-1 1 0,0-1 0,1 1 0,-1-1 0,1 0 0,-1 1 0,1-1 0,-1 1 0,1-1 0,0 0 0,0 0 0,0 0-1,0 1 1,0-1 0,0 0 0,0 0 0,0 0 0,0 0 0,0-1 0,1 1 0,-1 0 0,0 0 0,0-1 0,1 1 0,-1-1 0,1 1-1,-1-1 1,0 0 0,1 1 0,-1-1 0,3 0 0,8 1 28,0 0-1,0 0 1,14-3-1,-7 2 88,5 0-7,0 1 0,-1 1 1,33 8-1,-47-8-79,0 0 0,0 1 0,0 0 0,-1 0 0,1 1 0,-1 1 0,0-1 0,0 1 0,-1 1 0,0-1 0,13 13 0,-17-14-13,-1 0 0,1 0 0,-1 0-1,0 0 1,0 0 0,-1 1 0,1-1-1,-1 1 1,0-1 0,0 1 0,0-1-1,-1 1 1,0 0 0,0-1 0,0 9-1,-1-4-20,0-1 1,-1 1-1,0-1 0,0 0 0,0 1 0,-1-1 0,-8 15 1,-3-1-95,-1-1 1,-2-1-1,0 0 1,0-1 0,-37 30-1,17-19-1005,-2-2 0,-54 30 0,80-51 508,0 0 1,-1 0-1,0-2 1,-1 1-1,1-2 0,-22 4 1,31-7 364,1 0 0,-1-1 1,1 0-1,-1 0 0,1 0 0,-1 0 0,0-1 1,1 0-1,0 0 0,-1 0 0,1 0 1,-1-1-1,1 0 0,0 0 0,0 0 0,0 0 1,0-1-1,0 1 0,1-1 0,-1 0 0,1 0 1,0-1-1,0 1 0,-5-7 0,-20-42-2853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2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3561,'0'0'8794,"218"139"-7042,-165-94-784,-3 3-832,-7-6-136,-8 12-1320,-13-14-1705,-15-10-1560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2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0 389 6417,'0'0'8125,"36"19"-5714,-2-1-1642,1-1-1,69 22 1,-75-33-395,0-1 0,0-2 0,1-1 0,-1-1 0,42-4 0,432-55 3209,8-40-1264,25-5-664,318-9-215,-821 104-2442,-32 8 973,-1 0 1,0 0-1,0-1 0,1 1 0,-1 0 0,0 0 1,1 0-1,-1 0 0,0 0 0,0-1 1,1 1-1,-1 0 0,0 0 0,0-1 0,0 1 1,1 0-1,-1 0 0,0-1 0,0 1 1,0 0-1,0 0 0,0-1 0,0 1 0,1 0 1,-1-1-1,0 1 0,0 0 0,0-1 1,0 1-1,0 0 0,0-1 0,0 1 0,-16-13-937,-12 1-1680,-41-12 0,-19-6-5182,24 1 199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13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9306,'0'0'7994,"217"30"-5722,-167 3-984,-7 3-591,-18 1 103,-14 5-280,-11 3-368,-7 3-80,-40 6-72,-10 3-400,-7 1-1224,-22 17-2417,15-15-2793,14-15-607</inkml:trace>
  <inkml:trace contextRef="#ctx0" brushRef="#br0" timeOffset="1">243 948 11610,'0'0'9611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7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37 760,'0'0'10769,"-22"-6"-8683,-67-16-32,79 17 1424,21 3-2680,27 1-1308,-34 1 797,56-1-182,-1 4 1,-1 2-1,1 2 1,105 28 0,-157-33-117,0 0 1,-1 1 0,1-1-1,0 2 1,-1-1 0,0 1-1,0 0 1,0 0-1,0 0 1,-1 1 0,7 6-1,-10-7-10,1-1-1,-1 1 0,0 0 0,0 0 0,-1 0 0,1-1 0,-1 1 0,0 1 0,0-1 0,0 0 1,-1 0-1,1 0 0,-1 0 0,0 1 0,0-1 0,0 0 0,-1 0 0,0 0 0,1 0 0,-4 7 1,1-1 6,-1 0 1,0 0 0,-1 0 0,0 0 0,0-1 0,-1 0 0,-13 15 0,-58 55-1,52-56 1,-285 261-871,307-281 866,-1 1 2,0-1 0,1 1 0,0-1 0,0 1 0,0 0 1,0 0-1,0 0 0,-1 5 0,4-8-18,0-1-1,0 0 1,0 1-1,0-1 1,0 0 0,0 1-1,1-1 1,-1 0 0,0 1-1,0-1 1,1 0-1,-1 0 1,0 1 0,0-1-1,1 0 1,-1 0 0,0 1-1,1-1 1,-1 0 0,0 0-1,1 0 1,-1 0-1,0 1 1,1-1 0,-1 0-1,0 0 1,1 0 0,-1 0-1,0 0 1,1 0-1,-1 0 1,1 0 0,-1 0-1,0 0 1,1 0 0,-1 0-1,0 0 1,1-1-1,-1 1 1,0 0 0,1 0-1,-1 0 1,1-1 0,4 1-244,28-2 83,0-2 0,0-1 0,-1-2 0,58-20 0,-58 17 234,1 0 0,-1 2 0,2 2-1,62-5 1,-95 11-27,1 0 1,0 0-1,-1 0 1,1 0-1,0 1 1,-1-1-1,1 0 1,0 1-1,-1-1 0,1 1 1,-1 0-1,1 0 1,-1-1-1,1 1 1,-1 0-1,0 0 0,1 1 1,-1-1-1,0 0 1,0 0-1,0 0 1,0 1-1,0-1 0,0 1 1,0-1-1,0 1 1,-1-1-1,1 1 1,0-1-1,-1 1 1,1-1-1,-1 1 0,0 0 1,0-1-1,1 4 1,-1 1 65,0 1 1,0-1 0,-1 1-1,0-1 1,0 0 0,0 1 0,-1-1-1,-3 10 1,-7 5 95,0 0 0,-1-1 1,-1 0-1,-2-1 0,-32 33 0,40-44-150,-7 9-63,-3 2 97,0-1-1,-24 19 1,37-33-149,-1 0 1,0 0-1,0 0 1,0-1-1,0 0 1,-1 0 0,1-1-1,-1 0 1,0 0-1,1 0 1,-1-1-1,-14 1 1,19-2-27,0 0 1,0 0-1,-1 0 1,1-1-1,0 1 1,0-1-1,0 0 0,0 1 1,0-1-1,0 0 1,0 0-1,0 0 1,0-1-1,0 1 1,0 0-1,1-1 1,-1 1-1,0-1 1,1 0-1,-1 1 1,1-1-1,0 0 1,-2-3-1,0-2-235,0 0-1,0 0 1,1 0-1,0 0 1,0-1 0,0 1-1,1-8 1,-3-155-4169,4 111 2888,0-55-1814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7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2713,'0'0'6873,"4"181"-5521,-4-91-391,-7 6-209,-11 4-144,0-1-320,4-3-288,3-5-64,8-13-1008,3-15-1593,3-24-928,15-27-512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8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0 536 2705,'0'0'10386,"36"-23"-10018,116-79-248,-145 97-119,0-1 0,0 0 0,0-1 0,-1 1 0,0-1 0,-1 0 1,1-1-1,-1 1 0,-1-1 0,1 0 0,-1 0 0,-1-1 0,0 1 0,0-1 0,0 1 0,-1-1 1,1-13-1,-1 12-2,2-7-17,-2-1 1,0 0 0,-1 0 0,0-1 0,-1 1 0,-6-33 0,5 46 18,1 1-1,-1-1 1,-1 1 0,1 0-1,-1-1 1,1 1 0,-1 0-1,-1 0 1,1 0-1,0 0 1,-1 0 0,0 1-1,0-1 1,0 1 0,0-1-1,-1 1 1,1 0 0,-1 1-1,0-1 1,0 1 0,0-1-1,0 1 1,0 0 0,0 0-1,0 1 1,-1 0 0,1-1-1,-1 1 1,1 1 0,-1-1-1,-4 1 1,6 0 11,1 0 0,-1 0 0,1 0 1,0 0-1,-1 1 0,1-1 0,0 1 1,-1 0-1,1 0 0,0 0 0,0 0 0,0 0 1,-1 0-1,1 0 0,0 1 0,1-1 0,-4 3 1,2 0 1,-1 1 0,1-1 0,0 1 0,0-1 0,0 1 0,0 0 0,-2 7 0,-1 7 27,1-1 0,0 1 0,-2 27 0,4-27 1,1 0-1,1 0 1,0 0-1,5 36 1,-3-50-36,-1 0 0,2 0 0,-1 0 0,1 0 0,-1-1 0,1 1 0,0-1 0,1 1 0,-1-1 0,1 0 0,0 0 0,0 0 0,0 0 0,1 0 0,-1-1 0,1 1 0,0-1 0,0 0 0,0 0 0,0-1 0,1 1 0,-1-1 0,9 3 0,1-1-68,0 0-1,-1-2 1,1 0-1,1 0 1,-1-1-1,0-1 1,0 0 0,0-1-1,0-1 1,26-6-1,-31 3-281,-1 0 0,1 0 0,-1-1-1,-1 0 1,1 0 0,-1-1 0,0 1-1,-1-2 1,0 1 0,9-15 0,-6 11-183,38-56-2897,-7 1-379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8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0 4985,'0'0'5217,"-36"163"-3448,11-85-305,4 3-272,3 7-56,0 2-175,4-3-329,3-2-328,4-10-240,3-9-64,4-15-824,0-15-545,0-30-615,25-15-5786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8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4017,'0'0'5961,"-21"198"-4160,3-116-401,0 2-368,4 3-288,0-3-312,3-2-248,4-7-184,7-6-352,0-15-1056,21-21-1289,15-14-2056,-1-19 224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29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149 123 6401,'0'0'3892,"-10"28"-2050,0 1-1347,-52 152 1941,-4 54-377,67-259-1802,1-25-529,13 3-221,1 1-1,2 0 1,27-46-1,-33 66 134,67-117-1881,-69 127 2091,0 0 1,2 0-1,0 1 1,0 0-1,1 1 0,22-17 1,-33 29 149,0-1 0,0 1 0,0 0 0,0 0 0,0 0 0,0 0 0,0 0 0,0 0 1,0 1-1,0-1 0,0 0 0,1 1 0,2 0 0,-4 0 16,0 0 0,0 0-1,0 0 1,-1 1 0,1-1-1,0 0 1,0 1 0,0-1 0,-1 0-1,1 1 1,0-1 0,0 1 0,-1 0-1,1-1 1,-1 1 0,1-1 0,0 1-1,-1 0 1,1 0 0,-1-1 0,1 1-1,0 1 1,1 5 112,-1-1 0,1 0-1,-1 0 1,0 1 0,-1-1 0,0 1 0,0 6-1,1 44 643,-3 1-1,-13 82 1,11-124-707,0 5-33,1-1-1,-2 38 1,12-77-622,35-68-2189,4 3 1,79-110-1,-121 188 2709,-2 3 54,0 0 0,0 0-1,0 1 1,0-1 0,1 0 0,-1 1-1,1-1 1,0 1 0,0 0 0,0 0 0,4-2-1,-5 22 841,-2 278 2876,1-296-3753,-1 0 0,0 1 0,0-1 0,0 0 0,0 0 0,1 1 0,-1-1 0,0 0 0,0 0 1,0 0-1,1 1 0,-1-1 0,0 0 0,1 0 0,-1 0 0,0 0 0,0 0 0,1 1 0,-1-1 0,0 0 0,1 0 0,-1 0 0,0 0 0,0 0 0,1 0 0,-1 0 1,0 0-1,1 0 0,-1 0 0,0 0 0,1 0 0,-1 0 0,0 0 0,0 0 0,1-1 0,-1 1 0,0 0 0,1 0 0,-1 0 0,0 0 0,0-1 0,1 1 0,-1 0 1,0 0-1,0 0 0,0-1 0,1 1 0,-1 0 0,0 0 0,0-1 0,1 1 0,15-13-1906,4-9-2346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16:1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2406 6170 25669,'0'0'2948,"-31"5"-2168,-105 21-655,122-23-64,0 1-1,0 1 1,1 0-1,0 1 1,0 1-1,0-1 1,1 2-1,0 0 1,0 1-1,1 0 1,0 0-1,0 1 0,1 1 1,1-1-1,0 2 1,0-1-1,1 1 1,1 1-1,0-1 1,-1 5-61,-6 17 73,1 1 0,2 0 0,2 1 0,1 0 1,2 0-1,-1 33-73,-1 163 212,6-223-204,1-1 0,1 1 1,-1 0-1,2 0 0,-1 0 0,1 0 1,0 0-1,1-1 0,0 1 1,0 0-1,1-1 0,0 0 1,1 0-1,0 0 0,0 0 0,1 0 1,-1-1-1,2 1 0,-1-2 1,1 1-1,0 0 0,0-1 0,1 0 1,0-1-1,0 1 0,0-1 1,1-1-1,0 1 0,0-1 0,0-1 1,0 1-1,1-1-8,1-2 15,0-1 0,0 0 0,0 0 1,-1-1-1,1 0 0,0-1 0,0 0 0,-1 0 0,1-1 0,-1 0 0,0-1 1,0 0-1,0 0 0,-1-1 0,1 0 0,6-6-15,115-111 86,-94 82-140,-2-1-1,-1-2 1,-3-1 0,-1-2-1,-3-1 1,-1 0 0,-3-2-1,15-48 55,-18-10-1152,-21 60-3290,-4 27-8846</inkml:trace>
  <inkml:trace contextRef="#ctx0" brushRef="#br0" timeOffset="239.7">2710 6607 26662,'0'0'2105,"0"0"-1270,49-5-296,77-12-3,-1-6 0,105-33-536,76-38 468,184-63-43,882-247 225,-676 265-639,408-17-11,-582 88-884,128-50 884,-456 73-1403,-50 7-1335</inkml:trace>
  <inkml:trace contextRef="#ctx0" brushRef="#br0" timeOffset="537.33">9207 5304 29166,'0'0'1314,"0"0"-833,0 0-182,-30-32 149,-103-102-100,124 122-336,-2 2 0,0-1 0,0 1 0,0 1 0,-2 0 0,1 1 0,-1 0 0,0 1 0,0 0-1,-1 1 1,0 1 0,0 0 0,0 1 0,-1 0 0,0 1 0,1 1 0,-1 1 0,-9-1-12,8 2-2,0 0-1,0 1 1,0 1 0,0 0 0,0 1-1,1 1 1,-1 0 0,1 1-1,0 1 1,0 0 0,1 1 0,0 1-1,0 0 1,1 1 0,0 0 0,0 1-1,1 1 1,0 0 0,1 0 0,-4 7 2,-2 0 4,0 2 0,2 0 0,0 0 0,1 2 1,2 0-1,0 0 0,1 1 0,1 0 1,2 1-1,0 0 0,1 1 0,2-1 0,0 1 1,2 0-1,0 1 0,2-1 0,1 0 1,2 18-5,0-31 5,1 0 0,0 0 0,1-1 1,0 1-1,0-1 0,1 0 0,1 0 0,0-1 1,0 0-1,1 0 0,1 0 0,-1-1 1,2 0-1,-1 0 0,1-1 0,0 0 1,1-1-1,0 0 0,0 0 0,0-1 1,1 0-1,0-1 0,0 0 0,2-1-5,13 5 10,0-1 0,1-1 0,0-1 0,1-1 0,-1-2 0,1-1 0,-1-1 0,1-1 0,-1-2 0,7-1-10,-5-3-22,1-1 0,-1-1-1,0-2 1,-1-1 0,0-1 0,0-1 0,-2-1 0,0-2 0,0-1-1,-2 0 1,0-2 0,-1-1 0,17-20 22,132-168-2686,-110 116-2878</inkml:trace>
  <inkml:trace contextRef="#ctx0" brushRef="#br0" timeOffset="834.95">9800 5620 25742,'0'0'4040,"0"0"-3600,84 163-7,14-38 71,46 61 176,53 68-120,26 34-272,-7 2-208,-18-30-80,-38-48 0,-35-46 0,-31-42 0,-34-36 0,-13-12 0,-3 0 0,3 12-136,-10-18-688,-18-28-2665</inkml:trace>
  <inkml:trace contextRef="#ctx0" brushRef="#br0" timeOffset="1166.63">12506 8910 25669,'0'0'5056,"0"0"-3529,0 0-1167,-25-29-225,-165-191-115,174 198-20,-2 1 0,0 1 0,-1 0 0,-1 2 0,0 0 0,-2 1 0,0 1 0,-1 1 0,0 1 0,-1 1 0,-1 2 0,-17-7 0,37 17 0,-1 0 0,1 0 0,0 0 0,-1 1 0,1 0 0,0 0 0,-1 1 0,1-1 0,0 1 0,0 0 0,-1 1 0,1-1 0,0 1 0,0 0 0,0 0 0,1 1 0,-1-1 0,0 1 0,1 0 0,0 0 0,-1 1 0,2-1 0,-1 1 0,0 0 0,1 0 0,-4 4 0,-2 6 0,1 0 0,0 0 0,1 1 0,1 0 0,0 0 0,1 1 0,1-1 0,-1 7 0,-5 38 0,2-1 0,3 2 0,3-1 0,3 4 0,-2-54 0,0 0 0,2 0 0,-1 0 0,1 0 0,0-1 0,1 1 0,0 0 0,1-1 0,0 1 0,4 8 0,-6-17 0,-1 1 0,1-1 0,-1 0 0,1 1 0,0-1 0,-1 0 0,1 0 0,0 0 0,0 0 0,0 0 0,0 0 0,0 0 0,0 0 0,0 0 0,0 0 0,1 0 0,-1-1 0,0 1 0,0 0 0,1-1 0,-1 1 0,0-1 0,1 1 0,-1-1 0,0 0 0,1 0 0,-1 0 0,1 0 0,-1 0 0,0 0 0,1 0 0,-1 0 0,1 0 0,-1 0 0,0-1 0,1 1 0,-1-1 0,0 1 0,1-1 0,-1 1 0,0-1 0,0 0 0,1 0 0,-1 0 0,0 1 0,0-1 0,0 0 0,0 0 0,0-1 0,0 1 0,-1 0 0,1 0 0,0 0 0,6-15-17,-1 1 0,0-1 0,-1 0 0,-1-1 1,0 1-1,-2-1 0,1 0 0,-2 1 0,0-1 0,-2 0 0,1 0 0,-3-4 17,2-23-452,-3-1 1,-2 1-1,-1 0 0,-3 0 0,-10-27 452,-33-65-3091</inkml:trace>
  <inkml:trace contextRef="#ctx0" brushRef="#br0" timeOffset="1651.88">3118 6963 28918,'0'0'1480,"0"0"-1303,0 0 191,134 195 104,-8-29-72,43 63-120,16 36-56,-9 12-56,-32-12-32,-37-28-64,-20-17-32,-14-22-40,-20-46-64,6-22-192,-18-48-368,-13-37-1249</inkml:trace>
  <inkml:trace contextRef="#ctx0" brushRef="#br0" timeOffset="2047.04">5488 9221 28598,'0'0'684,"0"0"-396,-37-22-17,-130-65 266,157 83-488,1 1 0,-1 0-1,1 0 1,-1 1 0,0 0-1,0 1 1,0 0-1,0 0 1,-1 1 0,1 1-1,-1 0-48,-4 1 30,-1 1 1,1 1-1,0 1 0,0 0 0,0 1 1,1 0-1,0 1 0,0 1 0,1 0 1,-1 1-1,2 0 0,0 1 0,0 1 0,1 0 1,0 0-1,0 1 0,2 0 0,-9 14-30,-10 17 50,1 2 0,2 1-1,3 1 1,1 1-1,1 5-49,1-6 54,2 2-1,2 0 0,2 0 0,3 1 0,1 1 1,3 0-1,2 0 0,2 0 0,3 14-53,0-58 4,0-1 1,0 0-1,0 0 0,1 0 0,-1 0 0,2 0 0,-1 0 0,1 0 1,-1-1-1,2 1 0,-1-1 0,0 0 0,1 0 0,0 0 1,1 0-1,-1-1 0,1 0 0,-1 0 0,1 0 0,0 0 1,1-1-1,-1 0 0,1 0 0,-1 0 0,1-1 0,0 0 1,0 0-1,0 0 0,0-1 0,0 1 0,0-2 0,1 1 0,-1-1 1,0 0-1,0 0 0,1-1 0,-1 1 0,0-1 0,0-1 1,0 1-1,0-1 0,3-1-4,12-8 8,0-1 0,0-1 0,-1-1 1,-1 0-1,0-2 0,-1 0 0,-1-1 0,-1-1 0,0 0 1,0-3-9,-5 10 2,102-128-411,-6-5 0,-1-10 409,-24 29-1367,-11 17-1629</inkml:trace>
  <inkml:trace contextRef="#ctx0" brushRef="#br0" timeOffset="2359.13">5770 9793 25934,'0'0'4785,"0"0"-4185,0 0-456,173-211-48,-1 16 208,76-79 16,37-42-56,7-5-16,-13 30-176,-34 54-72,-20 36 0,-43 52 0,-50 44 0,-47 41 0,-10 4-64,-16 18-584,-24 11-1681</inkml:trace>
  <inkml:trace contextRef="#ctx0" brushRef="#br0" timeOffset="2995.3">6084 9525 29542,'0'0'1117,"0"0"-772,34 3-214,353 8 630,-95-16-397,434-59 45,-303 20-311,285 3-98,342 36 0,-274 43 0,-733-36 16,-29-3-37,1 1 0,-1 0 0,0 1 0,1 1 0,-1 0-1,0 1 1,0 1 0,-1 0 0,1 0 0,-1 2 0,0 0 0,1 1 21,6 12-1430,-16-2-1448</inkml:trace>
  <inkml:trace contextRef="#ctx0" brushRef="#br0" timeOffset="3210">11026 9187 4097,'0'0'23133,"0"0"-23133,0 0-15475</inkml:trace>
  <inkml:trace contextRef="#ctx0" brushRef="#br0" timeOffset="3572.85">9035 6929 24949,'-79'-237'-6516,"65"192"6025,2 11 2703,1 0 0,2-1 0,2 0 0,1-1 0,-1-28-2212,7 63 57,-1 1-1,1-1 0,-1 1 1,1-1-1,-1 1 1,0-1-1,1 1 1,-1-1-1,0 1 0,1 0 1,-1-1-1,0 1 1,1 0-1,-1 0 1,0-1-1,0 1 0,1 0 1,-1 0-1,0 0 1,0 0-1,1 0 1,-1 0-1,0 0 0,0 0 1,0 0-1,1 1 1,-1-1-1,0 0 1,1 0-1,-1 1 0,0-1 1,0 0-1,1 1 1,-1-1-1,1 1 1,-1-1-1,0 1 0,1-1 1,-1 1-1,1-1 1,-1 1-1,1-1 1,-1 1-1,1 0 0,0-1 1,-1 1-1,1 0 1,-1 0-57,-139 160 1025,-68 125-994,-122 230-31,311-485 0,-146 247 0,36-38-153,49-77-938,28-50-1450</inkml:trace>
  <inkml:trace contextRef="#ctx0" brushRef="#br0" timeOffset="4337.96">11781 8778 21181,'0'0'8637,"-26"25"-6487,4-4-2068,-3 2-21,0 1 0,2 1 0,1 0 0,1 2 0,1 1 1,2 1-1,-2 4-61,-2 12 41,2 1 0,2 0 1,1 2-1,3 0 0,2 1 1,2 0-1,0 23-41,5-40 0,2 0 0,1 1 0,2-1 0,1 1 0,1-1 0,2 1 0,1-1 0,2 0 0,1-1 0,4 7 0,-7-25 0,0 0 0,2-1 0,-1 0 0,2 0 0,-1-1 0,1 1 0,1-2 0,0 1 0,1-1 0,0-1 0,1 0 0,-1 0 0,2-1 0,-1 0 0,1-1 0,0 0 0,1-1 0,-1-1 0,6 2 0,-7-4 0,0 0 0,0 0 0,1-1 0,-1 0 0,1-1 0,-1-1 0,1 0 0,-1 0 0,1-1 0,-1-1 0,1 0 0,-1 0 0,0-1 0,1-1 0,-2 0 0,1 0 0,0-1 0,-1 0 0,0-1 0,0 0 0,2-3 0,7-8 0,0 0 0,-2-1 0,0-1 0,-1-1 0,-1 0 0,-1-1 0,-1-1 0,-1 0 0,-1-1 0,0 0 0,-2 0 0,-1-1 0,-1 0 0,2-16 0,3-25 0,-2-1 0,-4 0 0,-3-1 0,-4-63 0,1 115 0,-1 0 0,0 0 0,-1 1 0,-1-1 0,0 1 0,-1 0 0,0-1 0,-1 2 0,0-1 0,-2 0 0,1 1 0,-2 1 0,0-1 0,0 1 0,-1 0 0,-1 1 0,1 0 0,-5-3 0,-118-118-2142,99 83-3046</inkml:trace>
  <inkml:trace contextRef="#ctx0" brushRef="#br0" timeOffset="4779.15">10819 6743 25085,'0'0'6034,"0"0"-5306,0 0-464,0 0 272,263-186-416,-65 39-120,65-48 0,26-8 0,-7 11 0,-38 31 0,-65 48 0,-44 26 0,0 2 0,-51 29 0,-18 11-1560</inkml:trace>
  <inkml:trace contextRef="#ctx0" brushRef="#br0" timeOffset="5047.19">12672 4934 29862,'0'0'1323,"0"0"-964,33 18-298,113 60-3,-115-63 2,1-1 0,0-2 0,1-2-1,1-1 1,0-1 0,21 1-60,-15-1 17,10 0-2,-30-6-10,1 1 0,-1 1 0,0 1 0,0 1 0,0 0-1,-1 2 1,4 2-5,-20-9 6,0 1-1,-1 0 1,1 0-1,0 0 1,-1 0-1,0 1 1,1-1-1,-1 1 1,0-1-1,0 1 1,0 0-1,-1-1 1,1 1-1,-1 0 1,1 0-1,-1 1 1,0-1-1,0 0 1,0 0-1,-1 0 1,1 1-1,-1-1 1,0 0-1,0 1 1,0-1-1,0 0 0,-1 0 1,1 1-1,-1 1-5,-44 91 263,-222 234-387,79-90-1913,146-186-558,-37 47-12148</inkml:trace>
  <inkml:trace contextRef="#ctx0" brushRef="#br0" timeOffset="8864.27">13600 3876 28742,'0'0'758,"27"0"-321,189 0 527,-213 0-944,38-2 91,0 2-1,0 1 1,0 2-1,-1 3 1,0 1-1,0 1 1,0 3-1,14 6-110,-50-16 23,0 1-1,0-1 1,-1 1 0,1 0-1,-1 0 1,1 1-1,-1-1 1,0 1-1,1-1 1,-1 1-1,-1 0 1,1 0-1,0 0 1,-1 1-1,0-1 1,1 1-1,-1-1 1,-1 1-1,1 0 1,0 0-1,-1 0 1,0-1-1,0 1 1,0 1-1,-1-1 1,1 0-1,-1 0 1,0 0 0,0 0-1,0 0 1,0 0-1,-1 0 1,0 0-1,0 0 1,-1 4-23,-4 2 14,1 0 1,-2 0-1,1-1 1,-1 0 0,-1-1-1,0 1 1,0-1 0,0-1-1,-1 0 1,0 0-1,-2 1-14,8-6 2,-118 84 4,-3-7 0,-98 46-6,94-54-1,52-23 1,104-40-76,19-11 53,-1-2 1,1-2-1,-1-2 0,-1-2 1,0-1-1,39-18 23,225-83-16,-294 115 9,-34 21 51,-315 252 59,-68 30-95,354-266-8,47-38 0,0-1-2,1 0 1,-1 0 0,0 0-1,1 1 1,-1-1-1,1 0 1,-1 0-1,0 1 1,1-1-1,-1 0 1,1 1-1,-1-1 1,1 0 0,-1 1-1,1-1 1,-1 1-1,1-1 1,0 1-1,-1-1 1,1 1-1,0-1 1,-1 1 0,1-1-1,0 1 1,-1-1-1,1 1 1,0 0-1,0-1 1,0 1-1,0-1 1,0 1 0,0 0-1,0-1 1,0 1-1,0 0 1,0-1-1,0 1 1,0-1-1,0 1 1,0 0 0,0-1-1,1 1 1,-1-1-1,0 1 1,0 0-1,1-1 1,-1 1-1,1-1 1,-1 1-1,0-1 1,1 1 0,-1-1-1,1 0 1,-1 1-1,1-1 1,-1 1-1,1-1 1,-1 0-1,1 0 1,-1 1 0,1-1-1,0 0 1,-1 0-1,1 1 1,-1-1-1,1 0 1,0 0-1,-1 0 1,1 0 1,29 0-30,0-1 0,0-2-1,0 0 1,0-2 0,-1-2 0,13-4 30,596-203-166,-600 202 149,1 2-1,0 2 1,0 2-1,1 1 0,-1 2 1,8 2 17,-45 0 3,0 1-1,0 0 1,0-1-1,0 1 1,0 0 0,0 1-1,0-1 1,0 0 0,0 0-1,0 1 1,0-1 0,0 1-1,0 0 1,0 0-1,0-1 1,0 1 0,0 1-1,-1-1 1,1 0 0,0 0-1,-1 0 1,1 1 0,-1-1-1,0 1 1,1-1 0,-1 1-1,0 0 1,0 0-1,0-1 1,0 1 0,0 0-1,0 0 1,-1 0 0,1 0-1,0 0 1,-1 0 0,0 0-1,1 0 1,-1 0-1,0 0 1,0 0 0,0 0-1,-1 0 1,1 0 0,0 0-1,-1 0 1,1 0 0,-1 0-1,0 0 1,0 2-3,-5 13-1,0 0 0,-1-1 1,0 0-1,-2 0 0,0-1 1,0 0-1,-2 0 0,0-1 1,0-1-1,-1 0 0,-1 0 0,0-1 1,-1-1-1,0 0 0,-1-1 1,0-1-1,-3 2 1,9-3-96,-1-1 0,1 0 0,-1-1 0,0 0 0,0 0 1,-1-1-1,0-1 0,0 0 0,0 0 0,0-1 0,-1 0 0,1-1 0,-1 0 0,0-1 0,1 0 1,-1-1-1,0-1 0,1 0 0,-1 0 0,0-1 0,1 0 0,-4-2 96,-51-47-2451,19-19-2750</inkml:trace>
  <inkml:trace contextRef="#ctx0" brushRef="#br0" timeOffset="9112.38">13917 3486 26462,'0'0'1752,"0"218"-976,-6-12 32,-16 33-31,0 1-193,6-25-128,10-60-208,3-37-136,3-36-104,0-25-8,0-9-232,0-20-192,0-42-849,0-40-663,0-25-20349</inkml:trace>
  <inkml:trace contextRef="#ctx0" brushRef="#br0" timeOffset="9381.26">14491 3839 28598,'0'0'1576,"-38"257"-975,-28-62-145,-12 19-248,2-42-208,4-22-32,25-63-1025,7-25-2183</inkml:trace>
  <inkml:trace contextRef="#ctx0" brushRef="#br0" timeOffset="9582.65">13964 5174 29542,'-10'27'1315,"-121"339"-485,109-306-876,5-19-305,2 1 0,3 0 0,0 1 0,-1 22 351,16-65-1365,70-97-2176,47-59-4952,-26 61 8185,-65 70 1837,1 1 0,1 2 1,1 2-1,1 1 0,6-2-1529,-8 7 671,0 1-1,1 1 1,0 2 0,0 1-1,1 2 1,0 1-1,0 2 1,1 1 0,13 1-671,-19 2 616,-27 1-570,0 0 0,0 0 0,0 0 0,0 0-1,0 0 1,0 1 0,-1-1 0,1 0 0,0 1 0,0-1 0,-1 0 0,1 1 0,-1-1 0,1 1 0,-1-1-1,0 1 1,0-1 0,0 1 0,0-1 0,0 1 0,0-1 0,0 1 0,0-1 0,0 1 0,-1-1 0,1 1-1,0-1 1,-1 1 0,0-1 0,1 0 0,-1 1 0,0-1 0,1 0 0,-1 1 0,0-1 0,0 0 0,0 0-1,0 0 1,-1 0 0,0 1-46,-123 132 103,107-116-235,0-2 0,-1 0-1,-1 0 1,0-2 0,-1-1 0,-1 0 0,0-2-1,-3 1 133,22-10-144,0-1 0,0 0 0,0 0 0,0 0 0,-1 0-1,1-1 1,0 1 0,0-1 0,0 1 0,0-1-1,-1 0 1,1-1 0,0 1 0,0 0 0,0-1 0,-1 0-1,1 0 1,0 0 0,0 0 0,0 0 0,0-1 0,1 1-1,-1-1 1,0 0 0,-1 0 144,-21-51-8497,19-2-7622</inkml:trace>
  <inkml:trace contextRef="#ctx0" brushRef="#br0" timeOffset="9850.14">14290 5428 6433,'0'0'17148,"0"0"-12418,-9 28-3637,2-5-903,2-3-65,-1 0-1,-2 0 1,1-1 0,-2 0 0,-1 0-1,0-1 1,-1-1 0,-10 12-125,-192 197-584,196-214-2215,41-35-2723,74-46-6968,14 15 10423,8 17 8033,5 20 5649,75 15-7108,-96 4-3895,-96-2-651,1 0 1,-1 0-1,0-1 0,0 0 0,0-1 0,1 1 0,-1-2 0,0 1 0,-1-1 1,1 0-1,0-1 0,-1 0 0,7-4 39,26-30-1775</inkml:trace>
  <inkml:trace contextRef="#ctx0" brushRef="#br0" timeOffset="10132.35">15347 4655 29278,'0'0'1008,"0"146"-263,0-19 111,-7 57-288,-21 44-256,-3 12-312,-1-42 0,14-60 0,11-67 0,7-32 0,0-16-128,0-21-384,16-7-64,22-88 0,18-71-1073,13-76-1263,-9 28-18053,-10 26 18253</inkml:trace>
  <inkml:trace contextRef="#ctx0" brushRef="#br0" timeOffset="10397.52">15707 4578 9722,'0'0'6743,"22"-28"3180,74-96-6979,-86 111-2824,2 1 0,-1 1 0,2-1 0,-1 2 0,1 0 0,1 0 0,0 1 0,0 1 0,1 1 0,0 0 0,0 0 0,0 2 0,1 0 0,0 0 0,10 0-120,7-2 79,-1 1-1,1 1 1,0 2 0,0 1-1,1 2 1,-1 1 0,12 3-79,-30-1 25,0 0 0,0 1 0,-1 0 0,0 1 0,1 1 0,-1 0 0,-1 1 0,0 1 0,0 0 0,0 0 0,-1 1 0,0 1 0,-1 0 0,0 1 1,0 0-1,-1 1 0,-1 0 0,0 0 0,-1 1 0,0 0 0,-1 1 0,0-1 0,3 14-25,8 21 69,-3 0 1,-2 1 0,-3 0-1,-1 1 1,-3 0-1,0 30-69,2 403 91,-36-196-91,25-265-7,-2 1-1,0-1 1,-1 0 0,-1 0 0,-1 0-1,-1-1 1,-1 0 7,6-16-13,1 0-1,0 0 1,-1 0 0,0-1 0,0 0-1,0 0 1,-1 0 0,1 0-1,-1 0 1,0-1 0,0 0 0,0 0-1,0-1 1,-1 1 0,1-1 0,-1 0-1,0 0 1,1-1 0,-1 0-1,0 0 1,0 0 0,0-1 0,0 0-1,0 0 1,0 0 0,1-1-1,-1 0 1,0 0 0,-5-2 13,-36-10-928,0-3 1,2-1-1,0-2 1,-10-9 927,-70-34-6048</inkml:trace>
  <inkml:trace contextRef="#ctx0" brushRef="#br0" timeOffset="10648.3">15576 5377 16828,'0'0'4390,"0"0"2418,9-30-4746,-3 10-1961,-4 7-42,2 0 1,0 0-1,0 1 0,1-1 1,1 1-1,0 0 0,0 1 1,2-1-1,-1 1 0,1 1 0,1 0 1,0 0-1,0 0 0,1 1 1,8-6-60,7-2 92,2 0 0,0 2 0,0 1 0,1 1 0,1 2 0,0 0 0,1 2 1,0 2-1,0 0 0,1 2 0,0 1 0,0 2 0,6 1-92,-35 2-5,0 0-1,0 0 0,-1 0 1,1 0-1,0 0 0,-1 1 0,1-1 1,0 1-1,-1-1 0,0 1 1,1-1-1,-1 1 0,0 0 1,0 0-1,0 0 0,0-1 1,0 1-1,0 0 0,-1 0 1,1 0-1,-1 1 0,1-1 1,-1 0-1,0 0 0,0 0 1,0 0-1,0 0 0,0 0 1,0 0-1,-1 0 0,1 1 1,-1-1-1,1 0 0,-1 0 1,0 0-1,0-1 0,0 1 1,0 0-1,0 0 6,-69 105-647,10-38 55,32-40 395,2 1 1,1 2-1,2 0 0,-13 24 197,34-53 36,-1 0 1,1 1-1,0-1 0,1 0 0,-1 1 1,1-1-1,-1 1 0,1-1 0,0 1 1,0 0-1,1-1 0,-1 1 0,1 0 1,0 0-1,0-1 0,0 1 0,0 0 1,1 0-1,-1-1 0,1 1 0,0 0 1,0-1-1,0 1 0,1-1 0,-1 1 1,1-1-1,2 3-36,3-3 28,1 0 1,-1-1-1,1 0 0,0 0 1,0-1-1,0 0 0,0 0 1,0 0-1,0-1 0,0-1 1,0 0-1,0 0 0,-1 0 1,1-1-1,0 0 0,3-1-28,3-5-7,0-1 0,-1 0 0,0 0 0,-1-2 0,0 1 0,-1-2 0,0 1 0,0-2 0,-1 1 0,-1-1-1,0-1 1,-1 0 0,-1 0 0,0 0 0,0-1 0,3-13 7,24-115-2037,-23 46-3887,-9 69 2763,5-50-10800</inkml:trace>
  <inkml:trace contextRef="#ctx0" brushRef="#br0" timeOffset="10916.48">16206 4525 21621,'0'0'6033,"0"0"-3769,-57 189-1679,17-3 39,-4 57 120,3 30-200,0-10-320,13-40-224,6-76-488,3-46-1449</inkml:trace>
  <inkml:trace contextRef="#ctx0" brushRef="#br0" timeOffset="10917.48">16726 6300 31775,'0'0'992,"0"0"-992,0 0-8,0 0-200,0 0-784,0 0-6282</inkml:trace>
  <inkml:trace contextRef="#ctx0" brushRef="#br0" timeOffset="14267.61">114 12627 24925,'0'0'3473,"0"0"-2089,0 0-821,0 0-180,0 0 18,0 4 21,0-5-411,0 1 0,1 0 1,-1-1-1,0 1 0,0 0 1,1 0-1,-1 0 0,1-1 1,-1 1-1,0 0 0,1 0 1,-1 0-1,0 0 0,1 0 1,-1 0-1,1-1 0,-1 1 1,0 0-1,1 0 0,-1 0 1,1 1-1,-1-1 0,1 0 1,-1 0-1,0 0 0,1 0 1,-1 0-1,0 0 0,1 1 1,-1-1-1,1 0 0,-1 0 1,0 0-1,0 1 0,1-1 1,-1 0-1,0 0 0,1 1 1,-1-1-1,0 0 1,0 1-1,1-1 0,-1 0 1,0 1-1,0-1 0,0 1 1,0-1-1,1 0 0,-1 1 1,0-1-1,0 1 0,0-1-11,2 29 627,-11 132-627,-109 1110 0,114-1171 0,12-116-63,48-220-1637,-32 92-882</inkml:trace>
  <inkml:trace contextRef="#ctx0" brushRef="#br0" timeOffset="14566.16">531 12418 27854,'0'0'1896,"27"-2"-891,315-42 323,-203 14-1169,-60 11-77,0 4-1,1 3 1,79-2-82,-154 14 1,0-1-1,0 1 1,0 0-1,0 0 1,0 1 0,0-1-1,-1 1 1,1 0-1,0 1 1,0-1 0,-1 1-1,1 0 1,-1 0-1,1 0 1,-1 1 0,0-1-1,0 1 1,0 0 0,0 0-1,-1 0 1,1 1-1,-1 0 1,0-1 0,0 1-1,0 0 1,0 0-1,-1 1 1,0-1 0,0 0-1,0 1 1,0 0-1,-1-1 1,1 1 0,-1 0-1,0 2 0,14 54 76,-3 0 0,-3 1 0,1 35-76,-9-81 6,41 577 19,-27 159-25,-23-590 0,8-160-6,-1 0 0,1 0 0,-1 0 0,1 0 0,-1 0 1,0 0-1,0 0 0,0 0 0,0 0 0,0-1 0,0 1 0,0 0 0,-1-1 0,1 1 0,-1-1 1,1 1-1,-1-1 0,1 0 0,-1 1 0,0-1 0,0 0 0,0 0 0,0 0 0,0 0 0,0-1 1,0 1-1,0 0 0,0-1 0,0 0 0,0 1 0,0-1 0,0 0 0,-1 0 6,-9-3-223,0 0 0,1 0 0,-1-1 0,1-1 1,0 0-1,0 0 0,0-1 0,1-1 0,0 0 0,0 0 0,-7-8 223,-60-50-4034</inkml:trace>
  <inkml:trace contextRef="#ctx0" brushRef="#br0" timeOffset="14866.73">314 12844 27078,'0'0'2816,"0"0"-2095,0 0-185,0 0-64,113 169-56,-53-126-184,6-15-144,9-11-88,-3-17-104,0-9-328,3-64-608,-34-6-1305,-13 8-9233</inkml:trace>
  <inkml:trace contextRef="#ctx0" brushRef="#br0" timeOffset="14867.73">872 12754 9122,'0'0'4625,"0"0"9250,-109 161-12011,46-65-1024,-6 16-167,-6 13-225,3 2-272,3 8-176,18-31-480,20-39-1897</inkml:trace>
  <inkml:trace contextRef="#ctx0" brushRef="#br0" timeOffset="15151.3">1170 12765 29174,'0'0'1553,"0"0"-921,0 0-376,0 0-136,163 172-120,-109-163-200,-14-9-1113,-8 0-4816</inkml:trace>
  <inkml:trace contextRef="#ctx0" brushRef="#br0" timeOffset="15306.43">1443 12717 24589,'0'0'5569,"0"0"-4480,-100 147-649,43-63 80,-2 15-176,-4 6-344,3 2-8,-8 9-544,14-29-832,20-33-4250</inkml:trace>
  <inkml:trace contextRef="#ctx0" brushRef="#br0" timeOffset="15624.21">2268 12319 28094,'0'0'2685,"0"0"-1737,0 0-637,11 26-33,36 81-24,-19-49-154,4 43-3,-31-72-262,0-1 1,-2 1-1,-1-1 1,-2 0-1,-1 1 0,-1-2 1,-8 25 164,9-33-172,2 0 1,0 1 0,0-1 0,2 1-1,1-1 1,1 20 171,0 3 366,0 687 1447,23-585-1812,-23-140-1,0 0 0,1 0 0,-1 0 0,1-1 0,0 1 0,0-1 0,1 1 0,-1-1 0,1 0 0,-1 0 0,1 0 0,0 0 0,0 0 0,1 0 0,-1-1 0,0 0 0,1 0 0,-1 0 0,1 0 0,0 0 0,0-1 0,0 1 0,0-1 0,0 0 0,0 0 0,0-1 0,0 1 0,0-1 0,0 0 0,0 0 0,0 0 0,1-1 0,1 0 0,0-2 0,-1 0 0,0 0 0,1-1 0,-1 1 0,0-1 0,-1-1 0,1 1 0,-1-1 0,0 1 0,0-1 0,0 0 0,0-1 0,-1 1 0,0-1 0,0 1 0,-1-1 0,0 0 0,0 0 0,0 0 0,-1 0 0,1-6 0,5-8 0,63-222-88,37-166-1670,-59 213-509</inkml:trace>
  <inkml:trace contextRef="#ctx0" brushRef="#br0" timeOffset="16096.9">3036 11896 30334,'0'0'1027,"0"0"-679,0 0-82,0 0 113,0 0-117,0 0-159,24 10-68,70 37-29,-92-46-5,0 0-1,0 1 0,0-1 0,0 1 0,0 0 1,0-1-1,0 1 0,-1 0 0,1 0 0,-1 0 1,0 0-1,1 0 0,-1 1 0,0-1 0,0 0 1,0 1-1,-1-1 0,1 0 0,0 1 0,-1-1 1,0 1-1,1-1 0,-1 1 0,0-1 0,0 1 1,-1-1-1,1 1 0,0-1 0,-1 1 0,0-1 1,1 0-1,-1 1 0,-1 7 0,-4 10-5,0 0 0,-1 0 0,-1-1 0,-1 0 0,0-1 0,-1 0 0,-2 0 0,1-1 0,-4 2 5,2 0-8,-190 248-108,179-224 17,46-38-326,-5-6 416,1-2 1,-1 0 0,1 0 0,-1-2 0,0 0 0,0-1-1,-1-1 1,9-5 8,50-18 8,-44 23-4,-27 12-14,-5 13 17,0-1 0,-1 1 1,-1 0-1,0-1 1,-2 0-1,0 0 0,-1 0 1,0-1-1,-1 0 1,-1 0-1,-5 6-7,-3 12-1,-183 340 83,175-326 12,23-46-90,1-2-4,1 0-1,-1 0 1,0 0 0,1 0 0,-1 0-1,1-1 1,-1 1 0,1 0 0,-1 0-1,1 0 1,-1 0 0,1 0 0,-1 0-1,0 1 1,1-1 0,-1 0 0,1 0-1,-1 0 1,1 0 0,-1 0 0,1 1-1,-1-1 1,0 0 0,1 0 0,-1 1-1,0-1 1,1 0 0,-1 1 0,0-1-1,1 0 1,-1 1 0,0-1 0,1 1-1,-1-1 1,0 0 0,0 1 0,0-1-1,0 1 1,1-1 0,-1 1 0,0-1-1,0 0 1,0 1 0,0-1 0,0 1-1,0-1 1,0 1 0,0-1 0,0 1-1,0-1 1,0 1 0,0-1 0,-1 0-1,1 1 1,0-1 0,0 1 0,0-1-1,-1 1 1,1-1 0,0 0 0,0 1-1,-1-1 1,1 0 0,0 1 0,-1-1 0,29-14-18,-1-2 1,0-1 0,-2-2 0,0 0-1,-1-1 1,20-22 17,-22 22-39,190-186-3683,94-124 3722,-233 245-3040</inkml:trace>
  <inkml:trace contextRef="#ctx0" brushRef="#br0" timeOffset="18226.39">3262 11986 23397,'0'0'4142,"0"0"-2500,0 0-955,0 0-52,0 0 41,0 0-118,-2 15-133,-37 163 169,-29-10-595,43-115-59,3 2 0,2 1 0,2 0 0,3 2 0,2-1 0,1 18 60,8 40-1364,4-115 1281,0-1 1,0 1 0,0 0 0,0 0-1,0-1 1,0 1 0,1 0 0,-1 0-1,0-1 1,0 1 0,0 0 0,1 0-1,-1 0 1,0 0 0,0-1 0,1 1-1,-1 0 1,0 0 0,0 0 0,1 0-1,-1 0 1,0 0 0,1 0 0,-1 0-1,0 0 1,0 0 0,1 0 0,-1 0-1,0 0 1,0 0 0,1 0 0,-1 0-1,0 0 1,1 0 0,-1 0 0,0 0-1,0 0 1,1 0 0,-1 0 0,0 1-1,0-1 1,1 0 0,-1 0 0,0 0-1,0 0 1,0 1 0,1-1 0,-1 0 0,0 0-1,0 1 1,0-1 0,0 0 0,0 0-1,1 1 1,-1-1 0,0 0 0,0 0-1,0 1 1,0-1 0,0 0 0,0 1 82,13-37-9450</inkml:trace>
  <inkml:trace contextRef="#ctx0" brushRef="#br0" timeOffset="18682.99">3431 11837 8002,'0'0'17587,"0"0"-13242,0 0-3610,1 29 33,-2 272 473,-20-189-1226,-5 0-1,-5-2 1,-4-1 0,-5-1 0,-5-3 0,-30 49-15,-139 253 0,185-336-165,392-650-5971,-307 497 6863,3 3 1,4 2 0,52-47-728,-106 115 176,1-2 54,0 0 1,1 1 0,0 0 0,0 1 0,1 1 0,0-1 0,1 2 0,0 0-1,0 0 1,11-3-231,-20 9 111,-4 1-97,0-1 0,1 1 0,-1 0-1,1-1 1,-1 1 0,1 0 0,-1 0-1,1 0 1,-1 0 0,1-1 0,0 1 0,-1 0-1,1 0 1,-1 0 0,1 0 0,-1 0-1,1 0 1,-1 0 0,1 0 0,0 0 0,-1 1-1,1-1 1,-1 0 0,1 0 0,-1 0-1,1 1 1,-1-1 0,1 0 0,-1 1 0,0-1-1,1 0 1,-1 1 0,1-1 0,-1 0-1,0 1 1,1-1 0,-1 1 0,0-1 0,1 1-1,-1-1 1,0 1 0,0-1 0,1 1-1,-1-1 1,0 1 0,0-1 0,0 1-1,0-1 1,0 1 0,0-1 0,0 1 0,0 0-1,0-1 1,0 1-14,0 10 74,-1 1 0,0-1 0,-1 0 0,-1 1 0,0-1-1,0 0 1,-1-1 0,0 1 0,-1-1 0,-3 7-74,-49 85 14,-4-4 1,-4-1-1,-13 7-14,14-15-3,-485 644 3,538-715-174,-2-1-1,1 0 1,-2-1 0,0 0-1,-1-1 1,-1-1 0,0 0-1,-1-1 1,0-1 0,-1-1-1,0 0 1,-1-1 0,0-2-1,-12 5 175,-18-9-2464</inkml:trace>
  <inkml:trace contextRef="#ctx0" brushRef="#br0" timeOffset="18856.29">3155 12742 26958,'0'0'3104,"0"0"-2191,210 37-329,-106-9 32,9 1-144,0-1-352,-1 0-120,-11-5 0,-20-1 0,-15-2 0,-25-3 0,-19 0-72,-22 3-560,-13-4-432,-21-1-2441</inkml:trace>
  <inkml:trace contextRef="#ctx0" brushRef="#br0" timeOffset="19220.61">3497 13225 17788,'0'0'10051,"-8"24"-7097,-3 4-2712,-31 132 608,15 184 32,15-306-882,9-40 0,4-10-15,1 0 0,0 0 0,0 0 1,1 1-1,1-1 0,0 1 0,1 0 0,0 0 0,0 0 0,1 0 1,1 1-1,0 0 0,0 1 0,1-1 0,0 1 0,1 1 0,0 0 1,0 0-1,0 0 0,1 1 0,4-1 15,12-13-7,1 1 0,0 1 0,2 1 0,0 2 0,1 1 0,0 1-1,1 2 1,0 1 0,1 1 0,22-3 7,-51 13 0,-2-1 4,1 0-1,-1 1 1,0-1 0,0 0 0,0 1 0,0-1-1,0 1 1,1 0 0,-1-1 0,0 1-1,0 0 1,1 0 0,-1 0 0,0 0 0,0 0-1,1 0 1,-1 0 0,0 0 0,0 0 0,1 0-1,-1 1 1,0-1 0,0 1 0,1-1-1,-1 1 1,0-1 0,0 1 0,0 0 0,0-1-1,0 1 1,0 0 0,0 0 0,0 0-1,0 0 1,0 0 0,-1 0 0,1 0 0,0 0-1,-1 0 1,1 0 0,-1 0 0,1 0 0,-1 1-1,1-1 1,-1 0 0,0 0 0,1 0-1,-1 1 1,0-1 0,0 0 0,0 1 0,0-1-1,0 1-3,-5 19 14,0 0 0,-1 0 0,-1 0 0,-1 0 0,0-1 0,-2-1 0,0 0 0,-2 0 0,0-1 0,-1 0 0,0-1 0,-2 0 0,-12 11-14,15-14 1,-118 124-1,130-138-9,-1 0 0,1 0 0,0 0 0,0 1 0,-1-1-1,1 0 1,0 0 0,-1 0 0,1 0 0,0 0 0,-1 0 0,1 0 0,0 0 0,-1 0 0,1 0 0,0 0-1,-1 0 1,1 0 0,0 0 0,-1 0 0,1 0 0,0 0 0,0-1 0,-1 1 0,1 0 0,0 0 0,0 0-1,-1 0 1,1-1 0,0 1 0,0 0 0,-1 0 0,1-1 0,0 1 0,0 0 0,0 0 0,-1-1 0,1 1-1,0 0 1,0 0 0,0-1 0,0 1 0,0 0 0,0-1 0,0 1 0,-1 0 0,1-1 0,0 1 0,0 0-1,0-1 1,0 1 0,0 0 0,1-1 0,-1 1 0,0 0 0,0 0 0,0-1 0,0 1 0,0 0 0,0-1-1,0 1 1,1 0 0,-1 0 0,0-1 0,0 1 0,0 0 0,1 0 0,-1-1 0,0 1 0,0 0 9,1-4-487,-1-34-1927</inkml:trace>
  <inkml:trace contextRef="#ctx0" brushRef="#br0" timeOffset="20261.41">4535 12350 20644,'0'0'1459,"0"0"4564,0 0-3448,0 0-1880,0 0-146,0 0-15,24 12-283,81 44-214,-97-50-37,1-1 0,-1 1 0,-1 0 0,1 1 0,-1 0 0,0 0 0,-1 0 0,0 1 0,0 0 0,-1 1 0,0-1 0,0 1 0,0 0 0,-2 0 0,1 0 0,-1 0 0,0 1 0,-1 0 0,0-1 0,-1 1 0,0 0 0,0 0 0,-1 0 0,0 0 0,-4 18 0,-1 1 0,-2-1 0,0 0 0,-2-1 0,-1 0 0,-1 0 0,-1-1 0,-2 0 0,0-1 0,-2-1 0,-1-1 0,0 0 0,-2-1 0,0-1 0,-6 4 0,6-2 0,-58 67 0,-3-4 0,-24 14 0,80-80-8,40-32-13,1 0 1,0 1-1,1 0 0,-1 2 0,2 0 1,0 1-1,0 0 0,0 2 1,1 0-1,0 2 0,0 0 0,0 1 1,16 0 20,-29 3 6,0 0 0,0 0 0,0 0 0,0 1 0,0 0 0,0 1 0,-1 0 0,1 0 0,0 0 0,-1 1 1,0 0-1,0 0 0,1 0 0,-2 1 0,1 0 0,0 0 0,-1 0 0,0 1 0,0 0 0,0 0 0,-1 0 0,1 1 0,-1-1 1,-1 1-1,3 5-6,5 9 15,-2 1 1,0 0-1,-1 0 1,-2 1 0,0 0-1,-1 0 1,-1 1-1,0 20-15,-2-31 1,-2-10-1,1-3 0,-1 1 0,1-1 0,-1 1 0,1 0 0,-1-1 0,1 1 0,-1 0 0,1-1 0,-1 1 0,1 0 0,-1 0 0,1-1 0,0 1 0,-1 0 0,1 0 0,-1 0 0,1 0 0,0 0 0,-1 0 0,1 0 0,0 0 0,-1 0 0,1 0 0,-1 0 0,1 0 0,0 1 0,-1-1 0,1 0 0,-1 0 0,1 1 0,-1-1 0,1 0 0,-1 1 0,1-1 0,-1 0 0,1 1 0,-1-1 0,1 1 0,-1-1 0,0 1 0,1-1 0,-1 1 0,0-1 0,1 1 0,-1-1 0,0 1 0,0 0 0,0-1 0,1 1 0,-1-1 0,0 1 0,0 0 0,0-1 0,0 1 0,0-1 0,0 1 0,0 0 0,0-1 0,0 1 0,67-163-103,306-865-2691,-350 973 2837,3 0 0,2 2 1,2 1-1,2 1 0,3 2 0,1 1 0,9-5-43,-44 51 13,1-2 79,1 0 1,0 0-1,0 0 0,-1 0 0,2 0 0,-1 0 0,0 1 0,1-1 0,-1 1 0,1 0 0,0 0 0,-1 1 1,1-1-1,0 1 0,0 0 0,2-1-92,-1 14 627,-5-2-584,-1 0 1,0 0 0,0 0 0,-1 0-1,0-1 1,-1 1 0,0-1 0,0 0-1,-1 1 1,0-2 0,-5 9-44,-153 206 0,74-111 0,76-88-12,15-23-49,153-1-61,-155 1 121,0-1 0,0 1-1,1-1 1,-1 1-1,0 0 1,0 0 0,0 0-1,0 0 1,0 0-1,0 0 1,0 0 0,0 0-1,-1 0 1,1 0 0,0 0-1,-1 0 1,1 1-1,0-1 1,-1 0 0,0 0-1,1 1 1,-1-1-1,0 0 1,1 1 0,-1-1-1,0 1 1,0-1 0,0 0-1,0 1 1,-1-1-1,1 0 1,0 1 0,0-1-1,-1 0 1,1 1 0,-1 0 1,0 9-7,-1 18 14,-3 1 0,0-1 0,-2 0-1,-1 0 1,-1-1 0,-2 0 0,0-1 0,-3 1-7,-2 12 4,-124 287 115,134-301-122,13-22-57,2-6 50,-1 0-1,1-1 1,0 0 0,-1 0-1,1-1 1,-1 0 0,0-1-1,0 0 1,-1 0 0,1 0-1,-1-1 1,3-4 10,-7 8-3,173-141-99,-85 64-1,4 5 1,3 4 0,76-39 102,-102 78 0,-61 34 7,-11 1-9,0 1 1,0 0 0,-1-1 0,1 1 0,-1-1 0,0 1 0,0-1 0,-1 0 0,1 1 0,-1-1 0,0 0 0,0 0 0,0 0 0,-1 0 0,-2 2 1,-87 134-1537,45-76-686</inkml:trace>
  <inkml:trace contextRef="#ctx0" brushRef="#br0" timeOffset="20745.07">5413 13250 28622,'0'0'1307,"0"0"-585,-11 34-110,-36 112-43,39-122-463,0 0 0,1 1 0,2 0-1,0 0 1,2 0 0,0 20-106,13-45-319,74-131-283,-64 94 360,9-20-144,-5 9-216,1 1 0,2 2 1,3 0-1,1 2 0,35-37 602,-12 47 705,-53 33-662,0 0 0,0 0 1,1 0-1,-1 0 0,0 1 0,0-1 0,0 0 0,0 1 0,0-1 0,0 1 1,0-1-1,0 1 0,0 0 0,0-1 0,0 1 0,0 0 0,-1 0 0,1 0 1,0-1-1,0 1 0,-1 0 0,1 0 0,0 0 0,-1 0 0,1 0 1,-1 0-1,0 0 0,1 1 0,-1-1 0,0 0 0,0 0 0,1 0 0,-1 0 1,0 0-1,0 1 0,0-1 0,0 0 0,-1 0 0,1 0 0,0 0 1,0 1-45,2 42 310,-2 0 0,-1 0 0,-2 0 0,-3 0 0,-1-1-1,-2 0 1,-3 3-309,-17 88 39,33-138-240,248-377-5233,-248 376 5389,-1 0-1,1 0 1,0 0-1,0 1 0,1-1 1,-1 1-1,1 0 1,0 0-1,0 1 0,0-1 1,1 1-1,-1 0 1,1 1-1,0-1 0,-1 1 1,1 0-1,0 1 1,0-1-1,0 1 0,1 1 1,2-1 45,-6 2 165,0 0 0,0 1-1,0-1 1,0 1 0,0 0 0,0 0 0,0 0-1,-1 0 1,1 1 0,-1-1 0,1 1 0,-1-1-1,0 1 1,0 0 0,0 0 0,-1 0 0,1 0-1,-1 0 1,1 0 0,-1 0 0,0 1 0,0-1-1,0 0 1,-1 1 0,1-1 0,-1 2-165,5 11 436,39 105 1278,-40-118-1704,-1-1 0,0 1 0,1-1 0,-1 0 0,1 0 0,0-1 0,0 1 0,0-1 0,0 0 0,0 0 0,0 0 0,0 0 0,0-1 0,0 0 0,0 1 0,0-2 0,0 1 0,0 0 0,1-1 0,-1 0 0,0 0 0,0 0 1,0 0-1,-1-1 0,1 1 0,0-1 0,0 0 0,-1 0 0,1 0 0,-1-1 0,0 1 0,0-1 0,0 0 0,2-2-10,118-128-3,44-118-1472,-101 132-1704</inkml:trace>
  <inkml:trace contextRef="#ctx0" brushRef="#br0" timeOffset="21498.9">8727 9356 25709,'0'0'4499,"0"0"-3088,0 0-928,0 0 11,-17 2-336,-111 7-145,102-10-13,15-1 0,0 1 0,0 1 0,-1 0 0,1 1 0,0 0 0,0 1 0,0 0 0,0 0 0,1 1 0,-6 3 0,-5 7 0,0 0 0,1 2 0,1 1 0,0 1 0,1 0 0,0 1 0,2 1 0,0 0 0,1 2 0,-11 20 0,9-15 0,1 1 0,1 1 0,1 0 0,2 0 0,1 1 0,1 1 0,2 0 0,0 0 0,-2 31 0,9-54 0,-1 0 0,1 0 0,1 0 0,-1 0 0,1 1 0,0-1 0,1 0 0,0 0 0,0 0 0,1 0 0,-1 0 0,2 0 0,-1 0 0,1-1 0,0 1 0,0-1 0,0 1 0,1-1 0,0 0 0,1-1 0,-1 1 0,1-1 0,0 0 0,0 0 0,1 0 0,-1-1 0,1 0 0,0 0 0,1 0 0,-1-1 0,0 0 0,4 1 0,14 3 0,1-2 0,0-1 0,0 0 0,0-2 0,0-1 0,1-1 0,-1-1 0,0-1 0,0-2 0,0 0 0,0-2 0,-1 0 0,1-2 0,-2-1 0,1 0 0,-1-2 0,11-7 0,5-4 0,-1-1 0,-1-1 0,-1-3 0,-1-1 0,-1-1 0,-1-2 0,-2-1 0,24-33 0,-39 44 0,-1 0 0,-1-1 0,-1 0 0,-1-1 0,-1-1 0,-1 0 0,-1 0 0,-1-1 0,-2 0 0,0 0 0,-1-1 0,-2 1 0,-1-1 0,-1 0 0,0 0 0,-3 0 0,0 15-5,-1 1 0,0 0 0,-1 0-1,0 1 1,0-1 0,-1 1 0,0 0 0,-1 0 0,0 0 0,0 1-1,-1 0 1,0 0 0,-1 1 0,0 0 0,0 0 0,0 1-1,-1 0 1,0 0 0,0 1 0,0 0 0,-1 1 0,1 0 0,-1 0-1,0 1 1,-1 0 0,1 1 0,0 0 0,-1 1 0,1 0 0,-1 1-1,1 0 1,-1 0 0,1 1 0,0 1 0,-1 0 0,1 0 0,0 1-1,0 0 1,0 1 0,0 0 0,1 0 0,-1 1 0,-5 4 5,-35 36-1219,13 2-1630</inkml:trace>
  <inkml:trace contextRef="#ctx0" brushRef="#br0" timeOffset="22082.37">8875 9444 20364,'0'0'6136,"0"0"-3395,0 0-1821,0 0-330,0 0-13,0 0-104,-3 32-123,-11 261 143,12-111-386,-17 1059-91,19-1077-248,-3-192-1440,-13-8-3001</inkml:trace>
  <inkml:trace contextRef="#ctx0" brushRef="#br0" timeOffset="22352.18">8608 11108 30270,'0'0'1170,"5"33"-719,-1-4-392,-1-4 22,1 1 0,1-1-1,1 0 1,2 0 0,0-1-1,1 0 1,10 16-81,-6-15 25,1-1 0,1-1 1,1-1-1,1 0 0,1-1 0,1 0 0,1-2 1,0 0-1,1-1 0,17 9-25,-33-23 0,1 0 0,0-1 0,-1 0 0,2 0 0,-1 0 0,0-1 0,0 0 0,1 0 0,-1 0 0,1-1 0,0 0 0,-1 0 0,1-1 0,0 0 0,-1 0 0,1-1 0,0 1 0,-1-1 0,1-1 0,-1 1 0,1-1 0,-1-1 0,0 1 0,0-1 0,0 0 0,0 0 0,0-1 0,0 1 0,-1-1 0,0-1 0,4-3 0,17-25 0,-2-2 0,-1-1 0,-1 0 0,-3-2 0,6-14 0,-11 22 0,42-84-505,-5-2 1,-5-2-1,-3-7 505,-31 70-3183</inkml:trace>
  <inkml:trace contextRef="#ctx0" brushRef="#br0" timeOffset="25106.54">10715 11185 24061,'0'0'6329,"0"0"-5520,0 0-425,0 0-144,0 0 160,0 0-72,0 0-112,76-9-216,-39 9 0,-2 6 0,-1 11 0,-12 3 0,-19 2-144,-3-2-656,0-6-1905</inkml:trace>
  <inkml:trace contextRef="#ctx0" brushRef="#br0" timeOffset="25312.09">10232 11563 24173,'0'0'5321,"0"0"-4513,0 0-319,-12 152 215,12-93-64,12 9-216,7 8-216,0 6-208,-6 9 0,-7 2 0,-6 0 0,0-9-280,0-19-264,0-22-648,0-32-1969</inkml:trace>
  <inkml:trace contextRef="#ctx0" brushRef="#br0" timeOffset="25574.55">10577 11916 27918,'0'0'1656,"34"-12"-925,380-118 689,-322 104-1215,25-10-67,3 6 1,0 5 0,33 1-139,-40 22 65,-112 1-61,1 1 0,-1 0 0,0-1 0,1 1 0,-1 0 0,1 0 0,-1 0 1,0 0-1,1 1 0,-1-1 0,0 0 0,1 0 0,-1 1 0,0-1 0,0 1 0,1-1 0,-1 1 0,0 0 0,0-1 1,0 1-1,0 0 0,0 0 0,0 0 0,0 0 0,0 0 0,0 0 0,0 0 0,0 0 0,0 0 0,-1 0 0,1 1 1,0-1-1,-1 0 0,1 0 0,-1 1 0,0-1 0,1 0 0,-1 1 0,0-1 0,0 0 0,0 1 0,0-1 0,0 0 1,0 1-1,0-1 0,0 0 0,-1 1 0,1-1 0,-1 1-4,-1 9-8,-2 0-1,1 0 1,-2-1 0,1 1-1,-1-1 1,-1-1 0,0 1-1,0-1 1,-1 0 0,0 0-1,0-1 1,-1 0 0,0 0 0,-1 0-1,0-1 1,0-1 0,-6 4 8,-14 11-561,0-2 1,-1-1 0,-1-1-1,-1-1 1,0-2 0,-1-2-1,0 0 561,-52 15-5542</inkml:trace>
  <inkml:trace contextRef="#ctx0" brushRef="#br0" timeOffset="25811.33">11066 11952 10522,'0'0'18364,"0"0"-16988,0 0-823,-84 153 95,40-69 0,-13 18-184,-5 11-272,-4 5-192,3 4 0,10-12-208,22-17-344,18-31-784,10-37-3906</inkml:trace>
  <inkml:trace contextRef="#ctx0" brushRef="#br0" timeOffset="26046.05">11427 12088 29318,'0'0'1233,"0"0"-785,0 0-176,0 0-144,163 22-128,-135-16-168,-9-3-1217,-13-3-2976</inkml:trace>
  <inkml:trace contextRef="#ctx0" brushRef="#br0" timeOffset="26047.05">11273 12336 28638,'-37'48'1712,"-10"17"-1151,-10 20-193,-12 25 128,-15 28-104,-7 31-392,6-11-56,0 20-344,29-51-392,21-54-1505</inkml:trace>
  <inkml:trace contextRef="#ctx0" brushRef="#br0" timeOffset="26311.85">11524 12551 29254,'0'0'880,"0"0"-367,0 0 47,173-94-392,-145 80-168,-9 6-264,-19 8-1025,0 0-1711,0 0-19373</inkml:trace>
  <inkml:trace contextRef="#ctx0" brushRef="#br0" timeOffset="26593.71">11531 12988 18076,'-8'24'9087,"-50"165"-5339,30-60-2827,27-117-852,1-10-133,0-20-152,4-1 114,0 1 0,1-1-1,0 1 1,2 0-1,0 0 1,1 0 0,1 1-1,0 1 1,1-1-1,1 2 1,1-1 0,0 2-1,1-1 1,11-8 102,-9 4-6,0 2 0,1 0 1,1 1-1,1 0 0,0 2 0,1 0 1,1 1-1,0 1 0,0 1 0,1 0 1,1 2-1,0 1 0,0 0 0,0 2 1,1 0-1,17-1 6,-38 7 18,0 1 1,0-1-1,0 1 1,0 0-1,-1-1 1,1 1-1,0 0 1,0 0-1,-1 0 0,1 0 1,-1 0-1,1 1 1,-1-1-1,1 0 1,-1 1-1,0-1 1,0 1-1,1 0 1,-1-1-1,0 1 1,-1 0-1,1-1 1,0 1-1,0 0 1,-1 0-1,1 0 0,-1 0 1,1 0-1,-1 0 1,0 0-1,0-1 1,0 1-1,0 0 1,0 0-1,-1 0 1,1 0-1,0 0 1,-1 0-1,0 0-18,-20 87 513,1-51-402,-3-2 1,0-1-1,-3 0 0,-1-2 0,-1-1 0,-26 23-111,50-51-7,1 0 1,0 0-1,-1-1 0,1 1 0,-1-1 0,0 0 0,-1 0 1,1 0-1,0 0 0,-1-1 0,1 0 0,-1 0 1,0 0-1,0 0 0,0-1 0,0 0 0,0 0 0,-1 0 7,-12-7-588,5-22-1139</inkml:trace>
  <inkml:trace contextRef="#ctx0" brushRef="#br0" timeOffset="27174.14">12775 11227 30278,'0'0'1667,"0"0"-1182,0 0-325,2 33-14,21 223-115,15 118-783,-31-437-540,3-5 745,2 1 0,4 1 0,22-61 547,-27 97 187,1 0 0,1 1-1,2 1 1,0 1 0,2 0-1,1 1 1,1 0 0,2 2 0,16-16-187,-27 30 106,1 1 1,0 0-1,0 0 1,1 1-1,0 1 0,0 0 1,1 1-1,0 0 1,0 1-1,1 0 1,-1 1-1,1 1 1,4-1-107,-17 4 5,0 0 0,0 0 0,0 1 0,0-1 0,0 0 0,0 0 0,0 0 0,0 1 0,0-1 0,-1 1 0,1-1 0,0 1 1,0-1-1,0 1 0,0-1 0,-1 1 0,1 0 0,0-1 0,-1 1 0,1 0 0,0-1 0,-1 1 0,1 0 0,-1 0 0,1 0 0,-1 0 0,0 0 0,1 0 0,-1-1 0,0 1 0,0 0 0,1 0 1,-1 0-1,0 0 0,0 0 0,0 0 0,0 0 0,0 0 0,0 0 0,-1 0 0,1 0 0,0 0 0,0 0 0,-1 0 0,1 0 0,0 0 0,-1-1 0,1 1 0,-1 1-5,0 1 4,-2 12-1,-1 0-1,-1-1 1,0 0 0,-1 0 0,-1 0 0,0-1 0,-1 0 0,0 0 0,-1-1 0,-1 0 0,-5 5-3,-10 16-10,-39 53-132,-3-3 0,-32 28 142,76-91-82,21-19 67,-4-7-328,15-12 315,0 0 0,2 1 0,0 0 0,0 1 0,2 0-1,0 0 1,0 2 0,2 0 0,0 0 0,0 1 0,1 1 0,9-5 28,-17 10 10,0 1 0,1 0 0,0 0 0,0 0 0,0 1 1,0 1-1,1 0 0,0 0 0,0 0 0,0 1 0,0 1 0,0 0 0,1 0 1,-1 1-1,5 0-10,-9 9 54,-6 5-45,-1 0 0,-1 0-1,0 0 1,-1 0-1,0-1 1,-1 1-1,0-1 1,-1 0 0,-1 0-1,1 0 1,-2-1-1,0 0 1,0 0 0,-1 0-1,-8 7-8,7-5-18,-68 88-416,-4-3 1,-4-4-1,-4-4 0,-23 12 434,131-112 145,52-39-74,3 4-1,1 3 0,40-14-70,-69 43-101,-46 19-183,-55 76-2693,6-32-2337</inkml:trace>
  <inkml:trace contextRef="#ctx0" brushRef="#br0" timeOffset="27879.21">12506 12491 25822,'0'0'2272,"0"0"-1141,-28 27-251,-85 80-98,91-83-413,142-98-292,-92 54-70,297-215 180,279-146-187,-585 370 8,4-2 0,0 0 0,0 1 1,2 1-1,-1 2 0,1 0 0,19-3-8,-43 12 0,-1 0-1,1 0 0,0 0 1,-1 0-1,1 0 1,0 0-1,-1 0 1,1 0-1,0 1 0,-1-1 1,1 0-1,-1 0 1,1 0-1,0 1 1,-1-1-1,1 0 1,-1 1-1,1-1 0,-1 0 1,1 1-1,-1-1 1,1 1-1,-1-1 1,0 1-1,1-1 1,-1 1-1,0-1 0,1 1 1,-1-1-1,0 1 1,1 0-1,-1-1 1,0 1-1,0-1 0,0 1 1,0 0-1,0-1 1,0 1-1,1 0 1,-1-1-1,-1 1 1,1-1-1,0 1 0,0 0 1,0-1-1,0 1 1,0 0-1,-1-1 1,1 1-1,0-1 1,0 1-1,-1-1 0,1 1 1,0 0-1,-1-1 1,1 0-1,-1 1 1,1-1-1,-1 1 1,0 2 0,-7 20-3,-1-2 1,-1 0 0,-1 0 0,-1 0-1,-1-2 1,0 1 0,-4 0 2,-18 31-10,-358 568-43,396-640 96,14-7-45,1 0 0,2 2 1,1 0-1,0 1 0,2 1 0,1 1 1,9-5 1,-21 16-2,1 2-1,0-1 1,0 2 0,1-1 0,1 2 0,-1 0-1,1 1 1,1 0 0,-1 2 0,1-1 0,1 2 2,-16 4 0,0 1 0,1-1 0,-1 0 0,0 1 0,0 0 1,0-1-1,0 1 0,0 0 0,0-1 0,0 1 0,0 0 0,0 0 1,0 0-1,0 0 0,-1 0 0,1 0 0,0 0 0,-1 0 0,1 0 1,0 0-1,-1 1 0,1-1 0,-1 0 0,0 0 0,0 0 0,1 1 1,-1-1-1,0 0 0,0 1 0,0-1 0,0 0 0,0 0 0,0 1 1,-1-1-1,1 0 0,0 0 0,-1 1 0,1-1 0,0 0 1,-1 0-1,0 0 0,1 0 0,-1 1 0,0 2 3,-3 12 5,0-1 0,-1 1 1,-1-1-1,0-1 0,-1 1 0,-1-1 0,0 0 0,-1-1 1,-3 4-9,-11 19 23,-128 228 288,139-215-204,40-47-194,-11-9 66,-1 0 0,0-1 0,0-1 0,-1-1 0,0 0 0,0-1 0,-1-1 0,7-8 21,25-18-48,-44 37 47,8-8-5,0 0 0,1 1-1,0 0 1,0 1 0,1 0 0,0 1 0,0 0 0,1 1-1,-1 0 1,1 1 0,0 0 0,1 1 0,7 0 6,-19 3-1,-1 0 1,0 0 0,0 0-1,1 0 1,-1 0 0,0 1 0,0-1-1,1 1 1,-1-1 0,0 0-1,0 1 1,0 0 0,0-1-1,1 1 1,-1 0 0,0 0-1,0-1 1,0 1 0,-1 0-1,1 0 1,0 0 0,0 0 0,0 0-1,-1 0 1,1 0 0,0 1-1,-1-1 1,1 0 0,-1 0-1,0 0 1,1 1 0,-1-1-1,0 0 1,0 1 0,0-1-1,0 0 1,0 0 0,0 1 0,0-1-1,0 0 1,0 1 0,0-1-1,-1 0 1,0 1 0,1-1 0,-1 38 20,-2-1 0,-1 1-1,-2-1 1,-2 0-1,-2-1 1,-1 0 0,-1 0-1,-8 11-19,-2 15 25,-136 424 112,132-325-85,26-160-50,-1 0-1,1 0 1,0 0 0,0 0-1,0 1 1,0-1 0,0 0-1,0 0 1,1 0-1,-1 0 1,0 0 0,1 0-1,0 0 1,0 0 0,-1 0-1,1 0 1,0 0-1,1 0 1,-1 0 0,0 0-1,0-1 1,1 1 0,-1-1-1,1 1 1,0-1-1,-1 1 1,1-1 0,0 0-1,0 0 1,0 0 0,0 0-1,0 0 1,0 0-1,0-1 1,0 1 0,0 0-1,0-1 1,0 0 0,0 0-1,0 1 1,0-1-1,1 0 1,-1-1 0,0 1-1,0 0 1,0-1 0,0 1-1,0-1 1,0 1 0,2-2-2,9-4 4,1 0 0,-1-1 0,0-1 0,-1 0 1,0 0-1,0-2 0,-1 1 0,0-1 1,-1-1-1,0 0 0,-1-1 0,6-8-4,10-10 8,315-353-272,-244 280-1192,-12 13-3126</inkml:trace>
  <inkml:trace contextRef="#ctx0" brushRef="#br0" timeOffset="28162.77">14930 13541 30951,'0'0'0,"0"0"-1321,0 0-3216,0 0 288</inkml:trace>
  <inkml:trace contextRef="#ctx0" brushRef="#br0" timeOffset="31226.14">11371 10378 23373,'0'0'5551,"0"0"-3906,-39 0-1315,17-1-297,-26 1 53,0 1 1,1 3-1,-1 2 1,1 1-1,-20 8-86,-45 17 89,1 5-1,2 5 1,3 4-1,1 5 1,2 4-1,3 5 1,3 4-1,3 5 1,2 3-1,4 4 1,4 5-1,3 2 1,0 9-89,-13 24 25,5 5 0,6 3 1,5 4-1,6 3 0,6 3 0,5 3 0,7 2 1,5 3-1,7 1 0,3 18-25,20-65 0,5 1 0,4 1 0,4 0 0,6 78 0,1-137 0,1 0 0,3-1 0,1 1 0,1-1 0,3 0 0,0-1 0,3 0 0,1 0 0,2-2 0,1 0 0,9 12 0,7 2 0,3-1 0,1-2 0,2-2 0,3-1 0,1-2 0,1-2 0,3-2 0,32 19 0,22 8 0,3-5 0,3-4 0,90 32 0,-34-26 0,3-7 0,2-7 0,2-8 0,1-7 0,2-8 0,0-7 0,91-6 0,-130-10 0,0-6 0,-1-6 0,0-6 0,-1-6 0,1-5 0,46-21 0,-3-8 0,-2-7 0,-3-7 0,-3-9 0,-4-6 0,-4-7 0,-4-8 0,-4-6 0,-6-6 0,-4-7 0,-6-6 0,89-109 0,-138 133 0,-4-3 0,-6-4 0,-4-4 0,-5-2 0,-5-4 0,24-70 0,-54 106 0,-4 0 0,-3-2 0,-5-1 0,-3-1 0,-3-1 0,-5 0 0,-4-1 0,-3 0 0,-4 1 0,-7-32 0,-2 51-8,-3 1 0,-3 0-1,-3 2 1,-3 0 0,-3 1 0,-2 1 0,-4 2-1,-2 0 1,-2 3 0,-4 1 0,-1 2 0,-16-14 8,-11-7-14,-4 3 1,-2 3-1,-4 3 0,-2 4 1,-3 3-1,-3 4 1,-2 3-1,-7 2 14,-20-4 3,-4 5-1,-1 5 1,-2 5-1,-2 6 1,-1 5-1,-2 5 1,0 6-1,-120-2-2,118 14 29,-1 6 0,1 5 1,0 6-1,1 5 0,-36 13-29,57-1-22,1 5 1,1 4 0,-63 33 21,135-56-287,26-17-419,8-24-747,6-19-797</inkml:trace>
  <inkml:trace contextRef="#ctx0" brushRef="#br0" timeOffset="32059.4">13011 3458 20804,'0'0'3433,"0"0"-140,0 0-2045,0 0-704,-27 34-44,-88 139 51,102-143-466,1 0 0,1 1-1,2 0 1,1 1 0,2 0-1,-1 12-84,-26 278 398,19 81-92,22 47-43,12-236-140,9-1 0,10-1 0,9-3 0,9-1 0,40 84-123,-52-174 39,4-3 0,5-2-1,5-3 1,5-2 0,5-3-39,-33-55 10,1-1 0,3-2 0,2-2 0,1-2 0,3-2 0,1-2 0,2-1 0,2-4 0,1-1 0,1-2 0,14 2-10,-6-9 0,2-2 0,1-3 0,0-3 0,1-3 0,0-3 0,1-3 0,1-2 0,-1-3 0,2-4 0,32 0 0,0-5 0,72-15 0,15-21 0,-3-8 0,-2-8 0,-2-8 0,-4-7 0,143-86 0,-134 65 0,-4-9 0,-5-7 0,-4-8 0,-7-7 0,4-15 0,-104 81 0,-4-3 0,-2-3 0,-3-2 0,-3-3 0,18-34 0,-44 59 0,-2-1 0,-2-1 0,-2-1 0,-2-1 0,-2-1 0,-3 0 0,-2-1 0,-2 0 0,1-31 0,-8 24-4,-2 0 0,-3 1 1,-3-1-1,-2 0 0,-3 1 0,-2 1 1,-3 0-1,-2 0 0,-2 2 0,-11-17 4,-10-14-19,-4 2 0,-4 2-1,-3 2 1,-4 2 0,-3 3 0,-5 0 19,-15-13-23,-4 5 0,-4 2 1,-2 5-1,-4 3 0,-4 5 1,-2 4-1,-2 4 0,-4 4 1,-1 5-1,-3 5 0,-2 5 1,-1 4-1,-2 5 0,-1 6 1,-1 4-1,-1 5 0,-1 5 1,-83 4 22,-65 30 36,223-14-25,-1 2 0,1 2 1,1 2-1,0 1 1,1 2-1,1 2 1,-25 17-12,49-29-10,2 2 1,-1 0 0,1 0-1,0 2 1,1-1 0,1 2-1,-1-1 1,2 1 0,0 1-1,0 0 1,1 1 0,-5 10 9,3 1-557,2 1 0,1 1 1,0-1-1,2 1 1,2 1-1,-2 20 557,4 37-7457</inkml:trace>
  <inkml:trace contextRef="#ctx0" brushRef="#br0" timeOffset="32388.94">16541 4477 21901,'0'0'10042,"242"-240"-10042,56 14-152,78-39-72,47 8 224,-15 28 408,-51 52 72,-21 16-256,-48 23-136,-68 33-88,-63 35 0,-60 27 0,-34 15 0,-10 3 0,-22 5 0,-31-17 0,-28 12-552,-28-3-1401</inkml:trace>
  <inkml:trace contextRef="#ctx0" brushRef="#br0" timeOffset="32686.29">18614 2154 29678,'45'-4'2370,"169"-22"-2933,246-82-829,12 3 3417,148 0-2025,-424 90-22,-193 15 22,-1 0 0,1 0 0,-1 0 0,1 0-1,-1 1 1,0-1 0,1 1 0,-1-1 0,1 1-1,-1 0 1,0 0 0,0 0 0,1 0 0,-1 0 0,0 1-1,0-1 1,0 1 0,-1-1 0,1 1 0,0 0 0,0 0-1,-1-1 1,1 1 0,-1 0 0,0 1 0,1-1 0,-1 0-1,0 0 1,0 0 0,-1 1 0,1-1 0,0 0 0,-1 1-1,1-1 1,-1 1 0,0-1 0,0 1 0,0-1-1,0 1 2,-4 97 71,-53 76 106,-86 85 78,-65 56-109,-222 256-323,-408 413 176,665-797-1000</inkml:trace>
  <inkml:trace contextRef="#ctx0" brushRef="#br0" timeOffset="33299.22">12725 13397 31295,'3'36'633,"20"135"-442,37 20-12,27 57-63,1 18-61,-13 4 1,-11 3 0,-12 3-1,12 229-55,-59-195-53,-7-279-143,-8-29-188,-14-24-555,-9-26-1327</inkml:trace>
  <inkml:trace contextRef="#ctx0" brushRef="#br0" timeOffset="33593.37">12788 15593 30062,'13'96'303,"4"1"0,4-2 0,5-1 0,4-1 0,26 55-303,-52-137 40,1 0 0,1 0 0,0 0 0,0-1 0,1 0 0,0 0 0,0-1 0,2 0 0,-1 0 1,1-1-1,0 0 0,0 0 0,1-1 0,0 0 0,1-1 0,-1 0 0,1-1 0,0 0 0,1-1 0,-1 0 0,1-1 0,-1 0 0,1 0 0,0-2 0,0 1 0,0-2 0,12 0-40,-15-1 5,0-1 0,0-1 0,0 1 0,0-1-1,-1-1 1,0 0 0,0 0 0,0-1 0,0 0 0,0 0 0,-1 0 0,0-1 0,0 0 0,-1-1 0,0 0 0,0 0 0,0 0 0,-1 0 0,0-1 0,0 0 0,-1 0 0,0-2-5,91-171 0,22-123-56,-13-6-1,52-272 57,-108 398-136,-6 15-1270,-19 48-1844</inkml:trace>
  <inkml:trace contextRef="#ctx0" brushRef="#br0" timeOffset="35986.21">5733 14292 15123,'0'0'2419,"0"0"1921,-7 24-1411,-48 156 1432,48-166-3655,6-13-631,0 0 1,0 0-1,0 1 1,1-1-1,-1 0 1,0 1-1,1-1 1,-1 1-1,1-1 1,-1 1-1,1-1 1,-1 1-1,1-1 1,0 1-1,0-1 1,0 1-1,0-1 1,0 1-1,0-1 1,0 1-1,1-1 1,-1 1-1,0-1 1,1 1-1,0-1 1,-1 1-1,1-1 1,0 0 0,-1 1-1,1-1 1,0 0-1,0 0 1,1 1-76,17 12 44,0-1 0,1-1 0,1-1 0,0-1 0,0-1 1,1 0-1,1-2 0,-1-1 0,10 2-44,32 1 0,0-2 0,0-3 0,48-3 0,-73-1 0,249-6 0,468-81 0,-446 43 0,718-72 0,-781 79 0,-246 37 0,-1-1 0,0 1 0,0 0 0,-1 0 0,1-1 0,0 1 0,0 0 0,-1 0 0,1-1 0,0 1 0,0 0 0,0-1 0,0 1 0,0 0 0,-1-1 0,1 1 0,0 0 0,0-1 0,0 1 0,0 0 0,0-1 0,0 1 0,0 0 0,0-1 0,0 1 0,0 0 0,0-1 0,0 1 0,1 0 0,-1-1 0,0 1 0,0 0 0,0 0 0,0-1 0,0 1 0,1 0 0,-1-1 0,0 1 0,0 0 0,1 0 0,-1-1 0,0 1 0,0 0 0,1 0 0,-1 0 0,0-1 0,1 1 0,-1 0 0,0 0 0,0 0 0,1 0 0,-1 0 0,0 0 0,1 0 0,-109-44-1290,41 17-1477</inkml:trace>
  <inkml:trace contextRef="#ctx0" brushRef="#br0" timeOffset="36452.47">7768 13623 29006,'0'0'988,"0"0"-395,-30 3-75,-206 21 593,140-4-1022,1 4-1,2 5 1,1 3 0,1 5-1,2 3 1,-29 21-89,-5-1 19,-65 26-19,-3-7 0,-3-10 0,-144 31 0,-141-8 0,424-81 0,54-10 0,1 0 0,-1-1 0,1 1 0,-1 0 0,1 0 0,0 0 0,0-1 0,-1 1 0,1 0 0,0 0 0,0 0 0,0 0 0,0 0 0,0 0 0,0 0 0,0-1 0,0 1 0,0 0 0,0 0 0,0 0 0,1 0 0,-1 0 0,0 0 0,1-1 0,-1 1 0,1 0 0,-1 0 0,1-1 0,-1 1 0,1 0 0,-1 0 0,1-1 0,0 1 0,-1-1 0,1 1 0,0 0 0,-1-1 0,1 0 0,0 1 0,0-1 0,0 1 0,-1-1 0,1 0 0,0 0 0,217 158 0,-184-133 0,288 209 0,251 240 0,-471-379 0,-60-74-352,-37-21-1024</inkml:trace>
  <inkml:trace contextRef="#ctx0" brushRef="#br0" timeOffset="37219.51">1863 15141 10082,'0'0'13658,"0"0"-9599,0 0-2881,0 0-297,0 0-176,0 0-167,7 14-138,24 41-74,-29-54-310,-1 1 1,0-1-1,1 1 0,-1-1 1,1 0-1,-1 0 0,1 1 1,0-1-1,-1-1 1,1 1-1,0 0 0,0 0 1,0 0-1,0-1 0,0 1 1,-1-1-1,1 0 0,0 1 1,0-1-1,0 0 1,0 0-1,0 0 0,0-1 1,0 1-1,1-1-16,7 1 79,397 16 373,-195-15-452,78-7 0,140-38 0,394-94 0,-263 37 0,-84 35 0,4 21 0,360 16 0,-827 29 0,70 12 0,-223-102 0,-138-65-728,141 83-1121</inkml:trace>
  <inkml:trace contextRef="#ctx0" brushRef="#br0" timeOffset="37973.14">14293 7053 24061,'0'0'3662,"0"0"-1704,0 0-1055,0 0-318,49 6-63,436 30 346,-110-29-660,354-39-208,-598 18 0,309-31 0,193 14 0,-561 26-32,-115-8-403,-22-3-1130</inkml:trace>
  <inkml:trace contextRef="#ctx0" brushRef="#br0" timeOffset="39726.41">18514 433 24405,'0'0'4017,"0"0"-2603,0 0-1038,0 0-20,0 0 116,0 0-123,3 5-181,15 22-77,-2 1-1,-1 0 1,-2 1-1,0 0 1,-2 1-1,-1 0 1,2 16-91,-2 24 136,-3 1 0,-3 0 1,-4 56-137,-1-61 20,-8 39-108,24-127-876,130-340-1327,-144 354 2297,1 1 1,0 0-1,1 0 1,-1 0-1,1 1 0,0-1 1,1 1-1,0-1 1,0 1-1,0 0 0,1 1 1,0-1-1,0 1 1,0 0-1,1 0 0,-1 0 1,1 1-1,1 0 1,-1 0-1,0 1 0,1-1 1,0 1-1,-1 1 1,1-1-1,4 0-6,-7 2 39,1 0-1,0 0 1,-1 1-1,1-1 1,0 1 0,-1 0-1,1 0 1,0 0 0,-1 1-1,1-1 1,0 1 0,-1 1-1,1-1 1,-1 0-1,0 1 1,1 0 0,-1 0-1,0 1 1,0-1 0,0 1-1,0-1 1,-1 1 0,1 1-1,-1-1 1,0 0-1,0 1 1,0-1 0,0 1-1,0 0 1,-1 0 0,0 0-1,0 1 1,1 1-39,-2 5 37,-1 0 1,-1-1-1,0 1 1,0 0-1,-1 0 1,0-1-1,-1 1 1,0-1-1,-1 0 1,0 0-1,0 0 0,-1 0 1,-1-1-1,1 0 1,-1 0-1,-1 0 1,0-1-1,0 0 1,-1 0-1,0-1 1,-8 7-38,12-11 1,-32 36 79,-2-2 1,-1-1-1,-2-3 1,-30 19-81,6-15-2580,-8-7-4954,-5-12-6858,75-18 13579,-30 9-3631,25 20 11526,45 38 143,-26-52-5839,59 93 8348,-57-86-9364,-1 1 0,-1 0-1,-1 1 1,-1 0 0,-2 1-1,0-1 1,-1 1-1,-2 1 1,0-1 0,-1 21-370,-2-29 53,0-14-74,0 0 1,-1 1-1,1-1 1,-1 0-1,0 0 1,0 0-1,0 0 0,0 1 1,0-1-1,-1 0 1,1 0-1,-1 0 1,0 0-1,0 0 1,0 0-1,0 0 1,-1 0-1,1 0 1,-1-1-1,1 1 1,-1 0-1,0-1 1,0 1-1,0-1 0,-1 0 1,1 0-1,-1 0 1,1 0-1,-1 0 1,1 0-1,-1-1 1,0 1-1,0-1 1,0 0-1,-1 0 21,-65 6-1473,17-6-3242,51-1 4517,-65 0-16475</inkml:trace>
  <inkml:trace contextRef="#ctx0" brushRef="#br0" timeOffset="40231.54">18015 1810 15643,'0'0'8580,"0"0"-5484,0 0-2237,0 0-99,0 0 107,35 28-149,117 91-236,-138-109-421,-1 0 0,1-1 0,1 0 0,0-1-1,0-1 1,1 0 0,0-1 0,0-1 0,10 2-61,-22-6 12,9 4 9,1-2 0,-1 0 0,1 0-1,-1-1 1,1-1 0,0 0 0,0-1 0,0 0-1,-1-1 1,1-1 0,0 0 0,-1-1-1,1 0 1,-1-1 0,0-1 0,0 0-1,0-1 1,-1 0 0,0-1 0,0 0 0,1-2-21,24-26-9,0-1 0,-3-2 0,-1-1 0,-2-1 0,10-20 9,34-55-436,-5-3-1,-6-3 0,-4-2 0,10-44 437,-29 54-1454,-6-1-1,-4-2 1,-2-14 1454,48-327-490,-75 445 778,0 1-1,0-1 1,1 1-1,1 0 1,0 0-1,0 0 1,1 1-1,1-1 1,0 1-1,0 1 1,1-1-1,0 1 1,0 0-1,4-2-287,-11 10 28,0 0 0,1 0 0,-1 1-1,0-1 1,1 0 0,-1 1 0,1-1 0,-1 0-1,1 1 1,-1-1 0,1 0 0,0 1 0,-1-1-1,1 1 1,0-1 0,-1 1 0,1 0 0,0-1-1,-1 1 1,1-1 0,0 1 0,0 0-1,0 0 1,-1 0 0,1-1 0,0 1 0,0 0-1,0 0 1,0 0 0,-1 0 0,1 0 0,0 1-1,0-1 1,0 0 0,-1 0 0,1 0 0,0 1-1,0-1 1,0 0 0,-1 1 0,1-1-1,0 1 1,-1-1 0,1 1 0,0-1 0,-1 1-1,1-1 1,-1 1 0,1 0 0,-1-1 0,1 1-1,-1 0 1,1-1 0,-1 1 0,0 0 0,1 0-1,-1-1 1,0 1 0,0 0 0,1 0-1,-1 0 1,0 0-28,-10 146 917,-14 30-835,25-169-100,1 1 1,0-1-1,1 0 0,-1 0 1,2 0-1,-1-1 0,1 1 0,0-1 1,0 0-1,1 0 0,0 0 1,1-1-1,-1 1 0,1-1 0,0-1 1,6 5 17,-4-4-4,-1 0 1,-1 1 0,1 0 0,-1 0-1,-1 0 1,1 1 0,-1 0-1,0 0 1,-1 0 0,0 1 0,0-1-1,-1 1 1,0 0 0,1 8 3,-4-1 23,0-1 1,-2 1-1,0-1 1,-1 1-1,0-1 1,-1 0-1,-1 0 1,0 0-1,-1-1 1,-1 0-1,0 0 1,-1-1-1,-1 1 1,0-2-1,0 1 1,-1-2-1,-1 1 1,-3 2-24,-94 111-208,-6-5 1,-5-5 0,-112 82 207,194-167-376,0-1-1,-2-2 1,-1-2-1,-38 18 377,-10-24-2125,39-51-3786,22-36-6684,22-19 6069</inkml:trace>
  <inkml:trace contextRef="#ctx0" brushRef="#br0" timeOffset="40387.11">19247 805 15027,'0'0'584,"176"-11"10243,-76 11-9123,1 0-416,-17 0-448,-21 0-383,-22 6-281,-26 8-176,-15 6-424,-15 19-833,-26-2-703,-6 2-8826</inkml:trace>
  <inkml:trace contextRef="#ctx0" brushRef="#br0" timeOffset="40626.6">19301 1378 11370,'0'0'12731,"-16"31"-9087,-50 100-2516,65-130-1121,-5 9 210,1 0 0,-1 0 1,2 1-1,-1-1 0,1 1 0,1 0 0,0 0 1,1 1-1,0-1 0,1 1 0,-1 7-217,20-40 72,-6 1-92,1 1 0,1 0 0,0 1 0,2 1 0,0 1 0,1 0 0,0 1 0,2 1 0,-1 0 0,2 2 0,0 0 0,0 1 0,1 1 0,0 1 0,8-2 20,-2 6 1,1 1 0,-1 1 0,1 1-1,0 2 1,19 2-1,-43-2 23,0 0-1,0 0 1,0 1 0,-1-1-1,1 1 1,0 0-1,-1 0 1,1 0-1,0 1 1,-1-1 0,0 1-1,1 0 1,-1 0-1,0 0 1,0 0-1,0 0 1,0 1 0,0-1-1,-1 1 1,1 0-1,-1 0 1,1 0-1,-1 0 1,0 0 0,-1 1-1,1-1 1,0 1-1,-1-1 1,0 1-1,0-1 1,0 1 0,0 0-1,0 0 1,-1-1-1,0 1 1,0 0-1,0 0 1,0 0 0,-1 0-24,-2 12 44,-2-1 0,0 0-1,-1 0 1,0-1-1,-1 1 1,0-1 0,-2-1-1,1 0 1,-2 0-1,0 0 1,0-1 0,-1-1-1,-1 0 1,1 0-1,-8 3-42,8-3-1,6-5-81,0-1 1,0 1-1,-1-1 0,0 0 1,0 0-1,0 0 0,-1-1 1,0 0-1,1 0 0,-1-1 1,-1 0-1,1 0 0,0-1 1,-1 0-1,1 0 0,-1-1 1,0 1-1,0-2 0,1 1 1,-1-1-1,-4-1 82,-16-8-2370</inkml:trace>
  <inkml:trace contextRef="#ctx0" brushRef="#br0" timeOffset="40926.41">20677 379 18524,'0'0'10210,"0"0"-8513,0 0-1041,0 0-128,0 0 112,0 0-192,0 153-384,-53-80-64,-19 14 0,-16 12 0,-9 3 0,0-9-240,9-17-464,25-39-432,22-26-609,29-11-5904</inkml:trace>
  <inkml:trace contextRef="#ctx0" brushRef="#br0" timeOffset="41195.15">20542 1006 17844,'0'0'8930,"0"0"-6330,29 180-1111,-29-87-761,0 3-120,-7 0-256,-5-11-136,2-17-216,10-23 0,0-20-160,4-25-240,18 0 80,-1-45 72,26-73-376,-6 8-929,-3-6-1623</inkml:trace>
  <inkml:trace contextRef="#ctx0" brushRef="#br0" timeOffset="41538.7">21132 91 25253,'0'0'3133,"0"0"-1654,0 0-592,0 0-212,0 0-150,0 0-171,27 28-164,82 90-95,-79-56-54,-30-51-43,0 1-1,-1-1 1,0 0-1,-1 1 0,0-1 1,-1 0-1,0 0 1,-1 0-1,0 0 1,-1-1-1,0 0 0,0 0 1,-1 0-1,-6 7 3,-71 94-3,-5-4 0,-45 40 3,99-103-40,38-44-206,139-88-517,-135 83 707,6-6-58,1 1 0,0 0-1,1 2 1,0-1 0,0 2 0,1 0 0,0 1 0,0 1-1,1 1 1,-1 0 0,17-1 114,-32 5 19,1 0 0,-1 0-1,0 1 1,1-1 0,-1 1 0,0-1-1,0 1 1,0 0 0,1 0-1,-1 0 1,0 0 0,0 0 0,0 0-1,0 1 1,-1-1 0,1 1 0,0-1-1,0 1 1,-1-1 0,1 1-1,-1 0 1,0 0 0,1 0 0,-1 0-1,0 0 1,0 0 0,0 0 0,-1 1-1,1-1 1,0 0 0,-1 0 0,1 1-19,4 86 817,-5-67-664,-3 14-23,-2-1 1,-1 1 0,-2-1-1,-1 0 1,-2-1 0,-1 0-1,-11 22-130,-9 25 50,28-69-65,1-7-2,1 1-1,0-1 1,0 1 0,0-1 0,0 1 0,1 0 0,0 0 0,1-1 0,-1 1 0,1 0 0,0 0 0,0 0 0,1 2 17,7-6-298,80-21-394,-84 17 695,0-1 0,1 1 1,-1 0-1,1 0 0,-1 0 0,1 1 1,0 0-1,0 0 0,0 0 0,0 0 0,-1 1 1,1 0-1,0 0 0,0 0 0,0 1 0,0-1 1,0 1-1,0 1 0,0-1 0,-1 0 0,1 1 1,-1 0-1,1 0 0,-1 1 0,0-1 0,1 1 1,-1 0-1,-1 0 0,1 0 0,0 0 0,-1 1 1,1 0-1,-1-1 0,0 1 0,-1 0 1,1 1-1,-1-1 0,1 0 0,-1 1 0,0 0 1,-1-1-1,1 1-3,7 132 962,-10-93-828,11-74-957,2-3-666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0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410 200 5833,'0'0'6539,"-24"-21"-6344,-77-68 22,94 83-176,0 1 1,0 0-1,0 0 0,0 1 1,-1-1-1,0 2 0,-9-4 1,11 5-4,-1 1 1,1 0-1,0 1 1,0 0-1,0-1 1,-8 2-1,1 0 10,9-1-37,-1 1 0,1 0 1,-1 0-1,1 0 0,-1 0 0,1 1 0,0-1 0,-1 1 0,1 0 0,0 0 0,0 1 1,0-1-1,-5 6 0,3-2-2,0 0 0,0 0 1,1 1-1,-1 0 0,1 0 1,-7 15-1,5-8-2,1 1 1,0 1-1,1-1 0,1 1 0,0 0 0,2 0 1,-2 20-1,2-18 25,1-10-25,1-1 1,0 0-1,0 1 0,1 12 1,0-19-9,-1 1 1,0-1 0,1 0 0,-1 1-1,1-1 1,-1 0 0,1 0 0,-1 1-1,1-1 1,0 0 0,0 0 0,0 0 0,0 0-1,-1 0 1,1 0 0,0 0 0,1 0-1,-1 0 1,0-1 0,0 1 0,0 0-1,0-1 1,1 1 0,-1-1 0,0 1-1,1-1 1,-1 0 0,0 1 0,1-1 0,1 0-1,2 0 11,-1 0-1,1 0 1,0-1 0,0 1-1,0-1 1,-1-1-1,1 1 1,0-1 0,-1 1-1,1-1 1,-1 0-1,0-1 1,0 1 0,0-1-1,0 0 1,4-4-1,7-7-52,0 0 0,19-28-1,-15 19-157,86-101-1602,-100 119 1764,-5 4 38,1 0-1,0 0 1,-1 0-1,1 0 0,0 0 1,0 0-1,0 0 1,0 0-1,0 0 0,0 1 1,0-1-1,0 0 1,0 1-1,0-1 0,0 1 1,1-1-1,-1 1 0,2-1 1,-1 22 149,-2-5 20,2 68 436,-1-76-585,0 1 0,1-1-1,0 1 1,0-1 0,1 0 0,0 0 0,6 12 0,-8-18-59,0-1 0,-1 1 0,1-1 0,0 0 1,0 0-1,0 1 0,0-1 0,1 0 0,-1 0 1,0 0-1,0 0 0,1 0 0,-1-1 0,0 1 0,1 0 1,-1-1-1,1 1 0,-1-1 0,1 1 0,-1-1 0,4 1 1,-3-1-62,1 0-1,-1-1 1,1 1 0,-1-1 0,1 1 0,-1-1 0,1 0 0,-1 0 0,0 0 0,1 0 0,-1-1-1,3-1 1,2-3-213,1 0 0,-1-1 0,-1 0-1,1 0 1,-1 0 0,6-10-1,65-121-2110,-20 31 2021,-55 104 369,5-7 587,-6 10-511,-1 1 0,0-1 0,1 0 0,-1 0 0,0 1 0,1-1 0,-1 0 0,0 1 0,0-1 0,0 1 0,1-1 0,-1 0 1,0 1-1,0-1 0,0 1 0,0-1 0,0 0 0,1 1 0,-1-1 0,0 1 0,0-1 0,0 1 0,0-1 0,0 0 0,0 1 0,-1-1 0,1 1 0,0-1 0,0 1 0,0-1 1,0 1-1,-4 347 7432,4-350-7453,-1-10-37,1 0 0,1 0 0,0 0 1,0 0-1,1 0 0,1 0 0,0 0 0,8-19 0,0 8-327,1 0 1,2 0-1,0 1 0,1 1 0,1 1 1,2 0-1,21-20 0,-33 35 310,-1 2 0,0-1 0,1 1 0,11-6 0,-16 9 44,-1-1 1,1 1-1,0-1 1,0 1-1,0-1 1,0 1-1,0 0 1,0-1-1,0 1 1,0 0-1,-1 0 1,1 0-1,0 0 1,0 0-1,0 0 1,0 0-1,0 0 0,0 0 1,0 0-1,0 1 1,0-1-1,0 0 1,0 1-1,0-1 1,-1 0-1,1 1 1,0-1-1,0 1 1,0 0-1,-1-1 1,1 1-1,0 0 1,-1-1-1,1 1 1,0 0-1,-1 0 1,1-1-1,-1 1 1,1 0-1,-1 0 1,0 0-1,1 0 1,-1 0-1,1 1 1,2 24 464,-1 1 1,-2 0 0,-2 30-1,0 1 63,1-42-453,0 0 117,4-16-102,2-8-24,1-1-165,1-1 1,0 1-1,0 1 1,0-1-1,14-10 1,-17 15-9,0 1 0,0 0 0,1 0 1,0 0-1,-1 0 0,1 1 0,0-1 1,0 1-1,0 1 0,0-1 0,1 1 1,-1 0-1,10-1 0,-15 2 93,1 1-1,0-1 0,-1 0 1,1 1-1,-1-1 0,1 1 0,-1-1 1,1 1-1,-1-1 0,1 1 1,-1-1-1,1 1 0,-1-1 1,0 1-1,1 0 0,-1-1 1,0 1-1,1 0 0,-1-1 1,0 1-1,0 0 0,0-1 1,0 1-1,1 0 0,-1 0 1,0-1-1,0 1 0,-1 0 1,1 0-1,0 30-41,0-23 25,-6 38-116,1-28-2646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0.4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 6825,'0'0'7762,"232"-30"-7554,-150 15-208,4 3-48,10 0-1680,-21 6-2465,-15 0-1496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0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0 5753,'0'0'10012,"-28"46"-9148,-14 24-333,-32 75 1,63-116-303,1 1-1,2 0 1,0 0 0,-5 57 0,-66 621 2687,45 17-2749,33-709-857,-2-14-442,-8-29-888,-6-30-2791,-1-13-1558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1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4737,'0'0'7698,"196"-42"-6610,-103 30-696,7 3-392,32 6-624,-29 0-2993,-17 3-1016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1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196 233 6705,'0'0'6431,"-22"-29"-5580,-66-90-427,57 69-217,31 48-175,-1 1 0,0-1-1,1 0 1,-1 1-1,0-1 1,0 1 0,0 0-1,0-1 1,0 1-1,0 0 1,0-1 0,-1 1-1,1 0 1,-1 0-1,1 0 1,0 0 0,-1 0-1,1 0 1,-1 1-1,-3-2 1,4 2-27,1 0 0,-1 0 0,0 0 0,0 0 0,1 0 0,-1 0-1,0 0 1,1 1 0,-1-1 0,0 0 0,1 0 0,-1 1 0,0-1 0,1 0 0,-1 1 0,0-1 0,1 1 0,-1-1 0,1 1 0,-1-1-1,1 1 1,-1-1 0,1 1 0,-1 0 0,1-1 0,0 1 0,-1 0 0,1-1 0,0 1 0,-1 0 0,1-1 0,0 1 0,0 0 0,0-1-1,0 1 1,0 1 0,-6 33-20,6-28 35,-4 43-4,5 79 1,-1-125-71,0 0 0,0 0-1,1-1 1,0 1 0,-1 0 0,1 0-1,1 0 1,-1-1 0,0 1 0,1 0-1,0-1 1,0 1 0,0-1 0,0 0 0,1 0-1,-1 0 1,1 0 0,0 0 0,-1 0-1,2-1 1,3 4 0,0-3-213,-1 0 0,1-1 0,0 0 0,0 0 0,0 0 0,0-1 0,1 0 0,-1 0 0,0-1 0,13 0 0,-11-2 40,-1 1 0,1-1 0,-1 0 0,1-1 0,-1 0 0,0 0 0,0-1 0,0 0 0,-1 0 0,1-1 0,-1 0 0,0 0 0,-1-1 0,1 0 1,-1 0-1,10-13 0,8-11-221,-2-1 1,27-49 0,-29 40 411,-17 30 167,1 1 0,1 1 0,0-1 0,0 0 0,0 1 0,9-9 1,-14 17-99,1-1 0,-1 1 0,0-1 0,1 1 1,-1 0-1,0-1 0,1 1 0,-1 0 1,1-1-1,-1 1 0,1 0 0,-1 0 1,0-1-1,1 1 0,-1 0 0,1 0 0,-1 0 1,1 0-1,-1-1 0,1 1 0,-1 0 1,1 0-1,-1 0 0,1 0 0,0 0 1,-1 0-1,1 1 0,-1-1 0,1 0 1,-1 0-1,1 0 0,-1 0 0,0 1 0,1-1 1,-1 0-1,1 0 0,-1 1 0,1-1 1,-1 0-1,1 1 0,9 20 949,18 86 1034,-18-67-1377,19 57 1,-28-95-596,0 0 0,-1 0 0,1-1 0,0 1 0,0 0 0,0-1-1,0 1 1,1-1 0,-1 1 0,0-1 0,2 2 0,-2-3-16,0 1 0,0-1 0,-1 0 0,1 0 0,0 0 0,-1 0 0,1 1 0,0-1 0,0 0 0,-1 0 0,1 0 0,0-1 0,-1 1 0,1 0 0,0 0 0,0 0 0,-1 0 0,1-1 0,0 1 0,-1 0 0,1-1 0,0 1 0,-1 0 0,1-1 0,-1 1 0,1-1 0,-1 1 0,1-1 0,-1 1 0,1-1 0,-1 0 0,1 1 0,-1-1 0,0 1 0,1-2 0,9-13 107,-1-1 0,0 0 0,9-26 0,3-6-201,-6 16-105,-5 11-195,0 1 1,23-34-1,-32 52 298,0 1 1,1-1 0,-1 1 0,0-1 0,1 1 0,-1 0-1,1 0 1,-1-1 0,1 1 0,0 0 0,-1 0 0,1 1 0,0-1-1,0 0 1,0 0 0,-1 1 0,1 0 0,0-1 0,0 1 0,0 0-1,0 0 1,0 0 0,0 0 0,0 0 0,3 1 0,-1 0-322,0 0 1,0 0-1,0 1 1,-1 0 0,1 0-1,-1 0 1,1 0-1,-1 0 1,0 1 0,0-1-1,3 4 1,20 21-5271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1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249 900 6857,'0'0'6082,"-16"-30"-5813,-48-95-234,55 107-41,5 9-22,-1 0 1,0 0-1,0 0 0,-9-10 0,12 18 23,1-1-1,0 1 0,-1 1 0,1-1 1,-1 0-1,1 0 0,-1 0 1,1 1-1,-1-1 0,1 1 0,-1-1 1,0 1-1,1 0 0,-1-1 0,0 1 1,1 0-1,-1 0 0,0 0 1,1 1-1,-1-1 0,0 0 0,-2 1 1,1 0 4,0 0 0,1 0 0,-1 1 1,1-1-1,-1 0 0,1 1 0,-1 0 1,1-1-1,0 1 0,0 0 0,0 0 0,0 0 1,0 0-1,1 1 0,-1-1 0,0 0 0,1 1 1,-2 3-1,-19 54 69,20-52-51,-5 16 30,2 0-1,1 0 1,1 0-1,2 1 1,0-1-1,4 41 1,-3-63-56,1 1 0,0-1 0,-1 0 0,1 1 0,0-1 0,0 0 0,1 0 0,-1 0 0,0 0 1,1 0-1,-1 0 0,1 0 0,0-1 0,-1 1 0,1-1 0,0 1 0,0-1 0,0 1 0,0-1 0,0 0 0,1 0 0,-1 0 0,0 0 0,0-1 1,1 1-1,-1 0 0,1-1 0,-1 0 0,0 0 0,1 1 0,-1-1 0,1-1 0,-1 1 0,0 0 0,1 0 0,-1-1 0,0 0 0,1 1 0,-1-1 1,0 0-1,0 0 0,4-2 0,-1-1 5,1 0 1,-1 0-1,-1-1 1,1 1-1,-1-1 1,1 0-1,-1 0 1,6-11-1,25-53-510,-29 56 292,35-77-2476,53-173 1,-76 197 2288,-4-2 0,-2 1 1,4-100-1,-14 42 1524,-3 90 1531,-6 177 1053,-41 224 1,41-325-3176,-94 475 2510,24-176-5004,45-205-730,12-47-4063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2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1 763 5569,'0'0'8537,"66"-15"-6829,626-161 2369,1972-325 2184,-2331 462-6496,606 8-1,-879 34-1066,0 3 0,74 17 0,29 19-7685,-85-22 1024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3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0 178 7946,'0'0'10250,"193"0"-9106,-72-18-400,18-6-232,1 0-88,-8-3-207,-11 3-193,-21 3-24,-22 6-385,-21 3-1439,-7 9-1753,-18 0-1112,-14-3-112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3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5785,'0'0'6834,"32"14"-5097,107 44-266,99 35 1418,-235-91-2857,1-1 1,0 1-1,-1 0 0,1 0 1,-1 1-1,0-1 1,0 1-1,0 0 0,0-1 1,4 7-1,-6-8-30,0 1-1,0-1 1,0 1 0,-1 0-1,1 0 1,-1 0-1,1-1 1,-1 1 0,0 0-1,1 0 1,-1 0 0,0 0-1,0 0 1,0 0 0,-1-1-1,1 1 1,0 0-1,-1 0 1,1 0 0,-1 0-1,0-1 1,1 1 0,-1 0-1,0-1 1,0 1-1,-2 2 1,-6 7-26,-1 0 1,-1 0-1,0-1 1,-23 16-1,12-9-159,-34 28-3243,-54 56 0,91-79-1552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3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499 93 6305,'0'0'8462,"-38"-18"-7296,-12-6-832,-64-20 0,110 43-311,0 0 0,1-1 0,-1 2 0,0-1-1,0 0 1,0 1 0,1-1 0,-1 1 0,0 0 0,0 1 0,0-1 0,0 1 0,0-1 0,1 1 0,-1 0-1,0 1 1,1-1 0,-1 1 0,0-1 0,1 1 0,-6 4 0,-10 8 101,0 0 1,0 2 0,1 0-1,1 1 1,1 0-1,1 2 1,-15 20-1,23-28-125,0 1 1,1-1-1,0 1 1,0 1-1,1-1 0,1 1 1,0 0-1,1-1 1,1 2-1,-1-1 0,2 0 1,0 0-1,1 1 0,1 18 1,1-26-21,-1 0 0,1 1 0,0-1 0,0 0 0,1-1 0,0 1 0,0 0 0,0-1 0,0 0 0,1 1 0,0-1 0,0-1 0,1 1 0,6 5 0,8 6-92,1-2 0,31 18 0,-20-13-77,-11-6 123,-1-2 24,-2 0 0,1 1 0,29 28 0,-43-36 42,-1 0-1,1 0 0,-1 1 1,1-1-1,-1 1 0,-1 0 1,1 0-1,-1 0 0,0 0 1,0 0-1,0 0 0,-1 1 1,1-1-1,-1 1 0,-1-1 1,1 1-1,-1-1 0,0 1 1,0-1-1,-1 7 0,-1-7 17,0 0 0,0 0 0,0 0 1,0-1-1,-1 1 0,1 0 0,-1-1 0,0 0 0,-1 1 0,1-1 0,-1-1 0,0 1 0,0 0 0,0-1 0,-9 6 0,-9 4-64,-46 22-1,56-29-8,-59 23-977,65-27 753,-1 0 1,-1 0-1,1-1 1,0 0-1,0 0 1,0 0-1,-1-1 1,-7-1 0,13 1 159,1-1 1,0 1-1,0 0 1,-1 0 0,1-1-1,0 1 1,0-1-1,0 1 1,-1-1 0,1 0-1,0 1 1,0-1 0,0 0-1,0 0 1,0 0-1,0 0 1,1 0 0,-1 0-1,0 0 1,0 0-1,1 0 1,-2-1 0,-4-29-3318,5-15-1475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17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28534,'0'0'1975,"0"0"-1395,0 0-353,0 0 173,0 0 24,-5 25-193,-14 84-148,16-92-48,1 0 1,1 0 0,0 0-1,1 1 1,1-1 0,1 0-1,0 1 1,2 5-36,3 14 16,25 242-10,-12 2 0,-12 8-6,-5 692 0,-31-419 0,-34 86 0,58-604 19,3-30-25,0-59-104,-9-275-2368,-1 136-1332</inkml:trace>
  <inkml:trace contextRef="#ctx0" brushRef="#br0" timeOffset="329.94">205 1189 25573,'0'0'3671,"0"0"-2394,-15 29-777,8-14-436,-11 18 88,2 1 0,1 1 0,2 1 0,2 0 0,-4 19-152,-25 161 394,-6 136-394,41-222-484,5-129 481,0-1-15,0 1 0,-1-1 1,1 1-1,-1 0 0,1-1 0,0 1 1,0-1-1,-1 1 0,1 0 1,0 0-1,0-1 0,0 1 0,0 0 1,0-1-1,0 1 0,0 0 1,0-1-1,0 1 0,0 0 0,0-1 1,0 1-1,0 0 0,1-1 0,-1 1 1,0 0-1,1-1 0,-1 1 1,0 0-1,1-1 0,-1 1 0,1-1 1,-1 1-1,1-1 0,-1 1 1,1-1-1,-1 1 0,1-1 0,-1 1 1,1-1-1,-1 0 0,1 1 0,0-1 1,-1 0-1,1 0 0,0 0 1,-1 1-1,1-1 0,0 0 0,0 0 1,-1 0-1,1 0 0,0 0 1,-1 0-1,1 0 0,0 0 0,-1 0 1,1-1-1,0 1 0,-1 0 0,1 0 1,0-1-1,-1 1 0,1 0 1,0-1-1,-1 1 18,7-5-135,0 1 0,0-1 0,-1-1 1,0 1-1,0-1 0,0 0 0,-1-1 1,0 1-1,0-1 0,-1 0 0,0 0 0,1-3 135,6-7-335,29-48-1446,-3 5-1753,3 1 0,2 2 0,8-5 3534,20-5 1390,10 12 5757,-33 33-6446,0 2-1,2 2 0,0 2 1,0 3-1,1 1 0,1 3 1,0 2-1,20 1-700,62 3 125,-130 3-157,0-1 0,0 0 1,0 0-1,0 0 0,0-1 0,-1 1 0,1-1 0,0 1 0,-1-1 1,1 0-1,-1 0 0,0 0 0,0 0 0,0-1 0,0 1 0,0 0 1,0-1-1,0 0 0,-1 1 0,1-1 0,-1 0 0,0 0 0,0 1 1,0-2 31,5-7-225,24-51-4258,4-14-12196</inkml:trace>
  <inkml:trace contextRef="#ctx0" brushRef="#br0" timeOffset="973.53">1547 438 29966,'0'0'1075,"0"0"-525,0 0-103,-4 34-31,-14 226-108,40 614-934,-21-752-370,-1-122 977,0-1 0,1 1-1,-1-1 1,0 1 0,0 0 0,0-1-1,1 1 1,-1-1 0,0 1 0,0 0-1,1-1 1,-1 1 0,0 0 0,1 0 0,-1-1-1,1 1 1,-1 0 0,0 0 0,1-1-1,-1 1 1,1 0 0,-1 0 0,0 0 0,1 0-1,-1 0 1,1 0 0,-1-1 0,1 1-1,-1 0 1,1 0 0,-1 0 0,0 1-1,1-1 1,-1 0 0,1 0 0,-1 0 0,1 0-1,-1 0 1,0 0 0,1 1 0,-1-1-1,1 0 1,-1 0 0,0 1 0,1-1 0,-1 0-1,0 0 1,1 1 0,-1-1 0,0 0-1,0 1 1,1-1 0,-1 1 0,0-1-1,0 1 20,45-205-1336,25-179-1403,-67 367 2897,1 1-1,1 0 1,1 0-1,0 0 1,0 1 0,2 0-1,-1 0 1,2 1 0,0 0-1,10-11-157,-14 19 110,0 0 0,1 0-1,-1 1 1,1 0 0,0 0 0,1 0-1,-1 1 1,0-1 0,1 2-1,0-1 1,0 1 0,0 0-1,0 0 1,0 1 0,0 0 0,1 0-1,-1 0 1,0 1 0,0 1-1,1-1 1,-1 1 0,0 0-1,3 1-109,-3 0 62,0 0-1,-1 1 1,1-1-1,-1 1 1,1 1-1,-1-1 1,0 1-1,0 0 1,0 0-1,-1 1 1,0 0-1,0 0 1,0 0-1,0 1 1,-1-1-1,0 1 1,0 0-1,0 0 1,-1 0-1,0 1 1,0-1-1,-1 1 1,1 3-62,4 14 114,-1 0-1,-1 1 1,-1-1 0,-1 1-1,-1 0 1,-1 2-114,1 24 45,-3 0 1,-1 0-1,-3 0 0,-2-1 1,-3 1-1,-5 14-45,-4 1 4,-2 0 0,-3-2-1,-2 0 1,-4-2 0,-2-1 0,-3-2 0,-2-1 0,-6 2-4,38-53 4,0-1 1,0 0-1,-1 1 1,0-2-1,0 1 1,-1-1-1,1 0 1,-1 0-1,0-1 0,0 0 1,-6 3-5,12-7-2,0 0-1,0 0 1,0 0 0,0 1 0,0-1 0,1 0-1,-1 0 1,0 0 0,0 0 0,0-1-1,0 1 1,0 0 0,0 0 0,1 0-1,-1-1 1,0 1 0,0 0 0,0-1 0,1 1-1,-1-1 1,0 1 0,0-1 0,1 1-1,-1-1 1,0 0 0,1 1 0,-1-1-1,1 0 1,-1 1 0,1-1 0,-1 0-1,1 0 1,0 0 0,-1 1 0,1-1 0,0 0-1,-1 0 1,1 0 0,0 0 0,0 0-1,0 1 1,0-1 0,0 0 0,0 0-1,0 0 1,0 0 0,0 0 0,0 0-1,1 0 1,-1 1 0,0-1 0,1 0 0,-1 0-1,1 0 3,-1-3-14,2-22-62,1 1 1,2 0-1,1 0 0,0 1 0,2 0 0,1 0 0,1 0 0,1 1 1,1 1-1,0 0 0,2 0 0,1 2 0,0-1 0,2 2 0,0 0 1,1 1-1,5-2 76,-13 10-8,0 1 0,0 0 0,1 1 0,1 0 1,-1 1-1,1 0 0,1 1 0,-1 0 0,1 1 0,0 0 1,0 1-1,0 0 0,1 1 0,-1 1 0,7 0 8,-14 1 11,0 1 0,-1 1 0,1-1 0,0 1-1,-1 0 1,1 0 0,-1 1 0,1 0 0,-1 0-1,0 0 1,1 0 0,-1 1 0,0 0 0,-1 0-1,1 0 1,-1 1 0,1-1 0,-1 1 0,0 0-1,0 1 1,0-1 0,-1 0 0,0 1 0,0 0-1,2 4-9,5 10 61,-1 0 1,-1 1-1,-1 0 1,-1 0-1,-1 0 1,2 14-63,4 47 198,-3 0 0,-4 0 0,-5 53-198,0-52 237,1-75-194,8-18 82,84-217-37,221-454-564,-225 488-333,-31 42-966</inkml:trace>
  <inkml:trace contextRef="#ctx0" brushRef="#br0" timeOffset="1300.05">2682 303 29398,'0'0'1254,"0"0"-886,0 0-232,31 1 101,98 3-17,-27-27-109,-87 16-116,29-17-193,-42 22 122,-9 4 82,0 1-1,0-1 0,0 2 0,0-1 0,0 1 0,1-1 0,-1 2 0,1-1 1,0 1-1,1 0 0,-1 0 0,1 1 0,0-1 0,0 1 0,1 0 1,-1 1-1,2-1 0,-1 1 0,1 0 0,-1 0 0,2 0 0,-1 0 1,1 0-1,0 1 0,1-1 0,0 0 0,0 4-5,-21 80 199,4 1 0,-2 58-199,20-145 5,-35 296 212,-146 1559 346,171-1683-796,13-232-139,28-244-1877,-21 127-1674</inkml:trace>
  <inkml:trace contextRef="#ctx0" brushRef="#br0" timeOffset="1816.27">3059 1023 25822,'0'0'3099,"26"-15"-2064,180-96 8,-182 98-1142,0-2 1,-1-1 0,0-1 0,-1-1 0,-1-1 0,-1 0 0,0-2-1,-2 0 1,-1-1 0,8-14 98,1-43-5278,-35 69 2085,-15 15 4056,16 1-267,0 0 0,0 0 1,1 1-1,0-1 0,0 1 0,1 1 1,0 0-1,0 0 0,1 0 0,0 0 1,-2 5-597,-29 61 692,3 1-1,3 1 1,4 1 0,3 2 0,0 18-692,-15 45 217,-20 61-155,-9-2-1,-60 118-61,0-102-156,116-208 143,17-41-34,18-15 12,2 1 0,2 1 0,2 2 0,31-36 35,12-6-53,5 3 1,2 3 0,5 4-1,2 4 1,3 3-1,86-47 53,-162 107 2,12-10 5,-1 2 0,2 1 1,0 2-1,1 0 0,0 2 1,27-7-8,-53 18 11,0 0 1,0 0 0,0 0 0,0 1 0,-1-1 0,1 1 0,0 0 0,0-1 0,-1 1 0,1 0 0,0 0 0,-1 0 0,1 0 0,-1 0 0,1 1 0,-1-1 0,1 0 0,-1 1 0,0-1 0,0 1 0,0-1 0,0 1 0,0 0 0,0-1 0,0 1 0,0 0 0,-1 0 0,1 0 0,-1-1 0,1 1-1,-1 0 1,0 0 0,0 0 0,0 0 0,0 0 0,0 0 0,0 0 0,0-1 0,-1 1 0,1 0 0,0 0 0,-1 0 0,0 0 0,0-1 0,1 1 0,-1 0 0,0-1 0,0 1 0,0 0-12,0 1-4,-6 27 11,-1-1-1,-2 0 0,-1-1 0,-1 0 1,-2-1-1,0-1 0,-13 17-6,12-17-1,-22 42 1,-4-2 0,-2-1 0,-4-2 0,-38 39 0,82-98-4,0 0 0,0 0 0,-1-1 0,0 1 0,1-1 0,-1 0 0,0 0 1,0-1-1,-1 1 0,1-1 0,-1 0 0,1 0 0,-1 0 0,1 0 0,-1-1 0,0 0 0,0 0 0,0 0 0,-1-1 4,3-1-55,0 0-1,0-1 1,0 0 0,0 1-1,0-1 1,0 0-1,1 0 1,-1 0-1,1-1 1,0 1 0,0-1-1,-1 1 1,2-1-1,-1 0 1,0 0-1,0 0 1,1 0 0,0 0-1,-1 0 1,1 0-1,0 0 1,1 0-1,-1-1 1,1 1-1,-1 0 1,1-1 0,0 1-1,0 0 1,0-1-1,1-2 56,-7-90-3218,6-14-6836,0 76 5741,0-75-2306</inkml:trace>
  <inkml:trace contextRef="#ctx0" brushRef="#br0" timeOffset="2071.25">3585 1505 8002,'0'0'21396,"0"0"-19787,-56 209-945,12-107-32,0 5-192,0 3-416,7 14-24,11-28-256,8-31-1616</inkml:trace>
  <inkml:trace contextRef="#ctx0" brushRef="#br0" timeOffset="2072.25">4156 2098 30879,'0'0'1120,"0"0"-504,0 0-464,207 155-152,-154-118 0,-12 2 0,-13-8-976,-18-5-1761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4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7986,'0'0'6230,"31"2"-4849,1 0-1133,159 16 393,-157-15-648,63 11 39,-86-12-142,0 1 1,0 0-1,-1 0 0,1 1 1,-1 1-1,13 7 0,-22-12 77,0 1-1,0-1 0,0 1 0,0 0 0,0-1 1,0 1-1,0 0 0,0 0 0,0 0 0,0 0 1,0-1-1,0 1 0,-1 0 0,1 1 1,0-1-1,-1 0 0,1 0 0,-1 0 0,1 0 1,-1 0-1,0 1 0,0-1 0,1 0 0,-1 0 1,0 0-1,0 1 0,0-1 0,0 0 1,0 0-1,0 1 0,-1-1 0,1 0 0,0 0 1,-1 0-1,1 1 0,0-1 0,-1 0 0,0 0 1,1 0-1,-1 0 0,0 0 0,-1 2 1,-2 2 10,-1-1 0,0 1 0,1-1 0,-1 0 1,-1-1-1,1 1 0,-7 2 0,-43 22-694,-77 27-1,100-44-997,-1-2 1,-34 6 0,25-11-1879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4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6369,'0'0'4881,"0"181"-3152,-14-88 591,3 7 121,4-4-953,3 0-576,-3-6-544,4-11-240,-1-10-128,4-18-344,0-18-680,0-18-1072,22-42-3610,13-24 921,1-6-1896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4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6465,'0'0'8277,"39"17"-7765,126 53-473,-152-64-407,1-1 0,0 0 0,0-1 0,0 0 1,0-2-1,1 1 0,0-2 0,28 0 1,-20-1-2178,-28 1 769,3-1 1667,-1 0-1,1 0 1,0 0-1,0 0 1,0-1-1,1 1 0,-1-1 1,-3 0-1,-4-1-29,-6-1 73,-8 0 87,0 0 1,-23 1 0,40 2 52,0 0 0,0 0 0,0 1 0,0 0 0,0 0 0,1 1 0,-1-1 0,0 1-1,1 1 1,0-1 0,-1 1 0,1 0 0,-7 5 0,4-1 96,1 1 0,0 0 0,0 0 1,1 1-1,0 0 0,0 0 0,1 0 0,0 1 1,-6 18-1,0 8 593,-11 56 1,4 14 566,-7 178 1,26 113-774,-1-381-829,1-1 0,1 0-1,4 20 1,-1-28-2337,-2-17 898,0-19-810,-3-17-2343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5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5521,'0'0'5321,"196"3"-5321,-74 6-1136,-23-3-1721,-9-6-1583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5.3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446 0 288,'0'0'13399,"-9"26"-11953,-112 278 2437,-26-31-2155,-9 20-4555,154-288 2833,-8 17-2968,27-66-10079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5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4073,'0'0'7073,"29"172"-4832,-11-85 663,7 7-463,3 2-921,-3-3-952,-4-2-416,-6-7-152,-12-9-736,-3-15-952,0-11-1473,-28-19-479,-4-18-2450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5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9362,'0'0'4409,"217"45"-4353,-110-24-56,-10-3-4721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3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0 253 7610,'0'0'5625,"211"-12"-3817,49 9 833,125-15-521,76-18-591,24-15-545,-36-3-240,-67 11 216,-47 16-456,-57 18-504,-71 9-456,-39 0-1400,-61 18-2985,-50-3-4097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0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1634 725 2921,'0'0'2281,"-5"-26"-1034,-19-84-341,22 105-862,0 0 0,1 0-1,-1 0 1,-1 1 0,1-1 0,-1 1 0,0-1 0,0 1-1,0 0 1,-1 0 0,1 0 0,-1 1 0,0-1 0,0 1-1,0 0 1,0 0 0,-1 0 0,-5-2 0,-3-3 78,-6-4 22,0 2 1,0 0 0,-1 1-1,0 1 1,-1 1-1,1 0 1,-1 2 0,-1 1-1,1 0 1,0 1-1,-1 2 1,0 0 0,1 1-1,-1 1 1,0 2-1,1 0 1,-1 1 0,1 1-1,0 0 1,-32 15-1,-19 15 198,1 4 0,-95 67 0,-115 119 405,227-175-585,2 1-1,3 3 1,1 1 0,-49 79-1,73-98-78,3 2 0,1 0-1,1 1 1,3 1 0,1 1-1,2 0 1,2 1-1,-9 66 1,13-15 387,11 170-1,-3-240-369,1 0-1,1 0 1,1 0 0,1 0 0,1-1-1,2 0 1,16 36 0,-16-43-48,1-1 1,0-1-1,1 0 1,0 0-1,2-1 1,-1 0-1,1-1 1,1 0-1,0-1 1,0-1-1,1 0 1,16 8-1,8 1 9,0-2 0,0-1 0,57 14 0,-7-10 35,1-3 0,1-5-1,159 1 1,-115-16 51,260-41 1,-256 16-86,238-83 1,110-95-81,-188 44-277,-223 114-303,119-100 0,-174 133 456,-2-2 1,0 0 0,-2-1 0,0-1 0,-1-1-1,-1 0 1,0-1 0,-2 0 0,-1-1-1,-1 0 1,0-1 0,-2 0 0,-1-1 0,-1 1-1,-1-1 1,3-42 0,-6 34 127,-1 1 0,-2 0 1,-1 0-1,-2 0 0,-1 0 0,-1 0 1,-13-37-1,4 27 27,-2 1 1,-2 0-1,-1 2 1,-47-67-1,19 40 12,-3 2 0,-2 3-1,-3 2 1,-3 2 0,-2 3-1,-116-79 1,116 95-40,-1 2-1,-2 3 1,-2 3-1,0 3 1,-2 2 0,-1 4-1,-139-25 1,134 36-11,-2 4 1,1 2 0,0 4-1,-76 10 1,95-3-34,1 3 1,0 2 0,1 3-1,1 2 1,0 2-1,-52 28 1,27-6-847,3 3 1,2 4-1,-119 101 0,62-24-3213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1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7009,'0'0'1153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19:4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1070 8122,'0'0'0</inkml:trace>
  <inkml:trace contextRef="#ctx0" brushRef="#br0" timeOffset="454.61">1466 838 27422,'0'0'2491,"0"0"-1625,0 0-506,0 0 136,0 0 116,0 0-179,-6-7-347,-32-47-85,15 20-1,-2 1 0,-1 0 0,-1 2 0,-25-21 0,37 39 0,0 2 0,-1-1 0,-1 2 0,0 0 0,0 2 0,-1-1 0,0 2 0,0 0 0,0 2 0,-1 0 0,0 0 0,0 2 0,-1 1 0,1 0 0,-10 1 0,16 1 0,-1 1 0,0 1 0,1 0 0,-1 0 0,1 1 0,0 1 0,0 0 0,0 1 0,1 1 0,-1 0 0,1 0 0,1 1 0,-1 1 0,1 0 0,0 0 0,1 1 0,-7 8 0,-138 152 0,-17 93 0,107-145 0,5 2 0,6 3 0,5 3 0,5 1 0,6 2 0,5 2 0,7 1 0,4 1 0,0 86 0,18 43 0,3-223 0,1 0 0,2 0 0,2-1 0,2 1 0,1-1 0,1 0 0,2 0 0,2-1 0,-7-25 0,1 0 0,0 0 0,0 0 0,1-1 0,1 0 0,-1 0 0,2-1 0,-1 0 0,1 0 0,1-1 0,-1-1 0,1 1 0,1-1 0,-1-1 0,1 0 0,0 0 0,1-1 0,-1-1 0,1 0 0,0-1 0,0 0 0,0 0 0,1-1 0,10 0 0,152 3 0,52-30 0,-136 0-18,-1-4 0,-2-3-1,-2-5 1,-1-3 0,-2-4 0,64-45 18,-15 0-783,-36 11-1054</inkml:trace>
  <inkml:trace contextRef="#ctx0" brushRef="#br0" timeOffset="1112.32">2463 2010 29942,'0'0'1047,"0"0"-656,0 23-36,-20 269 676,5-198-1031,-4 0 0,-4-2 0,-3 0 1,-5-2-1,-7 5 0,10-47 0,24-57 0,4 5 0,-1-15 0,1 0 0,2-1 0,-1 1 0,2 0 0,1 0 0,0 1 0,2-2 0,26-53-28,3 2 0,4 2 0,2 1 0,3 2 0,4 2 0,1 2 0,4 2 0,24-19 28,-4 6 3,62-55 218,-133 133-258,-13 17-402,-14 1-1045</inkml:trace>
  <inkml:trace contextRef="#ctx0" brushRef="#br0" timeOffset="1283.33">2419 2359 16828,'0'0'0,"0"0"-1353</inkml:trace>
  <inkml:trace contextRef="#ctx0" brushRef="#br0" timeOffset="1703.87">2607 1744 7874,'0'0'19820,"0"0"-18716,0 0-848,0 0-160,0 0-96,0 0-384,0 0-3905</inkml:trace>
  <inkml:trace contextRef="#ctx0" brushRef="#br0" timeOffset="1954.27">2607 1744 21709,'-1'-5'1121,"2"4"-962,-1 0 0,0 1 1,0-1-1,1 0 1,-1 0-1,0 0 1,0 0-1,0 0 0,0 0 1,0 0-1,0 0 1,0 0-1,0 1 0,0-1 1,-1 0-1,1 0 1,0 0-1,-1 0 1,1 0-1,0 1 0,-1-1 1,1 0-1,-1 0 1,1 0-1,-1 1 0,0-1 1,1 0-1,-1 1 1,0-1-1,1 1 1,-1-1-1,0 1 0,0-1 1,1 1-1,-1-1 1,0 1-1,0 0 0,0-1 1,0 1-1,0 0 1,0 0-1,1 0 1,-1-1-1,0 1 0,0 0 1,0 0-1,0 1 1,0-1-1,0 0 0,0 0 1,0 0-160,-14 22 489,-21 150 500,8 2-708,-198 1185-233,199-1115-48,33-231 0,63-135-400,-31 33-1440</inkml:trace>
  <inkml:trace contextRef="#ctx0" brushRef="#br0" timeOffset="2187.29">3065 2190 28518,'0'0'2418,"-2"29"-1427,-48 435-151,39-276-840,13 162 0,-2-350 0,-1 5 0,1 1 0,0 0 0,0-1 0,0 1 0,0-1 0,1 1 0,0 0 0,1-1 0,-1 1 0,1-1 0,0 0 0,0 0 0,0 1 0,1-1 0,0-1 0,0 1 0,0 0 0,1-1 0,-1 1 0,1-1 0,3 3 0,-2-4 0,-1 0 0,1-1 0,-1 0 0,1 1 0,0-1 0,0-1 0,0 1 0,0-1 0,0 0 0,1 0 0,-1 0 0,0-1 0,0 0 0,0 0 0,1 0 0,-1-1 0,0 1 0,0-1 0,0-1 0,0 1 0,0-1 0,0 0 0,0 0 0,0 0 0,0 0 0,-1-1 0,0 0 0,1 0 0,-1 0 0,0-1 0,0 1 0,-1-1 0,1 0 0,1-3 0,35-47 0,-2-1 0,-2-3 0,16-39 0,26-41 0,-31 64-25,4 2 0,3 2 0,32-32 25,-8 23-743,-15 15-1552</inkml:trace>
  <inkml:trace contextRef="#ctx0" brushRef="#br0" timeOffset="2470.05">4291 1998 20788,'0'0'8849,"0"0"-6475,0 0-1903,-5 30-229,-39 292-199,-59 449-43,89-518 0,12-216 0,-10-31-705,0-22-1127</inkml:trace>
  <inkml:trace contextRef="#ctx0" brushRef="#br0" timeOffset="2889.2">3193 59 25445,'0'0'4319,"0"0"-2931,0 0-969,0 0 41,31-10-12,103-31-201,-121 38-245,-1 1 0,0 1 0,1 0 0,-1 1-1,1 0 1,-1 1 0,1 0 0,-1 1 0,0 0 0,0 1 0,0 0 0,0 1 0,0 1 0,-1 0 0,0 0 0,0 1 0,0 1 0,-1-1 0,0 2 0,0 0 0,0 0-2,1 0 0,-2 0 0,1 0 0,-1 1 0,0 0 0,-1 1 0,0 0 0,-1 0 0,0 1 0,-1 0 0,0 0 0,0 0 0,-1 1 0,-1 0 0,0 0 0,0 0 0,-1 0 0,-1 0 0,0 1 0,-1 0 0,0-1 0,-1 1 0,0-1 0,-1 1 0,-2 8 0,-3 1 0,0 1 0,-2-1 0,-1-1 0,0 0 0,-2 0 0,0 0 0,-2-1 0,0-1 0,-1-1 0,-1 1 0,0-2 0,-1 0 0,-8 5 0,-225 215 0,185-171 0,64-66 0,0 1 0,0-1 0,0 1 0,0-1 0,-1 1 0,1-1 0,0 0 0,0 1 0,0-1 0,0 1 0,0-1 0,0 0 0,0 1 0,1-1 0,-1 1 0,0-1 0,0 1 0,0-1 0,0 0 0,0 1 0,1-1 0,-1 0 0,0 1 0,0-1 0,1 0 0,-1 1 0,0-1 0,1 0 0,-1 1 0,0-1 0,1 0 0,-1 0 0,0 1 0,1-1 0,-1 0 0,0 0 0,1 0 0,-1 0 0,1 1 0,-1-1 0,0 0 0,1 0 0,-1 0 0,1 0 0,-1 0 0,1 0 0,-1 0 0,0 0 0,1 0 0,-1 0 0,1-1 0,-1 1 0,0 0 0,1 0 0,-1 0 0,1 0 0,-1-1 0,0 1 0,1 0 0,-1 0 0,0-1 0,1 1 0,6 0 0,536-33 0,-160 29-247,-290 4-986</inkml:trace>
  <inkml:trace contextRef="#ctx0" brushRef="#br0" timeOffset="3417.35">283 3172 25725,'0'0'3395,"0"0"-2171,0 0-868,33 11 41,128 39 106,46-17 5,65-5-105,1446 89-147,-1112-113-256,-508-6 0,-67 26-264,-24-4-1056</inkml:trace>
  <inkml:trace contextRef="#ctx0" brushRef="#br0" timeOffset="3666.14">4560 3339 31071,'0'0'1656,"0"0"-1656,0 0-48,0 0-96,0 0-472,0 0-2257</inkml:trace>
  <inkml:trace contextRef="#ctx0" brushRef="#br0" timeOffset="3914.38">4827 3158 31711,'0'0'992,"0"0"-928,0 0-64,0 0-40,0 0-448,-166 45-1248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1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1 118 9898,'164'-118'2073</inkml:trace>
  <inkml:trace contextRef="#ctx0" brushRef="#br0" timeOffset="1">229 37 11330,'0'0'0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1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 1 7306,'-110'150'4441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2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 8458,'0'0'1872</inkml:trace>
  <inkml:trace contextRef="#ctx0" brushRef="#br0" timeOffset="1">7 0 9154,'0'0'696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2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33 6073,'0'15'4881,"-7"-18"-5057,-3 3-1240,-5-6-3665</inkml:trace>
  <inkml:trace contextRef="#ctx0" brushRef="#br0" timeOffset="1">18 0 9402,'0'0'1720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2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9066,'0'0'1776</inkml:trace>
  <inkml:trace contextRef="#ctx0" brushRef="#br0" timeOffset="1">4 88 2264,'0'0'8274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3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9362,'0'0'1576</inkml:trace>
  <inkml:trace contextRef="#ctx0" brushRef="#br0" timeOffset="1">0 0 8090,'39'18'1144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3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6521,'0'0'1033</inkml:trace>
  <inkml:trace contextRef="#ctx0" brushRef="#br0" timeOffset="1">1 0 3921,'50'88'3145,"-50"-97"-4410,-4-6-4032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3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5521,'0'0'824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4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70 5025,'0'0'936</inkml:trace>
  <inkml:trace contextRef="#ctx0" brushRef="#br0" timeOffset="1">0 0 5577,'0'0'936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4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546 0 4897,'-160'12'472,"152"-12"-472,-2 0-3185</inkml:trace>
  <inkml:trace contextRef="#ctx0" brushRef="#br0" timeOffset="1">0 60 6697,'0'0'1089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18:2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6786 2614 19796,'0'0'9994,"0"0"-9081,0 0-585,0 0-64,0 0 72,0 0-8,0 0-200,-28 135-56,25-73-24,-10 9-32,-2 8-16,-7 8-8,-22 26-400,6-23-616,-2-22-2033</inkml:trace>
  <inkml:trace contextRef="#ctx0" brushRef="#br0" timeOffset="-5270.06">2773 1155 9722,'0'0'15049,"-7"-27"-11215,-42-172-2275,17-53 640,31 248-2161,2 3-30,-1 0 1,0 0-1,0 0 1,0 0-1,0 0 1,0 1-1,0-1 1,0 0-1,0 0 1,0 0-1,0 0 1,-1 0-1,1 0 1,0 1-1,0-1 1,-1 0-1,1 0 1,-1 0-1,1 1 1,-1-1-1,1 0 1,-1 1 0,1-1-1,-1 0 1,0 1-1,1-1 1,-1 1-1,0-1 1,1 1-1,-1-1 1,0 1-1,0-1 1,0 1-1,0 0 1,1-1-1,-1 1 1,0 0-1,0 0 1,0 0-1,0 0 1,0 0-1,1 0 1,-2 0-9,-17 28 0,-13 97 0,-130 830 0,-45 701 0,191-1420 0,41-346-868,-6 30-1009</inkml:trace>
  <inkml:trace contextRef="#ctx0" brushRef="#br0" timeOffset="-4168.39">3422 1375 4801,'0'0'15393,"0"0"-8819,0 0-4697,0 0-936,0 0-91,0 0-167,-6-13-189,-20-38-151,20 68 76,11 114-58,68 577-330,-42-412-31,-2-170 0,-27-122 0,0 1 0,0-1 0,1 1 0,-1-1 0,1 0 0,0 0 0,0 0 0,0 0 0,0-1 0,1 1 0,0-1 0,-1 0 0,1 0 0,0 0 0,1-1 0,-1 1 0,0-1 0,1 0 0,-1 0 0,1-1 0,0 1 0,0-1 0,0 0 0,1-1 0,-1 1 0,1-2 0,-1 1 0,1-1 0,0 0 0,-1 0 0,1 0 0,-1-1 0,0 1 0,1-2 0,-1 1 0,0 0 0,0-1 0,0 0 0,-1 0 0,1-1 0,-1 1 0,1-1 0,-1 0 0,0 0 0,1-2 0,62-63 0,-3-2 0,-4-3 0,34-56 0,-41 57 0,411-574-16,-407 568-492,-11 5-1729</inkml:trace>
  <inkml:trace contextRef="#ctx0" brushRef="#br0" timeOffset="-3885.05">5288 489 28246,'0'0'2791,"0"0"-1860,0 0-665,-1 25 44,-8 234-87,-1-66-223,-141 1457 0,119-1408 0,19-136 0,12-98 1,1-8-1,1 1-1,-1 0 1,0 0-1,0 0 0,0 0 1,0-1-1,0 1 1,0 0-1,0 0 1,0 0-1,0 0 1,0 0-1,0-1 1,0 1-1,0 0 1,-1 0-1,1 0 0,0-1 1,-1 1-1,1 0 1,-1 0-1,1-1 1,-1 1-1,1 0 1,-1-1-1,1 1 1,-1 0-1,0-1 0,1 1 1,-1-1-1,0 1 1,1-1-1,-1 1 1,0-1-1,0 0 1,1 1-1,-1-1 1,0 0-1,0 0 0,0 1 1,0-1-1,1 0 1,-1 0-1,-1 0 1,-14-14-700,-5-27-2370</inkml:trace>
  <inkml:trace contextRef="#ctx0" brushRef="#br0" timeOffset="-3370.74">1954 3875 18892,'0'0'7890,"0"0"-5484,0 0-1565,0 0-198,0 0-132,0 0-46,2 19 21,18 56-74,-18-73-403,1 0 0,-1 0 0,1 0 0,-1 0 0,1-1 0,0 1 1,-1-1-1,1 0 0,0 0 0,0 0 0,0 0 0,0 0 0,0-1 1,0 1-1,0-1 0,0 0 0,0 0 0,0 0 0,0 0 1,0 0-1,1-1-9,-4 1 0,426 11 29,156 22-29,36-26 0,-152-31 0,-217 7 0,1 10 0,80 16 0,-255-3 0,-1 4 0,-1 3 0,0 4 0,-1 2 0,0 4 0,22 12 0,-53-15 0,-49-15 0,-181 5-1286,111-2-3157</inkml:trace>
  <inkml:trace contextRef="#ctx0" brushRef="#br0" timeOffset="7164.95">1976 2949 2433,'0'0'21069,"0"0"-15994,0 0-4475,0 0-111,0 0 125,0 0-73,8 3-214,266 55 620,496 90-291,967 66-640,-1580-188-16,-142-26 0,-130-69-954,41 17-837</inkml:trace>
  <inkml:trace contextRef="#ctx0" brushRef="#br0" timeOffset="7574.11">2951 387 2433,'0'0'6736,"0"0"-3460,0 0-224,-6-25 4919,-24-77-4852,30 99-2996,0 0 0,0 1-1,-1-1 1,1 0 0,-1 1 0,0-1-1,0 1 1,0-1 0,0 1 0,0-1-1,-1 1 1,1 0 0,-1 0 0,1 0-1,-1-1 1,0 1 0,0 1 0,0-1-1,0 0 1,0 0 0,0 1 0,-1 0-1,0-1-122,-3 6 846,-1 75-282,-17 134 180,7-15-395,-41 610 410,-61 663-1005,96-1287-1432,-2-43-2864</inkml:trace>
  <inkml:trace contextRef="#ctx0" brushRef="#br0" timeOffset="2064.62">10982 892 30126,'0'0'729,"0"0"-433,0 0 120,-88 155 120,57-39-48,-4 51-312,10 47-176,9 9 0,16-37 0,0-59 0,19-59 0,63-20 0,-4-11-224,1-23-1656</inkml:trace>
  <inkml:trace contextRef="#ctx0" brushRef="#br0" timeOffset="2344.98">12133 1347 30791,'0'0'1057,"0"0"-690,0 0-219,0 0 112,0-33-133,0-109-110,-16 23-40,14 116 20,0-1-1,1 1 1,-1 0 0,-1 0-1,1 0 1,0 0-1,-1 0 1,0 0 0,0 1-1,1-1 1,-1 1-1,-1 0 1,1 0-1,0 0 1,0 0 0,-1 1-1,1-1 1,-1 1-1,0 0 1,1 0-1,-1 0 1,0 1 0,-3-1 3,1 0-9,0 1 0,0 0 0,0 1 0,-1-1 0,1 1 0,0 0 0,0 1 0,0-1 0,0 1 0,1 0 0,-1 1 0,0-1 0,1 1 0,0 0 1,0 1-1,-1-1 0,2 1 0,-1 0 0,0 1 0,1-1 0,0 1 0,0-1 0,-2 4 9,-73 128-20,64-102 18,1 0 0,2 1 0,2 0 0,1 0 0,1 1-1,2 0 1,2 1 0,1 0 0,2-1 0,3 32 2,-2-64-2,0 0 1,0 0-1,1 0 0,0 0 1,0 0-1,0 0 0,0 0 1,1 0-1,-1 0 0,1 0 1,0-1-1,0 1 0,1-1 1,-1 1-1,1-1 1,-1 0-1,1 0 0,0 0 1,0 0-1,0-1 0,1 1 1,-1-1-1,1 0 0,-1 0 1,1 0-1,0 0 0,0-1 1,0 1-1,0-1 0,0 0 1,0 0-1,0-1 0,0 1 1,0-1-1,0 0 1,0 0-1,0 0 0,0 0 1,1-1-1,-1 0 0,0 0 1,1 0 1,9-4-16,1-1 1,-1 0-1,0-1 1,0 0 0,0-1-1,-1 0 1,-1-2-1,1 1 1,-2-1 0,1-1-1,-1 0 1,-1-1-1,0 0 1,-1-1 0,0 0-1,4-8 16,-13 21 0,32-48-286,-3-1 0,-1-1 1,-3-1-1,3-15 286,32-77-2039,-14 14-2301</inkml:trace>
  <inkml:trace contextRef="#ctx0" brushRef="#br0" timeOffset="2612.07">12349 266 19476,'0'0'8834,"0"0"-7594,0 0-496,-47 214-207,34-109-81,1 5-248,-1 39-208,4-30-368,0-26-2265</inkml:trace>
  <inkml:trace contextRef="#ctx0" brushRef="#br0" timeOffset="3619.26">10762 757 4889,'0'0'19644,"0"0"-14869,14-24-4031,-4 6-608,-5 8-78,0 0 0,0 0 1,1 1-1,0 0 0,1 0 1,0 0-1,1 1 1,-1 0-1,2 0 0,-1 1 1,1 0-1,0 1 0,0 0 1,1 0-1,0 1 1,0 0-1,4-1-58,56-12 182,1 4 0,0 2 0,0 4 0,1 3 0,0 3 0,47 5-182,-89-3 32,1 2 0,-1 0 0,1 2 0,-1 2 0,0 1 0,-1 1 0,0 1 0,0 1 0,-1 2 0,0 1 0,17 11-32,-36-18 5,1 0 0,-1 1 0,0 0 0,0 1-1,-1-1 1,0 1 0,-1 1 0,1 0 0,-2 0-1,1 0 1,-1 1 0,-1 0 0,0 0 0,0 0-1,-1 1 1,0-1 0,-1 1 0,0 0 0,-1 0 0,0 1-1,-1-1 1,0 0 0,-1 6-5,0-1 1,-2 0 1,0-1-1,-1 1 1,0-1-1,-2 0 1,1 0-1,-2 0 1,0-1-1,-1 0 1,0 0-1,-1 0 1,0-1-1,-2 0 1,1-1-1,-11 11-1,-19 17 2,-1-1 1,-2-3 0,-1-1-1,-5-1-2,-84 56 0,-5-5 0,-3-7 0,-107 42 0,201-98 0,-1-3 0,-1-1 0,0-2 0,-44 7 0,90-22 0,-1 0 0,1-1 0,-1 1 0,1 0 0,-1-1 0,0 0 0,1 0 0,-1 0 0,1 0 0,-1 0 0,0 0 0,1-1 0,-1 1 0,0-1 0,1 0 0,-1 1 0,1-1 0,0-1 0,-1 1 0,1 0 0,0 0 0,0-1 0,-1 1 0,1-1 0,0 0 0,0 0 0,1 0 0,-1 0 0,0 0 0,1 0 0,-1 0 0,1 0 0,0-1 0,0 1 0,0-1 0,0 1 0,0-1 0,0 1 0,0-1 0,1 1 0,0-1 0,-1 0 0,1 1 0,0-1 0,0 0 0,-1-14 0,1-1 0,1 1 0,0 0 0,1 0 0,1 0 0,0 0 0,1 0 0,1 0 0,1 1 0,1 0 0,0 0 0,0 1 0,2 0 0,0 0 0,1 1 0,2-3 0,35-41 0,2 2 0,2 2 0,3 2 0,2 2 0,2 3 0,2 3 0,2 2 0,2 4 0,41-18 0,-39 19 0,2 3 0,2 3 0,1 4 0,0 2 0,2 4 0,1 2 0,1 4 0,44-2 0,-1 25 0,-113-6 0,-1-1 0,0 1 0,0 0 0,0 1 0,0-1 0,0 0 0,-1 1 0,1 0 0,-1 0 0,0 0 0,0 1 0,0-1 0,0 1 0,0-1 0,-1 1 0,1 0 0,-1 0 0,0 0 0,0 0 0,-1 0 0,1 1 0,-1-1 0,1 3 0,0 3 0,0 0 0,-1-1 0,0 1 0,0 0 0,-1 0 0,-1-1 0,1 1 0,-1 0 0,-1 0 0,0-1 0,0 1 0,-1-1 0,0 0 0,-1 1 0,0-1 0,-1-1 0,-1 3 0,-110 133 0,113-140 0,-67 67 0,-2-3 0,-3-4 0,-3-3 0,-54 31 0,119-83 0,-1 0 0,0 0 0,0-1 0,-1-1 0,0-1 0,0 0 0,-1 0 0,0-2 0,0 0 0,0-1 0,-5 0 0,19-4 0,0 1 0,0-1 0,0 0 0,0 1 0,0-1 0,0-1 0,0 1 0,0 0 0,0 0 0,0-1 0,1 1 0,-1-1 0,1 1 0,-1-1 0,1 0 0,-1 1 0,1-1 0,0 0 0,0 0 0,0 0 0,0 0 0,0 0 0,0 0 0,1 0 0,-1-1 0,1 1 0,-1 0 0,1 0 0,0-1 0,0 1 0,0 0 0,0 0 0,0 0 0,1-1 0,-1 1 0,0 0 0,1 0 0,0 0 0,0 0 0,-1 0 0,1 0 0,1 0 0,-1 0 0,0 0 0,2-2 0,76-158-1282,-29 83-1125</inkml:trace>
  <inkml:trace contextRef="#ctx0" brushRef="#br0" timeOffset="931.35">8066 652 12019,'0'0'14472,"0"0"-10582,0 0-3212,0 0-342,0 0-11,0 0 98,18-6-40,-10 3-334,136-24 143,20 46-192,-158-17 0,-1-1 0,1 1 0,0 0 0,-1 1 0,0-1 0,1 1 0,-1 0 0,0 0 0,-1 1 0,1-1 0,0 1 0,-1 0 0,0 0 0,0 1 0,0-1 0,-1 1 0,1 0 0,-1 0 0,-1 0 0,1 1 0,0-1 0,-1 1 0,0-1 0,-1 1 0,1 0 0,0 3 0,-2 9 0,0 1 0,-1-1 0,-1 0 0,-1 0 0,0-1 0,-2 1 0,0-1 0,0 0 0,-2 0 0,0 0 0,-1-1 0,-1 0 0,0 0 0,-1-1 0,-1-1 0,0 1 0,-3 0 0,-268 330 0,247-303 0,29-23-3,11-19 2,0 1-1,0-1 1,0 0-1,0-1 0,0 1 1,0-1-1,0 0 0,0 0 1,0-1-1,0 1 1,-1-1-1,1 0 0,-1-1 1,1 1-1,2-2 2,9-4-2,38-15 1,1 2 1,1 2 0,1 3 0,0 2 0,1 3 0,0 2-1,1 3 1,4 2 0,-61 4 1,0-1-1,0 0 0,1 1 0,-1 0 1,0 0-1,0-1 0,1 1 1,-1 1-1,0-1 0,0 0 1,0 0-1,1 1 0,-1-1 0,0 1 1,0 0-1,0 0 0,0 0 1,0 0-1,0 0 0,0 0 0,0 0 1,-1 1-1,1-1 0,0 1 1,-1-1-1,1 1 0,-1 0 0,1-1 1,-1 1-1,0 0 0,0 0 1,0 0-1,0 0 0,0 0 0,0 0 1,0 0-1,-1 1 0,1 10 1,-1-1 0,-1 0 1,0 0-1,0 1 0,-1-1 0,-1 0 0,0 0 0,-1-1 1,0 1-1,-1-1 0,0 0 0,-1 0 0,0 0 0,-1-1 1,0 0-1,0 0 0,-9 8-1,-48 70 0,-3-2 0,-4-4 0,-4-3 0,-9 3 0,80-79 0,2 0-1,0-1 1,0 0-1,0 0 0,0 1 0,-1-2 1,1 1-1,-1 0 0,1 0 0,-1-1 0,0 1 1,0-1-1,1 0 0,-1 0 0,0 0 1,0 0-1,0-1 0,0 1 0,0-1 1,0 0-1,-1 0 0,-1 0 1,-15-18-151,-13-156-760,0-63-1349,10-1-1,8-128 2261,15 354-15,15-97 1904,-11 111-1094,-5 135 687,-43 415-264,15-249-1009,-25 366-188,50-517-293,20-185-1616,0-23 79</inkml:trace>
  <inkml:trace contextRef="#ctx0" brushRef="#br0" timeOffset="1212">9326 477 29182,'0'0'856,"0"0"-199,0 0 31,0 0 16,0 0-160,-19 161-408,-21-68-136,-14 15 0,-18 33 0,-22 36 0,-16 27 0,7-18-200,28-48-400,31-62-416,34-76-649,4 0-1263,6-42-17037</inkml:trace>
  <inkml:trace contextRef="#ctx0" brushRef="#br0" timeOffset="1495.01">9248 1061 28006,'0'0'2585,"0"0"-2041,204-104 64,-113 73-8,-4 6-200,-5 13-376,-10 7-24,-12 5 0,-16 0 0,-26 19 0,-15 7-800,-3-1-1289</inkml:trace>
  <inkml:trace contextRef="#ctx0" brushRef="#br0" timeOffset="1496.01">9031 1330 30318,'0'0'857,"0"0"-521,-75 220-96,60-119 160,15 1-88,0-1-192,3-2-120,19-6-80,-4-11-240,-2-11-256,-6-35-737,-4-21-767,-3-15-10299</inkml:trace>
  <inkml:trace contextRef="#ctx0" brushRef="#br0" timeOffset="1779.05">9577 1166 25213,'0'0'4921,"0"0"-4280,0 0 7,0 0 176,97 228-304,-81-47-520,-10 59 0,-3 20 0,-3-18 0,0-64 0,0-71 0,7-39 0,2-23 0,10 0-48,-3-11-1064,-4-20-1673</inkml:trace>
  <inkml:trace contextRef="#ctx0" brushRef="#br0" timeOffset="6440.18">10276 1493 24933,'0'0'3461,"20"-25"-2479,-7 7-923,5-6 49,1 0-1,1 1 1,1 1-1,1 0 1,1 2-1,1 1 1,4-2-108,56-24 213,3 3 1,1 5-1,2 3 1,1 4 0,2 4-1,1 4 1,40-3-214,-41 8 122,0 3-1,0 4 1,84 3-122,-162 5 3,1 2 1,-1 0-1,0 1 0,0 0 1,0 1-1,0 1 0,0 1 1,0 0-1,0 1 0,-1 0 0,0 1 1,0 1-1,-1 0 0,0 1 1,0 0-1,0 1 0,-1 0 1,-1 1-1,3 3-3,-10-8 3,-1 0 1,1 0-1,-1 1 0,0-1 1,0 1-1,-1 0 0,0 0 1,0 0-1,0 0 0,-1 0 1,0 1-1,0-1 1,0 0-1,-1 1 0,0-1 1,0 0-1,-1 1 0,1-1 1,-2 0-1,1 1 0,0-1 1,-1 0-1,-3 5-3,-1 4 12,-1-1 1,0 0-1,-2-1 0,1 0 0,-1 0 0,-1-1 0,-1 0 0,1-1 1,-8 6-13,-42 32 26,-1-2 1,-3-4 0,-55 29-27,-52 22 12,-5-7 0,-139 45-12,281-118 3,0-2 1,-1-1 0,0-2 0,-1-1-1,-10-1-3,44-6 5,0 0 1,1 0-1,-1-1 0,0 1 0,0-1 0,0 0 0,1 1 0,-1-1 0,0 0 1,0 0-1,0 0 0,0 0 0,1 0 0,-1-1 0,0 1 0,0 0 0,0-1 1,1 0-1,-1 1 0,0-1 0,1 0 0,-1 0 0,0 0 0,1 0 1,-1 0-1,1 0 0,0 0 0,-1 0 0,1-1 0,0 1 0,0-1 0,0 1 1,0-1-1,0 1 0,0-1 0,0 0 0,0 1 0,1-1 0,-1 0 0,0 1 1,1-1-1,0 0 0,-1 0 0,1 0 0,0 0 0,0 1 0,0-1 1,0 0-1,0 0 0,1 0 0,-1 0 0,1 1 0,-1-1 0,1 0 0,-1 0 1,1 1-1,0-1 0,0 0 0,0 0-5,5-11 3,0 1 0,1-1 0,0 1 1,1 0-1,1 1 0,0 0 0,0 0 0,1 1 0,0 0 0,1 1 1,0 0-1,0 0 0,1 2 0,2-2-3,-8 5 0,89-63 0,2 4 0,3 4 0,3 5 0,2 5 0,2 4 0,3 4 0,-88 34-9,0-2-181,1 2 0,-1 1 1,1 0-1,0 2 1,1 0-1,8 1 190,-30 7-4638,-9 12-11158</inkml:trace>
  <inkml:trace contextRef="#ctx0" brushRef="#br0" timeOffset="29093.36">22894 3404 704,'0'0'32015,"0"0"-32015,0 0-4817</inkml:trace>
  <inkml:trace contextRef="#ctx0" brushRef="#br0" timeOffset="25674.18">16118 3 26414,'0'0'4177,"0"0"-3057,0 0-616,0 0 8,0 0-472,0 0-40,-41-3 0,113 29 0,26 8 0,18 0 0,12 2 0,7 1 0,0-3 0,-3 0 0,-20-6 0,-33-6-928,-48-7-6210</inkml:trace>
  <inkml:trace contextRef="#ctx0" brushRef="#br0" timeOffset="25953.36">15024 1109 30527,'0'0'1280,"0"0"-944,0 0-168,225 6 208,45-23-296,47-20-80,12 1 0,-40 5 0,-67 14 0,-49 3 0,-35 11 0,-54 3-216,-46-6-1808</inkml:trace>
  <inkml:trace contextRef="#ctx0" brushRef="#br0" timeOffset="26223.37">16667 486 26774,'0'0'3694,"0"0"-2533,-23 30-795,-166 253 363,-398 621-686,503-767-945,103-155-957,33-43 2722,0-4-3571,10-12-6508,3 2 1,37-29 9215,-14 33 1115,8 14 8887,-3 27-4222,-84 28-5582,0 1 0,1-1 0,-1 2-1,0-1 1,1 2 0,-1-1-1,0 1 1,0 0 0,1 1 0,-1 0-1,0 1 1,-1-1 0,1 2 0,4 2-198,-2 3 145,0 0 0,-1 1 0,-1 0 0,0 1 1,0 0-1,-1 1 0,0 0 0,-1 0 0,-1 0 1,0 1-1,0 0 0,-1 0 0,-1 1 0,0 0 1,-1-1-1,1 15-145,27 213 1020,-30-238-1019,-1 0-1,1 0 1,0 0 0,0-1-1,0 1 1,0 0 0,0 0-1,0-1 1,1 1 0,0 0-1,-1-1 1,1 0-1,0 1 1,0-1 0,0 0-1,0 0 1,1 0 0,-1 0-1,0 0 1,1-1 0,0 1-1,-1-1 1,1 1 0,0-1-1,0 0 1,-1 0 0,1-1-1,0 1 1,0 0 0,0-1-1,0 0 1,0 0 0,0 0-1,0 0 1,0 0-1,0 0 1,0-1 0,0 1-1,0-1 1,0 0 0,0 0-1,-1 0 1,3-2-1,84-44 0,214-182-883,-157 106-619</inkml:trace>
  <inkml:trace contextRef="#ctx0" brushRef="#br0" timeOffset="27022.26">18511 156 28558,'0'0'2489,"0"0"-1692,0 0-381,-30 13 3,4-1-354,-178 98-42,90-27-23,3 5 0,4 5 0,4 4 0,27-9-391,76-87 314,-1-1 0,1 1 0,-1 0 0,1 0-1,0 0 1,-1 0 0,1-1 0,0 1 0,0 0 0,0 0-1,0 0 1,0 0 0,0 0 0,0 0 0,0 0 0,0 0-1,0-1 1,0 1 0,0 0 0,1 0 0,-1 0-1,0 0 1,1 0 0,-1-1 0,0 1 0,1 0 0,-1 0-1,1-1 1,0 1 0,-1 0 0,1-1 0,-1 1 0,1 0-1,0-1 1,0 1 0,-1-1 0,1 1 0,0-1 0,0 1-1,0-1 1,-1 0 0,1 1 0,0-1 0,0 0 0,0 0-1,0 0 1,0 0 0,0 0 0,0 1 0,0-2 77,14 7-111,-10-1 166,0-1-1,-1 1 0,1 0 0,-1 0 1,0 0-1,0 0 0,0 1 1,-1 0-1,0 0 0,0 0 0,0 0 1,-1 0-1,0 0 0,0 1 0,-1-1 1,0 1-1,0 0 0,0 0-54,1 3 162,48 366 2368,-21-114-1958,-1-109-502,-13-120-106,-15-33 30,1 0 1,0 1 0,0-1-1,-1 0 1,1 0 0,0 0-1,0 0 1,0 0 0,-1 0 0,1 0-1,0 0 1,0 0 0,-1-1-1,1 1 1,0 0 0,0 0-1,-1-1 1,1 1 0,0 0-1,0-1 1,-1 1 0,1-1 0,-1 1-1,1-1 1,0 1 0,-1-1-1,1 1 1,-1-1 0,1 0-1,-1 1 1,1-1 0,-1 0-1,0 1 1,1-1 0,-1 0 0,0 0-1,0 1 1,1-1 0,-1 0-1,0 0 1,0 1 0,0-1-1,0 0 1,0 0 0,0 0-1,0 1 1,0-1 0,0 0 0,-1 0-1,1 0 6,51-193-405,-19 90 136,4 2 0,24-42 269,-43 109-27,0 1 0,3 1 1,0 1-1,2 1 0,2 1 0,0 1 1,2 1-1,2 1 0,3-2 27,8 0 47,2 1 0,0 1 1,2 3-1,1 1 0,1 3 0,1 1 1,0 2-1,1 3 0,1 1 0,0 3 1,1 1-1,30 0-47,363-5 348,-202 32-170,-224-15-157,0 1 0,0 1 0,-1 0-1,1 1 1,-1 1 0,0 0 0,-1 1-1,0 1 1,0 0 0,-1 1 0,0 0-1,-1 1 1,3 3-21,-5-1 7,-1-1-1,0 2 1,0-1 0,-2 1 0,1 1-1,-2-1 1,0 1 0,-1 0-1,0 0 1,-1 1 0,-1 0 0,0-1-1,-2 1 1,1 0 0,-2 0 0,0 0-1,-1 0 1,-1 0 0,0 0-1,-1-1 1,-1 1 0,0-1 0,-1 1-1,-1-2 1,-3 6-7,-12 21 0,-2-1 1,-1 0-1,-2-2 1,-2-2-1,-2 0 1,-1-2-1,-1-1 1,-5 1-1,24-21-1,0 0 0,0-1 0,-1 0 0,-1-1 0,0-1 0,-1 0 0,0-1 0,0-1 0,-1 0 0,0-1-1,0-1 1,-1-1 0,1 0 0,-16 1 1,24-7-51,0 0 0,0 0 0,0 0-1,0-2 1,0 1 0,1-1 0,-1 0 0,1-1-1,0 1 1,0-2 0,0 1 0,0-1-1,1-1 1,0 1 0,0-1 0,0 0 0,1-1-1,0 0 1,0 0 0,0 0 0,1 0-1,0-1 1,1 0 0,-3-7 51,1 7-58,-60-88-664,37 49 560,-2 1 1,-3 1-1,-1 2 0,-2 2 1,-2 1-1,-36-27 162,67 60 67,0 1 1,-1 0-1,1 1 0,-1 0 1,0 1-1,-1-1 0,1 2 1,-1-1-1,0 1 0,0 1 1,0 0-1,0 0 1,0 1-1,0 1-67,7 1 40,1 1-1,0 0 1,0 0 0,0 0 0,0 0-1,0 1 1,0-1 0,0 1 0,1-1-1,-1 1 1,1-1 0,0 1 0,-1 0-1,1 0 1,1 0 0,-1 0-1,0-1 1,1 1 0,-1 0 0,1 0-1,0 0 1,0 0 0,0 0 0,1 0-1,-1 0 1,0 0 0,1 0 0,0 0-1,1 2-39,-2 17 267,1 9 172,12-44-475,2 0 1,-1 0 0,1 2-1,1 0 1,0 1 0,1 0-1,0 1 1,0 1 0,1 1-1,0 0 1,0 2 0,19-4 35,-21 5-15,0 1 1,1 1-1,-1 1 1,1 0-1,-1 1 1,1 1-1,-1 0 1,8 3 14,-21-3 3,0 0 1,0 0-1,-1 0 1,1 0 0,0 1-1,-1 0 1,1-1 0,-1 1-1,1 0 1,-1 0 0,0 0-1,0 0 1,0 1 0,0-1-1,0 0 1,-1 1 0,1 0-1,-1-1 1,1 1 0,-1 0-1,0 0 1,0-1 0,0 1-1,-1 0 1,1 0 0,-1 0-1,1 0 1,-1 0-1,0 0 1,0 0 0,-1 3-4,-25 90 183,-37 47-890,60-114-950</inkml:trace>
  <inkml:trace contextRef="#ctx0" brushRef="#br0" timeOffset="27341.89">20693 189 9802,'0'0'15809,"0"0"-12278,0 0-3025,0 0 605,0 0-381,0 0-398,-5 28-129,-13 110 109,15 47-6,0 59-194,-24 42-104,-12-1 0,-16 17-8,-24 163-3,57-223 3,30-241-28,78-114-1035,-39 12-703</inkml:trace>
  <inkml:trace contextRef="#ctx0" brushRef="#br0" timeOffset="27619.57">21173 362 25501,'0'0'4553,"44"-17"-3243,-3 0-1226,12-5-19,2 3 1,0 1-1,0 4 0,44-6-65,-2 10 274,0 4-1,1 5 1,22 5-274,-80-2 13,-1 1-1,0 2 1,0 1 0,0 2 0,0 2 0,-2 2 0,1 1 0,-1 2 0,31 18-13,-60-29 1,-1 0 0,1 1 0,-1 0 0,0 1 0,-1-1 0,1 1 0,-1 0 0,0 1 0,-1 0 0,1 0 0,-1 0 0,-1 0 0,1 1 0,-1 0 0,-1 0 0,1 0 0,-1 0 0,-1 1 0,0-1 0,0 1 0,0-1 0,-1 7-1,-1 69 14,-3 1 0,-5-2 1,-3 1-1,-3-1 0,-5-1 0,-2-1 0,-25 57-14,41-121 0,-69 223 0,-11-3 0,-28 38 0,109-267 0,-3 11-3,-1-1-1,0 0 1,-1 0-1,-1-1 0,-1 0 1,-1-1-1,0-1 1,-1 1-1,0-2 1,-1 0-1,-12 9 4,24-22-23,0 0 0,0 0 0,0 0-1,0 0 1,0 0 0,-1 0 0,1 0 0,0-1-1,0 1 1,0-1 0,-1 0 0,1 0-1,0 0 1,0 0 0,-1 0 0,1 0-1,0 0 1,0-1 0,0 1 0,-1-1 0,1 0-1,0 0 1,0 0 0,0 0 0,0 0-1,0 0 1,0 0 0,0 0 0,1-1-1,-1 1 1,0-1 0,1 1 0,-2-2 23,-42-69-2104,7-7-1684</inkml:trace>
  <inkml:trace contextRef="#ctx0" brushRef="#br0" timeOffset="28214.45">21392 517 26302,'0'0'4008,"0"0"-2931,0 0-905,0 0 73,0 0 122,0 0-70,2 10-109,-1-4-182,0 0 1,-1 1-1,0-1 0,0 1 0,-1-1 0,0 0 0,0 1 1,0-1-1,-1 0 0,0 0 0,0 0 0,-1 0 0,0 0 0,0 0 1,0-1-1,0 1 0,-1-1 0,0 0-6,-114 152 0,114-151-6,4-6 4,1 0 0,-1 0 0,1 0 0,-1 0 0,0 0 0,1 0 0,-1 0 1,1 0-1,-1 0 0,0 0 0,1 1 0,-1-1 0,0 0 0,1 0 0,-1 0 0,0 1 0,1-1 0,-1 0 0,0 0 0,1 1 0,-1-1 0,0 0 0,0 1 0,1-1 0,-1 0 0,0 1 0,0-1 0,0 0 1,0 1-1,1-1 0,-1 0 0,0 1 0,0-1 0,0 1 0,0-1 0,0 0 0,0 1 0,0-1 0,0 1 0,0-1 0,0 0 0,0 1 0,0-1 0,0 1 0,-1-1 0,1 0 0,0 1 0,0-1 0,0 0 0,-1 1 1,1-1-1,0 0 0,0 1 0,0-1 0,-1 0 0,1 1 0,0-1 0,-1 0 0,1 0 0,0 1 0,-1-1 0,1 0 0,0 0 0,-1 0 0,1 0 0,-1 1 2,187-13-92,-42 26 80,-33 27 19,-108-39-7,-1-1-1,0 1 1,-1 0 0,1 0-1,0 0 1,0 0 0,-1 0-1,0 0 1,1 1 0,-1-1-1,0 0 1,0 1 0,0-1-1,0 1 1,0-1 0,-1 1-1,1 0 1,-1-1-1,0 1 1,0 0 0,0-1-1,0 1 1,0 0 0,0-1-1,-1 1 1,1-1 0,-1 1-1,0-1 1,0 1 0,0-1-1,0 1 1,0-1 0,-1 0-1,1 1 1,-1-1 0,1 0-1,-1 0 1,0 0 0,1 0-1,-1 0 1,0-1 0,-1 1-1,1-1 1,0 1 0,0-1-1,-1 0 1,-1 1 0,-49 40-4,-3-2 1,-1-3-1,-1-2 1,-36 13 3,-1 3-10,125-44-177,260-25 110,-287 18 77,0 0 0,0 1 0,0-1 1,0 1-1,0-1 0,0 1 0,0 0 0,0 0 0,0 1 0,-1-1 1,1 0-1,0 1 0,-1 0 0,1 0 0,-1 0 0,0 0 1,0 0-1,1 0 0,-1 0 0,0 1 0,-1-1 0,1 1 0,0-1 1,-1 1-1,0 0 0,1 0 0,-1-1 0,0 1 0,0 0 1,-1 0-1,1 0 0,-1 0 0,1 0 0,-1 0 0,0 0 0,0 0 1,0 1-1,-1-1 0,1 0 0,-1 0 0,1 0 0,-1 0 1,-1 1-1,-1 6 6,-1 0 1,0-1 0,0 1-1,-1-1 1,0 0 0,-1 0-1,0-1 1,0 0 0,-1 0-1,0 0 1,0-1-7,-12 15 5,-11 12-1,19-23-1,-1 1-1,2 1 1,0 0-1,0 0 1,1 1-1,1 0 1,0 0-1,1 1 1,-1 4-3,8-17 2,0 0 0,1 0-1,-1 0 1,0 0 0,1 0 0,-1 0 0,1 0 0,0 0 0,0 0-1,0 0 1,0 0 0,0 0 0,0-1 0,0 1 0,0 0 0,1-1-1,-1 1 1,1-1 0,-1 1 0,1-1 0,0 0 0,-1 0 0,1 0-1,0 0 1,0 0 0,0 0 0,0 0 0,0 0 0,0-1 0,0 1-1,0-1 1,0 0 0,0 1 0,0-1 0,0 0 0,0 0 0,0 0-1,0-1 1,0 1 0,0 0 0,0-1 0,0 1 0,0-1 0,0 0-1,0 0 1,0 0 0,0 0-2,17 1 13,258 0-18,-277 1-13,1-1 0,-1 1 0,1-1 1,-1 1-1,1 0 0,-1-1 1,1 1-1,-1-1 0,0 1 0,1 0 1,-1-1-1,0 1 0,1 0 0,-1 0 1,0-1-1,0 1 0,0 0 1,0-1-1,0 1 0,0 0 0,0 0 1,0-1-1,0 1 0,0 0 1,0 0-1,0-1 0,0 1 0,0 0 1,-1 0-1,1-1 0,0 1 0,-1 0 1,1-1-1,0 1 0,-1-1 1,1 1-1,-1 0 0,1-1 0,-1 1 1,1-1-1,-1 1 0,0-1 1,1 1-1,-1-1 0,0 0 0,1 1 1,-1-1-1,0 0 0,1 0 0,-1 1 1,0-1-1,0 0 18,-41 29-1810,-18-1-2411</inkml:trace>
  <inkml:trace contextRef="#ctx0" brushRef="#br0" timeOffset="28464.84">20960 2010 26094,'0'0'5713,"0"0"-5017,0 0-632,0 0 8,197-26 56,-103 23-128,10 3 0,-4 0 0,-12 12 0,-16 30 0,-28-5-544,-29-9-1849</inkml:trace>
  <inkml:trace contextRef="#ctx0" brushRef="#br0" timeOffset="28749.09">16052 1759 30198,'0'0'1245,"0"0"-744,0 0-390,0 0-46,57 32 67,226 110 116,-201-114-180,0-4-1,2-4 1,29 2-68,313 51 59,370 38-57,4-34 1,69-33-3,-317-39 0,-62-4 0,364 53 0,-525-1 0,-89 9 0,-213-55 0,-1 1 0,0 2 0,-1 0 0,0 2 0,0 1 0,-2 1 0,1 1 0,-2 0 0,7 8 0,-21-14 18,1 1 1,-1 0-1,-1 1 0,0-1 0,0 2 0,-1-1 1,-1 1-1,0-1 0,0 1 0,-1 1 1,-1-1-1,0 1 0,0-1 0,-2 1 1,1 12-19,-1-16-105,0 0-1,-1 0 1,-1 0 0,1 0 0,-1 0 0,-1-1 0,0 1 0,0 0 0,-1-1-1,0 1 1,0-1 0,-1 0 0,0 0 0,0-1 0,-1 1 0,0-1 0,0 0-1,-1 0 1,0 0 0,0-1 0,-1 0 0,0 1 105,-55 20-8307</inkml:trace>
  <inkml:trace contextRef="#ctx0" brushRef="#br0" timeOffset="28904.73">22675 3127 32431,'0'0'336,"0"0"-336,0 0-1088,0 0-6890,0 0 4009</inkml:trace>
  <inkml:trace contextRef="#ctx0" brushRef="#br0" timeOffset="31167.92">14368 2216 664,'0'0'23081,"0"0"-19195,0 0-2391,0 0-1060,0 0-36,0 0 129,-2 15-81,-5 49-121,7-63-312,0 0-1,0 0 1,0 0-1,0 1 1,0-1-1,0 0 1,0 0-1,0 0 1,0 0-1,0 0 1,0 0-1,1 0 0,-1 0 1,0 0-1,1 0 1,-1 0-1,1 0 1,-1 0-1,1 0 1,-1 0-1,1 0 1,0 0-1,0 0 1,-1-1-1,1 1 1,0 0-1,0-1 1,0 1-1,0 0 1,0-1-1,0 1 0,0-1 1,0 1-1,0-1 1,0 0-1,0 1 1,0-1-1,0 0 1,1 0-14,5 2 96,65 17 49,1-3 0,0-3 0,1-3 0,1-4-1,-1-2 1,69-7-145,-87 2 15,570-12-15,327 5 0,26 75 0,-973-67 0,427 30 0,424 85 0,-591-59 0,59 11 0,107 1 0,255-18 0,-626-45 0,0 2 0,0 4 0,-1 1 0,-1 4 0,0 2 0,15 8 0,-38-8 0,-52-15 0,-14-3-419,-7 0-1675</inkml:trace>
  <inkml:trace contextRef="#ctx0" brushRef="#br0" timeOffset="31415.13">21358 3071 29038,'0'0'3385,"0"0"-3385,0 0-704,0 0 704,0 0 416,0 0-416,0 0-2169</inkml:trace>
  <inkml:trace contextRef="#ctx0" brushRef="#br0" timeOffset="31604.58">21358 3071 8498,'-38'39'23693,"44"-39"-23693,-6 0-976,-6 0 480,-28 0 432,-10 0-4529</inkml:trace>
  <inkml:trace contextRef="#ctx0" brushRef="#br0" timeOffset="33084.11">15864 3931 8458,'0'0'10095,"0"0"-2500,0 0-5224,3-27-1469,8-88-117,-3 62 1640,-8 142-2395,-16 412 76,-84 322-106,16-1 0,80-645 0,16-195 0,55-128-2539,-33 60-3948</inkml:trace>
  <inkml:trace contextRef="#ctx0" brushRef="#br0" timeOffset="33420.35">16576 4437 30727,'0'0'1090,"0"0"-589,0 0-251,1 36-83,21 312-135,46 166-32,-62-480 0,1 0 0,1-1 0,3 0 0,0 0 0,2-1 0,1-1 0,16 24 0,-30-52 0,1 0 0,1 0 0,-1 0 0,0 0 0,1-1 0,-1 1 0,1 0 0,0-1 0,0 1 0,0-1 0,0 0 0,0 1 0,1-1 0,-1 0 0,1 0 0,-1-1 0,1 1 0,0-1 0,0 1 0,-1-1 0,1 0 0,0 0 0,0 0 0,0 0 0,1 0 0,-1-1 0,0 1 0,0-1 0,0 0 0,0 0 0,0 0 0,1-1 0,-1 1 0,0-1 0,0 0 0,5-6 0,-1-1 0,-1 0 0,1-1 0,-1 0 0,-1 0 0,0 0 0,0 0 0,-1-1 0,0 0 0,1-6 0,2-1 0,224-670 0,-221 662-191,0 1 1,2 0-1,1 1 0,0 0 0,2 1 1,0 0-1,10-9 191,7-7-2930</inkml:trace>
  <inkml:trace contextRef="#ctx0" brushRef="#br0" timeOffset="33702.35">18043 4075 25950,'0'0'4220,"0"0"-2599,0 0-1017,-9 13-288,-33 57-260,11 47-56,-2 62 0,-165 1253 0,199-1430 0,-1 0 0,1 0 0,-1 1 0,0-1 0,1 0 0,-1 1 0,-1-1 0,1 0 0,0 1 0,0-1 0,-1 0 0,1 0 0,-1 1 0,0-1 0,0 0 0,0 0 0,0 0 0,0 0 0,0 0 0,-1 0 0,1 0 0,0 0 0,-1-1 0,0 1 0,1 0 0,-1-1 0,0 1 0,0-1 0,0 0 0,0 0 0,0 0 0,0 0 0,0 0 0,0 0 0,0 0 0,-1-1 0,1 1 0,0-1 0,0 1 0,-1-1 0,-30 1-401,-6-1-1607</inkml:trace>
  <inkml:trace contextRef="#ctx0" brushRef="#br0" timeOffset="34034.95">15961 6406 30479,'0'0'957,"0"0"-540,0 0-50,0 0 52,49 17-299,177 51-112,-10-51-8,273-37 0,-207 4 0,68 13 0,-321 6 0,-1 0 0,1 2 0,-1 1 0,0 2 0,-1 0 0,0 2 0,0 1 0,-1 1 0,9 6 0,-49-15 0,-15-3-628,-5 0-2513</inkml:trace>
  <inkml:trace contextRef="#ctx0" brushRef="#br0" timeOffset="36765.25">14666 7995 30206,'0'0'734,"0"0"-421,0 0-177,0 0 94,-3 32 135,-27 313 269,13-133-577,-36 816 35,60-807-92,-8-220-3,1 0 0,0 1 1,-1-1-1,1 0 0,0 0 0,0 0 0,0 0 1,0 0-1,0 0 0,0 0 0,1 1 1,-1-1-1,0 0 0,0 0 0,1 0 0,-1 0 1,1 0-1,-1 0 0,1 0 0,-1 0 0,1 0 1,0 0-1,-1 0 0,1-1 0,0 1 0,0 0 1,-1 0-1,1-1 0,0 1 0,0 0 0,0-1 1,0 1-1,0-1 0,0 1 0,0-1 1,0 1-1,0-1 0,0 0 0,1 0 0,-1 1 1,0-1-1,0 0 0,0 0 0,0 0 0,0 0 1,0-1-1,1 1 0,-1 0 0,0 0 0,0-1 1,0 1-1,0 0 0,0-1 0,1 0 3,16-30-881,-2-15-664</inkml:trace>
  <inkml:trace contextRef="#ctx0" brushRef="#br0" timeOffset="38273.98">14171 10812 30791,'0'0'968,"0"0"-460,0 0-116,45 0-289,435 0-98,274 28-5,158 50 0,-687-41 0,-221-36-5,0-1-1,0 1 1,0-1-1,0 1 1,-1 1-1,1-1 1,0 0-1,0 1 1,-1 0-1,1-1 1,-1 2-1,1-1 1,-1 0-1,0 1 1,0-1-1,0 1 1,0 0-1,-1 0 1,1 0-1,-1 0 1,1 1-1,-1-1 1,0 0-1,-1 1 1,2 2 5,-2 9-687</inkml:trace>
  <inkml:trace contextRef="#ctx0" brushRef="#br0" timeOffset="37015.21">15441 8148 30583,'0'0'1408,"0"0"-1256,0 0-40,241 8 264,-134-8-240,9-3-136,0-11 0,-10 3 0,-21 2 0,-25 7 0,-29 2 0,-31 0-688,-9 0-728,-29 0-1889</inkml:trace>
  <inkml:trace contextRef="#ctx0" brushRef="#br0" timeOffset="37204.32">15503 8512 29326,'0'0'1577,"0"0"-1153,-43 155 40,30-73 96,4 8-144,5 6-416,-2 11 0,3 6 0,0 0 0,0-9 0,3-19-392,0-46-672,0-27-1057,0-12-10265</inkml:trace>
  <inkml:trace contextRef="#ctx0" brushRef="#br0" timeOffset="37468.36">15560 8814 30262,'0'0'809,"0"0"-417,0 0 296,226-12-240,-129-2-280,3-3-168,-9 3 0,-6 3-200,-29 8-800,-31 3-1697</inkml:trace>
  <inkml:trace contextRef="#ctx0" brushRef="#br0" timeOffset="37727.99">15315 9398 28014,'0'0'2601,"0"0"-2113,0 0-240,0 0 264,0 0-40,201 42-128,-98-42-256,14-14-88,2-9 0,3-5 0,25-14-40,-28 5-736,-28-2-2441</inkml:trace>
  <inkml:trace contextRef="#ctx0" brushRef="#br0" timeOffset="38010.35">16842 8119 31375,'0'0'1168,"0"0"-1016,0 0-80,0 0-72,-25 280 0,7-88 0,-1 28 0,-6 8 0,0-8 0,3-14 0,0-8 0,3-15 0,6-39 0,7-39 0,3-35 0,-3-25 0,-1-13-688,-5-24-2825</inkml:trace>
  <inkml:trace contextRef="#ctx0" brushRef="#br0" timeOffset="60910.76">14466 7967 24885,'0'0'1446,"0"0"-534,0 0-156,-1-30 19,-4-94-184,6 111-459,-1 0 1,0 1 0,-1-1-1,0 0 1,-1 1-1,0-1 1,-1 1-1,-1 0 1,0 0-1,0 0 1,-1 0-1,-1 1 1,0-1-1,0 2 1,-1-1-1,-3-2-132,10 11 30,-1 1 0,0-1 0,0 1 0,0-1-1,0 1 1,0 0 0,0 0 0,-1-1 0,1 1-1,0 0 1,-1 0 0,1 0 0,0 0 0,-1 1-1,1-1 1,-1 0 0,0 0 0,1 1 0,-1-1 0,1 1-1,-1 0 1,0-1 0,1 1 0,-1 0 0,0 0-1,0 0 1,1 0 0,-1 0 0,0 1 0,1-1-1,-1 0 1,0 1 0,1-1 0,-1 1 0,1 0-1,-1-1 1,1 1 0,-1 0 0,1 0 0,-1 0-1,1 0 1,0 0 0,-1 1-30,-24 99 0,-14 233 0,16-33 0,-17 1602 0,47-1672 0,-5-215 0,1-45 0,-3-422-4013,-1 262-4241</inkml:trace>
  <inkml:trace contextRef="#ctx0" brushRef="#br0" timeOffset="61413.28">14146 7445 29654,'0'0'662,"0"0"-219,0 0-187,38-4 166,45-3-100,0 4 0,1 3 0,58 10-322,1044 77 364,-991-74-364,0 10 0,-2 7 0,-1 9 0,170 59 0,-356-96 0,137 46 0,-2 6 0,58 34 0,-195-81 0,-6-7 0,-159-8 0,147 20 0,5 141 0,5 29 0,-6 81 0,-47 480 0,-44 82 0,65-583 0,-3 67 0,16-108 0,22-195 0,1-6 0,0 1 0,0 0 0,0 0 0,0 0 0,0 0 0,0 0 0,0 0-1,0 0 1,0 0 0,-1 0 0,1 0 0,0 0 0,-1-1 0,1 1 0,0 0 0,-1 0 0,1 0 0,-1-1-1,0 1 1,1 0 0,-1 0 0,0-1 0,1 1 0,-1 0 0,0-1 0,0 1 0,1-1 0,-1 1 0,0-1-1,0 0 1,0 1 0,0-1 0,0 0 0,1 1 0,-1-1 0,0 0 0,0 0 0,0 0 0,0 0 0,0 0-1,0 0 1,0 0 0,0 0 0,0 0 0,0-1 0,0 1 0,-10-5-274,0-1 1,1-1-1,-1 0 1,2 0-1,-1-1 1,1 0-1,0-1 1,0 0-1,-4-6 274,-50-53-6384</inkml:trace>
  <inkml:trace contextRef="#ctx0" brushRef="#br0" timeOffset="61679.63">15309 10622 30398,'0'0'1185,"0"0"-1049,0 0-56,0 0 360,179 29 24,-76-29-400,20-23-64,5-11 0,1-5 0,-13 5 0,-16 3 0,-6 8 0,-28 6 0,-25 3-1448</inkml:trace>
  <inkml:trace contextRef="#ctx0" brushRef="#br0" timeOffset="34345.36">18219 6948 31439,'0'0'1328,"0"0"-1328,0 0 0,0 0 0,0 0 0,0 0 0,0 0 0,-28 6-776</inkml:trace>
  <inkml:trace contextRef="#ctx0" brushRef="#br0" timeOffset="53101.72">19172 7625 28374,'0'0'1635,"0"0"-1160,0 0-283,-31 0 273,-105-2-21,114 2-384,0 0 0,-1 1 0,1 2-1,0 0 1,0 1 0,0 2 0,1 0-1,-9 4-59,7-2 44,-12 2 3,1 1 0,0 3 0,1 0 0,1 2 1,0 2-1,1 0 0,1 2 0,1 2 0,1 1 0,1 0 1,1 2-1,1 2 0,1 0 0,-6 10-47,24-28 0,1 0 0,0 1 0,0 0 0,1-1 0,1 1 0,-1 1 0,2-1 0,-1 0 0,1 1 0,1-1 0,0 1 0,0 0 0,1-1 0,1 1 0,0-1 0,0 1 0,1 0 0,0-1 0,1 0 0,0 1 0,3 5 0,6-1 0,1-1 0,0 0 0,1-1 0,1-1 0,0 0 0,0-1 0,1 0 0,1-2 0,0 0 0,3 1 0,43 21 0,-51-28 0,0 1 0,0 1 0,0 0 0,0 0 0,-1 1 0,0 1 0,0 0 0,-1 0 0,0 1 0,0 1 0,-1-1 0,0 2 0,-1-1 0,1 1 0,-2 0 0,0 1 0,0 0 0,-1 0 0,0 0 0,-1 1 0,1 2 0,-4-1 0,0 1 0,-1 0 0,0 0 0,-1 0 0,-1 0 0,0 0 0,-1 0 0,0 0 0,-1-1 0,0 1 0,-2-1 0,1 0 0,-2 0 0,0 0 0,-5 8 0,-224 274 0,230-287 0,0 0 0,0 1 0,1-1 0,0 1 0,1 0 0,-1 0 0,2 0 0,-1 0 0,1 0 0,1 1 0,0-1 0,0 1 0,1-1 0,0 1 0,0-1 0,1 1 0,1-1 0,-1 1 0,2-1 0,-1 0 0,69 129 0,-45-62 0,-3 1 0,-4 1 0,-3 0 0,-3 2 0,-4-1 0,-3 2 0,-4-1 0,-7 67 0,5-116 0,-7 274 0,-21-59 0,-29 95 0,-23 191 0,81-532 1,-1 0 0,0 0 0,1 0-1,-1 0 1,0 0 0,1 0 0,-1 0 0,0 0 0,0 0-1,1 0 1,-1 0 0,0 0 0,1 0 0,-1 0 0,0 1-1,0-1 1,1 0 0,-1 0 0,0 0 0,0 0 0,1 0-1,-1 1 1,0-1 0,0 0 0,0 0 0,1 0 0,-1 1 0,0-1-1,16-44-94,-14 40 69,28-87-684,1-18-1040</inkml:trace>
  <inkml:trace contextRef="#ctx0" brushRef="#br0" timeOffset="53653.31">21044 7473 30479,'0'0'750,"0"0"-368,0 0 117,0 0 14,-10-18-377,-36-61-128,41 71-8,0 0 0,0 0 0,-1 1 0,0 0 0,0 0 0,0 0 0,-1 1 0,0 0 0,0 0 0,-1 1 0,0 0 0,0 0 0,0 1 0,0 0 0,-1 0 0,0 1 0,1 0 0,-1 1 0,0 0 0,-1 0 0,1 1 0,0 0 0,0 0 0,0 1 0,-1 1 0,1-1 0,0 2 0,-7 0 0,1 1 0,0 0 0,0 1 0,1 1 0,0 0 0,-1 0 0,2 2 0,-1 0 0,1 0 0,0 1 0,0 1 0,1 0 0,0 1 0,1 0 0,0 1 0,1 0 0,0 0 0,-4 8 0,-5 6 0,2 2 0,0 0 0,2 1 0,1 0 0,1 2 0,1-1 0,2 1 0,1 2 0,0 11 0,1 1 0,2 0 0,3 1 0,1-1 0,2 1 0,2 3 0,-2-39 0,0 1 0,0-1 0,0 1 0,1-1 0,1 1 0,0-1 0,0 1 0,1-1 0,0 0 0,0 0 0,1 0 0,0-1 0,1 1 0,0-1 0,0 0 0,1 0 0,0-1 0,0 0 0,1 0 0,-1 0 0,2-1 0,-1 0 0,1 0 0,0-1 0,0 0 0,0 0 0,1-1 0,0 0 0,0 0 0,1-1 0,1-1 0,1-1 0,-1 0 0,1-1 0,-1 0 0,0-1 0,1 0 0,-1-1 0,0 0 0,0-1 0,0 0 0,0-1 0,0 0 0,-1-1 0,0 0 0,0 0 0,0-1 0,0-1 0,1-1 0,11-9 0,-1-2 0,0 0 0,-2-2 0,0 0 0,-1-1 0,13-21 0,-14 19 0,-1-1 0,-1-1 0,-2-1 0,0 0 0,-1 0 0,-2-1 0,-1-1 0,-1 1 0,-2-2 0,-1 1 0,-1 0 0,-1-1 0,-2 0 0,-1 0 0,-1-2 0,0 28-25,1 0 0,-1 1 0,0-1 0,1 0 0,-2 1 0,1-1 0,0 0 0,-1 1 0,0 0 0,0-1 0,0 1 1,0 0-1,0 0 0,-1 0 0,1 0 0,-1 0 0,0 1 0,0-1 0,0 1 0,0 0 0,-1-1 25,-33-11-1981</inkml:trace>
  <inkml:trace contextRef="#ctx0" brushRef="#br0" timeOffset="118163.56">19458 8692 25053,'0'0'961,"0"0"-689,0 0-48,0 0 1296,0 0-1120,0 0-400,-7 85-944</inkml:trace>
  <inkml:trace contextRef="#ctx0" brushRef="#br0" timeOffset="118682.4">19865 6906 27854,'0'0'1574,"0"0"-962,0 0-171,0 0 131,-10 35-66,-125 454 417,28-46-638,0 124-285,84-305-29,43-307-543,86-202-2002,-51 109-332</inkml:trace>
  <inkml:trace contextRef="#ctx0" brushRef="#br0" timeOffset="119028.99">20411 6937 28070,'0'0'1166,"29"-6"-318,217-29 564,-156 29-1270,1 5 0,-1 3-1,0 5 1,0 3 0,0 4 0,2 5-142,25 15-4,-2 4 0,-2 6 0,30 19 4,-119-49 27,-24-14 83,0 0 124,-8 8-173,-1 5-61,1 0 0,0 0 0,1 1 0,0-1 0,1 1 0,0 1 0,1-1 0,-1 9 0,-48 184 0,9 2 0,-10 153 0,39-255 0,4-17 0,6-31 0,-4 0 0,-1 0 0,-4-1 0,-10 24 0,17-64-12,-1-1 0,0 0 1,-2 0-1,0-1 0,-1 0 0,0-1 0,-4 2 12,-44 46-662,0-17-1082</inkml:trace>
  <inkml:trace contextRef="#ctx0" brushRef="#br0" timeOffset="119297.02">19636 8735 30038,'0'0'1185,"0"0"-905,0 0-160,160 39 648,6-16-392,57 2-376,25 0 0,-4 1 0,-27 5 0,-32 8 0,-22 4 0,-50-9-1176,-38-6-5882</inkml:trace>
  <inkml:trace contextRef="#ctx0" brushRef="#br0" timeOffset="120252.48">20414 10668 26982,'0'0'1892,"0"0"-1121,0 0-199,0 0 52,0 0-288,0 0-226,0-6 586,-35 182 40,-12-19-688,-2 7-48,-35 110 0,12 4 0,0 66 0,58-94 0,13-249 0,1-1 1,0 1-1,-1 0 1,1-1-1,0 1 1,-1-1-1,1 1 1,0 0-1,0-1 1,-1 1-1,1 0 1,0-1-1,0 1 1,0 0-1,0-1 1,0 1-1,0 0 1,0 0-1,0-1 1,0 1-1,0 0 0,1-1 1,-1 1-1,0 0 1,0-1-1,1 1 1,-1-1-1,0 1 1,1 0-1,-1-1 1,1 1-1,-1-1 1,0 1-1,1-1 1,-1 1-1,1-1 1,0 0-1,-1 1 1,1-1-1,-1 1 1,1-1-1,0 0 0,-1 0 1,1 1-1,-1-1 1,1 0-1,0 0 1,-1 0-1,1 0 1,0 0-1,0 0 1,-1 0-1,1 0 1,0 0-1,28-34-129,4-34-623,1-15-1058</inkml:trace>
  <inkml:trace contextRef="#ctx0" brushRef="#br0" timeOffset="120549.2">20887 11153 29806,'0'0'1291,"0"0"-823,-2 33 42,-30 252 170,8-156-677,5 0 0,6 1 0,6 0 0,5 17-3,1-144 0,1 0 0,-1 0 0,1 0 0,0 0 0,0 0 0,0 0 0,0 0 0,0 0 0,1-1 0,0 1 0,-1 0 0,1 0 0,0 0 0,0 0 0,0-1 0,1 1 0,-1 0 0,1-1 0,-1 1 0,1-1 0,0 0 0,0 1 0,0-1 0,0 0 0,0 0 0,1-1 0,-1 1 0,1 0 0,-1-1 0,1 1 0,-1-1 0,1 0 0,0 0 0,0 0 0,-1 0 0,1 0 0,0-1 0,0 1 0,0-1 0,0 0 0,0 0 0,0 0 0,0 0 0,0 0 0,0-1 0,2 0 0,5-2 0,0-1 0,0 0 0,-1-1 0,1 0 0,-1-1 0,0 0 0,0 0 0,-1-1 0,0 0 0,0 0 0,-1-1 0,0 0 0,0 0 0,-1-1 0,4-5 0,-6 9 0,65-91 0,-4-3 0,-5-3 0,33-79 0,68-168-930,-132 284-1957</inkml:trace>
  <inkml:trace contextRef="#ctx0" brushRef="#br0" timeOffset="120908.34">22302 11080 18396,'0'0'10378,"0"0"-7677,0 0-2105,-15 30-23,-108 288-450,-20 165-123,11 51 0,116-386 0,19-137 0,53-161-987,-16 43-2091</inkml:trace>
  <inkml:trace contextRef="#ctx0" brushRef="#br0" timeOffset="121248.91">22888 10764 30479,'0'0'780,"0"0"-263,0 0 46,28 24-199,87 82-300,-110-100-64,1-1 0,-1 1 0,0 0 0,0 0 0,0 0 0,-1 1 0,0 0 0,0 0 0,-1 0 0,0 0 0,0 0 0,-1 1 0,1-1 0,-2 1 0,1 0 0,-1-1 0,0 1 0,-1 0 0,0 0 0,0 0 0,-1 1 0,1 9 0,-3-7 0,0 0 0,0-1 0,-1 1 0,0-1 0,-1 0 0,0 0 0,-1-1 0,0 1 0,-1-1 0,1-1 0,-2 1 0,1-1 0,-1 0 0,0-1 0,-1 0 0,0 0 0,0-1 0,0 0 0,-1-1 0,0 0 0,0 0 0,0-1 0,-1 0 0,0-1 0,3 1 0,-270 131 0,276-135 0,1 1 0,-1 0 0,0-1 0,1 1 0,-1 0 0,1 0 0,-1 0 0,1 0 0,-1 0 0,1 0 0,-1 0 0,1 0 0,0 1 0,0-1 0,0 1 0,0-1 0,0 1 0,0-1 0,0 1 0,0-1 0,1 1 0,-1 0 0,0-1 0,1 1 0,0 0 0,-1 0 0,1-1 0,0 1 0,0 0 0,0 0 0,0 0 0,0-1 0,0 1 0,1 0 0,-1 0 0,0-1 0,1 1 0,0 0 0,-1-1 0,1 1 0,0 0 0,0-1 0,0 1 0,0-1 0,0 1 0,0-1 0,0 0 0,1 0 0,-1 1 0,0-1 0,1 0 0,-1 0 0,1 0 0,23 10-8,1-1 0,0-2 0,1 0 0,0-2-1,0-1 1,0-1 0,0-1 0,1-2 0,0 0 0,-1-2 0,2-2 8,-1 3-79,50 0-999,-18 0-1117</inkml:trace>
  <inkml:trace contextRef="#ctx0" brushRef="#br0" timeOffset="122517.26">19897 12821 30294,'0'0'1014,"0"0"-491,0 0-175,39-2 131,535-7-370,449 57-109,-739-18 0,-2 12 0,101 36 0,-239-43 0,-140-34 0,-3 2 0,-1-1 0,9 15 0,-30-13 0,11-2-253,0-2-1014</inkml:trace>
  <inkml:trace contextRef="#ctx0" brushRef="#br0" timeOffset="123444.2">19354 8749 27038,'0'0'1439,"0"0"-360,0 0-139,0 0-160,0 0-76,0 0-172,-24-1-309,5 1-200,-42-1-6,119 0-25,105 2 8,165 13 0,0 15 0,-3 13 0,-1 15 0,-3 14 0,-4 14 0,113 54 0,-347-108 0,1-3 0,1-4 0,1-4 0,81 8 0,-131-27 0,-55 17 0,-152 110-115,67-51-458</inkml:trace>
  <inkml:trace contextRef="#ctx0" brushRef="#br0" timeOffset="12772.64">8395 9251 29582,'0'0'2283,"0"0"-1504,19 25-664,80 83-107,-89-102-8,0 1 0,0-2 0,1 1 0,0-1 0,0-1 0,0 0 0,1-1 0,-1 0 0,1 0 0,0-1 0,5-1 0,179 13 0,-72-15 0,-1-4 0,0-6 0,23-10 0,95-25 0,58-16 0,-69 46 0,-224 20-5,-8-3-11,-26 12-726,-8 6-2560</inkml:trace>
  <inkml:trace contextRef="#ctx0" brushRef="#br0" timeOffset="11562.24">8175 6294 26118,'0'0'4022,"0"0"-2785,0 0-917,0 0-97,0 0 152,37 4 1,295 17-280,301-20-96,-473 15 0,-158-11-240,-15-5-960</inkml:trace>
  <inkml:trace contextRef="#ctx0" brushRef="#br0" timeOffset="11861.85">8545 6392 30687,'0'0'776,"0"0"-328,-28 235-8,22-97-24,6 37-416,-6 28 0,3-17 0,-4-42 0,1-48 0,6-42 0,0-4 0,0-16 0,0-5-872,-9-29-2329</inkml:trace>
  <inkml:trace contextRef="#ctx0" brushRef="#br0" timeOffset="12142.33">8558 6974 26926,'0'0'4465,"0"0"-3769,0 0-224,204 0-264,-110-3-208,9-8 0,4-6 0,-7 0 0,-18 0 0,-23 14 0,-27 3-888,-26 0-2105</inkml:trace>
  <inkml:trace contextRef="#ctx0" brushRef="#br0" timeOffset="12143.33">8492 7755 28046,'0'0'2969,"0"0"-2577,0 0-152,0 0 328,251-11-64,-135-12-456,6 1-48,4 2 0,-7 6 0,-3 11 0,-13 3 0,-2 0 0,-29 11-352,-31 4-2097</inkml:trace>
  <inkml:trace contextRef="#ctx0" brushRef="#br0" timeOffset="9368.23">3478 6866 28134,'0'0'1706,"0"0"-1065,0 0-417,0 0 54,0 0 126,27-2 46,99-16-107,67-60-19,-126 47-246,-11 3-58,1 3 1,2 2-1,0 3 1,2 2 0,0 3-1,0 3 1,1 2-1,1 4 1,45 0-21,-99 6 0,0 0 0,0 0 0,1 1 0,-1 0 0,0 0 0,0 1 0,-1 0 0,1 1 0,0 0 0,-1 0 0,0 1 0,1 0 0,-1 0 0,-1 1 0,1 0 0,-1 1 0,0 0 0,0 0 0,0 0 0,-1 1 0,0 0 0,0 0 0,-1 0 0,0 1 0,0 0 0,-1 0 0,2 11 0,0 0 0,-1 1 0,-2-1 0,0 1 0,0 0 0,-2 0 0,-1 1 0,0-1 0,-2 0 0,0 0 0,-3 11 0,-5 8 0,-2-1 0,-1 0 0,-2-1 0,-2-1 0,-1-1 0,-2 0 0,-3 2 0,1 1-5,-1-1 1,-2-1-1,-2-1 1,-1-2-1,-27 25 5,55-58 0,-3 3-19,1 0 1,-1 0-1,1 0 1,-1 0-1,0 0 0,0-1 1,0 1-1,-1-1 0,1 0 1,-1 0-1,1 0 1,-1 0-1,1-1 0,-1 1 1,0-1-1,0 0 1,0 0-1,0-1 0,0 1 1,0-1-1,0 0 1,0 0-1,0 0 0,0 0 1,0-1-1,1 1 0,-1-1 1,-2-1 18,-4-9-262,1-1 0,0 0 0,0-1 0,2 0 1,0 0-1,0 0 0,1-1 0,1 0 0,0-1 0,1 1 0,-1-8 262,-25-104-4201</inkml:trace>
  <inkml:trace contextRef="#ctx0" brushRef="#br0" timeOffset="9619.8">4353 5865 28046,'0'0'1680,"-3"211"-1008,-25-10-231,-7 33-49,1-3-88,6-19-168,9-26-136,0-17-96,3-47-400,-6-35-1569</inkml:trace>
  <inkml:trace contextRef="#ctx0" brushRef="#br0" timeOffset="10728.75">3488 6993 9122,'0'0'16145,"0"0"-12219,0 0-3315,0 0 6,-5-26-137,5-93-184,4 109-280,0 0 0,1 1 0,0 0-1,1 0 1,0 0 0,1 1 0,-1 0 0,1 0-1,1 1 1,0-1 0,0 2 0,6-5-16,60-46 90,3 5-1,1 2 1,3 4 0,2 4 0,1 3-1,46-12-89,-71 29 73,0 3-1,1 3 0,1 2 0,40-3-72,-93 16 2,0-1 1,0 1 0,0 0 0,0 1-1,0 0 1,0 0 0,0 1 0,0 0-1,-1 0 1,1 1 0,0 0 0,0 0 0,-1 1-1,1 0 1,-1 0 0,0 1 0,0 0-1,0 0 1,-1 0 0,1 1 0,-1 0-1,0 1 1,-1-1 0,1 1 0,-1 0 0,1 2-3,3 8 10,-1 1 1,-1 0-1,-1 0 0,0 1 1,-1-1-1,-1 1 1,0 1-1,-2-1 1,0 0-1,-1 1 1,-1-1-1,-1 0 1,0 1-1,-1-1 1,-1 0-1,-1 0 1,-1 0-1,0 0 0,-1-1 1,-8 15-11,-21 42 45,-4-2 0,-2-2 0,-4-2 0,-2-1-1,-4-3 1,-22 20-45,49-53 1,-2-2-1,0 0 0,-3-2 1,0-1-1,-1-2 0,-2 0 1,0-3-1,-12 6 0,41-25 0,-1 1 0,0-1 0,1 0 0,-1-1 0,0 1 0,0 0 0,0-1 0,0 0 0,0 0 0,0-1 0,0 1 0,0-1 0,-1 1 0,1-1 0,0-1 0,0 1 0,0-1 0,0 1 0,-1-1 0,1 0 0,0 0 0,0-1 0,1 0 0,-1 1 0,0-1 0,0 0 0,-2-2 0,-20-86 0,23 39-8,2 1-1,3-1 1,2 0 0,2 1 0,12-48 8,-7 53-19,2 0 1,1 1 0,3 1 0,1 1 0,3 0-1,20-31 19,-25 51-4,2 0-1,0 2 1,2 0-1,0 1 0,1 1 1,0 1-1,2 1 1,0 1-1,0 1 0,2 1 1,0 1-1,0 1 1,1 1-1,0 1 1,0 2-1,28-4 5,-50 9 0,0 0 0,-1 1 1,1-1-1,0 1 0,0 0 0,0 0 1,0 1-1,0-1 0,1 1 0,-1 0 1,0 0-1,0 0 0,0 0 0,0 1 0,0 0 1,0 0-1,0 0 0,0 0 0,0 1 1,-1-1-1,1 1 0,0 0 0,-1 0 1,1 0-1,-1 1 0,0-1 0,0 1 0,0 0 1,0 0-1,0 0 0,-1 0 0,1 0 1,-1 1-1,0-1 0,0 1 0,0 0 1,0-1-1,-1 1 0,1 0 0,0 3 0,-3 24 15,0 0-1,-2 1 0,-1-1 1,-2 0-1,-1-1 0,-1 1 0,-2-1 1,-1-1-1,-1 0 0,-1 0 1,-2-2-1,-1 0 0,-1 0 1,-1-1-1,-5 3-14,-3 10-15,24-37-59,-3-4-756,5-31-1084</inkml:trace>
  <inkml:trace contextRef="#ctx0" brushRef="#br0" timeOffset="12442.48">10446 5969 30727,'0'0'917,"0"0"-422,0 0-47,0 49-285,13 462-146,21 1057-17,-34-1217 0,0-171 0,-11-156-10,-12-55-1380,-6-19-2731</inkml:trace>
  <inkml:trace contextRef="#ctx0" brushRef="#br0" timeOffset="15062">10439 5986 18572,'0'0'8898,"0"0"-6451,0 0-1783,0 0 4,0 0-30,0 0-139,0-11-213,0-29-200,0 193-77,-29 719-9,11-472 0,-4 305 0,21-855-1116,-4 78-1233</inkml:trace>
  <inkml:trace contextRef="#ctx0" brushRef="#br0" timeOffset="11261.7">7482 5800 29302,'0'0'1327,"0"0"-847,0 0-333,0 0 150,7 40 236,-6-34-511,17 105 289,-5 1 0,-3 39-311,-8 267 37,-34 225-37,3-333 0,-45 687 0,76-942 0,83-391-1156,-53 188-1105</inkml:trace>
  <inkml:trace contextRef="#ctx0" brushRef="#br0" timeOffset="14357.44">7602 5718 9802,'0'0'14830,"0"0"-10761,0 0-3124,0 0-160,0 0-100,0 0-153,0 4-173,-15 152 341,1-80-648,-120 1107-44,99-671-8,23 62 0,13-165 0,-2-400 0,2 0 0,-1 0 0,1 0 0,1-1 0,0 1 0,0 0 0,0-1 0,1 1 0,1-1 0,-1 0 0,1 0 0,2 3 0,11-15-96,0-83-1907,-12 31-651</inkml:trace>
  <inkml:trace contextRef="#ctx0" brushRef="#br0" timeOffset="-143775.84">405 8704 25798,'0'0'2205,"-33"11"-1268,-210 73-49,138-42 284,104-42-1160,0 0 0,-1 0 0,1 1 1,0-1-1,0 1 0,0-1 0,0 0 0,0 1 0,0 0 1,0-1-1,0 1 0,0 0 0,0-1 0,0 1 0,1 0 0,-1 0 1,0 0-1,0 0 0,1 0 0,-1-1 0,1 1 0,-1 0 1,1 1-1,-1-1 0,1 0 0,-1 0 0,1 0 0,0 0 0,0 0 1,0 0-1,-1 0 0,1 1 0,0-1 0,1 0 0,-1 0 1,0 0-1,0 0 0,0 0 0,1 1 0,-1-1 0,0 0 0,1 0 1,-1 0-1,1 0 0,-1 0 0,1 0 0,0 0 0,-1 0 1,1-1-1,0 1 0,0 0 0,0 0 0,0 0-12,100 60 277,-27-20-112,1-3-1,2-4 1,2-3-1,22 3-164,93 18 115,686 120-45,-561-114-67,-44-7-3,1211 202 0,1088 62 0,-516-17 0,-1042-115 0,-787-127 0,-2 9 0,-3 10 0,69 41 0,-238-92 0,-1 2 0,-2 2 0,0 3 0,-2 2 0,-2 2 0,28 26 0,-61-47 0,72 89 0,-70-79-987,-10-20-1227</inkml:trace>
  <inkml:trace contextRef="#ctx0" brushRef="#br0" timeOffset="-143481.61">11470 10676 24373,'-6'0'5225,"6"0"-4737,-4 0-408,4 0-40,0 0 345,0 0-217,0 0-152,-8-8-16,14 8 64,1 0 80,-4 0-40,0 0 8,-3 0-16,-3 0-16,3 0-80,-1 0-64,1 0-736,0-12-2401</inkml:trace>
  <inkml:trace contextRef="#ctx0" brushRef="#br0" timeOffset="-143056.86">8615 9877 29974,'0'0'637,"0"0"-143,0 0-115,0 0 89,0 0-20,0 0-232,45-1-120,179 0-49,54 19-39,169 12-8,-5-4 0,-2 19 0,259 67 0,-397-33 0,-4 13 0,181 87 0,-180-62 0,5-13 0,35-6 0,-277-83 0,-15-5 0,-1 2 0,0 2 0,-1 2 0,8 6 0,-53-22-46,1 0 0,0 0-1,0 0 1,-1 0 0,1 0 0,0 0 0,-1 0-1,1 0 1,0 0 0,-1 0 0,1 1 0,0-1-1,-1 0 1,1 0 0,-1 1 0,1-1 0,0 0-1,-1 1 1,1-1 0,-1 1 0,1-1 0,-1 0-1,1 1 1,-1-1 0,1 1 0,-1 0 0,0-1-1,1 1 1,-1-1 0,0 1 0,1 0-1,-1-1 1,0 1 0,0-1 0,0 1 0,1 0-1,-1-1 1,0 1 0,0 0 0,0 0 0,0-1-1,0 1 1,0 0 0,0-1 0,-1 1 0,1 0-1,0-1 1,0 1 0,0 0 0,-1-1 0,1 1-1,0-1 1,-1 1 0,1-1 0,-1 1 0,1 0-1,0-1 1,-1 1 0,1-1 0,-1 0 0,1 1-1,-1-1 47,-24 1-5825</inkml:trace>
  <inkml:trace contextRef="#ctx0" brushRef="#br0" timeOffset="-142754.5">13319 10659 31007,'0'0'981,"-5"27"-615,-18 278-5,24-57-309,8 100-52,30 884 0,-38-1088 0,-18 1050 0,16-1173 0,2-11 0,-1 0 0,0 0 0,-1 0 0,0-1 0,0 1 0,-1 0 0,-1 0 0,1-1 0,-2 0 0,1 1 0,-1-1 0,-1 0 0,1-1 0,-3 4 0,-1-6-92,1 0 0,-1-1 0,-1 1-1,1-1 1,-1-1 0,1 0 0,-1 0 0,0-1 0,-1 0 0,1 0-1,-5 0 93,-50 1-3179</inkml:trace>
  <inkml:trace contextRef="#ctx0" brushRef="#br0" timeOffset="-115757.92">2306 11111 28518,'0'0'1811,"0"0"-1045,0 0-378,0 0-19,-24-28-29,-80-95-117,36 0-103,46 74-89,1 6-8,-2 2 0,-2 0 0,-2 2 0,-2 0 0,-17-16-23,33 41 6,-1 0 1,0 0-1,-1 2 0,0 0 0,-1 1 0,0 0 0,-1 1 0,0 1 0,-1 1 1,0 0-1,0 1 0,-1 1 0,0 1 0,-16-2-6,17 4 0,0 2 0,0 0 0,0 1 0,0 1 0,0 1 0,0 0 0,0 2 0,1 0 0,-1 0 0,1 2 0,0 0 0,1 1 0,0 1 0,0 0 0,0 2 0,1-1 0,0 2 0,1 0 0,0 0 0,-9 12 0,-121 141 0,77-68 0,3 4 0,5 2 0,5 3 0,4 2 0,5 2 0,5 3 0,4 0 0,-9 67 0,27-83 0,3 0 0,5 1 0,4 1 0,4-1 0,5 13 0,-4-96 0,1 1 0,1-1 0,0 0 0,0 1 0,2-1 0,0 0 0,0 0 0,1 0 0,1-1 0,0 0 0,1 0 0,1 0 0,0 0 0,0-1 0,1 0 0,1-1 0,0 0 0,0 0 0,9 7 0,1-6 0,-1-1 0,2 0 0,0-2 0,0 0 0,0-1 0,1-1 0,0-1 0,1-1 0,-1-1 0,1-1 0,0-1 0,0 0 0,0-2 0,0-1 0,0 0 0,10-3 0,1 2 0,0-2 0,0-1 0,0-1 0,-1-2 0,0-1 0,0-2 0,-1-1 0,0-1 0,-1-2 0,-1-1 0,0-1 0,-1-1 0,-1-2 0,17-16 0,21-26 0,-3-4 0,-3-2 0,38-58 0,-50 69 0,-4-2 0,-2-2 0,-3-2 0,-2-2 0,23-61 0,-52 103 0,-1 0 0,0 0 0,-2-1 0,-1 1 0,-1-1 0,-1 0 0,-1 0 0,0 0 0,-3-5 0,3 26-34,0 1 0,-1-1-1,1 0 1,-1 1 0,1-1 0,-1 1 0,0-1-1,0 1 1,0 0 0,0-1 0,-1 1 0,1 0-1,-1 0 1,1 0 0,-1 0 0,0 0-1,0 0 1,0 0 0,0 1 0,0-1 0,0 0-1,0 1 1,0 0 0,-1 0 0,1-1 0,0 1-1,-1 1 1,1-1 0,-1 0 0,1 1 0,-1-1-1,1 1 1,-1 0 0,0-1 0,1 1 0,-1 1-1,-1-1 35,-24-1-2183</inkml:trace>
  <inkml:trace contextRef="#ctx0" brushRef="#br0" timeOffset="-115261">2961 11066 28070,'0'0'1799,"0"0"-901,0 0-330,0 0 20,0 0-75,-29 24-230,-97 92-235,118-107-48,1 0 0,-1 1 0,2 0 0,-1 1 0,2-1 0,-1 1 0,1 0 0,1 1 0,0 1 0,-21 74 0,5 1 0,3 1 0,5 1 0,3 0 0,4 0 0,5 1 0,3 13 0,-2-81 0,0 0 0,2-1 0,0 1 0,2-1 0,0 0 0,2 0 0,0 0 0,1-1 0,1 0 0,1 0 0,1-1 0,1-1 0,6 7 0,-7-14-86,0 0 1,1-1-1,0 0 1,1-1-1,1-1 0,-1 0 1,1 0-1,1-2 1,-1 1-1,1-2 0,1 0 1,-1-1-1,1-1 1,0 0-1,0-1 0,0-1 1,0 0-1,1-1 1,-1-1-1,0 0 0,4-2 86,92 2-2555</inkml:trace>
  <inkml:trace contextRef="#ctx0" brushRef="#br0" timeOffset="-114713.01">3817 11167 28094,'0'0'2114,"0"0"-1151,0 0-551,0 0-79,0 0 62,0 36-82,-3 246-170,4-170-143,-5-1 0,-18 98 0,-6-36 0,71-259 0,-10 18 0,2-12 0,3 2 0,4 1 0,3 2 0,4 3 0,2 1 0,27-24 0,-68 84 0,0 0 0,0 1 0,1 0 0,0 0 0,0 1 0,1 1 0,1 0 0,-1 1 0,1 0 0,0 1 0,1 1 0,0 0 0,-1 0 0,2 1 0,-1 1 0,0 1 0,1 0 0,-1 1 0,1 0 0,2 1 0,-10 3 0,0 0 0,-1 0 0,1 1 0,-1 0 0,1 0 0,-1 1 0,0 0 0,-1 0 0,1 0 0,-1 1 0,0-1 0,-1 1 0,1 0 0,-1 1 0,0-1 0,-1 1 0,1 0 0,-1 0 0,-1 0 0,1 0 0,-1 0 0,-1 1 0,1-1 0,-1 1 0,0-1 0,-1 3 0,9 48 0,-3-1 0,-2 1 0,-3 1 0,-2 0 0,0-1 0,1 346 0,21-626-1106,-10 113-805</inkml:trace>
  <inkml:trace contextRef="#ctx0" brushRef="#br0" timeOffset="-114280.46">4796 10346 30246,'0'0'1293,"0"0"-726,0 0-213,34 17-96,114 55-209,-16 0-49,-126-69 0,-1 0 0,0 0 0,0 0 0,-1 1 0,1 0 0,-1 0 0,0 1 0,0-1 0,0 1 0,-1-1 0,1 1 0,-1 0 0,0 1 0,-1-1 0,1 0 0,-1 1 0,0 0 0,-1-1 0,1 1 0,-1 0 0,0 0 0,0 0 0,-1 0 0,0 0 0,0 0 0,0-1 0,-1 1 0,0 0 0,0 0 0,0 0 0,-1 0 0,0-1 0,0 1 0,0-1 0,-1 1 0,0-1 0,-2 4 0,-19 15 0,-1 0 0,-1-2 0,-1-1 0,0-1 0,-2-1 0,0-2 0,-1 0 0,-22 7 0,36-16 0,-51 35 0,68-42 0,-1 1 0,0-1 0,0 0 0,1 0 0,-1 0 0,1 0 0,-1 0 0,1 0 0,-1 0 0,1 0 0,0 0 0,0 0 0,-1 0 0,1 0 0,0 0 0,0-1 0,0 1 0,0 0 0,0-1 0,0 1 0,0 0 0,0-1 0,0 1 0,0-1 0,0 0 0,0 1 0,0-1 0,1 0 0,-1 0 0,0 1 0,0-1 0,0 0 0,1 0 0,-1 0 0,0-1 0,0 1 0,0 0 0,0 0 0,0-1 0,1 1 0,-1 0 0,3 0 0,317-10 0,-213 2 0,-5 7 0,-101 3 0,1-1 0,-1 0 0,0 0 0,1 1 0,-1-1 0,0 1 0,0 0 0,0-1 0,0 1 0,-1 0 0,1 0 0,0 0 0,-1 1 0,1-1 0,-1 0 0,0 1 0,0-1 0,0 0 0,0 1 0,0 0 0,0-1 0,-1 1 0,1-1 0,-1 1 0,0 0 0,0-1 0,0 1 0,0 0 0,0-1 0,0 1 0,-1 0 0,1-1 0,-1 1 0,0-1 0,0 1 0,0-1 0,0 1 0,0-1 0,-1 0 0,1 1 0,-1-1 0,-1 2 0,-10 19 0,-1-1 0,-1 0 0,-1-1 0,-1-1 0,-1-1 0,-5 4 0,-14 18 0,-15 19-347,51-59-1066</inkml:trace>
  <inkml:trace contextRef="#ctx0" brushRef="#br0" timeOffset="-114015.81">6241 10589 12467,'0'0'17899,"0"0"-16834,0 0-369,60 169-56,-35-93-640,-6 9 0,-7 8 0,-12 3 0,0 0 0,-6 0 0,-28 0 0,-13 5 0,-19 7 0,-10-1 0,-65 20 0,16-26-144,0-24-3193</inkml:trace>
  <inkml:trace contextRef="#ctx0" brushRef="#br0" timeOffset="-113625.96">3030 12499 30270,'0'0'1173,"44"1"-401,416-7-220,531-87-552,-738 82 0,-1 10 0,1 12 0,79 20 0,204 62 0,-596-121 0,-20-5-697,-6 1-2791</inkml:trace>
  <inkml:trace contextRef="#ctx0" brushRef="#br0" timeOffset="-112859.64">5059 12671 30671,'0'0'1132,"0"0"-639,0 0-151,-31 28-225,-104 96-105,-14 33-12,-238 276 0,379-423 0,1-3 0,0 1 0,1-1 0,0 2 0,0-1 0,0 1 0,1 0 0,1 0 0,-1 0 0,2 0 0,-1 1 0,1 0 0,0 0 0,1 0 0,1 0 0,-1 4 0,3-12 0,1 1 0,-1-1 0,1 0 0,-1 0 0,1 0 0,0 0 0,0 0 0,0-1 0,0 1 0,0-1 0,0 1 0,1-1 0,-1 0 0,0 1 0,1-1 0,-1-1 0,1 1 0,-1 0 0,1 0 0,0-1 0,-1 0 0,1 1 0,-1-1 0,1 0 0,0 0 0,-1 0 0,1-1 0,0 1 0,-1-1 0,5 2 0,37 0 0,0-1 0,1-2 0,-1-2 0,0-2 0,16-5 0,21-7 0,22-2 0,-2-6 0,0-4 0,33-17 0,-127 45 0,-1 0 0,0 0 0,0-1 0,0 1 0,0-1 0,0-1 0,0 1 0,-1-1 0,0 0 0,1 0 0,-2-1 0,1 1 0,0-1 0,-1 0 0,0 0 0,0-1 0,-1 1 0,1-1 0,-1 0 0,0 0 0,-1 0 0,1 0 0,-1 0 0,-1-1 0,1-1 0,-1 0 0,0 0 0,0 0 0,-1 0 0,0 0 0,-1 0 0,0 0 0,0 0 0,-1 0 0,0 0 0,0 0 0,-1 0 0,0 1 0,0 0 0,-1-1 0,-106-147 0,96 77-879,14 62-3451</inkml:trace>
  <inkml:trace contextRef="#ctx0" brushRef="#br0" timeOffset="-112578.84">5806 13543 31375,'0'0'1392,"0"0"-1392,0 0 0,0 0 0,0 0 0,0 0 0,0 0 0,0 14 0,-4-14 0,-5 0 0,-7 0-880</inkml:trace>
  <inkml:trace contextRef="#ctx0" brushRef="#br0" timeOffset="-108936.47">7919 11291 7202,'0'0'19228,"0"0"-14475,0 0-4113,0 0-107,-6 3-185,2-2-344,0 1-1,1 0 0,-1 0 1,1 0-1,-1 1 0,1-1 0,0 1 1,0 0-1,0 0 0,0 0 1,1 0-1,-1 1 0,1-1 1,0 0-1,0 1 0,0 0 0,0 0 1,1-1-1,-1 2-3,-120 230 0,-21 52 0,12 6 0,13 6 0,0 46 0,83-187 0,42-148-135,8-27-517,-12 14 456,33-50-1619,4-22-948</inkml:trace>
  <inkml:trace contextRef="#ctx0" brushRef="#br0" timeOffset="-108686.4">7853 11509 28534,'0'0'1616,"0"0"-911,0 0-41,129 231-72,-89-115-128,-2 11-272,-3 0-192,-4-9 0,-9-16 0,-10-23 0,-5-20-304,-7-19-312,-10-18-913,-21-22-3264</inkml:trace>
  <inkml:trace contextRef="#ctx0" brushRef="#br0" timeOffset="-108685.4">7301 12251 28734,'0'0'2089,"0"0"-1617,0 0-280,0 0 96,0 0 24,170 56-136,-86-53-144,17-3-32,49 0-136,-21-8-360,-20-9-1393</inkml:trace>
  <inkml:trace contextRef="#ctx0" brushRef="#br0" timeOffset="-108684.4">8628 11847 30799,'0'0'1256,"0"0"-832,0 0-232,0 0-96,0 0-96,0 0 0,138 206 0,-82-132 0,-6-7 0,-3-10 0,-6-12 0,0-34 0,-7-11-1144,-15 0-1929</inkml:trace>
  <inkml:trace contextRef="#ctx0" brushRef="#br0" timeOffset="-108683.4">8856 11859 30126,'0'0'1257,"0"0"-809,0 0 104,-150 146-200,106-84-320,3 6-32,7 0 0,21 8-368,10-20-720,3-25-1801</inkml:trace>
  <inkml:trace contextRef="#ctx0" brushRef="#br0" timeOffset="-108309.8">9233 11449 29310,'0'0'1442,"0"0"-890,27 1-157,-1-1-251,-8 0-38,1 0-1,0 1 0,0 1 0,-1 1 0,0 1 0,1 0 0,-1 1 0,9 4-105,-17-5 4,0-1 1,1 1-1,-1 1 0,-1-1 0,1 2 0,-1-1 0,0 1 0,0 1 1,0 0-1,-1 0 0,0 1 0,-1 0 0,1 0 0,-2 0 0,1 1 0,-1 0 1,0 1-1,-1-1 0,0 1 0,0 2-4,-4-5 0,1-1 0,-1 1 0,0-1 0,-1 1 0,0 0 0,0 0 0,0-1 0,-1 1 0,0 0 0,0-1 0,-1 1 0,0-1 0,0 0 0,0 1 0,-1-1 0,0 0 0,0 0 0,0-1 0,-1 1 0,0-1 0,-3 4 0,-24 22 0,-2-1 0,-2-2 0,0-1 0,-31 16 0,-89 72 0,154-114 0,0-1 0,0 0 0,0 0 0,0 1 0,0-1 0,0 1 0,0-1 0,0 1 0,1-1 0,-1 1 0,0-1 0,0 1 0,1 0 0,-1 0 0,0-1 0,1 1 0,-1 0 0,1 0 0,-1 0 0,1-1 0,-1 1 0,1 0 0,0 0 0,-1 0 0,1 0 0,0 0 0,0 0 0,0 0 0,0 0 0,-1 0 0,1 0 0,1 0 0,-1 0 0,0 0 0,0 0 0,0 0 0,0 0 0,1-1 0,-1 1 0,0 0 0,1 0 0,-1 0 0,1 0 0,-1 0 0,1 0 0,-1-1 0,1 1 0,0 0 0,-1-1 0,1 1 0,0 0 0,0-1 0,-1 1 0,1-1 0,0 1 0,0-1 0,0 1 0,0-1 0,0 1 0,0-1 0,0 0 0,252 32 0,-239-31 0,111 25 0,-121-24 0,1 0 0,0 0 0,0 0 0,-1 0 0,1 0 0,-1 1 0,1 0 0,-1 0 0,0 0 0,0 1 0,-1-1 0,1 1 0,-1 0 0,0 0 0,0 0 0,0 1 0,0-1 0,-1 1 0,1-1 0,-1 1 0,-1 0 0,2 3 0,-2 0 0,0 1 0,0-1 0,-1 1 0,0-1 0,-1 1 0,0-1 0,0 0 0,-1 1 0,0-1 0,0 0 0,-1 0 0,0 0 0,0-1 0,-1 1 0,0-1 0,0 1 0,-1-1 0,0-1 0,-4 5 0,-7 7 0,0-1 0,-1-1 0,-1 0 0,0-1 0,-1-1 0,-11 5 0,17-10 0,0-1 0,0-1 0,-1 0 0,0-1 0,-1-1 0,1 0 0,-1-1 0,0 0 0,0-1 0,0-1 0,0 0 0,-7-1 0,19-1-10,-1 0 0,0 0 0,0 0 0,0 0 0,0 0 1,0-1-1,0 0 0,0 0 0,1 0 0,-1 0 0,0 0 0,1-1 0,-1 0 0,1 0 0,0 0 1,-1 0-1,1 0 0,0-1 0,0 1 0,0-1 0,1 0 0,-1 0 0,1 0 0,-1 0 0,1 0 1,0-1-1,0 1 0,1-1 0,-1 1 0,1-1 0,-1 0 0,1 1 0,0-2 10,-14-48-959,2 0-1,3-1 0,-3-51 960,-1-35-4052</inkml:trace>
  <inkml:trace contextRef="#ctx0" brushRef="#br0" timeOffset="-108153.78">9280 11475 17524,'0'0'11394,"0"0"-9857,0 0-1193,0 0 360,0 189 64,0-93-280,0 11-480,-10 12-8,1 2 0,6-5 0,3-1-16,12-30-1272,7-40-2065</inkml:trace>
  <inkml:trace contextRef="#ctx0" brushRef="#br0" timeOffset="-107932.41">10098 11720 6569,'0'0'23821,"0"0"-23084,0 0-249,188 0 72,-112-3-328,-1 1-232,3 2-32,-18 0-608,-29 2-1249</inkml:trace>
  <inkml:trace contextRef="#ctx0" brushRef="#br0" timeOffset="-107689.47">10315 11994 29326,'0'0'1801,"0"0"-1345,0 0-120,0 0 112,0 0-336,0 0-112,244 23-520,-125-49-488,-3-8-3441</inkml:trace>
  <inkml:trace contextRef="#ctx0" brushRef="#br0" timeOffset="-107499.04">11936 11740 23037,'0'0'6333,"0"0"-4462,0 0-1225,0 0-89,-16-26-278,-55-85-235,68 106-44,1 0 0,-1 0 0,0 1 0,-1-1 0,1 1 0,-1-1 0,0 1 0,0 0 0,0 1 0,-1-1 0,0 1 0,1 0 0,-1 0 0,0 0 0,0 0 0,0 1 0,-1 0 0,1 0 0,-1 1 0,1-1 0,-1 1 0,1 0 0,-1 1 0,0 0 0,1-1 0,-5 2 0,3-1 0,0 1 0,0 0 0,1 0 0,-1 1 0,0 0 0,0 0 0,1 0 0,-1 1 0,1 0 0,0 1 0,0-1 0,0 1 0,0 0 0,0 1 0,1-1 0,0 1 0,0 0 0,0 0 0,1 1 0,-1 0 0,-76 129 0,64-98 0,2 2 0,2 0 0,1 0 0,2 1 0,2 1 0,2-1 0,1 1 0,2 1 0,3 15 0,-1-46 0,1 0 0,0 1 0,1-1 0,0 0 0,1 0 0,0 0 0,1 0 0,0 0 0,1 0 0,0-1 0,1 0 0,0 0 0,0 0 0,1 0 0,0-1 0,1 0 0,0 0 0,1-1 0,4 5 0,-2-5 1,1 0 0,0 0 0,0-1 0,1-1 0,0 0 0,0 0 0,0-1 0,1-1 0,-1 0 0,1 0 0,0-2 0,1 1 0,-1-2 0,0 0 0,0 0 0,1-1 0,-1-1 0,13-2-1,3-1-568,0-2-1,0-1 0,0-1 1,-1-1-1,-1-2 0,1-1 1,21-13 568,27-20-12209</inkml:trace>
  <inkml:trace contextRef="#ctx0" brushRef="#br0" timeOffset="-107294.26">11490 13078 29902,'0'0'1777,"0"0"-1249,0 0-40,0 0-416,0 0-72,0 0 0,0 0 0,167 25 0,-142-25 0,-10 0 0,-8 0-3169</inkml:trace>
  <inkml:trace contextRef="#ctx0" brushRef="#br0" timeOffset="-106665.92">11628 12702 3049,'0'0'22632,"0"0"-18739,0 0-2227,0 0-851,0 0-238,-11 6-446,2-1-131,0 0 1,0 0-1,1 1 1,-1 1-1,1-1 0,0 1 1,1 1-1,0-1 1,0 1-1,1 1 0,-297 373 0,303-381 0,-33 52 0,32-52 0,0 0 0,1 1 0,-1-1 0,1 1 0,-1-1 0,1 0 0,0 1 0,-1-1 0,1 1 0,0-1 0,0 1 0,0-1 0,0 1 0,0-1 0,0 1 0,1-1 0,-1 1 0,0-1 0,1 0 0,-1 1 0,1-1 0,0 1 0,-1-1 0,1 0 0,0 0 0,0 1 0,0-1 0,0 0 0,0 0 0,0 0 0,0 0 0,0 0 0,0 0 0,0 0 0,1-1 0,-1 1 0,0 0 0,1 0 0,14 4 0,0-1 0,0-1 0,0 0 0,1-1 0,-1 0 0,0-1 0,1-2 0,9 0 0,5 1 0,-5 0 0,-1 0 0,0-2 0,1-1 0,-1-1 0,0 0 0,-1-2 0,1-2 0,-1 0 0,-1-1 0,1-1 0,-2-1 0,1-1 0,-2-2 0,13-9 0,-28 18 0,0-1 0,0 0 0,-1-1 0,0 1 0,0-1 0,0 0 0,-1 0 0,0 0 0,0-1 0,-1 0 0,0 1 0,0-1 0,-1 0 0,0 0 0,-1-1 0,0 1 0,0 0 0,0-1 0,-1 1 0,0 0 0,-1-1 0,0 1 0,0 0 0,-1 0 0,0 0 0,-1 0 0,1 0 0,-1 0 0,-1 0 0,0 1 0,0 0 0,0 0 0,-1 0 0,0 0 0,0 1 0,-1-1 0,0 1 0,0 1 0,-2-3 0,6 6-4,-1 0 0,1 0 1,-1 0-1,1 0 0,-1 0 0,0 0 0,1 1 1,-1-1-1,0 1 0,0 0 0,0 0 0,0 0 0,-1 0 1,1 1-1,0-1 0,0 1 0,0 0 0,0 0 1,-1 0-1,1 0 0,0 0 0,0 1 0,0-1 1,0 1-1,-1 0 0,1 0 0,0 0 0,-2 1 4,-27 29-1055,-2 10-2192</inkml:trace>
  <inkml:trace contextRef="#ctx0" brushRef="#br0" timeOffset="-106417.74">10622 14125 4761,'0'0'7634,"0"0"-7634,0 0-2353</inkml:trace>
  <inkml:trace contextRef="#ctx0" brushRef="#br0" timeOffset="-106248.89">10606 13588 7626,'0'0'7277,"0"0"3968,0 0-7407,0 0-2901,0 0-277,0 0-139,1 18-135,-6 202-109,-102 402-277,93-547 0,-13 64 0,6 1 0,6 1 0,6 17 0,18-206-183,28-156-3279,-21 95-2015</inkml:trace>
  <inkml:trace contextRef="#ctx0" brushRef="#br0" timeOffset="-105844.42">10650 13752 30455,'0'0'1018,"0"0"-521,37-10-21,-16 4-397,45-13 1,1 3 1,0 3 0,34-1-81,254-5 0,143 18 0,-442 3 0,-1 2 0,1 3 0,-1 3 0,-1 1 0,0 3 0,37 16 0,-85-28 0,-3-1 0,1-1 0,-1 1 0,0 0 0,0 0 0,0 0 0,0 0 0,0 1 0,0-1 0,0 1 0,0 0 0,-1 0 0,1 0 0,-1 0 0,1 0 0,-1 1 0,0-1 0,0 1 0,0-1 0,0 1 0,0 0 0,-1 0 0,1-1 0,0 2 0,-28 10 0,18-11 0,0 1 0,0-1 0,1 1 0,-1 0 0,1 1 0,0 0 0,0 0 0,1 0 0,-1 1 0,1 0 0,0 0 0,1 1 0,0 0 0,0 0 0,0 0 0,1 0 0,0 1 0,-2 5 0,-40 157 0,23 40 0,8 1 0,12 156 0,3-364 0,25 376 0,-26-378-1,1 0 0,-1 0-1,1 0 1,-1 0 0,1 0 0,-1 0-1,0 0 1,1 0 0,-1-1 0,0 1-1,0 0 1,0-1 0,0 1 0,1 0-1,-1-1 1,0 1 0,0-1 0,0 1-1,0-1 1,0 0 0,0 1 0,-1-1-1,1 0 1,0 0 0,0 0 0,0 0-1,0 0 1,0 0 0,0 0 0,0 0-1,0 0 1,0 0 0,0 0 0,0-1-1,0 1 1,0-1 0,-1 1 1,-10-1-333,-29 1-1560</inkml:trace>
  <inkml:trace contextRef="#ctx0" brushRef="#br0" timeOffset="-105564.85">10440 15160 26574,'0'0'4117,"0"0"-2927,0 0-851,0 0-68,33 7-42,290 40-182,684-13-47,-978-35 0,-20-10 0,-21-85-187,-13 40-746</inkml:trace>
  <inkml:trace contextRef="#ctx0" brushRef="#br0" timeOffset="-104904.43">10998 13704 9442,'0'0'5968,"0"0"4741,0 0-7078,0 0-2725,0 0-226,0 0-163,-15-4-154,-49-13-131,62 16-223,-1 1 0,1-1 0,-1 1 0,1 0-1,-1 0 1,0 0 0,1 0 0,-1 0 0,1 1 0,-1-1-1,1 1 1,-1-1 0,1 1 0,-1 0 0,1 0 0,0 0 0,-1 0-1,1 1 1,0-1 0,0 1 0,0-1 0,0 1 0,0 0-1,0-1 1,1 1 0,-1 0 0,0 0 0,1 0 0,0 1-1,-1-1 1,1 0 0,0 1 0,0 0-9,-6 8 16,-9 14-15,2 1 0,1 1 0,1 0-1,1 1 1,1 0 0,2 0 0,0 1-1,2 0 1,2 1 0,0-1 0,2 1-1,2 0 1,0-1 0,2 5-1,-2-31 0,0 1 0,0 0 0,1-1 0,-1 1 0,1-1 0,0 1 0,0-1 0,0 0 0,0 1 0,1-1 0,-1 0 0,1 0 0,0 0 0,0 0 0,0 0 0,0 0 0,0 0 0,1-1 0,-1 1 0,1-1 0,0 0 0,-1 0 0,1 0 0,0 0 0,1 0 0,-1 0 0,0-1 0,0 0 0,1 1 0,-1-1 0,1-1 0,-1 1 0,1 0 0,-1-1 0,1 0 0,-1 1 0,1-2 0,2 2 0,-1 0 0,1-1 0,-1 0 0,1 0 0,0 0 0,-1-1 0,1 0 0,-1 0 0,1 0 0,-1-1 0,0 0 0,1 0 0,-1 0 0,0-1 0,0 0 0,-1 0 0,1 0 0,0 0 0,-1-1 0,0 1 0,2-3 0,8-10 0,-2-1 0,0-1 0,0 0 0,-2 0 0,0-1 0,-1 0 0,-1-1 0,-1 0 0,0 0 0,-2-1 0,-1 1 0,0-1 0,-1 0 0,-1-1 0,-2 1 0,0 0 0,-1 0 0,-2-8 0,3 25 0,0 0 0,0 0 0,0 0 0,-1 1 0,0-1 0,0 0 0,0 1 0,0-1 0,0 1 0,-1-1 0,0 1 0,1 0 0,-1-1 0,-1 1 0,1 0 0,0 0 0,-1 0 0,1 1 0,-1-1 0,0 1 0,0-1 0,0 1 0,0 0 0,0 0 0,-1 0 0,1 1 0,-1-1 0,1 1 0,-1 0 0,1 0 0,-1 0 0,0 0 0,1 1 0,-1-1 0,0 1 0,0 0 0,-2 0 0,2 1-4,-1 0 0,1 0-1,0 0 1,0 0 0,0 1 0,0 0-1,0 0 1,0 0 0,0 0 0,1 0-1,-1 1 1,1 0 0,0-1 0,-1 1 0,1 1-1,1-1 1,-1 0 0,0 1 0,1-1-1,0 1 1,-1 0 0,2 0 0,-1 0 0,0 0 4,-5 7-120,-21 32-987</inkml:trace>
  <inkml:trace contextRef="#ctx0" brushRef="#br0" timeOffset="-100866.25">14472 14009 2433,'0'0'23246,"0"0"-19410,0 0-2455,0 0-902,0 0 152,2 34-105,6 230-291,-11-193-235,-4-1 0,-2 1 0,-4-2 0,-2 1 0,-10 17 0,4-27 0,21-61 0,0 1 0,1 0 0,-1 0 0,0-1 0,0 1 0,0 0 0,0-1 0,1 1 0,-1 0 0,0 0 0,0-1 0,0 1 0,0 0 0,0-1 0,0 1 0,0 0 0,0-1 0,0 1 0,0-1 0,0 1 0,0 0 0,0-1 0,0 1 0,0 0 0,0-1 0,0 1 0,-1 0 0,1 0 0,0-1 0,0 1 0,0 0 0,0-1 0,-1 1 0,1 0 0,0 0 0,0-1 0,-1 1 0,1 0 0,0 0 0,0 0 0,-1-1 0,1 1 0,0 0 0,-1 0 0,1 0 0,0 0 0,-1 0 0,1 0 0,0-1 0,-1 1 0,1 0 0,0 0 0,-1 0 0,1 0 0,0 0 0,-1 0 0,1 0 0,0 1 0,0-4 0,-1-27 0,1 1 0,2 0 0,0 0 0,3 0 0,0 0 0,2 1 0,1 0 0,10-25 0,-3 19 0,2 1 0,1 0 0,2 1 0,1 1 0,21-23 0,-33 43 0,0 1 0,1 0 0,0 1 0,0 0 0,1 1 0,0 0 0,1 1 0,0 0 0,0 0 0,0 1 0,1 1 0,0 0 0,0 1 0,0 1 0,0 0 0,1 0 0,8 1 0,-15 1 0,1 1 0,-1 1 0,0-1 0,1 1 0,-1 0 0,0 1 0,0 0 0,0 0 0,0 1 0,0 0 0,0 0 0,0 0 0,-1 1 0,0 0 0,0 0 0,0 0 0,0 1 0,-1 0 0,1 0 0,-1 1 0,-1-1 0,1 1 0,-1 0 0,0 1 0,1 2 0,8 17 0,-1 0 0,-2 2 0,-1-1 0,-1 1 0,-1 1 0,-2-1 0,0 1 0,-2 0 0,-2 0 0,0 0 0,-2 1 0,-1 2 0,2-31 0,1 24 0,-1 1 0,-1-1 0,-1 0 0,-1 0 0,-1 0 0,-2 0 0,0 0 0,-2-1 0,0 0 0,-2-1 0,-12 23 0,21-45 0,1 0 0,0 1 0,-1-1 0,0 0 0,1 1 0,-1-1 0,0 0 0,1 0 0,-1 0 0,0 0 0,0 0 0,0 0 0,0 0 0,0 0 0,0 0 0,0 0 0,-1 0 0,1 0 0,0-1 0,0 1 0,-1-1 0,1 1 0,0-1 0,-1 1 0,1-1 0,-1 0 0,1 1 0,0-1 0,-1 0 0,1 0 0,-1 0 0,1 0 0,0 0 0,-1-1 0,1 1 0,-1 0 0,1-1 0,0 1 0,-1-1 0,1 1 0,0-1 0,0 0 0,-1 1 0,1-1 0,0 0 0,0 0 0,0 0 0,0 0 0,0 0 0,0 0 0,-1-1 0,-8-138-85,20-138-2511,2 147-1684</inkml:trace>
  <inkml:trace contextRef="#ctx0" brushRef="#br0" timeOffset="-100598.86">15197 13761 3881,'0'0'19269,"0"0"-14077,0 0-4036,0 0-306,0 0-218,0 0-220,26 4-107,81 20-42,-105-23-253,0 0 0,-1-1 0,1 1 0,0 0 0,-1 0 0,1 0 0,-1 0-1,1 0 1,-1 1 0,1-1 0,-1 0 0,0 1 0,1-1 0,-1 1 0,0-1 0,0 1 0,0 0 0,-1-1 0,1 1-1,0 0 1,-1 0 0,1 0 0,-1-1 0,1 1 0,-1 0 0,0 0 0,0 0 0,1 0 0,-2 0 0,1 0-1,0 0 1,0-1 0,-1 1 0,1 0 0,-1 0 0,1 0 0,-1 0 0,0 1-10,-1 4 38,-3 11 6,-2 1 0,0-2-1,-1 1 1,0-1 0,-2 0 0,0-1 0,-5 6-44,-21 38 49,30-50-46,0 0 0,1 0-1,0 0 1,1 1 0,0 0 0,0 0-1,1 0 1,1 0 0,0 1 0,1-1-1,0 1 1,0-1 0,2 10-3,0-18 0,1-1 0,-1 1 0,1-1 0,0 0 0,0 1 0,0-1 0,0 0 0,0 0 0,0-1 0,0 1 0,1 0 0,-1-1 0,1 1 0,-1-1 0,1 0 0,0 0 0,-1 0 0,1 0 0,0 0 0,0-1 0,0 1 0,0-1 0,-1 0 0,1 0 0,0 0 0,0 0 0,0 0 0,0-1 0,0 1 0,2-2 0,4 2 0,146-17-376,-69-10-1584,-62 18-489</inkml:trace>
  <inkml:trace contextRef="#ctx0" brushRef="#br0" timeOffset="-99059.36">15018 13227 27118,'0'0'1895,"0"0"-1252,0 0-229,0 0 288,-27-24-102,-88-76-208,111 97-363,0-1 0,-1 1 0,0 0 0,0 0 0,0 0 0,0 0-1,0 1 1,0 0 0,-1 0 0,1 1 0,-1-1 0,1 1 0,-1 0 0,0 1 0,1-1 0,-1 1 0,0 1-1,0-1 1,0 1-29,-17 0 119,-4 3-93,0 2 0,0 0-1,1 2 1,0 1 0,0 1 0,1 1-1,1 1 1,0 1 0,0 2 0,2 0-1,0 1 1,0 1 0,-14 16-26,-36 28 0,2 3 0,3 2 0,4 4 0,2 2 0,3 3 0,4 3 0,3 2 0,4 1 0,4 3 0,-5 18 0,27-46 0,2 0 0,3 1 0,2 1 0,2 0 0,4 1 0,1 0 0,4 0 0,2 33 0,-1-65 0,2-1 0,0 1 0,2-1 0,1 1 0,1-1 0,1 0 0,1 0 0,2-1 0,0 0 0,2 0 0,1-1 0,0 0 0,2-1 0,1 0 0,1-1 0,0-1 0,2 0 0,13 12 0,-9-16 0,0-2 0,0 0 0,2-2 0,0 0 0,0-1 0,1-2 0,0 0 0,1-2 0,0-1 0,0 0 0,1-2 0,14 1 0,46 2 0,0-3 0,-1-5 0,17-3 0,-4-2 0,1-4 0,-2-4 0,0-4 0,0-5 0,-2-3 0,-1-5 0,-2-4 0,13-10 0,-67 22 0,-1-2 0,-1-1 0,-1-1 0,-1-3 0,-1 0 0,-2-2 0,-1-1 0,-2-2 0,-1-1 0,-2-1 0,-1-1 0,-2-1 0,-2-1 0,-1 0 0,-2-2 0,-2 0 0,-2-1 0,-1 0 0,-3-1 0,-1-1 0,-2 1 0,-2-1 0,-2-22 0,2 0 0,-3-1 0,-3 0 0,-8-53 0,7 101 0,0 0 0,-2 0 0,0 1 0,-1 0 0,0 0 0,-2 0 0,0 1 0,-1 0 0,0 0 0,-2 1 0,0 1 0,0 0 0,-2 0 0,0 1 0,-9-8 0,19 20 0,1 0 0,-1-1 0,0 1 0,0-1 0,0 1 0,0 0 0,0 0 0,0 0 0,-1 1 0,1-1 0,-1 1 0,1 0 0,-1 0 0,0 0 0,1 0 0,-1 0 0,0 1 0,-1 0 0,2 0 0,2 11 0,-6-8 0,6-15-1096,1-2-2849</inkml:trace>
  <inkml:trace contextRef="#ctx0" brushRef="#br0" timeOffset="-98058.86">9217 13825 15539,'0'0'2221,"0"0"5702,0 0-4749,0 0-1802,0 0-437,-12 1-154,-39 2-218,52-3-559,-1 0 0,0 0 0,0 1 0,1-1 0,-1 0 0,0 1 0,0-1 0,0 0 0,1 1 0,-1-1 0,0 0 0,0 1 0,0-1 0,0 0 0,0 1 0,0-1 0,0 0 0,0 1 0,1-1 0,-1 0 0,-1 1 0,1-1 0,0 1 0,0-1 0,0 0 0,0 1 0,0-1 0,0 0 0,0 1 0,0-1 0,-1 0 0,1 1 0,0-1 0,0 0 0,0 1 0,-1-1 0,1 0 0,0 0 0,0 1-1,-1-1 1,1 0 0,0 0 0,-1 0 0,1 1 0,0-1 0,-1 0 0,1 0 0,0 0 0,-1 0 0,1 0 0,0 1 0,-1-1 0,1 0 0,0 0 0,-1 0 0,1 0 0,0 0 0,-1 0 0,1 0 0,-1 0 0,1-1 0,0 1 0,-1 0 0,1 0 0,-1 0-4,108 38 0,-49-27 0,0-2 0,1-4 0,0-2 0,1-2 0,0-3 0,17 1 0,697 1 0,-850-69-300,49 34-2114,6 1-3954</inkml:trace>
  <inkml:trace contextRef="#ctx0" brushRef="#br0" timeOffset="-97774.56">10239 13605 26526,'0'0'3945,"0"0"-2356,0 0-1071,16 5-352,160 67-143,-145-53-23,-1 1 0,-1 2 0,-1 0 0,-1 2 0,18 20 0,-43-42 0,0 0 0,0 0 0,0 0 0,0 0 0,0 1 0,0-1 0,-1 0 0,1 1 0,-1-1 0,0 1 0,1 0 0,-1-1 0,0 1 0,-1 0 0,1 0 0,0-1 0,-1 1 0,0 0 0,1 0 0,-1 0 0,0 0 0,-1 0 0,1-1 0,0 1 0,-1 0 0,0 0 0,1 0 0,-1-1 0,0 1 0,-82 45 0,-80 22 0,-165 46 0,230-91-508,16-14-2033</inkml:trace>
  <inkml:trace contextRef="#ctx0" brushRef="#br0" timeOffset="-92923.07">10707 14167 4761,'0'0'16356,"0"0"-16356</inkml:trace>
  <inkml:trace contextRef="#ctx0" brushRef="#br0" timeOffset="-91858.06">6357 13365 8834,'0'0'4167,"0"0"-654,0 0 4358,0 0-4718,0 0-1940,0 0-254,-10 0-145,-62 0 1373,67 7-2131,-8 182-56,10 102 0,3-217 0,6-73-181,12-20-908,-1-13-906</inkml:trace>
  <inkml:trace contextRef="#ctx0" brushRef="#br0" timeOffset="-91484.6">6364 13411 25597,'0'0'4240,"0"0"-2800,0 0-984,0 0-87,27 0 37,313 0-147,725 0-259,-1044-1 0,1 1 0,-1 1 0,1 1 0,-1 2 0,0-1 0,0 2 0,0 1 0,8 4 0,-26-7 0,-1 0 0,0 0 0,0 0 0,0 0 0,0 1 0,0-1 0,-1 1 0,1-1 0,-1 1 0,0-1 0,0 1 0,0 0 0,-1-1 0,1 1 0,-1 0 0,0 0 0,0-1 0,-1 1 0,1 0 0,0 0 0,-1-1 0,0 1 0,0 0 0,0-1 0,-1 1 0,1-1 0,-1 0 0,0 1 0,0-1 0,0 0 0,0 0 0,-1 1 0,-88 250 0,89-249-71,-1-1-1,0 0 1,-1 0-1,1 0 1,-1 0-1,0 0 1,0-1-1,0 0 1,0 0-1,0 0 1,-1 0-1,1-1 1,-1 0-1,0 1 1,0-2-1,0 1 1,0-1 0,0 1-1,0-1 1,0-1-1,0 1 1,0-1 71,-41 4-3221</inkml:trace>
  <inkml:trace contextRef="#ctx0" brushRef="#br0" timeOffset="-91236.22">6533 13865 30559,'0'0'1160,"0"0"-832,0 0-24,0 0 0,0 0-192,160 3-112,-69-3 0,19 0 0,15 0 0,32 0 0,31 0 0,31-9 0,4 1 0,-57 8 0,-53-3-1424</inkml:trace>
  <inkml:trace contextRef="#ctx0" brushRef="#br0" timeOffset="-90906.52">8762 13583 29278,'0'0'1645,"0"0"-887,0 0-343,0 0-8,-13 23-180,3-7-203,1-2-22,0 0-1,1 1 0,1 0 0,1 0 1,0 0-1,1 1 0,0 0 0,1 0 1,1 0-1,0 7-1,-97 880 0,72-676 0,7-194 0,17-48-51,5-101-2465,1 47-1726</inkml:trace>
  <inkml:trace contextRef="#ctx0" brushRef="#br0" timeOffset="-90484.02">8759 13442 29830,'0'0'1503,"0"0"-677,0 0-437,30 6-202,99 23-155,68 20-32,-198-48 0,0-1 0,0 1 0,1-1 0,-1 1 0,0-1 0,1 1 0,-1-1 0,1 1 0,-1 0 0,1-1 0,-1 1 0,1 0 0,-1-1 0,1 1 0,0 0 0,-1 0 0,1-1 0,0 1 0,-1 0 0,1 0 0,0 0 0,0-1 0,0 1 0,0 0 0,0 0 0,0 0 0,0 0 0,0-1 0,0 1 0,0 0 0,1 0 0,-1 0 0,0-1 0,1 1 0,-1 0 0,0 0 0,1-1 0,-1 1 0,1 0 0,-1 0 0,1-1 0,-1 1 0,1-1 0,-1 1 0,1 0 0,0-1 0,-1 1 0,1-1 0,0 0 0,0 1 0,-1-1 0,1 0 0,0 1 0,0-1 0,0 0 0,-1 0 0,1 1 0,0-1 0,0 0 0,0 0 0,0 0 0,-1 0 0,1 0 0,0 0 0,0-1 0,0 1 0,-1 0 0,1 0 0,0-1 0,0 1 0,-11 7 0,1 0 0,0 1 0,1 0 0,0 1 0,0-1 0,1 1 0,0 1 0,0 0 0,1 0 0,0 0 0,1 0 0,1 1 0,-1 0 0,1 0 0,1 0 0,0 1 0,1-1 0,-1 12 0,-29 385 0,21-210 0,-38 437 0,28-565 54,21-68-60,-1-1 0,0 0 0,0 0 0,0 0-1,0 1 1,0-1 0,0 0 0,0 0 0,0 0 0,0 0-1,0-1 1,-1 1 0,1 0 0,0 0 0,-1-1 0,1 1-1,0-1 1,-1 1 0,1-1 0,-1 0 0,1 1-1,-1-1 1,1 0 0,-1 0 0,1 0 0,-1 0 0,1 0-1,-1-1 1,1 1 0,-1 0 0,1-1 0,-1 1 0,1-1-1,0 1 1,-1-1 0,1 1 0,0-1 0,0 0-1,-1 0 1,1 0 0,0 0 0,0 0 0,0 0 0,0 0 6,-24-27-1941,2-3-3631</inkml:trace>
  <inkml:trace contextRef="#ctx0" brushRef="#br0" timeOffset="-90182.95">8581 15070 30855,'0'0'1208,"0"0"-856,0 0 0,0 0-352,0 0 0,0 0 0,169 6 0,-138-6 0,-3 0 0,-9 0 0,-6 0 0,-4 0 0,-3 0 0,-6 0 0,0 0-1216,0 0-7506</inkml:trace>
  <inkml:trace contextRef="#ctx0" brushRef="#br0" timeOffset="-85402.43">15109 13670 11258,'0'0'4291,"0"0"6546,0 0-7193,0 0-2783,0 0-184,0 0-131,-9-2-169,3 1-298,-22-6 71,40 3-103,-1 4-47,-1 0 0,1 0 0,0 1 0,-1 0 0,1 1 0,-1 1 0,0-1 0,0 1 0,0 1 0,0 0 0,0 1 0,-1 0 0,1 0 0,-1 1 0,-1 0 0,1 0 0,-1 1 0,0 0 0,-1 1 0,0-1 0,0 2 0,0-1 0,4 9 0,-5-3 0,0 1 0,-2 0 0,0-1 0,0 1 0,-2 0 0,1 1 0,-2-1 0,0 0 0,-1 1 0,-1 6 0,-3-7 0,1-1 0,-2 0 0,0 0 0,0-1 0,-2 1 0,1-1 0,-2-1 0,0 1 0,0-1 0,-1 0 0,0-1 0,-1 0 0,-1-1 0,0 0 0,0-1 0,-1 0 0,0 0 0,0-1 0,-7 2 0,-31 19 0,73-23 0,374-28 0,-394 22 0,0 0 0,0 1 0,0-1 0,0 1 0,0-1 0,0 1 0,0 0 0,-1 0 0,1 1 0,0-1 0,-1 0 0,1 1 0,-1 0 0,1-1 0,-1 1 0,0 0 0,1 0 0,-1 1 0,0-1 0,-1 0 0,1 1 0,0-1 0,-1 1 0,1-1 0,-1 1 0,0 0 0,0 0 0,0-1 0,0 1 0,0 0 0,-1 0 0,1 0 0,-1 0 0,0 0 0,0 0 0,0 0 0,0 0 0,0 0 0,-1 0 0,1 0 0,-1 0 0,0 0 0,-3 8 0,0 0 0,0-1 0,-1 1 0,-1-1 0,1 0 0,-2-1 0,1 0 0,-2 0 0,1 0 0,-1-1 0,0 0 0,-1 0 0,1-1 0,-2 0 0,1 0 0,-1-1 0,0-1 0,0 0 0,0 0 0,-6 1 0,0 1-43,-1 0 0,0-1 0,0-1 0,-1 0 0,1-2 0,-1 0-1,0 0 1,0-2 0,0-1 0,-6 0 43,-28 0-2154</inkml:trace>
  <inkml:trace contextRef="#ctx0" brushRef="#br0" timeOffset="-83512.64">7242 11147 17764,'0'0'9432,"0"0"-6818,0 0-1843,0 0-143,0 0 20,0 0-106,-28-9-234,-86-22-249,112 31-59,-1-1 0,1 1 0,-1 0 0,0 0 0,1 0 0,-1 0 0,1 0 0,-1 0 0,1 1 0,-1-1 0,1 1 0,0 0 0,-1-1 0,1 1 0,0 0 1,-1 1-1,1-1 0,0 0 0,0 1 0,0-1 0,0 1 0,0 0 0,0-1 0,0 2 0,-100 125 0,53-46 0,3 3 0,4 1 0,4 2 0,4 1 0,3 2 0,5 1 0,-12 76 0,27-114 0,1 0 0,3 1 0,3 0 0,2 0 0,2 0 0,3 0 0,2 0 0,2-1 0,3 0 0,2 0 0,11 26 0,-4-29 0,2-2 0,2 0 0,3-1 0,1-1 0,3-2 0,1-1 0,3-2 0,23 24 0,-37-49 0,0-1 0,1-1 0,1-1 0,1-1 0,0-1 0,0 0 0,1-2 0,0-1 0,1-1 0,0-1 0,0-1 0,1-1 0,-1-2 0,1 0 0,0-2 0,14-1 0,-10 1 0,-1-1 0,1-1 0,-1-2 0,0-1 0,0-1 0,0-1 0,0-2 0,-1-1 0,0-1 0,-1-2 0,0 0 0,-1-2 0,-1-1 0,0-1 0,2-2 0,15-18 0,0 0 0,-3-3 0,-1-1 0,-2-2 0,-1-2 0,-3-1 0,-2-1 0,-1-2 0,-3 0 0,-2-2 0,-2-1 0,-3-1 0,-1 0 0,-3-2 0,-3 1 0,-1-2 0,1-47 0,-8-204 0,-7 277 0,0 0 0,-2 1 0,0 0 0,-2 0 0,-2 0 0,0 1 0,-2 0 0,-1 1 0,-1 0 0,-1 1 0,-1 0 0,-1 1 0,-1 1 0,-2 1 0,0 0 0,-1 2 0,-1 0 0,-7-4 0,21 18 0,-2 0 0,1 0 0,-1 0 0,0 1 0,0 1 0,0-1 0,0 2 0,-1-1 0,0 1 0,0 0 0,0 1 0,0 1 0,0-1 0,0 1 0,-5 1 0,13 0 1,1 0 1,-1 1-1,1-1 1,0 0-1,-1 1 1,1-1-1,0 1 1,-1 0-1,1-1 0,0 1 1,0 0-1,-1 0 1,1 0-1,0 0 1,0 0-1,0 0 0,0 0 1,0 0-1,0 0 1,1 0-1,-1 0 1,0 1-1,1-1 1,-1 0-1,0 1 0,1-1 1,0 0-1,-1 1 1,1-1-1,0 1 1,0-1-1,-1 0 0,1 1 1,0-1-1,1 1 1,-1-1-1,0 1 1,0-1-1,1 1-1,13 66-792,11-14-1865</inkml:trace>
  <inkml:trace contextRef="#ctx0" brushRef="#br0" timeOffset="-83074.11">9782 11114 30302,'0'0'754,"0"0"-290,-29-19-167,-94-58 154,115 70-415,0 0-1,-1 2 1,0-1 0,0 1-1,0 0 1,-1 1 0,1 0-1,-1 0 1,0 1-1,-1 0 1,1 1 0,0 0-1,-1 1 1,-10 0-36,16 0 0,-1 1 0,0 0 0,0 1 0,0-1 0,1 1 0,-1 0 0,0 1 0,1-1 0,-1 1 0,1 0 0,-1 0 0,1 1 0,0 0 0,0 0 0,0 0 0,1 0 0,-1 1 0,1 0 0,-3 3 0,-69 87 0,-17 71 0,28-24 0,6 3 0,7 2 0,5 3 0,8 1 0,6 2 0,3 21 0,9 154 0,21-316 0,0-1 0,0 1 0,1 0 0,0 0 0,0-1 0,2 1 0,-1 0 0,1-1 0,1 0 0,0 0 0,0 0 0,1 0 0,0-1 0,1 1 0,0-1 0,0-1 0,1 1 0,0-1 0,1 0 0,0-1 0,2 2 0,4 4 0,1-2 0,0 0 0,0 0 0,1-2 0,0 0 0,1 0 0,0-2 0,0 0 0,1-1 0,-1 0 0,1-2 0,1 0 0,-1-1 0,0-1 0,1-1 0,0 0 0,-1-2 0,1 0 0,-1-1 0,1 0 0,-1-2 0,0 0 0,0-1 0,-1-1 0,14-7 0,1-6 0,-2-2 0,0-1 0,-1-1 0,-1-2 0,-1-1 0,-2-1 0,0-1 0,-2-1 0,-1-1 0,-2-1 0,-1 0 0,-1-2 0,-2 0 0,-1-2 0,-2 1 0,8-31 0,-8 18 0,-2 1 0,-3-2 0,-1 1 0,-2-1 0,-3 0 0,-2-8 0,1 38 0,-2 1 0,0-1 0,-1 1 0,-1-1 0,0 1 0,-2 0 0,0 0 0,0 0 0,-2 1 0,0-1 0,-1 2 0,-1-1 0,-6-8 0,8 16-11,0 0 1,0 0-1,-1 1 0,0 1 1,-1-1-1,1 1 0,-1 1 1,0-1-1,0 1 0,-1 1 1,0 0-1,1 0 0,-1 1 1,-1 1-1,1-1 0,0 1 1,-1 1-1,1 0 0,-1 1 1,1 0-1,0 0 11,-68-1-1120</inkml:trace>
  <inkml:trace contextRef="#ctx0" brushRef="#br0" timeOffset="-75097.38">6796 13662 15251,'0'0'10840,"0"0"-8293,0 0-2300,0 0-123,0 0-5,-5-20-5,-27-98 85,31 113-137,0 0 0,0 0 0,-1 1 1,1-1-1,-1 1 0,0-1 0,0 1 0,-1 0 0,1-1 0,-1 1 0,0 1 1,0-1-1,0 0 0,-1 1 0,1-1 0,-1 1 0,0 0 0,0 0 1,0 1-1,0-1 0,0 1 0,-1 0 0,1 0 0,-1 0 0,1 1 1,-1-1-1,0 1 0,1 0 0,-1 1 0,0-1 0,0 1 0,-1 0-62,3 2 9,0 0-1,0 0 1,0 1 0,0-1-1,0 1 1,0-1-1,1 1 1,-1 0-1,1 0 1,0 0-1,0 0 1,0 1-1,0-1 1,1 1-1,-1-1 1,1 1 0,0-1-1,0 1 1,0 0-1,0 0 1,1-1-1,-1 4-8,0-1 10,-6 35 17,2 0 1,1 1-1,3-1 1,1 1-1,3 11-27,-2-26 8,-2-23-7,1 0-1,-1 0 0,1-1 1,0 1-1,0 0 1,1 0-1,-1-1 1,1 1-1,0 0 1,0-1-1,0 1 0,0-1 1,1 1-1,-1-1 1,1 1-1,0-1 1,0 0-1,0 0 1,0 0-1,1 0 0,-1 0 1,1-1-1,0 1 1,0-1-1,0 1 1,0-1-1,0 0 1,0 0-1,1-1 0,2 2 0,0-3 4,0-1 0,0 0 0,0 0 0,0-1-1,0 1 1,0-1 0,0-1 0,-1 1-1,1-1 1,-1 0 0,0 0 0,1-1-1,-2 1 1,1-1 0,0 0 0,-1-1 0,0 1-1,0-1 1,0 0 0,0 0 0,-1 0-1,0 0 1,0-1 0,0 1 0,-1-1 0,1 0-4,9-13-9,112-193-1705,-101 171-265</inkml:trace>
  <inkml:trace contextRef="#ctx0" brushRef="#br0" timeOffset="-74718.24">7176 13662 21917,'0'0'3985,"0"0"-943,0 0-1692,0 0-703,0 0-179,0 0-153,-5-8-119,-4-5-155,5 6-17,0-1 1,0 0 0,-1 1 0,0 0-1,-1 0 1,1 1 0,-1-1-1,-1 1 1,1 1 0,-1-1 0,0 1-1,0 0 1,0 1 0,-1-1-1,0 2 1,0-1 0,0 1 0,-1 0-25,7 4-2,-1 0 0,1 0 0,-1 0 0,1 1 0,0-1 0,0 1 0,-1 0 0,1 0 0,0-1 0,0 1 0,0 0 0,1 1 0,-1-1 0,1 0 0,-1 1 0,1-1 0,0 0 0,-1 1 0,1 0 0,0-1 0,1 1 0,-1-1-1,0 1 1,1 0 0,0 2 3,-3 3-7,-9 31-67,3 1 0,1 0 1,1 1-1,3 0 0,1 0 0,2 21 73,2-60-17,-1 0 0,1-1 0,-1 1 0,1 0 0,0 0 0,0 0 0,-1 0 0,1-1 0,1 1 0,-1 0 0,0-1 0,0 1 0,1-1 0,-1 1 0,1-1 0,-1 0 0,1 0 0,-1 1 0,1-1 0,0 0 0,0-1 0,-1 1 0,1 0-1,0 0 1,0-1 0,0 1 0,0-1 0,0 0 0,0 1 0,0-1 0,0 0 0,0 0 0,0 0 0,0 0 0,0-1 0,0 1 0,0-1 0,0 1 0,0-1 0,0 1 0,-1-1 0,1 0 0,0 0 17,0 1-9,6-3-141,1-1 0,-1 1-1,-1-1 1,1 0 0,-1-1 0,1 0 0,-1 0 0,0-1-1,-1 1 1,0-1 0,0-1 0,0 1 0,0-1-1,-1 0 1,-1-1 0,1 1 0,-1-1 0,3-6 150,17-29-6406,-7 3-11904</inkml:trace>
  <inkml:trace contextRef="#ctx0" brushRef="#br0" timeOffset="-61695.99">11227 13334 800,'0'0'12313,"0"0"-310,0 0-8758,0 0-2648,-3 2 1,-119 5 2305,54-9-2828,46 0-46,0 1 0,0 1 0,0 1 0,0 0 1,0 2-1,1 1 0,-1 1 0,-2 1-29,-5 7 0,0 0 0,1 3 0,1 0 0,0 2 0,1 0 0,1 2 0,1 1 0,1 1 0,1 1 0,1 0 0,1 2 0,1 1 0,1 0 0,1 1 0,2 1 0,0 0 0,2 2 0,2-1 0,0 1 0,2 1 0,1 0 0,1 3 0,-9 71 0,4 0 0,5 1 0,6 95 0,1-160 0,1 28 0,2 0 0,4 0 0,2 0 0,4-1 0,2 0 0,3-2 0,4 0 0,2-1 0,24 45 0,-43-99 0,1-1 0,0 1 0,1-2 0,0 1 0,0-1 0,1 0 0,0 0 0,0-1 0,1 0 0,1 0 0,-1-1 0,1-1 0,0 1 0,0-2 0,1 1 0,0-2 0,0 1 0,1-1 0,51 10 0,0-2 0,1-4 0,0-2 0,0-3 0,61-5 0,-49 1 0,-20 1 0,17 2 0,1-4 0,-1-3 0,39-10 0,-90 12 0,0-2 0,-1-1 0,0-1 0,0-1 0,-1 0 0,1-2 0,-2 0 0,0-1 0,0-1 0,-1-1 0,0-1 0,-1 0 0,14-16 0,-4-8 0,0-1 0,-3 0 0,-1-2 0,-2-1 0,-2-1 0,-2-1 0,-2 0 0,8-36 0,-6 25 0,210-546 0,-215 573 0,-2-1 0,-1 0 0,-2 0 0,0-1 0,-2 0 0,-1 0 0,-2 0 0,-1-1 0,-1 1 0,-2 0 0,0-1 0,-3 1 0,0 0 0,-7-19 0,4 25 0,-2 0 0,0 1 0,-2 0 0,0 1 0,-2 0 0,0 1 0,-1 0 0,-2 1 0,0 1 0,0 1 0,-2 0 0,0 2 0,-2 0 0,1 1 0,-2 1 0,0 0 0,0 2 0,-1 1 0,-1 1 0,0 1 0,0 1 0,-1 1 0,-22-3 0,-160 7-151,169 1-602</inkml:trace>
  <inkml:trace contextRef="#ctx0" brushRef="#br0" timeOffset="-58859.03">6429 13238 18940,'0'0'6013,"0"0"-2608,0 0-2259,0 0-585,0 0 14,0 0-78,-19 0-171,-109 0 374,124 1-678,0 0 0,0 0 0,-1 0 1,1 1-1,0-1 0,0 1 0,1 0 0,-1 0 0,0 0 1,1 1-1,-1-1 0,1 1 0,0 0 0,0 0 0,0 0 1,0 0-1,0 1 0,1-1 0,-1 1 0,1 1-22,-11 10 26,-8 10-18,-4 2 10,1 1 0,1 1 0,2 0 0,1 2 1,1 1-1,2 0 0,0 2-18,13-16 0,0 1 0,1-1 0,1 0 0,0 1 0,1-1 0,2 1 0,1 16 0,-2-32 0,3 10 0,1 0 0,0-1 0,1 1 0,1-1 0,0 0 0,0 0 0,1 0 0,0-1 0,1 0 0,1-1 0,0 0 0,0 0 0,1 0 0,0-2 0,0 1 0,1-1 0,0-1 0,1 0 0,1 1 0,14 5 0,1 0 0,-1-2 0,2-2 0,0 0 0,0-2 0,0-1 0,1-1 0,28 0 0,51 11 0,-39-5 0,1-3 0,1-4 0,-1-2 0,30-5 0,194-39 0,164-45 0,-431 83 0,0-1 0,-1-2 0,1 0 0,-1-2 0,15-7 0,-40 13 0,1 0 0,-1-1 0,0 1 0,0 0 0,0-1 0,-1 1 0,1-1 0,-1 0 0,0 1 0,0-1 0,0 0 0,0 0 0,-1 0 0,1 0 0,-1 0 0,0 1 0,-1-1 0,1 0 0,0 0 0,-1 0 0,0 0 0,0 0 0,0-16 0,3-200 0,-5 204 0,-1 1 0,0 0 0,-2 0 0,0 1 0,0-1 0,-1 1 0,-1 1 0,0-1 0,-1 1 0,0 1 0,-1 0 0,-1 0 0,0 1 0,0 0 0,-1 1 0,-1 0 0,1 1 0,-1 0 0,-1 1 0,0 1 0,-17-6 0,0 1 0,0 1 0,-1 2 0,0 2 0,-1 1 0,0 1 0,0 1 0,0 3 0,0 0 0,0 2 0,-25 4 0,9 0 0,0 3 0,1 1 0,0 3 0,1 1 0,-27 13 0,-131 33 0,70-36 0,187-23-1148,-17 0-1553</inkml:trace>
  <inkml:trace contextRef="#ctx0" brushRef="#br0" timeOffset="-57976.18">8483 13487 23885,'0'0'4481,"0"0"-2414,0 0-1305,0 0-364,0 0 28,0 0 2,10-1-167,90-7-246,0 4 0,0 4-1,0 5 1,15 6-15,-53-3 0,90 12 0,-2 6 0,0 7 0,2 7 0,-107-23 0,-2 1 0,0 2 0,-1 2 0,12 11 0,-55-33 0,1 0 0,-1 0 0,1 0 0,0 0 0,-1 1 0,1-1 0,0 0 0,-1 0 0,1 0 0,0 1 0,-1-1 0,1 0 0,0 1 0,-1-1 0,1 0 0,0 1 0,0-1 0,-1 0 0,1 1 0,0-1 0,0 0 0,0 1 0,0-1 0,0 1 0,-1-1 0,1 0 0,0 1 0,0-1 0,0 1 0,0-1 0,0 1 0,0-1 0,0 0 0,0 1 0,0-1 0,1 1 0,-1-1 0,0 0 0,0 1 0,0-1 0,0 1 0,1-1 0,-1 0 0,0 1 0,0-1 0,-16 2 0,12-2 0,0 0 0,0 1 0,1-1 0,-1 1 0,0 0 0,1 0 0,-1 0 0,1 0 0,-1 1 0,1-1 0,-1 1 0,1 0 0,0 0 0,0 0 0,0 1 0,0-1 0,0 1 0,1-1 0,-1 1 0,1 0 0,-1 0 0,1 0 0,0 0 0,0 1 0,1-1 0,-1 0 0,1 1 0,-1-1 0,1 2 0,-6 38 0,2 0 0,1 1 0,3 0 0,2 10 0,-1 17 0,-31 619 0,31-674-88,0 0 1,-2 0-1,1 0 0,-2-1 1,0 1-1,-1 0 0,-1-1 1,0 0-1,-1 0 0,-1-1 1,0 1-1,-1-1 0,0-1 1,-1 1-1,-8 7 88,2-9-3214</inkml:trace>
  <inkml:trace contextRef="#ctx0" brushRef="#br0" timeOffset="-57508.29">8643 15002 29126,'0'0'1693,"0"0"-988,0 0-393,0 0 19,0 0 18,31 1-135,193 7-177,-30 8-37,188 42 0,-255-37 0,37 17 0,-165-33 0,-43 10 0,42-13-549,0-2-1847</inkml:trace>
  <inkml:trace contextRef="#ctx0" brushRef="#br0" timeOffset="-52469.53">6219 14110 22557,'0'0'5914,"0"0"-4004,0 0-1410,0 0-152,0 0 3,0 0-46,-2 24-59,-8 75-59,28 95 262,-7-57-978,9-110-2647,-3-47-5732,-8-12-5541</inkml:trace>
  <inkml:trace contextRef="#ctx0" brushRef="#br0" timeOffset="-52110.1">6429 14288 21004,'0'0'2745,"0"0"1180,0 0-2281,0 0-850,0 0-129,32-3-163,198-13 64,-220 16-549,136-1 314,0 8-1,17 7-330,-52 2 81,-2 4 1,0 6-1,62 24-81,-107-22 0,-60 10 0,-54 68 0,46-99-2,-1 6-164,-2 0-1,1 0 0,-2 0 0,0-1 0,0 0 0,-1-1 0,0 0 1,-1 0-1,-1-1 0,1 0 0,-2 0 0,1-2 0,-1 1 0,-1-2 1,1 1-1,-3-1 167,-18 0-4306</inkml:trace>
  <inkml:trace contextRef="#ctx0" brushRef="#br0" timeOffset="-51827.58">6125 14697 27054,'0'0'2664,"0"0"-2216,0 0-344,0 0 289,167-22 199,-70 19-224,9 3-40,13 0-56,4 11 32,2 12-64,4 2-240,-7 1 0,-3-1 0,-6-2 0,9 5-72,-24-6-1032,-26-7-3713</inkml:trace>
  <inkml:trace contextRef="#ctx0" brushRef="#br0" timeOffset="-51463.75">7555 14621 26070,'0'0'4256,"0"0"-3495,0 0-321,0 0 16,176 82 24,-92-68-232,17-5-192,5-4-56,4-5 0,-3 0 0,-7 0 0,-9 0 0,-13 0 0,4 0 0,-19 0-840,-26 0-2233</inkml:trace>
  <inkml:trace contextRef="#ctx0" brushRef="#br0" timeOffset="-50991.27">8430 14475 23669,'0'0'6631,"0"0"-4916,0 0-1510,0 0-51,30 26 163,100 85-241,-9-43-76,-27-9 0,-93-57 0,0 0 0,-1 0 0,1 0 0,-1 0 0,0 0 0,0 0 0,0 0 0,0 0 0,0 0 0,0 0 0,0 0 0,0 1 0,-1-1 0,1-1 0,-1 1 0,0 0 0,0 0 0,1 0 0,-1 0 0,0 0 0,-1-1 0,1 1 0,0 0 0,0-1 0,-1 1 0,1-1 0,-1 1 0,1-1 0,-1 0 0,1 0 0,-1 0 0,0 0 0,0 1 0,1-1 0,-117 116 0,114-112-20,4-4-96,0-1-89,0 0-42,0-7-232,0-11-100,0-28-697,3 13-6420,0 10-11844</inkml:trace>
  <inkml:trace contextRef="#ctx0" brushRef="#br0" timeOffset="-46337.1">5062 14929 3833,'0'0'21642,"0"0"-16386,0 0-4770,0 0-126,0 0 155,0 0-77,-15-5-233,-92-35-173,94 34-32,-1 1 0,1 1 0,0 0 0,-1 1 0,0 1 0,0 0 0,0 1 0,0 0 0,0 1 0,0 0 0,0 2 0,0-1 0,0 2 0,1 0 0,-1 0 0,1 1 0,-1 1 0,1 0 0,1 1 0,-1 1 0,1 0 0,0 0 0,-1 2 0,-5 10 0,1 0 0,0 2 0,2 0 0,0 0 0,2 1 0,0 1 0,2 1 0,0-1 0,1 2 0,2-1 0,1 1 0,0 1 0,2-1 0,1 1 0,1 0 0,1 0 0,2 0 0,0 0 0,2 0 0,1 0 0,2 8 0,-2-17 0,0 1 0,1-1 0,1 0 0,1-1 0,0 1 0,1-1 0,1-1 0,1 1 0,0-1 0,1 0 0,0-1 0,1-1 0,1 1 0,0-2 0,0 1 0,2-2 0,-1 0 0,2 0 0,-1-2 0,1 0 0,1 0 0,-1-1 0,2-1 0,-1-1 0,1 0 0,0-1 0,0-1 0,11 1 0,-13-2 0,0-1 0,-1-1 0,1 0 0,0-1 0,0-1 0,0 0 0,0-1 0,-1 0 0,1-2 0,-1 1 0,1-2 0,-1 0 0,-1-1 0,1 0 0,-1-1 0,0 0 0,0-1 0,10-9 0,-5-2-3,-2-1 1,0 0-1,-1-1 1,-1 0-1,-2-1 1,0-1-1,-1 0 1,-1-1-1,-1 0 1,-1 0-1,-1-1 1,-2 0-1,0 0 1,-2 0-1,0-1 1,-2 0-1,-1-3 3,0 27-144,3-20-153,7 13-3545,-1 9-4587</inkml:trace>
  <inkml:trace contextRef="#ctx0" brushRef="#br0" timeOffset="-46084.09">5677 15157 26254,'0'0'3840,"0"0"-2689,0 0-915,0 0-6,-21 26 159,-68 87-115,82-103-258,2 0 0,-1 0 1,1 0-1,1 0 0,-1 1 1,2 0-1,0 0 1,0 0-1,1 0 0,0 0 1,1 1-1,0 10-16,-1 6 30,-4 26-9,2-1 0,3 1 0,2 0 0,2 0-1,3 0 1,2-1 0,2 0 0,3 1-21,-5-27-51,0 0 0,3-1 0,0 0 0,1 0 0,1-1 0,2-1 0,0-1 0,2 0 1,1-1-1,5 5 51,-19-23-98,1 0 0,0-1 0,0 1 0,0-1 1,0 0-1,0 0 0,1-1 0,-1 0 0,1 0 1,0 0-1,-1-1 0,1 1 0,0-1 0,0-1 1,0 1-1,0-1 0,0 0 0,0-1 0,0 1 1,0-1-1,-1 0 0,1 0 0,0-1 0,0 0 1,-1 0-1,1 0 0,-1-1 0,0 0 0,0 0 1,0 0-1,0-1 0,0 1 0,-1-1 0,1 0 1,-1 0-1,1-2 98,48-56-3484</inkml:trace>
  <inkml:trace contextRef="#ctx0" brushRef="#br0" timeOffset="-45706.23">6185 15242 5705,'0'0'19794,"0"0"-14858,0 0-4407,1 25-108,22 304 633,6 47-913,-17-313-154,-1-61-115,11-83 13,-6 12-7,3 2-1,4 0 1,1 1-1,4 2 1,3 0-1,21-30 123,-48 88-2,-2 2 2,0 0 1,0 0-1,0 1 1,0-1-1,1 0 0,0 1 1,0 0-1,0 0 1,0 0-1,0 0 1,0 0-1,1 0 1,0 1-1,-1 0 1,1 0-1,0 0 1,0 0-1,0 0 1,0 1-1,2-1 0,-5 2 8,0 0 0,0 1 0,0-1 0,0 0 0,0 1 0,-1-1-1,1 0 1,0 1 0,0-1 0,0 1 0,0-1 0,-1 1 0,1-1 0,0 1 0,-1 0 0,1-1 0,0 1 0,-1 0-1,1 0 1,-1 0 0,1-1 0,-1 1 0,0 0 0,1 0 0,-1 0 0,0 0 0,1 0 0,-1 0 0,0-1 0,0 1-1,0 0 1,0 0 0,0 0 0,0 0 0,0 0 0,0 0 0,0 0 0,0 0-8,0 5 43,29 492 496,-26-469-716,-3-29 162,0 0 0,0-1 0,0 1 0,0 0 0,0-1 1,0 1-1,0 0 0,0-1 0,0 1 0,0 0 0,0 0 0,0-1 1,1 1-1,-1 0 0,0-1 0,0 1 0,0 0 0,0 0 1,1-1-1,-1 1 0,0 0 0,0 0 0,1 0 0,-1-1 0,0 1 1,0 0-1,1 0 0,-1 0 0,0 0 0,0-1 0,1 1 1,-1 0-1,0 0 0,1 0 0,-1 0 0,0 0 0,1 0 1,-1 0-1,0 0 0,1 0 0,-1 0 0,0 0 0,1 0 0,-1 0 1,0 0-1,1 0 0,-1 0 0,0 1 0,0-1 0,1 0 1,-1 0-1,0 0 0,0 0 0,1 1 15,5-40-995,-2-13-952</inkml:trace>
  <inkml:trace contextRef="#ctx0" brushRef="#br0" timeOffset="-45363.46">6752 14824 24093,'0'0'5424,"0"0"-3832,0 0-1277,0 0-92,0 0 149,0 0-95,20 29-155,64 91-57,-72-103-76,0 0 0,-2 1 0,0 0 1,-1 0-1,-1 1 0,-1 0 0,-1 1 0,0 0 1,-2 0-1,0 0 0,-1 0 0,-1 1 0,-1-1 0,-1 1 1,0-1-1,-3 13 11,2-26-7,0 11 8,-1 0 0,-1-1 0,0 1 0,-1-1 0,-1 1 1,-1-1-1,-1 0 0,0-1 0,-1 0 0,-1 0 0,0-1 0,-10 12-1,18-25 46,11-5 7,132-96-272,-12 8-1458,-90 65-925,8-7-7079</inkml:trace>
  <inkml:trace contextRef="#ctx0" brushRef="#br0" timeOffset="-45096.65">7546 15107 30406,'0'0'675,"0"0"-391,0 0-97,0 0 228,0 0-28,14 28-145,50 98-98,-45-87-138,-1 2-1,-2 0 0,-1 0 1,-3 1-1,4 28-5,-10-51 0,-2 1 0,0 0 0,-1 0 0,-1 0 0,-1 0 0,-1 0 0,0 0 0,-2 0 0,0 0 0,-2 0 0,0-1 0,-1 1 0,-1-1 0,0 0 0,-6 10 0,12-29 0,-5 9 0,0 0 0,0 0 0,-1 0 0,0-1 0,0 0 0,-1 0 0,0 0 0,0-1 0,-1 0 0,0 0 0,0-1 0,-1 0 0,0-1 0,-5 3 0,-102-1-1315,57-9-1323</inkml:trace>
  <inkml:trace contextRef="#ctx0" brushRef="#br0" timeOffset="-44735.08">5856 16264 27494,'0'0'2328,"0"0"-1579,0 0-509,0 0 221,44-2 243,353-25 56,25-12-729,201 16-31,-605 23 0,38-1 0,0 2 0,0 3 0,-1 2 0,0 2 0,2 3 0,121 53 0,-178-65-3,0 1 1,0 0-1,0 0 0,-1 0 1,1 0-1,0 0 1,-1 0-1,1 0 0,0-1 1,0 1-1,-1 0 0,1 0 1,0 0-1,0 0 0,-1 0 1,1 0-1,0 0 0,-1 0 1,1 1-1,0-1 1,0 0-1,-1 0 0,1 0 1,0 0-1,0 0 0,-1 0 1,1 0-1,0 1 0,0-1 1,-1 0-1,1 0 1,0 0-1,0 1 0,0-1 1,-1 0-1,1 0 0,0 0 1,0 1-1,0-1 0,0 0 1,0 0-1,0 1 0,-1-1 1,1 0-1,0 1 1,0-1-1,0 0 0,0 0 1,0 1-1,0-1 0,0 0 1,0 0-1,0 1 0,0-1 3,-2 0-232,-15 0-1641</inkml:trace>
  <inkml:trace contextRef="#ctx0" brushRef="#br0" timeOffset="-44469.32">8358 16151 27918,'0'0'4521,"0"0"-4193,0 0-328,0 0 0,0 0 0,0 0 0,0 0-664,0 0-2289</inkml:trace>
  <inkml:trace contextRef="#ctx0" brushRef="#br0" timeOffset="-44302.7">8358 16151 31519,'172'-31'1152,"-172"31"-1056,-3 0-96,-3 0 0,0 3 0,3 5-1168,-7 1-13515</inkml:trace>
  <inkml:trace contextRef="#ctx0" brushRef="#br0" timeOffset="-44112.6">8599 16168 9722,'0'0'22605,"0"0"-22165,0 0-440,0 0 0,0 0-24,0 0 0,0 0-1800</inkml:trace>
  <inkml:trace contextRef="#ctx0" brushRef="#br0" timeOffset="-43844.79">8910 16128 31391,'0'0'0,"0"0"-1169,0 0-1415,0 0 2584,0 0-168</inkml:trace>
  <inkml:trace contextRef="#ctx0" brushRef="#br0" timeOffset="-40669.49">6009 14974 22021,'0'0'4429,"0"0"-1942,0 0-1511,0 0-445,0 0-51,0 0 8,-4 7-67,2-5-405,1 0 0,0 0 0,-1 0 0,1 0 0,0 0 0,0 1 0,1-1 0,-1 0 0,0 1 0,1-1 0,0 1 0,-1-1 0,1 1 0,0-1 0,0 1 0,0-1 0,1 0 0,-1 1 0,0-1 0,1 1 0,0-1 0,0 0 0,-1 1 0,1-1 0,1 0 0,-1 0 0,0 0-1,0 0 1,1 0 0,-1 0 0,1 0 0,0 0 0,0 0 0,1 0-16,507 735 391,-466-667-391,-18-26 0,2-1 0,1-1 0,2-2 0,2-1 0,2-1 0,5 1 0,-23-26 0,-8-13-47,-10-69-1557,-9 20-674</inkml:trace>
  <inkml:trace contextRef="#ctx0" brushRef="#br0" timeOffset="-40449.49">6868 15236 25485,'0'0'5026,"0"0"-4226,0 0-256,0 0-56,0 0-64,-181 175-424,127-112 0,-2-1 0,-4-3 0,-2 0 0,-4-5 0,6-9 0,7-8 0,15-12 0,19-8 0,16-9-952,3-8-2009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4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8322,'0'0'184</inkml:trace>
  <inkml:trace contextRef="#ctx0" brushRef="#br0" timeOffset="1">0 0 8874,'0'112'472,"4"-112"-472,-1 0-1496,8 0 1072,-4-12-193,0-6-3759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4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8610,'0'0'984</inkml:trace>
  <inkml:trace contextRef="#ctx0" brushRef="#br0" timeOffset="1">72 0 7426,'0'0'1456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5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553 0 8490,'0'0'1216</inkml:trace>
  <inkml:trace contextRef="#ctx0" brushRef="#br0" timeOffset="1">1 79 8058,'0'0'0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2016,'0'0'0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5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122 230 8202,'0'0'1216,"39"-3"-1880,21-15 664,30-9 800,49-10-144,3 1-424,19 0-232,-4 6-288,-36 12-488,29 3-504,-39 9-705,-33 3-1287</inkml:trace>
  <inkml:trace contextRef="#ctx0" brushRef="#br0" timeOffset="1">0 121 9754,'0'0'2425,"307"-12"-2289,-75-9-32,-4 6 72,-46 9-16,-53 6-160,-15 18-440,-18 15-1937,-18-3-1832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46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16315,'0'0'3977,"243"0"-13763,-183 12 6458,-35 6-2162</inkml:trace>
  <inkml:trace contextRef="#ctx0" brushRef="#br0" timeOffset="1">236 296 16099,'0'0'0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1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109 307 6097,'0'0'4395,"-20"-7"-2759,-58-24-284,77 31-1333,1 0 0,-1 0 0,1-1 0,-1 1-1,1 0 1,-1 0 0,1 0 0,-1 0 0,1-1 0,-1 1-1,1 0 1,-1-1 0,1 1 0,0 0 0,-1-1 0,1 1 0,0 0-1,-1-1 1,1 1 0,0-1 0,-1 1 0,1-1 0,0 1-1,0-1 1,-1 0 0,14-3 346,113-13 183,-51 8-409,1116-176 1471,-907 141-2984,-309 43-5250,-32 1 1319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1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5617,'0'0'4585,"311"-60"-3721,-161 27 89,-18 9 111,7 9-280,0 15-784,-36 12-1616,-39 6-5066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2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1 365 6945,'0'0'1905,"378"-48"-1009,-68 11 32,36-11-312,-14-9-256,-43 3-111,-57 9-73,-47 9-80,-49 15-24,-40 8-72,-21 10-577,-22 3-2887,-24-3-2890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2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 2897,'0'0'8377,"185"0"-7648,-64-6 279,11-6-56,15 3-544,-8 9-408,0 0-1384,-39 27-3433,-43-3-3169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763 24749,'0'0'3416,"0"0"-2169,0 0-495,37 6-23,251 44 450,-169-30-901,199 49 139,-308-67-417,0 1 0,0 1 0,-1 0 0,1 0 0,-1 0 0,0 1 0,0 1 0,0 0 0,-1 0 0,1 0 0,-2 1 0,1 0 0,-1 1 0,0 0 0,0 0 0,-1 0 0,0 1 0,-1 0 0,0 0 0,0 0 0,-1 1 0,0 0 0,-1 0 0,0 0 0,-1 0 0,0 0 0,0 0 0,-1 3 0,1 9 0,-1 1 0,-1-1 0,-1 0 0,-1 0 0,-1 0 0,0 0 0,-2-1 0,-1 1 0,0-1 0,-2 0 0,-8 15 0,10-20-27,-1 0 0,-1 0 0,-1-1 0,0 0 0,-1 0 0,0-1 0,-2-1-1,1 0 1,-1 0 0,-1-1 0,0-1 0,-1 0 0,0 0 0,-1-2 0,0 0 0,-1 0 0,-9 3 27,23-12-30,-1 1 1,1-1-1,0 0 1,0 0-1,0 1 1,0-1-1,-1-1 1,1 1-1,0 0 1,0 0-1,0-1 1,-1 1-1,1-1 1,0 0-1,0 0 1,0 0-1,0 0 1,0 0-1,1 0 1,-1 0-1,0-1 1,0 1-1,0-1 30,-14-19-568,1 0 0,2-2 0,0 1 0,1-2 0,1 1 1,1-1-1,-1-8 568,-31-87-5024</inkml:trace>
  <inkml:trace contextRef="#ctx0" brushRef="#br0" timeOffset="188.59">1430 407 27630,'0'0'1872,"0"0"-1408,0 0 145,19 246-41,-19-77-72,-9 37-248,-10-14-192,6-45-56,4-60-184,6-50-424,3-18-1193,-10-19-2304</inkml:trace>
  <inkml:trace contextRef="#ctx0" brushRef="#br0" timeOffset="565.65">690 142 25814,'0'0'3759,"0"0"-2759,7 30-770,-2-12-181,6 29 217,1 0 0,3-1-1,21 43-265,152 276 503,-181-350-501,-1 1-1,0 0 1,-2 0 0,1 0-1,-2 1 1,0-1 0,-1 1-1,-1 0 1,-1 0 0,0-1-1,-1 1 1,-1 0 0,0 0-1,-1-1 1,-1 1 0,-1-1-1,-4 9-1,-10 8-2,-3-1 1,0 0-1,-2-2 0,-2 0 0,0-2 1,-2-1-1,-20 15 2,32-27-4,-584 490-190,493-408 224,107-79-21,29-16 1,-21-2-5,300 0 261,-117 0-171,-1 8 1,0 9-1,-1 8 1,-1 8-1,79 29-95,-96-8 0,-1 8 0,82 45 0,-105-45 0,-74-53 0,-56-29-13,-17-60-158,-6 34-409,-3 0 0,-1 1 0,-2 0 1,-2 1-1,-6-11 580,-44-91-4487</inkml:trace>
  <inkml:trace contextRef="#ctx0" brushRef="#br0" timeOffset="829.64">7 1 29526,'0'0'880,"0"0"-519,0 0-233,0 0 320,-7 180 32,10-87-232,7 9-168,-4 0-64,0-6-16,13-12-280,-3-24-464,6-32-1585</inkml:trace>
  <inkml:trace contextRef="#ctx0" brushRef="#br0" timeOffset="1015.04">217 224 28190,'0'0'1896,"0"0"-1495,0 0 7,0 0 160,0 0-232,0 0-312,97 192-24,-22-142-560,4-16-2369</inkml:trace>
  <inkml:trace contextRef="#ctx0" brushRef="#br0" timeOffset="1284.02">2628 291 30991,'0'0'1448,"0"0"-1312,0 0-80,0 0 32,0 0-88,0 0-40,0 0-440,223 130-648,-154-135-2289</inkml:trace>
  <inkml:trace contextRef="#ctx0" brushRef="#br0" timeOffset="1285.02">3333 303 28222,'0'0'1872,"0"0"-1223,0 0-313,0 0 16,-94 203-352,29-127-8,-11-11-1609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9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0 574 7786,'0'0'3842,"30"-11"-2847,49-18-265,125-66 0,213-164-527,-207 124-295,-194 125 78,-5 2-20,0 2-1,1-1 1,18-6 0,-30 13 32,0 0 1,-1 0-1,1 0 1,0 0-1,0 0 1,0 0-1,0 0 0,0 0 1,0 1-1,0-1 1,0 0-1,0 0 1,0 0-1,0 0 0,0 0 1,0 0-1,0 1 1,0-1-1,0 0 1,0 0-1,0 0 0,0 0 1,0 0-1,0 0 1,0 0-1,1 1 1,-1-1-1,0 0 0,0 0 1,0 0-1,0 0 1,0 0-1,0 0 1,0 0-1,0 0 1,0 0-1,0 0 0,1 1 1,-1-1-1,0 0 1,0 0-1,0 0 1,0 0-1,0 0 0,0 0 1,0 0-1,1 0 1,-1 0-1,0 0 1,0 0-1,0 0 0,0 0 1,0 0-1,0 0 1,0 0-1,1 0 1,-1 0-1,0 0 0,0 0 1,0 0-1,0 0 1,0-1-1,0 1 1,0 0-1,1 0 0,-1 0 1,0 0-1,-1 6 11,0 0 0,0 0 0,0 0 0,-1 0 1,0-1-1,0 1 0,-1-1 0,1 1 0,-1-1 0,0 0 0,-1 0 0,-5 7 0,0 1 21,-119 169 347,-89 137 84,178-254-385,-69 108 11,82-135 16,-2-1 0,-41 42 0,66-76-75,0 0 0,0 0 1,-1 0-1,1 0 0,-1 0 0,1-1 0,-1 0 1,0 0-1,0 0 0,0 0 0,0 0 1,-8 1-1,11-3-18,-1 0 1,1 0-1,0 0 1,-1 0 0,1 0-1,0 0 1,-1 0-1,1-1 1,0 1-1,0-1 1,-1 1-1,1-1 1,0 1-1,0-1 1,0 0-1,-1 0 1,0 0 0,0-1-13,0-1 1,0 1-1,0 0 1,1-1-1,-1 1 1,1-1-1,-1 0 1,1 1-1,0-1 1,-1-3-1,-5-19-85,0 0-1,2 0 1,-4-47 0,7-76-174,2 99 199,0-16-40,4-145-291,-1 182 328,1 0 0,1-1 0,1 2 0,2-1 0,13-32-1,-18 52 62,0 1 1,0 0-1,1 0 0,0 0 0,1 1 0,6-8 0,-10 12-1,1 0 0,0 1 0,0-1 1,0 1-1,0-1 0,0 1 0,0 0 0,0 0 0,0 0 0,1 0 0,-1 0 0,0 1 1,1-1-1,-1 0 0,1 1 0,-1 0 0,0 0 0,1 0 0,-1 0 0,1 0 1,-1 0-1,1 0 0,-1 1 0,3 0 0,1 1 5,0 1 0,0-1 1,0 1-1,0 0 0,0 0 0,-1 1 0,0-1 1,1 1-1,3 5 0,43 49 95,-3 9 40,-3 2-1,-3 1 0,-4 3 0,-2 1 0,-4 2 0,38 128 0,-65-184-51,-1 0 0,-1 1 0,3 30 0,-7-50-53,1 0-1,-1 0 1,0 1-1,0-1 1,0 0-1,-1 0 1,1 0-1,0 1 1,0-1-1,-1 0 1,1 0-1,0 0 1,-1 0-1,1 1 1,-1-1-1,0 0 1,1 0-1,-1 0 1,0 0-1,1 0 1,-1-1-1,0 1 1,0 0-1,0 0 1,0 0-1,0-1 1,0 1-1,0 0 1,0-1-1,0 1 1,0-1-1,-1 0 1,0 1-1,-5 0 83,1 0-1,0-1 1,0 1-1,-1-2 1,-9 0-1,3 0-68,-8-1-2,0-1-1,1-1 0,-1-1 1,1-1-1,-23-9 1,-96-53-609,103 47-209,1-3 0,1 0-1,1-3 1,1 0 0,1-3 0,2 0 0,-38-51 0,8-5-3622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9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10186,'0'0'2441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6:59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6905,'0'0'0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02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206 2 1808,'0'0'6670,"-31"0"-5497,-98-1 190,127 1-1267,-1 0 0,1 0 0,-1 0 0,0 0 0,1 0 0,-1 0 0,1 1 0,-1-1 0,0 1 0,1 0 0,-1 0 0,1 0 0,0 0 0,-1 0 0,-3 3-1,6-3-54,-1-1 0,1 1 0,0 0 0,0-1 0,0 1-1,0 0 1,0-1 0,0 1 0,0-1 0,0 1 0,0 0-1,0-1 1,0 1 0,0-1 0,1 1 0,-1 0-1,0-1 1,0 1 0,1-1 0,-1 1 0,0-1 0,1 1-1,-1-1 1,0 1 0,1-1 0,-1 1 0,1-1-1,-1 1 1,1-1 0,0 1 0,5 3 105,1 0 0,0 0 1,0 0-1,0-1 0,0 0 0,0 0 0,1-1 1,10 2-1,-2 1 97,56 13 436,1-3 1,86 6-1,156-2-213,-228-15-359,161 3 41,270 21-48,-474-23-264,-1 2-1,0 2 1,-1 2-1,0 2 1,63 28-1,-100-38 81,0 0 0,0 0 0,-1 0-1,1 1 1,-1-1 0,1 1 0,-1 0-1,0 1 1,3 5 0,-5-9 69,-1 1 1,0-1-1,0 1 1,-1-1-1,1 1 1,0 0-1,0 0 1,-1-1-1,1 1 1,-1 0-1,0 0 1,0 0-1,1 0 1,-1 0-1,0-1 1,0 1-1,-1 0 1,1 0-1,0 0 1,-1 0-1,1-1 0,-1 1 1,1 0-1,-1 0 1,0-1-1,0 1 1,0 0-1,0-1 1,0 1-1,0-1 1,0 1-1,-2 0 1,-6 6 65,0-1 1,0 0 0,-15 7 0,-13 10 114,12-6-78,0 2 0,2 1-1,0 1 1,1 1 0,1 1-1,1 0 1,2 2 0,0 0-1,2 1 1,1 1 0,-22 55-1,-40 143 412,-146 828 1470,173-725-1230,-13 563 1,63-811-711,3 0 1,19 116 0,-17-170 2,1 0-1,2-1 1,0 1-1,2-2 1,1 0-1,1 0 1,1-1 0,1 0-1,1-1 1,1-1-1,25 27 1,-7-15-107,1-1 1,2-3 0,1 0-1,2-3 1,0-1 0,2-2 0,1-2-1,0-1 1,2-3 0,0-2-1,1-1 1,1-3 0,0-1 0,0-3-1,1-2 1,72 1 0,317-7-614,-405 1 675,0 1 1,0 2-1,0 1 1,-1 1-1,0 2 1,36 13-1,-50-14-7,-1 0-1,1 1 0,-2 1 0,1 1 1,-1 0-1,-1 0 0,0 2 0,0 0 0,-1 0 1,-1 2-1,0-1 0,17 27 0,-14-15 38,-2 1 1,0 0-1,-2 1 0,-1 0 0,7 31 1,22 148 279,-35-181-263,77 830 1343,-45-377-1044,-12-323-2732,-5-38-7322,-18-93 5065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0.0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1 521 5225,'0'0'18128,"7"-8"-15861,-3 3-2108,0 1 0,1-1 0,-1 1 0,1 1-1,0-1 1,0 1 0,0-1 0,10-3 0,4 0 175,0 0 0,26-5 1,312-73 1572,786-163 337,-746 194-1962,636-6-1,-956 59-360,637 8 283,-2 61-2256,-513-29 417,-198-39 1702,-1 1 0,0-1 0,1 0 0,-1 0 0,0 0-1,1 0 1,-1 1 0,0-1 0,0 0 0,1 0 0,-1 1 0,0-1 0,0 0 0,1 1 0,-1-1 0,0 0 0,0 1 0,0-1 0,0 0 0,0 1-1,0-1 1,1 0 0,-1 1 0,0-1 0,0 0 0,0 1 0,0-1 0,0 0 0,0 1 0,0-1 0,0 0 0,0 1 0,-1 0 0,-3 16-436,3-13 530,-38 110-198,-2 26 409,-27 178 0,12 155 334,41 158-625,17-502-81,33 231 0,23-69 0,2 15 0,-47-216 0,0 160 0,-12-236-53,-1-3 71,0 0 0,0 0 1,-1 0-1,-1 0 0,-2 12 0,3-20-55,0-1 0,0 1 0,0 0 0,-1-1 0,1 1 0,-1-1 0,1 0 0,-1 1 0,0-1 0,1 0 0,-1 0 0,0 0 0,-1 0 0,1 0 0,0-1 0,0 1 0,-1-1 0,1 1 0,-1-1 0,0 0 0,1 0 0,-1 0 0,0 0 0,1-1 0,-5 1 0,-2 0-602,0 0 1,-1-1-1,1 0 0,0-1 0,0 0 0,-18-5 0,9 1-1768,1 0-1,-1-2 1,-18-9 0,-55-36-10960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0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0 295 3993,'0'0'21316,"37"5"-19154,156 15-167,92-15-284,112-8-384,353-28-1042,-13 1-307,327 14 22,121-3 0,-921 5 0,-171 6 0,-92 8 2,1 0-1,-1 0 1,0 0 0,0-1 0,1 1-1,-1-1 1,0 1 0,0-1 0,0 1-1,1-1 1,-1 0 0,0 1 0,0-1-1,0 0 1,0 0 0,1-1-1,-2 1-3,0 1-1,0-1 0,1 1 0,-1-1 0,0 1 0,0-1 0,0 1 1,0 0-1,0-1 0,0 1 0,0-1 0,0 1 0,-1-1 1,1 1-1,0-1 0,0 1 0,0 0 0,0-1 0,0 1 0,-1-1 1,1 1-1,0-1 0,-1 1 0,1-1 0,-22-15-378,-85-34-3271,-6-2-5761,-11-12-5817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1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2521,'0'0'19048,"9"4"-17516,15 2-1199,-1-1 0,1-1 1,0-2-1,1 0 0,-1-1 0,27-3 1,-1 1-101,40 1 37,126 2 31,-205-1-295,1 0 0,0 1 1,-1 0-1,1 1 0,16 6 1,-24-7-6,-1-1 0,1 1 0,-1 0 0,1 0 0,-1 0 0,0 1 0,0-1 1,0 1-1,0 0 0,-1 0 0,1 0 0,-1 0 0,1 0 0,-1 0 0,0 1 0,0-1 0,0 1 0,-1-1 1,3 8-1,-2 2 13,0 0 0,-1 0 0,0-1 1,-1 1-1,-1 0 0,0 0 0,0 0 1,-1 0-1,-1-1 0,0 1 0,-1-1 1,0 0-1,-1 0 0,-9 16 0,-10 15-23,-3-1 0,-43 54-1,44-61-2,-1 1-83,-4 8-1020,-1-3 0,-68 67 1,63-82-2236,9-17-4032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2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7770,'0'0'5041,"11"166"-1785,-11-64 289,7 9-896,0 7-1089,1-1-720,2-2-304,-3-7-248,1-9-152,-5-17-136,-3-19-592,18-30-1376,-4-21-2233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2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272 154 9322,'0'0'11430,"-12"-17"-10228,-4-3-1182,8 11-141,1 0 1,0-1-1,0 0 1,1-1-1,0 1 0,-7-22 1,12 30 92,0 1 1,1-1-1,-1 1 1,0-1-1,0 1 1,0 0-1,0-1 1,0 1-1,0 0 0,0 0 1,0 0-1,-1 0 1,1 0-1,0 0 1,-1 0-1,1 0 1,-1 0-1,1 0 1,-1 1-1,1-1 1,-1 1-1,1-1 0,-1 1 1,0 0-1,1 0 1,-1-1-1,-2 1 1,2 1 23,-1-1 1,1 0-1,-1 1 1,1-1-1,-1 1 1,1 0-1,0 0 1,-1 0-1,1 0 1,0 1-1,0-1 1,0 0-1,0 1 1,0-1-1,0 1 1,0 0-1,0 0 1,-2 3-1,-7 12 16,0 0 0,1 1 0,1 0 0,1 0 0,1 1 0,-5 20 0,0 3 145,-9 78 0,15 27 173,6-142-315,0 0 1,0 0 0,0 1 0,0-1 0,1 0 0,0 0 0,0 0 0,0 0 0,1 0 0,3 8 0,-4-11-15,1 1 0,0-1 0,-1-1 0,1 1 0,0 0 1,0 0-1,0-1 0,0 1 0,0-1 0,0 1 1,1-1-1,-1 0 0,0 0 0,1 0 0,-1 0 0,0-1 1,1 1-1,0-1 0,-1 1 0,1-1 0,2 0 1,-1 0 4,0 0 1,0-1-1,0 1 1,0-1-1,0 0 1,-1 0-1,1-1 1,0 1-1,-1-1 1,1 0-1,-1 0 1,1 0-1,-1 0 1,0 0-1,0-1 1,0 0-1,0 1 1,-1-1 0,1 0-1,-1 0 1,1-1-1,-1 1 1,0 0-1,2-5 1,6-12 24,0 0 0,13-42 0,-21 56-29,46-185-424,-28 98-561,-20 93 978,0 0 0,0 0 0,0 1 0,0-1-1,0 0 1,0 0 0,1 0 0,-1 1 0,0-1 0,0 0 0,0 0 0,0 0 0,1 1 0,-1-1 0,0 0 0,0 0 0,0 0 0,1 0 0,-1 0 0,0 0 0,0 1 0,1-1 0,-1 0 0,0 0 0,0 0 0,1 0 0,-1 0 0,0 0 0,0 0 0,1 0 0,-1 0 0,0 0 0,0 0 0,1 0 0,-1 0 0,0 0-1,0 0 1,1-1 0,-1 1 0,0 0 0,0 0 0,0 0 0,1 0 0,-1 0 0,0 0 0,0-1 0,0 1 0,1 0 0,-1 0 0,0 0 0,0-1 0,0 1 0,0 0 0,0 0 0,1 0 0,-1-1 0,0 1 0,0 0 0,0 0 0,0-1 0,0 1 0,0 0 0,0 0 0,0-1 0,0 1 0,3 7 5,0 0 1,-1 0-1,0 0 1,0 1 0,0 8-1,3 8 45,-3-17-28,23 86 203,-21-82-208,0 0 0,1 0 0,0-1 1,0 0-1,1 0 0,9 11 0,-13-19-107,0 0 0,0 0 1,0 0-1,0-1 0,0 1 0,1-1 0,-1 1 0,0-1 0,1 0 0,-1 0 0,1 0 0,0 0 0,-1 0 0,1-1 1,0 1-1,-1-1 0,1 1 0,0-1 0,3 0 0,-3-1-383,0 1 0,0 0 1,0-1-1,0 0 0,1 0 0,-1 0 1,0 0-1,0 0 0,-1-1 1,4-1-1,24-26-5399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3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308 207 9386,'0'0'6439,"-2"-29"-6678,-12-93 26,14 119 212,-1 0 0,0 0 0,0 0 0,1 0 1,-2 0-1,1 0 0,0 0 0,-1 0 0,1 1 1,-1-1-1,0 1 0,0-1 0,0 1 0,0 0 1,-3-4-1,3 5 12,0 0 0,0 0 0,0 0 0,0 0 0,-1 0 0,1 1 0,0-1 0,0 0 0,-1 1 0,1 0 0,0-1 0,-1 1 0,1 0-1,0 0 1,-4 1 0,0 0 27,0 1-1,0-1 0,1 1 1,-1 0-1,1 1 0,-1-1 1,1 1-1,0 0 0,0 1 1,-8 6-1,3 0 80,1 1 0,0 1 0,1-1 0,0 2-1,1-1 1,0 1 0,-7 20 0,6-11 92,0 0 1,2 0-1,-6 44 0,9-49-132,1 0 0,1 0 0,1 1 0,1-1 0,3 26 0,-3-42-84,-1 0 0,1 1 0,0-1-1,-1 0 1,1 0 0,0 0 0,0 1 0,0-1 0,0 0 0,0 0 0,0 0 0,0 0-1,1-1 1,-1 1 0,0 0 0,0 0 0,1-1 0,-1 1 0,0-1 0,1 1 0,-1-1-1,1 1 1,-1-1 0,0 0 0,1 0 0,-1 0 0,2 0 0,1 0-13,-1 1 0,1-1 0,-1-1-1,1 1 1,-1 0 0,0-1 0,1 0 0,-1 0 0,0 0 0,6-2 0,-1-4 16,1 0 1,-2-1-1,1 0 1,-1 0 0,-1 0-1,1-1 1,-1 0-1,6-13 1,7-9-4,26-34-698,-44 64 692,-1 1 0,0-1 1,0 1-1,1-1 0,-1 1 1,0-1-1,1 1 0,-1-1 0,0 1 1,1 0-1,-1-1 0,1 1 0,-1 0 1,1-1-1,-1 1 0,1 0 0,-1-1 1,1 1-1,-1 0 0,1 0 0,-1-1 1,1 1-1,-1 0 0,1 0 0,0 0 1,-1 0-1,1 0 0,-1 0 0,1 0 1,-1 0-1,1 0 0,0 0 0,-1 0 1,1 0-1,-1 1 0,1-1 0,-1 0 1,1 0-1,-1 1 0,1-1 0,-1 0 1,1 0-1,-1 1 0,1-1 1,-1 1-1,1-1 0,-1 0 0,0 1 1,1 0-1,9 29 31,4 90 1612,-1 189 0,-11-165-813,1 309 1570,-3-437-2268,-1 1-1,-1 0 0,0 0 1,-1-1-1,-1 1 0,-9 24 1,11-36-89,0 0 0,0 0 0,-1 0 0,1-1 0,-1 0 0,0 1 0,-1-1 0,1 0 0,-1 0 0,0-1 0,0 1 0,0-1 1,0 0-1,0 0 0,-1 0 0,1-1 0,-1 1 0,0-1 0,0 0 0,0-1 0,0 1 0,0-1 0,0 0 0,-10 1 1,8-2-48,1 0 1,-1 0-1,1-1 0,0 0 1,-1 0-1,1 0 1,0-1-1,-1 0 1,1 0-1,0-1 1,0 0-1,1 0 1,-1 0-1,1-1 1,-1 1-1,1-1 1,0 0-1,0-1 1,1 0-1,0 1 1,-1-1-1,1-1 1,1 1-1,-1 0 0,-4-11 1,-1-3-333,1-1 0,0-1 0,2 1 0,0-1 0,2 0 0,0 0 0,-1-24 0,3-269-8052,14 173 2807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0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1419 296 26974,'0'0'2896,"0"0"-2319,0 0-153,0 0-112,0 0-72,0 0-40,-28-36-8,97 36-16,15 3-40,7 22-24,0 6 0,3 6-64,-9-3-40,-3-3-8,-4-12-280,-22-4-520,-27-15-2161</inkml:trace>
  <inkml:trace contextRef="#ctx0" brushRef="#br0" timeOffset="490.24">102 861 23709,'-15'26'4441,"-48"105"-2893,40 27-1014,24-74-342,3-1 0,4 0 0,4-1 0,3 0 0,4 0 0,9 17-192,-27-97 2,67 228 507,11 108-509,-62-258-800,-15-438-3480,-1 328 4420,2 0 1,1 0-1,1 0 0,1 1 1,2 0-1,1 0 0,2 1 0,0 0 1,2 0-1,1 2 0,1 0 1,1 0-1,2 2 0,0 0 1,1 1-1,2 1 0,0 0 0,1 2 1,1 1-1,14-9-140,16-2 198,0 3 0,2 2 0,0 3 0,2 1 0,0 4 0,1 2 0,0 2 0,46-2-198,39-4 302,0 6 0,56 6-302,-128 6 122,0 4-1,-1 2 1,1 3-1,65 18-121,40 23 235,-3 8-1,106 53-234,-258-102 1,0 0-1,-1 2 0,0 1 1,0 0-1,-2 1 0,1 1 1,-1 1-1,9 10 0,-24-19 0,0-1 0,0 1 0,0 0 0,-1 0 0,0 0 0,0 0 0,0 0 0,-1 1 0,0-1 0,0 1 0,0-1 0,0 0 0,-1 1 0,0-1 0,0 1 0,-1-1 0,0 1 0,1-1 0,-2 1 0,1-1 0,-1 0 0,0 1 0,0-1 0,0 0 0,0 0 0,-1-1 0,0 1 0,0-1 0,-1 1 0,1-1 0,-1 0 0,0 0 0,0 0 0,0-1 0,-3 3 0,-36 31-37,-2-1 1,-2-2-1,0-3 1,-2-1-1,-28 10 37,29-18-245,-2-2 0,0-3 0,-1-1 0,-29 3 245,-75 13-1356,12-19-1118</inkml:trace>
  <inkml:trace contextRef="#ctx0" brushRef="#br0" timeOffset="767.12">1482 624 27230,'0'0'840,"0"0"-376,6 214 408,-37-16-48,-19 25-159,-10 0-233,4-23-272,5-31-104,7-30-56,13-35 0,15-39-152,10-31-376,6-20-385,0-54-247,16-27-896,6-32-2577</inkml:trace>
  <inkml:trace contextRef="#ctx0" brushRef="#br0" timeOffset="1051.63">1381 1338 22717,'0'0'3065,"0"0"-1545,0 0-272,95 192-152,-86-77-239,-3 15-313,-6-6-240,6-33-200,10-15-104,6-37-40,13-33-224,27-60-384,-2-25-825,-10-11-2424</inkml:trace>
  <inkml:trace contextRef="#ctx0" brushRef="#br0" timeOffset="1319.67">2096 1123 26358,'0'0'1811,"0"0"-350,-16 33-604,-115 203 319,82-159-1216,4 2 1,4 1-1,-24 65 40,63-138-48,1-6 33,0 1 1,0-1 0,0 1-1,0-1 1,0 1 0,1-1 0,-1 1-1,0 0 1,1-1 0,0 1 0,-1 0-1,1-1 1,0 1 0,0 0-1,0-1 1,0 1 0,0 0 0,0-1-1,0 1 1,1 0 0,-1-1 0,1 1-1,-1 0 1,1-1 0,0 1-1,-1-1 1,1 1 0,0-1 0,0 1-1,0-1 1,0 0 0,0 1-1,1-1 1,-1 0 0,0 0 14,182 77 361,-150-66-424,2-3-1,-1-1 1,1-1-1,0-2 1,0-1-1,21-2 64,27-1-1434</inkml:trace>
  <inkml:trace contextRef="#ctx0" brushRef="#br0" timeOffset="1601.69">3583 0 28942,'0'0'1352,"0"0"-1159,0 0 223,0 0 96,156 144-192,-99-76-128,-7 5-128,-3 3-64,-9 34-80,-13-22-536,-22-12-1473</inkml:trace>
  <inkml:trace contextRef="#ctx0" brushRef="#br0" timeOffset="1602.69">3028 1174 28742,'0'0'1873,"0"0"-1585,0 0-64,160 48 128,-48-48 168,17-6-168,12-30-240,0-9-112,-6-12-8,9-27-288,-37 10-456,-32 6-1553</inkml:trace>
  <inkml:trace contextRef="#ctx0" brushRef="#br0" timeOffset="1880.71">3990 646 28470,'-9'41'1187,"-70"385"504,-27 527-272,101-886-1416,-3 46-61,-4-1 0,-16 56 58,27-166-8,1 2-55,0 0 0,0 0 0,0 0 0,-1 0 0,0 0 0,1 0 0,-2 0 0,1 0 0,0-1 0,-1 1 0,1 0 0,-1-1 0,0 1 0,-1-1 0,1 0 0,0 1 0,-1-1 0,0 0 0,0-1 0,0 1 0,0 0 0,0-1 0,0 0 0,-1 0 0,1 0 0,-1 0 0,1 0 0,-1-1 0,-2 1 63,-16-14-953,-1-62-140,-141-680-2107,105 534 3662,41 166 1992,-1 72-1178,-25 159-417,-47 192-182,73-206-661,18-162-22,-1 1-1,1-1 0,0 0 1,0 0-1,0 1 1,0-1-1,0 0 0,0 0 1,0 0-1,0 1 0,0-1 1,1 0-1,-1 0 0,1 0 1,-1 1-1,0-1 1,1 0-1,0 0 0,-1 0 1,1 0-1,0 0 0,0 0 1,-1 0-1,1 0 0,0-1 1,0 1-1,0 0 1,0 0-1,0-1 0,0 1 1,0 0-1,0-1 0,0 1 1,1-1-1,-1 0 0,0 1 1,0-1-1,0 0 1,1 0-1,-1 1 0,0-1 1,0 0 6,54-18-476,-52 16 436,85-54-1217,2-22-691</inkml:trace>
  <inkml:trace contextRef="#ctx0" brushRef="#br0" timeOffset="2332.32">3968 1482 26310,'0'0'1589,"0"0"-416,0 0-331,0 0-124,19 31-19,59 105-175,-36-15-109,-41-119-423,0 0-1,0 0 1,0 0 0,0 0 0,0 0 0,1-1 0,-1 1 0,1 0 0,-1 0 0,1-1 0,-1 1 0,1-1 0,0 0 0,0 1 0,0-1 0,0 0-1,0 0 1,0 0 0,0 0 0,0 0 0,0-1 0,0 1 0,0-1 0,1 1 0,-1-1 0,0 0 0,0 0 0,1 0 0,-1 0 0,0 0 0,0 0 0,1-1-1,-1 1 1,0-1 0,0 0 0,0 1 0,0-1 0,0 0 0,0 0 0,0 0 0,0-1 0,0 1 0,1-2 8,12-11-97,-2 0 0,0-1-1,-1-1 1,0 0 0,-1 0 0,-1-1 0,-1-1 0,2-4 97,-1 2-74,257-522-1274,-262 533 1354,-3 2 7,1 1 0,0-1 0,0 1 1,0 0-1,1 0 0,0 0 0,0 1 0,1-1 1,-1 1-1,1 0 0,1 0 0,-1 1 0,1-1 1,-1 1-1,1 0 0,1 0-13,3 10 436,-9 158 1186,-1-60-1013,0-102-608,0-1 1,0 0-1,0 0 0,-1 0 0,1 0 0,0 0 0,0 0 0,0 1 1,1-1-1,-1 0 0,0 0 0,0 0 0,1 0 0,-1 0 1,0 0-1,1 0 0,-1 0 0,1 0 0,-1 0 0,1 0 0,0 0 1,-1 0-1,1 0 0,0 0 0,0-1 0,0 1 0,0 0 0,0-1 1,-1 1-1,1 0 0,0-1 0,0 1 0,0-1 0,1 0 0,-1 1 1,0-1-1,0 0 0,0 1 0,0-1 0,0 0 0,0 0 1,0 0-1,1 0 0,-1 0 0,0 0 0,0 0 0,0-1 0,0 1 1,0 0-1,0-1 0,0 1 0,0-1 0,0 1 0,0-1 0,0 1 1,0-1-1,0 1 0,0-1 0,0 0 0,0 0 0,-1 0 1,1 1-1,0-1 0,-1 0 0,2-1-1,115-116-4,-67 63-24,1 2 0,3 3 0,20-12 28,-55 48-3,0 1 0,1 0 0,0 1 0,1 2 0,0 0 0,1 1 0,0 1 0,0 1 0,1 1 0,0 1 0,0 1 0,13 0 3,-27 3 0,104 5 2,-110-4 0,0 1-1,1 0 1,-1 0-1,1 0 1,-1 0 0,0 0-1,0 1 1,0-1 0,0 1-1,0 0 1,0 0-1,0 0 1,-1 0 0,1 0-1,0 1 1,-1-1 0,0 1-1,0 0 1,0 0-1,0 0 1,0 0 0,0 0-1,-1 0 1,0 0 0,1 0-1,-1 1 1,0-1-1,-1 0 1,1 1 0,-1-1-2,0 5 7,-2 1 0,1-1 0,-1 0 0,-1 0 0,1 0 0,-1 0 0,0-1 1,-1 1-1,0-1 0,0 0 0,-1 0 0,0 0 0,0-1 0,0 0 0,-1 0 0,0 0 1,0 0-1,-1-1 0,1 0 0,-1 0 0,0-1 0,-2 1-7,1 1 1,-26 22-1,-1-1 0,-2-2 0,0-2 0,-1-1 0,-1-2 0,-32 11 0,68-30-13,0 0 0,0 0-1,0 0 1,-1 0 0,1-1 0,0 1 0,0-1-1,-1 0 1,1 0 0,0 0 0,-1-1-1,1 1 1,0-1 0,0 1 0,0-1 0,-1 0-1,1 0 1,0-1 0,0 1 0,0-1 0,1 1-1,-1-1 1,0 0 0,1 0 0,-1 0 0,1-1-1,-1 1 1,1 0 0,0-1 0,0 0-1,0 1 1,0-1 13,-35-107-2727,20-2-3829</inkml:trace>
  <inkml:trace contextRef="#ctx0" brushRef="#br0" timeOffset="2581.56">5169 260 25854,'0'0'3064,"0"0"-1728,35 209-743,-35-32 95,0 66-32,0 28-264,-6 3-248,6-17-144,12-46-200,7-56-864,3-42-4609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3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1 452 3297,'0'0'18085,"33"-13"-17246,108-46-519,-133 56-308,0-2 0,-1 1 1,1-1-1,-1 0 0,0-1 1,0 0-1,-1 0 0,1 0 1,-1-1-1,-1 0 0,1 0 0,-1 0 1,-1-1-1,1 1 0,3-10 1,-3 8-6,1-6-11,1 0 0,-2 0 0,0-1 0,-1 1 0,0-1 0,-1 0 0,-1 0 0,-1 0 0,0-20 0,-1 33 0,0 0 1,0-1-1,-1 1 0,1-1 1,-1 1-1,1-1 1,-1 1-1,0 0 0,-1-1 1,1 1-1,0 0 0,-1 0 1,0 0-1,0 0 1,0 0-1,0 1 0,0-1 1,0 0-1,-1 1 1,1 0-1,-5-4 0,2 3 14,-1 1 0,1-1 0,0 1 0,-1 0-1,0 0 1,1 1 0,-1 0 0,0 0 0,0 0-1,0 0 1,0 1 0,-7 1 0,9-1-8,1 0 0,-1 1 1,1 0-1,-1-1 0,1 1 1,-1 1-1,1-1 0,0 0 0,-1 1 1,1 0-1,0-1 0,0 1 0,0 1 1,-4 2-1,2 1 0,0-1-1,1 1 1,-1-1-1,1 1 1,0 0-1,-5 13 1,1 0 6,1 0 1,1 0 0,1 1-1,-4 30 1,5-4 125,1 61 0,4-82-67,-1-10-12,0-1 0,2 0 1,0 1-1,0-1 1,2 0-1,-1-1 0,2 1 1,6 13-1,-7-19-31,0 1-1,1-1 1,0 0 0,1-1-1,0 1 1,0-1 0,0 0-1,1 0 1,0-1 0,0 0-1,1 0 1,0-1-1,9 5 1,-10-6-75,0-1 1,0 0-1,0 0 0,0-1 0,0 0 0,1 0 0,-1 0 1,1-1-1,-1 0 0,1-1 0,0 0 0,-1 0 1,1-1-1,-1 0 0,1 0 0,-1 0 0,1-1 1,-1 0-1,0-1 0,13-6 0,-8 1-481,-1-1-1,0-1 1,0 0-1,11-13 1,43-58-6911,-8 6-3158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4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7394,'0'0'10080,"37"8"-8886,122 23-629,-79-17-233,-61-12-210,0 1-1,0 1 0,0 1 0,0 1 0,20 9 0,-35-13-73,-1-1 0,0 1 1,1 0-1,-1 0 0,0 1 0,0-1 0,0 1 0,0 0 0,-1-1 0,1 1 0,-1 0 0,1 1 0,-1-1 0,0 0 0,-1 1 0,1-1 0,0 1 0,-1-1 0,0 1 1,0 0-1,0-1 0,0 1 0,-1 0 0,1 0 0,-1 0 0,0 0 0,0 0 0,0 0 0,-1-1 0,-1 6 0,0 3 108,-1 0 0,-1 0-1,0-1 1,-1 1 0,0-1 0,0 0-1,-1 0 1,-10 12 0,-165 202-33,54-86-7228,95-108-47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4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0 6369,'0'0'8309,"-1"37"-3546,-5 256 2174,4-169-4752,6 169 1199,-2-258-3507,3 0 0,1 0 0,1-1 1,2 0-1,1 0 0,16 34 0,-25-65-242,1 0 1,0 1 0,0-1 0,0 0-1,0 0 1,1 0 0,3 3 0,-6-5 253,1-1 1,-1 0-1,0 0 0,1 1 1,-1-1-1,0 0 1,1 0-1,-1 1 0,1-1 1,-1 0-1,0 0 1,1 0-1,-1 0 0,1 0 1,-1 0-1,1 0 1,-1 0-1,0 0 1,1 0-1,-1 0 0,1 0 1,-1 0-1,1 0 1,-1 0-1,0 0 0,1-1 1,-1 1-1,1 0 1,-1 0-1,1-1 0,0 0-270,0-1-1,0 1 0,1-1 1,-2 1-1,1-1 0,0 0 1,0 0-1,0 1 1,-1-1-1,1 0 0,-1 0 1,1-2-1,23-184-11791,-17 87 7268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4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5129,'0'0'10514,"186"220"-7241,-140-151-968,-3-8-993,-7-10-848,-11-12-464,-4-15-368,8-24-2193,-4 0-3752,-4-21-881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5.1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211 232 9490,'0'0'11120,"-4"-28"-10898,-13-85-188,17 110-32,0 0 0,-1 0 0,0 0 0,1 0 0,-1 0 0,-1 1 0,1-1 0,0 0 0,-1 0 0,1 1 0,-1-1 0,0 1 0,1 0 0,-4-4 0,4 6-1,-1-1 0,1 0 0,0 1 0,0-1 0,0 1 0,0-1 0,-1 1 0,1 0 0,0 0-1,0-1 1,-1 1 0,1 0 0,0 0 0,0 0 0,-1 0 0,1 0 0,0 0 0,-1 1 0,1-1 0,0 0 0,-3 2 0,0 0 10,-1 1 0,0 0 1,1 0-1,-1 0 0,1 1 1,0-1-1,0 1 0,0 0 1,-5 7-1,-2 6 151,0 0 1,1 1-1,1 0 1,0 1-1,2 0 1,0 0-1,-5 25 1,6-14 115,1-1 0,2 1 0,1 1 0,3 40 0,-1-70-278,0 1 0,0 0 0,0 0 0,0-1 1,0 1-1,1 0 0,-1 0 0,0-1 0,1 1 0,0 0 1,-1-1-1,1 1 0,0-1 0,0 1 0,0-1 1,0 1-1,0-1 0,0 1 0,0-1 0,1 0 0,-1 0 1,3 2-1,-1-1-16,1-1 0,0 0 1,-1 0-1,1 0 0,0-1 0,0 1 1,0-1-1,0 0 0,4 0 0,-4 0-14,0-1-1,0 1 0,-1-1 0,1 0 0,0 0 1,0 0-1,-1 0 0,1-1 0,0 1 0,-1-1 1,0 0-1,7-5 0,-3 2-79,-1-1 0,1-1 0,-1 1-1,-1-1 1,8-10 0,3-9-324,-1-1-1,16-39 1,-24 49 303,16-44-293,-18 44 177,1 0-1,1 1 1,0 0-1,17-27 0,-23 42 236,-1 0 0,1 0 0,0 0 0,-1 0 0,1 1 0,0-1 0,-1 0 0,1 0 0,0 1 0,0-1-1,0 0 1,0 1 0,0-1 0,0 1 0,-1-1 0,1 1 0,0-1 0,1 1 0,-1 0 0,0-1 0,0 1 0,0 0-1,0 0 1,0 0 0,0 0 0,0 0 0,2 0 0,-2 1 4,1 0 0,0 0 0,-1 0 0,1 0-1,-1 0 1,1 0 0,-1 1 0,0-1 0,0 1 0,1-1 0,-1 0 0,0 1 0,0 0-1,1 2 1,3 6 100,-1 0-1,0 1 0,-1-1 0,3 12 0,-1 11 663,3 52 0,2 19 739,-6-92-1228,2-14-66,6-19-87,33-101-522,-24 62-1335,48-98 1,-66 153 1619,0-1 0,0 1 0,1 0 0,0-1 0,8-6 0,-12 11 117,1 1-1,0-1 1,-1 0-1,1 1 1,0-1-1,0 1 1,0-1-1,-1 1 1,1-1-1,0 1 1,0-1 0,0 1-1,0 0 1,0 0-1,0-1 1,0 1-1,0 0 1,0 0-1,0 0 1,0 0-1,0 0 1,0 0-1,0 1 1,0-1 0,-1 0-1,1 0 1,0 1-1,0-1 1,0 0-1,0 1 1,0-1-1,0 1 1,-1-1-1,1 1 1,0-1-1,0 1 1,-1 0 0,1-1-1,0 1 1,-1 0-1,1 0 1,-1-1-1,1 1 1,-1 0-1,1 0 1,-1 0-1,1 0 1,-1 1 0,9 19 138,-2 0 0,-1 0 0,0 1 1,-2 0-1,3 37 0,11 45 431,-14-81-420,-3-18-101,-1 0 0,1 0 0,0 0 0,0 0 0,1 0 0,-1 0 0,1 0 0,0-1 0,1 1 0,4 7 0,-7-12-36,1 1 8,-1-1 0,0 0 0,0 0 0,0 0 1,1 1-1,-1-1 0,0 0 0,0 0 0,1 0 0,-1 0 0,0 0 0,0 1 0,1-1 1,-1 0-1,0 0 0,1 0 0,-1 0 0,0 0 0,0 0 0,1 0 0,-1 0 1,0 0-1,1 0 0,-1 0 0,0 0 0,0 0 0,1 0 0,-1 0 0,0-1 1,0 1-1,1 0 0,-1 0 0,0 0 0,0 0 0,1 0 0,-1-1 0,0 1 0,0 0 1,1 0-1,-1 0 0,0-1 0,0 1 0,0 0 0,0 0 0,1-1 0,-1 1 1,0 0-1,0 0 0,0-1 0,0 1 0,0 0 0,0 0 0,0-1 0,13-35 389,12-52 0,0-2-688,-16 62 122,-5 13 61,0 1 1,1 0 0,1 0 0,0 1-1,1 0 1,13-21 0,-18 32 97,-1 1-1,0-1 1,0 1-1,1-1 1,-1 1 0,1 0-1,-1-1 1,1 1-1,-1 0 1,1 0-1,0 0 1,0 0 0,0 0-1,-1 1 1,1-1-1,0 0 1,0 1 0,0 0-1,2-1 1,-2 1 8,0 1 0,-1-1 0,1 0 0,0 1 0,-1-1 0,1 1 0,0 0 0,-1 0 0,1-1 0,-1 1 0,1 0 0,-1 0 0,1 1 0,-1-1 1,0 0-1,3 3 0,2 4 84,-1 0 0,0 0 0,0 1 0,-1-1 0,0 1 0,3 10 0,11 40 1211,20 105 0,-33-178-4297,4-36-948,-4 22 609,5-34-3299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5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7074,'0'0'10458,"8"234"-6745,-1-122-1089,-4 11-1112,1 4-479,-1-4-401,1-11-424,-4-19-128,4-24-80,3-30-272,-4-24-560,4-15-649,18-51-791,-3-18-4130,6-6-391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5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1 8522,'0'0'13877,"-21"25"-13742,-66 86-52,45-60-65,27-34 173,0 1-1,1 0 0,2 1 1,-1 0-1,2 1 0,-10 24 1,19-38-79,0 1 0,0-1 1,0 1-1,1-1 0,0 1 0,0 0 1,1-1-1,0 1 0,0 8 1,1-12-91,-1 0 0,1 0 0,-1 0 0,1-1 0,0 1 0,0 0 0,1 0 0,-1-1 0,0 1 1,1-1-1,0 1 0,-1-1 0,1 0 0,0 1 0,0-1 0,0 0 0,1 0 0,-1-1 0,0 1 1,1 0-1,-1-1 0,4 2 0,12 4-13,0-1-1,0-1 1,1-1 0,0 0 0,-1-2 0,33 2-1,116-10-1,-66-11 302,-25 4-2054,-24 9-4809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7:36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1027 5369,'0'0'13796,"63"-11"-10920,249-51 12,82-32-942,75-29-411,25-11 492,761-194 226,10 87-2176,-977 212-77,-235 27 191,11 0-1215,-62 2 387,-9 1-193,-38 3-1487,-54 9-5169,-25 2-5736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2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815 106 3313,'0'0'10861,"-9"-3"-9269,-27-8-478,34 11-1025,0-1 0,1 0 1,-1 0-1,1 1 0,0-1 1,-1 0-1,1 0 0,0-1 1,0 1-1,-1 0 0,1 0 1,0-1-1,0 1 0,0 0 0,0-1 1,1 1-1,-1-1 0,0 1 1,1-1-1,-1 1 0,1-1 1,-1-2-1,-4-9 313,2 9-327,-1 0 0,1 0-1,-1 1 1,0-1 0,0 1-1,0 0 1,-1 0 0,1 0 0,-1 1-1,1-1 1,-1 1 0,0 0-1,0 0 1,0 1 0,0 0-1,0 0 1,0 0 0,-6 0 0,-3 0-40,1 0 0,-1 1 0,0 1 0,1 0 0,-1 1 1,-13 4-1,4 1-27,0 1 1,0 1 0,1 1-1,-40 25 1,16-5 10,-46 41 0,65-48 0,1 1-1,2 1 1,0 1-1,-35 51 1,47-58-12,1 0 0,0 1 1,2 0-1,0 0 0,1 1 1,1 0-1,1 1 1,-5 36-1,8-23-5,1 0 0,1-1 0,2 1 0,2 0 0,1-1 0,1 0 0,2 0 0,19 55 0,-18-67 3,1 0 0,1-1 0,1 0 0,1-1 0,1 0 0,0-1 0,2 0 0,0-1 1,1-1-1,1 0 0,1-1 0,0-1 0,32 20 0,-34-26 33,2 0-1,-1-1 1,1-1-1,0-1 1,0 0-1,0-2 1,1 0-1,0-1 1,0-1 0,0 0-1,0-2 1,0 0-1,0-1 1,0-1-1,30-7 1,-16 1 37,-1-2-1,0-1 1,-1-2 0,0-1 0,-1-1 0,0-2-1,52-38 1,-49 30-51,-1-2-1,-1-1 1,-2-2-1,0 0 1,38-56 0,-56 69-19,0-1 0,-1 0 1,-1 0-1,0-1 1,-2 0-1,0-1 1,-1 0-1,-1 0 0,-1 0 1,-1 0-1,-1-1 1,0 1-1,-3-28 1,0 38 1,0 1 0,-1-1 0,0 0 1,-1 1-1,0-1 0,0 1 0,-1 0 1,0 0-1,-1 1 0,-10-16 0,5 11-11,-1 1 0,0 0 0,0 1-1,-1 0 1,0 1 0,-16-10 0,-3 1-106,-2 2 0,0 1 0,0 1 0,-1 2 0,-41-10 0,-2 6-724,26 11-4807,41 3-924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6713,'0'0'4935,"33"13"-2751,229 95 2288,-143-56-2682,334 130 2198,-224-112-2863,367 65 0,-414-109-5113,-2-7-4350,-151-16 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1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29382,'0'0'1601,"0"0"-1161,0 0-136,0 0 120,0 0-136,0 0-288,0 0-24,173 144-456,-85-122-808,6-13-3818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22693,'0'0'2176,"0"0"-858,0 0-330,0 0-118,0 0-206,0 0-303,0 0-225,0 0-69,0 0 9,-12 20 1560,-38 156-1197,-69 91 9,105-239-403,8-16-32,0 1 0,1 0-1,0 0 1,1 0-1,1 0 1,0 1 0,1-1-1,0 1 1,1 1-13,-9 20-676,6-30-1537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829 298 7698,'0'0'15744,"-12"-22"-15370,1-3-368,2 3-99,-2 1 0,0 1 0,-1 0 0,-1 1 0,-17-21 0,22 31-19,-1-1 1,-1 1-1,1 0 1,-1 1-1,-1 0 1,0 1 0,0 0-1,0 1 1,-1 0-1,1 1 1,-1 0 0,-1 0-1,1 2 1,-1 0-1,1 0 1,-1 1-1,0 0 1,0 1 0,0 1-1,0 0 1,0 1-1,0 0 1,0 1-1,0 0 1,1 1 0,-1 1-1,1 0 1,-18 8-1,11-1 101,1 1-1,0 0 0,1 1 0,1 1 0,0 1 1,1 0-1,-18 23 0,6-3 130,2 1 0,-35 66 0,44-70 58,1 0 0,2 1 0,1 1 0,2 0 0,1 1 0,2-1 0,1 2 0,2-1-1,0 47 1,4-70-121,0 0 0,1 1 0,0-1 0,1 0 0,1 0 0,-1 0 0,2 0 0,0 0-1,9 19 1,-8-23-27,0-1-1,1 0 1,-1 0 0,1 0-1,1 0 1,-1-1-1,1 0 1,1-1-1,-1 1 1,1-1 0,-1-1-1,1 1 1,16 5-1,-3-3-6,1-1-1,0 0 0,1-2 0,-1 0 1,1-2-1,0-1 0,0 0 1,-1-2-1,1 0 0,0-2 1,-1 0-1,1-2 0,-1 0 0,0-2 1,-1 0-1,1-2 0,36-19 1,-40 17-220,0-1 1,-1 0 0,-1-1 0,0-1 0,0-1-1,-1 0 1,23-32 0,-29 33-435,-1 0 0,0 0 0,-1-1 0,0 0 0,-1-1-1,5-19 1,-5 7-2683,5-41-1,-8-14-4679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3001,'0'0'8089,"11"32"-5352,-1-3-1990,8 24 1087,-3 1 1,14 79 0,45 493 4733,-50 321-4776,-42-792-1713,2-25-1346,16-129 1129,0-1 0,0 1 0,0 0 0,0 0 0,0 0 0,0 0 0,0 0 0,0 0 0,0 0 0,0 0 0,0 0 0,1 0 0,-1-1 0,0 1 0,1 0 0,-1 0 1,0 0-1,1 0 0,-1-1 0,1 1 0,0 0 0,-1-1 0,1 1 0,-1 0 0,1-1 0,0 1 0,0-1 0,-1 1 0,1-1 0,0 1 0,0-1 0,0 1 0,0-1 0,-1 0 0,1 1 0,0-1 0,0 0 0,0 0 0,0 0 0,0 0 1,0 0-1,0 0 0,0 0 0,0 0 0,1 0 0,3-1-813,0 0 0,0-1 0,0 1 1,0-1-1,0 0 0,-1 0 0,8-4 1,37-34-7003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1609 1 7362,'0'0'14323,"-264"226"-13115,168-127-176,-19 15 24,-38 31-320,-43 30-271,10-10-297,22-20-168,29-22-168,46-36-913,-1 16-2015,19-16-4322,21-33-1328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944 311 11723,'0'0'7845,"-7"-29"-6558,-28-97-768,33 117-509,0 1 0,-1 0 1,0 0-1,0 0 0,-1 0 0,0 1 0,0-1 1,-1 1-1,0 0 0,0 1 0,-1-1 0,0 1 1,0 0-1,0 0 0,-1 1 0,0 0 1,0 0-1,-8-4 0,1 4-34,0 1 1,-1 0-1,1 1 1,-1 0-1,1 1 0,-1 1 1,-29 1-1,19 1 13,0 2 0,0 0-1,0 2 1,1 1 0,0 1 0,0 0-1,1 2 1,0 1 0,0 1 0,1 1-1,1 0 1,-38 30 0,27-16 13,2 1 1,1 1-1,1 1 1,2 1-1,1 2 1,1 1-1,-25 46 1,38-61 30,1 0 1,2 1 0,0 1 0,0-1 0,2 1 0,1 0 0,0 1 0,1-1 0,2 1 0,0 0 0,1-1 0,3 41 0,0-53 2,-1 0 0,1-1 0,0 1 0,1-1 0,0 1-1,0-1 1,1 0 0,-1-1 0,2 1 0,-1 0 0,1-1 0,0 0 0,6 6 0,-3-4 13,1-1 0,0 0 0,1-1 0,0 0 0,0 0 0,0-1 1,0 0-1,14 3 0,3 0 37,0-2 0,1-1 0,0-1 1,0-1-1,0-2 0,43-2 0,-44-2-32,-1-1-1,0 0 1,-1-2 0,1-1-1,-1-2 1,-1 0-1,1-1 1,33-20-1,-24 8-61,0 0 0,-1-3-1,-2 0 1,52-55-1,-59 54-379,-2-2-1,-1 0 1,-1-1-1,32-63 0,-27 34-3037,35-114-1,-28 32-2673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72 3905,'0'0'6971,"-3"26"-5987,-1 8-745,0-3 92,0 57-1,4-86-62,-3-45 330,6-84 1,-2 98-533,-1 24-64,0 1 3,0 1 0,0-1 0,0 0 0,1 1 0,-1-1 0,1 1 0,0-1 0,0 1 0,0-1 0,0 1-1,4-6 1,-2 31-45,-3 8 163,-4 130 1344,2-131-996,-2 1 1,0-2-1,-14 43 1,18-70-432,0-1 0,0 1 1,0-1-1,0 1 0,-1-1 1,1 1-1,0 0 0,0-1 1,-1 1-1,1-1 0,0 1 1,-1-1-1,1 1 0,0-1 1,-1 0-1,1 1 0,-1-1 1,1 1-1,-1-1 0,1 0 1,-1 1-1,1-1 0,-1 0 1,1 0-1,-1 1 0,1-1 1,-1 0-1,0 0 1,1 0-1,-2 0 0,1 0 33,-1 0 1,1-1-1,0 1 0,-1-1 0,1 1 0,0-1 0,0 0 1,-1 1-1,1-1 0,0 0 0,0 0 0,-2-2 1,-23-30 240,1-17-2026,15 15-5516,9 21-703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2833,'0'0'9174,"-4"-1"-7901,3 1-1227,0 0 1,1 0-1,-1 0 0,1 0 1,-1 0-1,0 0 0,1 0 0,-1 0 1,1 0-1,-1 0 0,1 0 1,-1 0-1,0 1 0,1-1 0,-1 0 1,1 0-1,-1 1 0,1-1 0,-1 0 1,1 1-1,-1-1 0,1 0 1,0 1-1,-1-1 0,1 1 0,-1-1 1,1 1-1,0-1 0,-1 1 1,1-1-1,0 1 0,-1 0 0,-5 30 1513,8 50 1297,-1-64-2191,15 188 2889,-11-166-3171,2-1 1,2 0-1,17 47 1,-23-78-365,0 0 0,0 0 0,0 0 0,1-1 0,5 8-1,-8-14-7,-1 1 0,1 0 0,0 0 0,-1 0 0,1-1 0,-1 1 0,1 0 0,0-1 0,0 1 0,-1-1 0,1 1-1,0-1 1,0 1 0,0-1 0,0 1 0,0-1 0,-1 0 0,1 1 0,0-1 0,0 0 0,0 0 0,0 0-1,0 0 1,0 0 0,0 0 0,0 0 0,0 0 0,0 0 0,0 0 0,0-1 0,0 1 0,0 0 0,-1-1-1,1 1 1,0 0 0,0-1 0,0 1 0,0-1 0,-1 1 0,1-1 0,0 0 0,0 1 0,-1-1 0,1 0 0,-1 0-1,1 1 1,0-1 0,-1 0 0,0 0 0,1 0 0,-1 0 0,1-1 0,75-138 880,-33 56-930,-15 32-87,7-9-494,33-86-1,-66 142 623,0 0 0,-1 1 0,0-1 0,0 0 0,0 0-1,0-9 1,-1 13-4,0 13-76,-2 102 962,3 102 3272,1-164-3275,3 0-1,13 58 1,-17-106-881,0 1 0,1-1 0,-1 1 0,1-1 0,0 1 0,0-1 0,0 0 0,3 5 0,-4-8 0,0 0 0,1 0 0,-1 0 0,0 0 0,0 0 0,0 0 0,1-1 0,-1 1 0,0 0 0,1 0 0,-1-1 0,1 1 0,-1-1 0,1 0 0,-1 1 0,1-1 0,-1 0 0,1 0 0,-1 0 0,1 0 0,-1 0 0,1 0 0,-1 0 0,1-1 0,-1 1 0,1 0 0,-1-1 0,1 1 0,-1-1 0,2-1 0,41-24-152,-43 25 143,97-65-2032,-26 16-3179,7-10-6618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636 294 3129,'0'0'16538,"-4"-20"-14999,1 8-1384,-3-18 205,-15-42 1,18 61-308,-2 0 1,1 1-1,-2-1 1,1 1-1,-2 0 1,1 0-1,-1 1 1,-14-15-1,13 18-22,1 1 0,-1-1 0,-1 1 0,1 1-1,-1-1 1,0 1 0,0 1 0,0 0-1,0 0 1,-1 1 0,-16-2 0,12 2-18,0 1 1,0 1 0,0 0-1,0 1 1,1 0 0,-1 1 0,-23 7-1,24-4-14,-1 1 0,1 0-1,1 1 1,-1 1-1,1 0 1,1 0 0,-1 1-1,2 1 1,-13 12 0,6-3-3,2-1 1,0 2-1,1 0 1,-20 38 0,25-37-7,0 0 0,1 1 0,1 0 0,1 0 0,1 0 0,-3 33 0,7-45 7,0-1-1,1 1 1,0 0 0,0 0-1,1 0 1,1 0 0,-1 0-1,1 0 1,1-1 0,0 1-1,1-1 1,-1 0 0,2 0-1,-1 0 1,1-1 0,1 1 0,6 7-1,-4-8 14,1 0-1,0-1 1,1 0-1,-1-1 1,1 0-1,0 0 1,1-1 0,0-1-1,0 1 1,0-2-1,0 0 1,12 2-1,1-1 38,-1-1 1,1-1-1,0-1 0,46-5 0,-55 2 31,-1-1 0,0-1 0,0 0 0,0-1 0,0 0-1,-1-1 1,0-1 0,0 0 0,0-1 0,-1 0 0,0-1-1,-1 0 1,0-1 0,0 0 0,-1-1 0,13-17 0,-12 13-244,-1-1 1,0-1-1,0 1 0,-2-2 1,8-20-1,-11 22-987,0 0-1,-1-1 0,-1 0 1,0 0-1,0-30 0,-3 36-5806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10418,'0'0'10811,"6"35"-8380,8 41-1008,3-1 0,31 87 0,62 110 996,204 365 0,-58-102-2414,-221-442-20,-5 0 1,-3 2 0,25 186 0,-51-266-518,4 24 8,3-23-3541,5-8-5374,0-8 1230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653 261 1064,'0'0'27487,"-12"-23"-26957,-40-77-515,47 88-210,-1 1 0,-1 0 0,0 0 1,-1 0-1,0 1 0,-1 0 1,0 0-1,0 1 0,-14-10 0,17 15 77,1 1 0,0 1 0,-1-1 0,0 1 0,0 0 0,0 0-1,0 0 1,0 1 0,0 0 0,0 0 0,0 1 0,0 0-1,0 0 1,-1 0 0,1 1 0,0 0 0,0 0 0,0 0-1,-6 3 1,0 0 70,0 1 0,1 1 0,0 0 0,0 0 0,0 1 0,1 1 0,0-1 0,0 2 0,1-1 0,-10 12 0,-9 14 45,-39 58 1,46-59 176,2 0-1,1 2 1,1 0 0,2 0-1,2 2 1,1-1 0,2 2-1,1-1 1,3 2 0,0-1 0,1 45-1,4-72-73,1 0-1,1 0 0,0 0 0,0 0 1,1 0-1,1 0 0,-1-1 1,2 1-1,6 14 0,-7-20-71,0 0-1,1 1 1,-1-2-1,1 1 0,0 0 1,1-1-1,-1 0 1,1 0-1,0 0 1,0-1-1,0 1 1,0-1-1,1 0 1,-1-1-1,1 1 1,0-1-1,0 0 1,7 1-1,1 0-7,1-1 1,-1 0-1,1-1 0,0-1 0,-1 0 0,1-1 0,0 0 0,-1-1 0,1-1 0,-1 0 1,0-1-1,0-1 0,0 0 0,-1-1 0,1 0 0,-2-1 0,22-15 0,-4-1-234,-1-1-1,-2-1 0,0-1 0,-2-1 0,42-59 0,-43 49-755,-2-1 0,-2-1 0,-1 0 0,-2-2 0,22-76 1,-1-46-6117,-22 13-2484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4025,'0'3'18107,"0"31"-17973,1-12 108,0 0 1,2-1-1,0 1 0,1-1 1,1 0-1,11 28 0,-10-35-88,0 0-1,1-1 1,0 1-1,1-1 1,1 0-1,0-1 1,0 0-1,1-1 1,22 20-1,-26-27-52,0 0-1,1 0 0,-1 0 0,1-1 0,-1 0 1,1 0-1,0-1 0,0 0 0,1 0 0,-1-1 0,0 0 1,0 0-1,1 0 0,-1-1 0,0 0 0,1-1 0,-1 0 1,0 0-1,10-3 0,-3 1 52,-1-2 0,1 0 0,-1 0 0,0-2 0,0 1 0,-1-2 0,0 1 0,20-18 0,2-5-13,-2-1 0,-1-2 0,45-61 0,-64 76-295,0 0 0,-1 0 0,-1-1 0,-1-1 0,-1 0 1,0 0-1,-1 0 0,-2-1 0,6-39 0,-10 59 49,-1-1 0,0 0 0,0 1 0,0-1 0,0 0 0,0 1 0,-1-1 0,1 0 0,0 1 0,-1-1 0,1 1 0,-1-1 0,0 0 0,1 1 0,-2-2 0,1 2-50,1 0 0,-1 1 0,0-1-1,0 1 1,1-1 0,-1 0 0,0 1-1,0-1 1,0 1 0,0 0 0,0-1-1,0 1 1,0 0 0,0 0 0,0-1-1,0 1 1,0 0 0,0 0 0,-1 0-1,-3 1-738,-1 0-1,1 0 0,-1 1 1,1-1-1,0 1 0,0 0 1,0 1-1,-7 3 0,-44 34-7745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 15923,'0'0'9024,"0"0"-6162,0 0-1928,0 0-137,0 0-93,-7-1-208,-2 0-691,-11-2 1372,38 1-349,-2 1-819,-1 1 1,1 0-1,0 1 1,0 1-1,-1 1 1,1 0-1,-1 0 1,1 2-1,-1 0 1,-1 1-1,1 0 1,-1 1-1,0 1 1,-1 0-1,0 0 0,0 2 1,6 5-10,-15-10 1,-1 0 0,1 0 1,-1 1-1,-1-1 0,1 1 0,-1-1 1,0 1-1,0 0 0,0 0 0,-1 0 1,0 0-1,0 0 0,-1 0 0,0 0 1,0 0-1,0 5-1,-3-6 2,1 1 0,-1 0 0,0-1 0,0 1 0,0-1 0,-1 0 0,1 0 0,-1 0 0,-1-1 0,1 1 0,-1-1 0,0 0 1,0 0-1,0-1 0,0 1 0,-1-1 0,-5 2-2,-10 9-2,-204 151-178,221-163 175,1 0 0,0 0-1,1 1 1,-1-1 0,0 1-1,1 0 1,-1 0 0,1 0-1,0 0 1,0 0 0,0 0-1,1 0 1,-1 1 0,1-1-1,0 1 1,-1-1 0,2 1-1,-1 0 1,0-1 0,1 1-1,0 0 1,0-1 0,0 1-1,0 0 1,1 1 5,1-3 1,1 0 0,0 0 0,0 0 0,0 0 0,0 0 0,0-1 0,1 1 0,-1-1 0,1 0 0,-1 0 0,0 0 0,1 0 0,0-1 0,-1 0-1,1 1 1,-1-1 0,1 0 0,-1-1 0,3 1-1,1 0 5,58 1 22,0-2 1,-1-3-1,9-4-27,-66 7-59,1-1 0,-1 1 0,0-1 0,0-1-1,0 1 1,0-1 0,-1 0 0,1-1 0,-1 1-1,0-1 1,0-1 0,0 1 0,0-1 0,-1 0 0,0 0-1,3-4 60,9-22-1787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38 5281,'0'0'10972,"-33"-8"-8360,-106-19-806,131 26-1731,-1 0 0,1 1 0,0-1 0,-1 2 0,1-1 0,0 2 0,0-1 0,0 1 0,0 0 0,0 0 0,0 1 0,0 0 0,1 1 0,-1 0 0,1 0 0,0 0 0,0 1 0,-7 6 0,1-2 24,-27 21 152,2 1-1,1 2 0,1 2 1,2 1-1,2 1 0,1 2 1,2 1-1,-25 46 0,35-53-144,2 2 1,1 0-1,2 1 0,1 0 1,2 1-1,1 0 0,3 1 1,0 0-1,3 0 0,0 75 0,5-100-99,0 0 0,1 0 0,1 0 0,0-1 0,0 1 0,1-1-1,1 0 1,0 0 0,1 0 0,0-1 0,1 1 0,0-2 0,1 1-1,0-1 1,0 0 0,1-1 0,0 0 0,1 0 0,0-1-1,1 0 1,15 9 0,-3-4-7,1-1 0,0-1 0,0-1 0,1-1 0,0-1 0,1-1 0,49 6 0,-25-8-36,-1-2 1,1-2-1,64-8 0,-83 4-34,1-3 0,-2 0 0,1-2 0,-1-1 0,0-2-1,-1 0 1,0-3 0,-1 0 0,0-1 0,43-33 0,-54 34 41,0 0 1,-1-1 0,0-1 0,-2 0-1,0-1 1,0 0 0,-2-2 0,0 1-1,-1-1 1,-1-1 0,-1 0 0,0 0-1,-2-1 1,0 0 0,-2-1-1,4-25 1,-5 17-49,-1 0 0,-2 0 1,-1 0-1,-2 0 0,-1-1 0,-10-46 0,8 60-18,0 0 1,-1 0-1,-1 1 1,0 0-1,-1 0 0,-1 1 1,-1 0-1,0 1 0,0 0 1,-2 1-1,0 0 0,-22-20 1,21 23 40,0 1 0,0 1 0,-1 0 1,0 0-1,0 1 0,-1 1 0,1 1 1,-2 0-1,1 1 0,0 0 0,-1 1 0,-24-1 1,17 3-264,0 2 1,0 0 0,1 2-1,-1 0 1,0 1 0,1 2-1,-40 14 1,30-6-1233,1 0 0,-32 21 0,-47 39-5385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4913,'0'0'2625,"50"-9"-1490,40-8-579,299-51 1336,81 8-427,3 20-1,1 20 1,547 48 0,-190 28-805,463 36 742,-15 41-656,-1182-119-856,-1 4 1,108 35-1,-195-50-579,2 0 0,-1-1 1,0 0-1,20 1 0,-18-5-2445,-11-5-689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8626,'0'0'4977,"207"195"-3905,-122-144-528,-2 1-256,-16-7 96,-17-3 88,-28-3 209,-22 0-177,-32 6 240,-83 15 136,-70 22-880,-65 14-176,33-15-3073,31-23-4720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4505,'0'0'12491,"135"0"-11051,-85-15-160,4-12-216,6-6-159,-3-3-273,-3 3-416,-8 3-216,-7 5-264,51 16-1601,-8 9-3024,7 0-2112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11194,'0'0'13219,"14"30"-13019,-10-30-72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7954,'0'0'9567,"34"15"-8403,113 48-311,-123-53-647,2-1 1,-1-2-1,1 0 1,42 4-1,-43-7-92,75 5 238,135-3 0,-193-6-339,-18 3 1,-18 3-3,-14 5 14,-8-1 5,0 0-1,-30 12 0,6-3-27,35-16-4,-301 154-1325,13 21-8537,241-142 4781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7890,'0'0'4769,"-43"187"-2385,11-94 353,0 3-865,4-2-1072,6-7-560,4-6-240,1-12-400,6-11-1472,0-22-1265,8-54-9113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4265,'0'0'6329,"189"-15"-4856,-128 42-553,7-3-456,-1 0-320,-2-5-144,-5-13-336,12-6-1056,-19-15-1849,-10-19-848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5113,'0'0'8383,"23"14"-8132,76 42-234,-62-38-41,-14-4-1732,-22-13 1612,-1 0 0,1 0-1,-1 0 1,0 1 0,1-1 0,-1 0-1,0 0 1,0 0 0,0 1-1,0-1 1,0 0 0,0 1 0,0-1-1,0 0 1,0 0 0,-1 0 0,0 3-1,-1 2-16,0-1 0,0 1-1,-1-1 1,0 1 0,0-1-1,-1 0 1,1 0-1,-1 0 1,0-1 0,0 0-1,-6 5 1,0 2 0,-77 81 593,4 4 1,5 3 0,-91 150 0,159-230 277,-1 1-1,-11 33 1,28-66-441,1 0 1,0 1-1,1 0 0,1 0 0,0 1 0,0 0 0,17-15 0,-7 8-324,0 1 0,1 1 0,41-25 0,-59 40 53,-1 0 0,1 0 0,0-1 0,-1 2 0,1-1 0,0 0 0,0 0 0,0 0 0,0 1 0,0-1 0,-1 1 0,1 0 0,0-1 1,0 1-1,0 0 0,0 0 0,4 1 0,-5 0 14,0 0 1,0 1-1,0-1 1,-1 1-1,1-1 1,0 1-1,-1 0 1,1-1-1,-1 1 1,1-1-1,-1 1 1,1 0-1,-1-1 1,0 1-1,0 0 1,0 0-1,0-1 1,0 1-1,-1 2 1,0 4 45,0 1 0,0 0 0,-1 0 0,0-1 1,-1 1-1,0-1 0,0 0 0,-1 1 0,0-2 1,-6 10-1,-1 1-417,-1-2 1,-1 1-1,-18 16 1,36-63-10514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85 4225,'0'0'5161,"-7"168"-3065,-7-66 41,0 13 231,-1 5-287,1-2-649,-4-4-592,4-18-376,0-17-336,-4-22-128,-3-18 16,-8-21-16,-7-18-128,-6 0-1192,-1-63-2385,11-6-1352,14-7-392</inkml:trace>
  <inkml:trace contextRef="#ctx0" brushRef="#br0" timeOffset="1">550 0 4937,'0'0'5369,"260"42"-3776,-181-15-233,-8 1-456,-10-4-472,-15-6-336,-14-6-96,-10-6-792,-15-6-688,0-9-505,-3-21-1311,-4-3-473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 11602,'0'0'12942,"0"0"-9349,0 0-2879,0 0-168,0 0 27,0 0-99,-18-1-183,-51-4-130,52 4-16,17 1 7,0 0-25,0 0-39,0 0-29,0 0 6,17 6 144,-4-3-184,-1 1-1,0 0 1,-1 1-1,1 0 0,-1 1 1,0 0-1,0 0 0,-1 2 1,0-1-1,0 1 0,-1 1 1,0-1-1,0 2 0,-1-1 1,0 1-1,-1 0 0,0 1 1,-1-1-1,0 1 0,-1 1 1,0-1-1,0 1 1,-2 0-1,1 0 0,-1 0 1,-1 0-1,0 3-24,-2-10 0,0 0-1,1-1 1,-1 1-1,0-1 1,-1 1-1,1-1 0,-1 0 1,1 1-1,-1-1 1,-1 1-1,1-1 0,-1 0 1,1 0-1,-1 0 1,0 0-1,-1 0 0,1 0 1,-1-1-1,-2 3 1,-15 13-13,-1 0 0,-1-1-1,-1-1 1,-1-2 0,0 0-1,-1-1 1,0-2 0,-1 0-1,-1-2 1,0-1 0,0 0-1,-1-3 1,-1 0 13,20-5-7,58 0-87,0 2-1,-1 2 0,0 2 0,21 7 95,-64-14 6,-1 0-1,1 0 0,0 1 1,-1-1-1,1 1 0,0 0 1,-1 0-1,1 1 0,-1-1 1,0 1-1,1 0 0,-1 0 1,0 1-1,0-1 0,-1 1 1,1 0-1,0 0 0,-1 0 1,1 0-1,-1 1 0,0-1 1,0 1-1,-1 0 0,1-1 1,-1 1-1,0 1 0,0-1 1,0 0-1,-1 0 0,1 1 1,-1-1-1,0 1 0,0-1 1,-1 1-1,1-1 0,-1 6-4,-3-5 22,1 1 0,-1-1 0,0 0 0,-1 0 0,0 0 0,0 0 0,0 0 1,0-1-1,0 1 0,-1-1 0,0-1 0,0 1 0,0-1 0,-1 1 0,1-1 1,-6 2-24,3 0 12,-4 3-89,0-1-1,0 0 1,-1-1-1,1 0 1,-1 0-1,-1-2 1,1 0-1,-1 0 1,0-1 0,0-1-1,-1 0 78,-1-4-1354,6-8-1214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2160,'0'0'9252,"-42"25"-6970,-137 90 202,162-102-2170,2 0 1,-1 0-1,1 1 0,1 1 0,1 1 1,0 0-1,1 1 0,1 0 1,-18 36-1,21-39-214,-17 36-199,1 2-1,3 0 1,-17 65-1,26-69-3353,-11 91-1,23-131 3150,-3 29-4496,3-37 4764,0 0-1,0 0 1,0 0-1,1 0 1,-1 0-1,0 0 1,0 0-1,0 0 0,0 0 1,0-1-1,0 1 1,0 0-1,0 0 1,0 0-1,0 0 1,0 0-1,1 1 0,-1-1 1,0 0-1,0 0 1,0 0-1,0 0 1,0 0-1,0 0 1,0 0-1,0 0 0,0 0 1,0 0-1,0 0 1,0 0-1,1 0 1,-1 0-1,0 0 1,0 0-1,0 0 0,0 0 1,0 0-1,0 0 1,0 1-1,0-1 1,0 0-1,0 0 1,0 0-1,0 0 0,0 0 1,0 0-1,0 0 1,0 0-1,0 0 1,0 0-1,0 0 1,0 1-1,0-1 0,0 0 1,0 0-1,0 0 1,0 0-1,0 0 1,8-19-163,-2-2 805,2 0-1,1 0 1,13-22-1,-19 38-368,0-1 0,1 1 0,0 0 0,0 0-1,0 0 1,0 1 0,1-1 0,0 1 0,-1 0-1,2 0 1,-1 1 0,0 0 0,1 0 0,0 0-1,-1 0 1,10-2 0,-1 3-96,-1 0-1,1 1 1,0 0-1,-1 1 1,1 1-1,0 0 1,-1 1-1,1 0 1,-1 1 0,0 0-1,0 1 1,0 1-1,0 0 1,-1 1-1,1 0 1,-2 1-1,20 14 1,-28-19-251,-1 0 0,1-1 0,-1 1 0,0 0 0,1 0 0,-1 0 0,0 1-1,0-1 1,-1 0 0,3 5 0,1 17-4090,-5-16 529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6321,'0'0'3776,"9"30"-2517,-2-3-964,2 4 1,0-1 0,2-1 1,1 0-1,24 40 0,-23-47-3,0 1-1,-1 0 1,-2 1-1,0 0 1,-2 1-1,0 0 1,-2 0-1,0 1 1,-2 0-1,-1 0 1,-1 35-1,-3-49-268,-1 1 0,-1-1-1,0 0 1,0 1 0,-2-1-1,1-1 1,-1 1 0,-1-1-1,0 0 1,-1 0 0,0 0-1,-1-1 1,0 0 0,0-1-1,-17 15 1,-2 0-159,0-2-1,-2-1 1,0-1 0,-45 22 0,51-31-110,0-1-1,-41 12 1,53-19 201,-1 0 0,1-1 0,-1 0 1,0-1-1,1 0 0,-23-2 0,57 8 380,0 0 0,-1 2 1,0 0-1,0 2 0,38 23 0,-11-6 513,25 13 311,123 62 1572,-160-87-2440,0-2 1,1-1 0,73 14-1,-11-16-1721,117-2-1,-85-8-6162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8938,'0'0'9626,"36"-13"-8371,-23 9-1135,73-25 699,119-25 1,-61 27-195,1 6-1,211-3 1,-351 24-989,-1 0 0,0 0 1,0 0-1,1-1 0,-1 0 0,0 0 1,4-1-1,-6 1-9,0 0 1,-1 0-1,1 0 0,-1 0 1,1 0-1,-1 0 0,0 0 1,1 0-1,-1-1 0,0 1 1,0-1-1,0 1 0,0 0 1,0-1-1,0 0 1,0 1-1,-1-1 0,2-1 1,3-26-4944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6057,'0'0'1475,"-12"38"258,2-5-1268,-71 244 2970,30-72-1364,-42 151-1416,86-331-666,-2 0 0,-1 0-1,-1-1 1,-1 0-1,-2-1 1,-20 28-1,33-50 12,1-1 0,-1 1 0,1-1 0,-1 1 0,1-1 0,-1 0 0,1 1 0,0-1 0,-1 1 0,1 0 0,0-1 0,-1 1 0,1-1 0,0 1 0,0 0 0,-1-1 0,1 1 0,0-1 0,0 1 0,0 0 0,0-1 0,0 1 0,0 0 0,0-1 0,0 1 0,0 0 0,0-1 0,1 1 0,-1-1 0,0 1 0,0 0 0,0-1 0,1 1 0,-1-1 0,0 1 0,1 0 0,-1-1 0,0 1 0,1-1 0,-1 0 0,1 1 0,-1-1 0,1 1 0,-1-1 0,1 0 0,-1 1 0,1-1 0,0 0 0,-1 1 0,1-1 0,-1 0 0,1 0 0,0 0 0,-1 1 0,1-1 0,0 0-1,0 0 1,48 1 84,-37-1-53,6-2-85,-1 0 1,1-1-1,0 0 0,-1-2 1,0 0-1,0-1 1,0 0-1,-1-1 1,29-19-1,-8 3-887,-1-2 0,64-58 1,-82 66 252,0-1 0,-1-1 0,26-36 0,-37 46 597,-1-1 0,0 1 0,-1-1-1,1 0 1,-2 0 0,1 0 0,-2-1-1,1 1 1,-1-1 0,-1 1 0,0-15 0,0 24 146,-1 0 0,0 0 0,0 1 0,0-1 0,0 0 0,0 0 0,0 0 0,0 1 0,0-1 0,-1 0 0,1 0 0,0 1 0,0-1 0,-1 0 0,1 1 0,0-1 0,-1 0 0,1 1 0,-1-1 0,1 0 0,-1 1 0,1-1 0,-1 1 0,1-1 0,-1 1 0,1-1 0,-1 1 0,0-1 0,1 1 0,-1 0 0,0-1 0,1 1 0,-1 0 0,0-1 0,0 1 0,1 0 0,-1 0 0,0 0 0,0 0 0,1 0 0,-1 0 0,0 0 0,0 0 0,0 0 0,1 0 0,-1 0 0,0 0 0,0 1 0,-1 0 0,0 0 69,-1 0 0,0 0 0,0 1 0,1-1 0,-1 1 0,1-1 0,-1 1 0,1 0 0,0 0 0,0 0 0,-1 1 0,2-1 0,-4 4 0,-6 16 529,1 0 1,0 0-1,2 1 1,-10 39-1,7-8 708,-5 57-1,-2 245 1440,10-127-2585,8-215-220,-1-6-43,1 1 0,-1 0 0,0 0 1,-1-1-1,-4 16 0,5-22-9,1-1-1,-1 0 1,0 0-1,0 0 1,0 0-1,0 0 1,0 0 0,0 0-1,0 0 1,0 0-1,0-1 1,0 1-1,-1 0 1,1-1-1,0 1 1,0-1 0,-1 1-1,1-1 1,0 1-1,-1-1 1,1 0-1,-1 0 1,1 0 0,0 0-1,-2 0 1,-2 0-166,0 0 1,0-1-1,0 0 0,0 0 1,-9-3-1,-6-5-342,0-2-1,0 0 0,1-2 1,0 0-1,-19-18 0,0 1 294,-20-12 150,-60-48 2597,152 92-1858,-20 0-491,220 21 1152,-205-22-1470,1-1 0,-1-1-1,1-2 1,-1-1-1,55-14 1,-79 16-37,0 1 0,-1-1 1,1 0-1,-1 0 0,1 0 1,-1-1-1,0 0 0,0 1 1,0-1-1,5-6 0,-7 7-180,0-1 0,0 0-1,-1 0 1,1 1 0,-1-1-1,0 0 1,0 0 0,0 0-1,0 0 1,-1-1 0,1 1-1,-1 0 1,0 0 0,0 0-1,0 0 1,0-1 0,-1-4-1,-5-22-4540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4665,'0'0'7342,"22"28"-6129,71 89-307,-64-83-542,38 33 0,-54-56-275,0 1 0,-1 0-1,0 1 1,-1 1 0,-1 0 0,16 28-1,-22-34-88,-2-1-1,1 1 1,-1 0-1,0-1 1,0 1-1,-1 0 1,0 0-1,-1 0 1,0 0-1,0 0 0,0 1 1,-1-1-1,-1-1 1,-2 11-1,1-4 0,-2-1 0,0 0 0,-1 1 0,0-2 0,-1 1-1,-15 21 1,-1-4-5,0-1 0,-2-1 0,-1-1 0,-1-1 0,-38 26-1,49-41-13,0 0 0,-1-1 0,0-1 0,-1-1 0,0 0-1,0-1 1,-1-2 0,0 1 0,0-2 0,0-1 0,-33 3 0,-105-6 1489,173 6-321,145 53 1682,210 46-1,181 5-299,-421-90-2711,177 4 0,-278-24-327,0-1 0,0-1 0,0-2 0,0-1 0,-1-2 0,39-13 0,-25 3-1743,-1-1 1,-1-3-1,53-35 1,32-33-6416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8090,'0'0'10962,"189"97"-9650,-135-79-760,-15-3-351,-10-3-185,-22 0-32,-7 3-57,-25 9-55,-39 9-440,-18 6-2064,-4-6-1065,8-9-1072,-1-24 432,29 0 32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56,'0'0'7426,"0"192"-4194,-10-95-975,-12 5 695,1 3-127,3 1-881,0-10-1023,8-12-657,2-15-232,8-17-32,0-25-961,0-24-1167,18-51-2833,18-34 216,10-17 784,11-15-1184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1 102 288,'0'0'6778,"32"-16"-5280,104-47 37,-128 59-1324,0 0-1,0 1 0,1 1 1,-1-1-1,1 1 0,-1 1 0,1-1 1,-1 1-1,1 1 0,13 0 0,0 1 271,-8-1-137,1 0 0,0 1-1,0 1 1,0 0-1,14 4 1,-22-4-221,-1 1 0,0 0 1,0 0-1,-1 0 0,1 0 0,-1 1 1,1 0-1,-1 0 0,0 1 1,-1-1-1,1 1 0,-1 0 1,7 10-1,-3-3 191,-1 1-1,-1 0 1,0 0 0,0 0 0,-2 1-1,1-1 1,-2 1 0,4 25-1,-3 8 502,-2 63-1,-2-75-706,0-4-36,-2 0 1,-7 42 0,7-60-280,-1 0 0,-1-1 0,0 1 0,0-1 0,-2 0 0,1 0 0,-1 0 0,-10 12 0,15-21-37,-1-1-1,1 0 1,0 0 0,-1 0-1,0 0 1,0 0 0,1 0-1,-1 0 1,0-1 0,0 1-1,-1-1 1,1 1 0,0-1-1,0 0 1,-1 0-1,1 0 1,-1 0 0,1 0-1,-1-1 1,1 1 0,-1-1-1,1 1 1,-1-1 0,1 0-1,-1 0 1,0 0 0,1-1-1,-1 1 1,1 0-1,-1-1 1,1 0 0,-1 0-1,1 0 1,0 0 0,-1 0-1,1 0 1,0 0 0,0-1-1,-1 1 1,-2-4 0,-7-6-944,0-1 0,0 0 1,2-1-1,-1-1 1,-8-15-1,9 15 915,-45-65-1738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155 173 424,'0'0'9298,"1"-12"-8206,-1 9-1031,0 0 14,0 0 0,0-1 0,0 1 0,1 0 0,-1 0 0,1 0 0,0-1 1,0 1-1,2-5 0,-2 7-57,-1 1 0,1-1 0,-1 1 0,1-1 0,0 1 0,-1-1 0,1 1-1,-1-1 1,1 1 0,0-1 0,0 1 0,-1 0 0,1-1 0,0 1 0,0 0 0,-1 0 0,1-1 0,2 1 0,-1 0 14,1 0 1,-1 1-1,1-1 1,-1 0-1,0 1 1,1 0-1,-1-1 1,1 1-1,1 1 1,-3-1-21,10 3 88,0 2 1,0-1-1,-1 1 0,18 14 1,-26-19-97,0 0 0,0 1 1,0 0-1,-1-1 0,1 1 0,-1 0 0,1 0 0,-1 0 1,0 0-1,0 0 0,1 0 0,-1 0 0,-1 0 1,1 1-1,0-1 0,-1 0 0,1 1 0,-1-1 0,1 0 1,-1 1-1,0-1 0,0 0 0,0 1 0,-1-1 1,1 0-1,0 1 0,-1-1 0,0 0 0,1 1 1,-1-1-1,0 0 0,-2 4 0,-3 1 0,-1 0-1,1 0 1,-1 0-1,0-1 1,-1 0 0,1-1-1,-1 0 1,-12 7-1,8-5 0,-62 34 3,40-23 42,-50 36 0,83-54-40,0 1 0,0 0-1,0-1 1,1 1-1,-1-1 1,0 1-1,0 0 1,1 0-1,-1-1 1,1 1-1,-1 0 1,0 0-1,1 0 1,0 0-1,-1 0 1,1 0-1,-1 1 1,1-2-4,0 0 0,1 1 0,-1-1 0,0 1 0,0-1 0,0 0 0,0 1 0,1-1 0,-1 0 0,0 1-1,0-1 1,1 0 0,-1 1 0,0-1 0,1 0 0,-1 0 0,0 1 0,1-1 0,-1 0 0,0 0 0,1 0 0,-1 1 0,0-1 0,1 0 0,-1 0 0,1 0 0,35 3 221,-34-3-192,8 0 34,20 0 284,0 0-1,50-9 0,-71 7-425,0 0 0,0-1 0,-1 0-1,1 0 1,-1-1 0,1 0 0,-1 0 0,0-1 0,-1 0 0,1 0 0,-1-1-1,0 0 1,8-9 0,-12 12-215,0-1 0,-1 0 0,1-1 0,-1 1 0,0 0 0,0-1 0,0 1 0,0-1 0,-1 1 0,0-1 0,1-5 0,0-54-3945,-2 44 3408,-1 9 434,0 1 0,0-1 0,-1 1 0,-1 0 0,0 0 0,0 0 0,-1 0 0,0 0 0,-10-16 0,7 15 472,0-1 0,-1 1 0,-1 0 1,0 1-1,0 0 0,-1 1 0,-12-9 1,21 16 79,-1 1 1,1 0-1,-1-1 0,0 1 1,0 0-1,0 0 1,0 1-1,1-1 1,-1 0-1,0 1 1,-1-1-1,1 1 0,0-1 1,0 1-1,0 0 1,-3 0-1,3 0-71,1 1-1,0-1 1,0 1-1,-1-1 1,1 1-1,0 0 1,0-1-1,0 1 0,-1 0 1,1 0-1,0 0 1,0 0-1,0 0 1,1 0-1,-1 0 1,0 0-1,0 1 1,-1 1-1,-1 6 251,-1 1-1,1-1 1,1 1-1,0-1 1,-1 17-1,1-17-21,-10 133 2625,6 185 1,7-218-3273,-1-107 230,0 0-1,0 0 1,0 0-1,0-1 1,0 1 0,0 0-1,0 0 1,-1 0-1,1 0 1,-1 0 0,1 0-1,-1 0 1,0-1-1,0 1 1,1 0 0,-1-1-1,-1 1 1,1 0-1,0-1 1,0 1 0,0-1-1,-1 0 1,1 1-1,-3 1 1,-1-2-470,0 1-1,0-1 1,0 0 0,0 0-1,0-1 1,0 1-1,-1-1 1,-5-1 0,6 1 109,-41 0-4250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5521,'0'0'7909,"23"28"-6477,71 85-615,-64-70-481,-29-42-328,-1 0 0,1 0 0,-1 0 0,1 0 0,-1 0-1,0 0 1,0 0 0,1 0 0,-1 0 0,0 0 0,0 0 0,0 0 0,0 0-1,0 0 1,-1 1 0,1 8 8,-1-9-10,1 0 0,0 1 1,-1-1-1,1 0 0,0 0 1,-1 1-1,0-1 0,1 0 0,-1 0 1,0 0-1,1 0 0,-1 0 1,0 0-1,0 0 0,0 0 0,0 0 1,0 0-1,0 0 0,0-1 1,0 1-1,-3 1 0,-29 12 21,20-9-15,2-1 16,-3 2-24,1 0 0,-1 0 0,1 1-1,0 1 1,-19 14 0,30-20-3,0 0 1,0 1-1,0-1 0,0 0 1,0 0-1,0 1 1,1-1-1,-1 1 0,1 0 1,0-1-1,0 1 0,0 0 1,0 0-1,-1 5 1,2-4 6,0-1 0,1 0 0,-1 0 1,1 1-1,-1-1 0,1 0 1,0 0-1,0 0 0,1 0 0,-1 0 1,1 0-1,-1 0 0,1 0 0,0-1 1,0 1-1,4 3 0,6 7 189,2 0 0,-1-1 0,2-1 0,0 0 0,0-1 0,1-1 0,25 11 0,6 0 411,75 21 1,-68-27-495,1-2 0,0-3-1,66 2 1,170-13-237,-241-3-378,0-1 0,0-2 0,75-24 0,132-65-4399,-119 34-601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1 400,'0'0'13819,"0"0"-2100,0 0-8613,0 0-2458,0 0 33,0 0-99,0 3-196,-1 74-130,-1-20 134,3-1 0,2 1 0,11 52-390,-11-94 0,2 0 0,0-1 0,1 0 0,0 0 0,1 0 0,1-1 0,0 0 0,0 0 0,2-1 0,0 0 0,0-1 0,1 0 0,5 4 0,-16-15 0,1 0 0,-1 1 0,0-1 0,1 1 0,-1-1 0,0 1 0,0-1 0,1 1 0,-1-1 0,0 1 0,0-1 0,0 1 0,1-1 0,-1 1 0,0-1 0,0 1 0,0-1 0,0 1 0,0-1 0,0 1 0,0-1 0,0 1 0,0-1 0,-1 1 0,1-1 0,0 1 0,0-1 0,0 1 0,-1-1 0,1 1 0,0-1 0,0 1 0,-1-1 0,1 1 0,0-1 0,-1 0 0,1 1 0,-1-1 0,1 1 0,0-1 0,-1 0 0,1 0 0,-1 1 0,1-1 0,-1 0 0,1 0 0,-1 1 0,1-1 0,-1 0 0,0 0 0,1 0 0,-1 0 0,1 0 0,-1 0 0,1 0 0,-1 0 0,-41 19 0,-1-2 0,0-2 0,-43 8 0,-17-18-200,84-23-315,14-89-2169,5 48-1063</inkml:trace>
  <inkml:trace contextRef="#ctx0" brushRef="#br0" timeOffset="1">219 6 6305,'0'0'22245,"0"0"-20397,0 0-1559,0 0 175,0 0 64,0 0-120,190 54-208,-115-47-120,12-2-56,-1-5-24,9 0-304,-22 0-896,-26-7-8066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3177,'0'0'11660,"4"33"-8804,-2-19-2510,38 228 3538,-16-109-3041,-6 1 0,-6 0 0,-10 241 0,-6-308-1305,-21 112 0,17-142-760,-2 0 0,-16 41-1,10-52-1286,15-25 2472,1-1-1,0 0 1,0 0 0,0 0 0,0 0 0,0 1 0,-1-1 0,1 0 0,0 0 0,0 0 0,0 0 0,-1 0 0,1 0 0,0 0 0,0 1 0,0-1 0,-1 0 0,1 0 0,0 0 0,0 0 0,0 0 0,-1 0 0,1 0 0,0 0 0,0 0 0,-1 0 0,1 0 0,0 0 0,0 0 0,0 0 0,-1-1 0,1 1-1,0 0 1,0 0 0,0 0 0,-1 0 0,1 0 0,0 0 0,0 0 0,0-1 0,0 1 0,-1 0 0,1 0 0,0 0 0,0 0 0,0-1 0,0 1 0,0 0 0,0 0 0,-1 0 0,1-1 0,0 1 0,0 0 0,0 0 0,0-1 0,0 1 0,0 0 0,0 0 0,0 0 0,0-1 0,0 1 0,0 0 0,0 0 0,0-1-1,0 1 1,0 0 0,0 0 0,1-1 0,-7-61-3493,4-264-3926,-1 139 4291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190 499 208,'0'0'9074,"-24"19"-7414,-75 68-282,91-78-1280,2 0 0,-1 0 1,1 1-1,0 0 0,1 0 0,0 0 0,1 1 0,0-1 1,1 1-1,0 0 0,1 0 0,0 0 0,0 0 1,1 1-1,1 11 0,-1-11-71,0 4 6,0 0-1,3 26 1,-2-40-33,1-1-1,-1 0 0,0 0 1,1 0-1,-1 0 1,1 0-1,0 0 0,-1 0 1,1 0-1,0 0 0,0 0 1,0 0-1,-1 0 1,1 0-1,0 0 0,0-1 1,0 1-1,0 0 0,0-1 1,1 1-1,-1-1 1,0 1-1,0-1 0,0 0 1,0 1-1,1-1 0,-1 0 1,0 0-1,0 0 1,2 0-1,40-3-69,-34 0 54,0 1 0,1-2 0,-2 1 0,1-1 0,0-1 0,-1 0 0,0 0 0,0 0 0,0-1 0,7-8 1,15-14-248,28-35 1,-27 27-52,-4 8 23,75-82-2239,136-191 0,-226 282 2658,16-40 1,-22 43 3534,-6 33-3446,-1-7-48,1 0 0,1 0 0,-1 0-1,5 18 1,-4-24-128,1 0-1,-1-1 1,1 1-1,0-1 1,0 0-1,0 0 1,0 1 0,0-1-1,1-1 1,-1 1-1,1 0 1,0 0-1,0-1 1,0 0-1,0 0 1,6 4-1,-3-3 14,-1-1 0,0 1 0,0-1 0,1 0 0,-1-1 0,1 1 0,0-1 0,-1 0 0,1-1 1,0 1-1,0-1 0,0 0 0,-1 0 0,1-1 0,0 0 0,-1 0 0,1 0 0,0-1 0,-1 0 0,1 0 0,-1 0 0,0-1 0,0 0 0,0 0 0,0 0 0,0 0 0,-1-1 0,9-8 0,7-13-408,0-1-1,-2 0 1,-1-2 0,-1 0-1,-1-1 1,-2-1-1,16-47 1,-28 72 332,2-7 420,-2 19 247,-2 11-535,2 132 2491,-10 326-324,8-453-2276,-2 0-1,0 0 0,-1-1 1,-2 1-1,-10 27 0,14-44 14,0-1 0,-1 1-1,0-1 1,0 0 0,0 0 0,-1 0-1,1 0 1,-1 0 0,0-1 0,-1 0-1,1 0 1,-1 0 0,0 0-1,0-1 1,0 0 0,0 0 0,-1 0-1,1 0 1,-1-1 0,0 0 0,1 0-1,-1-1 1,0 0 0,-12 2 0,6-2 42,0-1 0,0 0 0,0 0 1,0-1-1,-13-3 0,22 3-45,0 1 1,-1-2-1,1 1 0,0 0 0,0 0 0,0-1 0,0 0 1,1 1-1,-1-1 0,0 0 0,1-1 0,-1 1 0,1 0 0,0-1 1,0 1-1,0-1 0,0 0 0,0 0 0,0 1 0,1-1 1,-1 0-1,1-1 0,-1-2 0,0-1-9,0 0 1,1 0-1,0 0 0,0 0 0,1-1 1,-1 1-1,2 0 0,-1 0 1,1 0-1,0-1 0,0 1 0,5-13 1,-2 11-25,0-1 0,1 1 0,0-1 1,1 2-1,0-1 0,0 0 0,1 1 1,9-8-1,-3 3-13,1 1 0,1 0 0,0 2 0,1 0 1,0 0-1,1 2 0,-1 0 0,2 0 0,29-7 0,-39 13 19,0 0 0,1 0 0,-1 1 0,1 0 0,-1 0 0,1 1 0,9 1 0,-15 0 15,-1-1-1,0 1 1,1 0 0,-1-1 0,0 1-1,1 0 1,-1 0 0,0 1-1,0-1 1,0 0 0,0 1 0,0-1-1,0 1 1,0 0 0,0-1 0,-1 1-1,1 0 1,-1 0 0,1 0-1,-1 0 1,0 1 0,0-1 0,0 0-1,0 0 1,0 1 0,1 4 0,2 14 41,0 0 1,-2 1-1,0-1 1,-2 1 0,0-1-1,-1 1 1,-8 35 0,-5 8 37,-27 72 0,-5 20 74,43-147-85,0 1 0,2 0 1,-1 0-1,1-1 0,1 1 0,0 0 0,2 16 0,-2-26-21,0 0 0,1 0 0,-1 0 0,1 0 0,-1 0 0,1 0 0,-1 0 0,1 0 0,0 0 0,-1 0 0,1 0 0,0 0-1,0 0 1,-1 0 0,1-1 0,0 1 0,0 0 0,0-1 0,0 1 0,0 0 0,0-1 0,0 0 0,1 1 0,-1-1 0,2 1-1,31-1 966,-25 0-679,7-2 3,0-1 0,-1 0 0,1-1 0,-1 0 0,0-1 0,0-1-1,-1-1 1,0 0 0,19-12 0,11-11 125,59-51 0,-85 66-624,12-10 263,40-43-1,-63 61-532,-2 1 0,1-1 0,-1-1 0,0 1 0,0-1 0,-1 1 1,0-1-1,-1-1 0,1 1 0,-2 0 0,1-1 0,1-12 0,-2-14-7541,-2 11-3265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8:5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5241,'0'0'9330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2941 278 1632,'0'0'7006,"-2"-8"-1917,-7-9-2773,-8 7-1371,0 0-1,-1 1 0,-22-7 0,-8-5-665,44 20-244,-97-48 574,-204-65 1,272 106-607,0 3 1,0 0-1,-1 2 1,0 2-1,1 1 1,-1 1-1,0 2 1,1 2-1,-53 13 1,-17 12 0,-163 71 1,-89 69 365,286-130-219,2 2-1,-119 101 0,151-109-94,1 1 0,-50 68 0,-44 88 69,69-99-57,23-38-15,-269 432 286,251-390-173,5 2 0,4 3 0,-34 116-1,67-167-16,2 1 0,3 0 0,1 0 0,3 1 0,2-1 0,11 89 0,-6-104-87,2-1 0,2 1 1,1-1-1,2-1 0,1 0 0,27 52 0,-17-45 0,3-1-1,1 0 0,2-3 1,54 58-1,-33-47 13,2-3 0,2-2 0,2-2 0,1-2 0,3-4 0,0-1 0,85 33 0,-22-21 165,229 54 1,137-15 176,-299-63-277,0-9 1,208-11 0,-302-9-84,-1-4 0,0-4 0,-1-3 0,0-5 1,-2-4-1,104-46 0,-126 41-27,-2-4-1,87-60 1,102-103-35,-207 156-27,-2-1 0,-1-3 0,63-86 0,-88 103 22,-2-1 0,0-1 0,-3 0 0,0-1 0,-2-1-1,-2 0 1,-1-1 0,7-41 0,-8 6-6,-3 0 1,-3 0-1,-3 0 0,-3 0 0,-3 0 1,-15-74-1,-6 24 14,-4 2 0,-76-191 1,-235-446-255,231 558-47,88 165 267,0 2 0,-2 0-1,-51-47 1,43 49-24,-2 1 0,-1 2 0,-1 1 0,-1 2 0,-1 2-1,0 1 1,-2 2 0,0 1 0,-1 3 0,0 1 0,-1 2 0,0 2 0,-1 2 0,0 2 0,-77 1 0,116 3-79,0 1 1,1-1 0,-1 0 0,0 1 0,1 0 0,-1 0 0,1 0-1,-1 0 1,1 1 0,-1-1 0,1 1 0,0 0 0,0 0 0,0 0 0,0 0-1,0 1 1,0-1 0,1 1 0,-1 0 0,1-1 0,0 1 0,-4 6 0,1 3-977,-1 0 1,2 0-1,0 1 1,0 0-1,-1 13 1,0-5-1119,-9 40-4656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17556,'0'0'4689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4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10682,'0'0'4513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47 3065,'0'0'12245,"0"4"-12037,-4 79 1478,-5 0 1,-28 124-1,20-126-1232,3 2 0,-5 128 0,19-185-432,-1-17-18,0 0 0,2 1 0,-1-1 0,1 0-1,3 14 1,-4-21-2,1 0 0,0 0 0,0 0 0,0 0 0,0 0 0,0 0 0,0 0 0,1-1 0,-1 1-1,0 0 1,1-1 0,0 1 0,-1-1 0,1 1 0,0-1 0,0 0 0,-1 0 0,1 0 0,0 0 0,0 0 0,0 0 0,0-1-1,1 1 1,-1-1 0,0 1 0,0-1 0,4 1 0,1-1 20,0-1-1,0 1 1,0-1 0,0 0 0,0 0-1,-1-1 1,1 0 0,0 0 0,-1-1-1,1 0 1,-1 0 0,0 0-1,0-1 1,0 0 0,6-5 0,10-10 23,-1-1 0,26-31 0,-29 31-32,45-54-195,-3-2 1,-4-3-1,-3-2 0,-4-2 0,50-115 0,-96 189 193,7-10 30,-2 0-1,0-1 0,-2 0 1,0 0-1,-1 0 1,-1-1-1,2-22 1,-17 260 974,1 62 289,11-267-1270,0 1-1,1-1 1,7 23-1,-8-30-141,1-1 0,-1 1 0,1-1 1,0 1-1,1-1 0,-1 0 0,1 0 0,-1 0 0,1 0 0,1 0 1,-1 0-1,6 4 0,-6-6-332,0-1 1,1 1-1,-1-1 0,1 1 1,0-1-1,-1 0 0,1-1 1,0 1-1,-1-1 1,1 0-1,0 1 0,0-2 1,3 1-1,2-1-963,1-1 0,-1 0-1,0 0 1,10-5 0,31-17-5110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9306,'0'0'8658,"-11"163"-6170,4-118-1271,7-6-833,0-9-384,0-6-832,3-18-2353,12-3-2664,-1-3-2025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9402,'0'0'5350,"-3"37"-2856,-1 11-1721,-3 174 1791,8-191-2191,2 0 1,2 0-1,15 59 0,-14-69-271,2 0-1,0-1 1,1 0-1,0 0 0,2-1 1,19 26-1,-28-42-85,0 0 0,1 0 0,-1 0 1,1 0-1,0 0 0,0-1 0,-1 0 0,2 1 0,-1-1 0,0 0 0,0 0 0,1-1 0,-1 1 1,1-1-1,0 1 0,-1-1 0,1 0 0,0-1 0,0 1 0,-1-1 0,1 1 0,0-1 0,0 0 1,0-1-1,0 1 0,-1-1 0,1 1 0,0-1 0,0 0 0,-1 0 0,5-3 0,3-2 66,1-1 0,-1 0 0,-1 0 0,1-1 0,-1-1 0,-1 0 0,17-19 0,16-22 32,-2-2 0,36-63 0,-56 81-341,-2-2 1,-1 0 0,-1-1 0,18-67 0,-30 87-200,0 0 0,-2 0 0,2-23 1,-4 35 99,0 1 0,0 0 0,0-1 0,-1 1 1,0 0-1,1 0 0,-2 0 0,1 0 0,0-1 0,-1 2 1,0-1-1,0 0 0,0 0 0,0 0 0,-1 1 0,1-1 1,-1 1-1,-4-4 0,-34-18-6154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7426,'0'0'11626,"203"3"-10810,-107 3-504,11-3-224,-7 0-88,-14-3-560,-15 0-1592,-21 0-1449,-21 0-1352,-19 0 848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16275,'0'0'3110,"0"0"3144,0 0-3618,0 0-1730,0 0-182,0 0-44,-12 15 478,-412 356-862,410-358-301,8-8-4,0 0 0,0 0-1,0 0 1,1 1-1,0-1 1,0 1 0,0 0-1,1 1 1,0-1 0,0 1-1,1 0 1,0 0-1,0 0 1,0 0 0,1 1-1,0 2 10,2-9-2,0-1-1,0 1 1,0 0-1,1 0 1,-1-1-1,0 1 0,1 0 1,-1 0-1,1-1 1,-1 1-1,1 0 1,-1-1-1,1 1 1,-1-1-1,1 1 1,-1 0-1,1-1 1,0 1-1,-1-1 1,1 0-1,0 1 1,0-1-1,-1 0 0,1 1 1,0-1-1,0 0 1,0 0-1,-1 0 1,1 1-1,0-1 1,0 0-1,0 0 1,-1 0-1,1 0 1,0 0-1,0-1 1,0 1-1,0 0 3,5 0-8,296 3 25,106-20-90,-406 17 22,-1 0 0,0 0-1,1 0 1,-1-1 0,0 1 0,1 0 0,-1 0-1,0-1 1,0 1 0,1-1 0,-1 1 0,0-1-1,0 1 1,0-1 0,1 0 0,-1 0 0,0 1-1,0-1 1,0 0 0,0 0 0,-1 0 0,1 0-1,0 0 1,0 0 0,-1-1 0,1 1 0,0 0-1,-1 0 1,1 0 0,-1-1 0,0 1 0,1 0-1,-1 0 1,0-1 0,0 1 0,0 0 0,0-1-1,0 1 1,0 0 0,0-1 0,0 1 0,0 0-1,-1 0 1,1-1 0,-1 1 0,1 0 51,0-12-1816,0-8-6029</inkml:trace>
  <inkml:trace contextRef="#ctx0" brushRef="#br0" timeOffset="1">705 163 21293,'0'0'5633,"0"0"-3449,0 0-1744,0 0 64,0 0 297,-112 139-337,78-87-232,-2 12-112,-9 7-24,-2 11-96,-20 44 0,14-20-344,0-12-1553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4825,'0'0'1454,"-17"34"-66,-115 221 467,120-232-1633,-27 53-13,-42 110 0,80-180-199,18-7 379,24-12 106,-1-3 1,61-32-1,-36 15-453,-54 28-25,105-53-430,-98 47-107,-1 0 0,-1 0 0,0-2 0,20-19 0,-33 29 588,0 0 0,0 0 0,0 0 0,-1-1 0,1 1 0,-1-1 0,0 0 0,0 0 1,-1 0-1,1 0 0,-1 0 0,0 0 0,1-6 0,-2 20 328,-2 0 0,0 1 0,0-1-1,-7 18 1,-4 20 450,0 50 1008,-1 144 0,9-104-1307,5-133-549,-1 11 26,0-1 0,-1 0 0,0 1 0,-7 19 0,8-31-61,0-1 1,-1 1 0,1-1-1,-1 0 1,1 0 0,-1 0-1,0 0 1,0 0 0,-1 0-1,1 0 1,-1-1 0,1 1-1,-1-1 1,0 0 0,0 0-1,0 0 1,0 0 0,0 0-1,0 0 1,0-1 0,-1 0-1,1 0 1,-1 0 0,-5 1-1,2 0-80,-1-1 0,1-1 0,0 1-1,-1-1 1,1-1 0,-1 1-1,1-1 1,-1-1 0,1 1-1,-8-4 1,9 2 74,0 1 1,1-1-1,0-1 1,0 1-1,0-1 0,0 0 1,0 0-1,1-1 1,0 1-1,0-1 0,0 0 1,-5-7-1,6 6 123,-1 1-1,1 0 1,0-1-1,0 0 1,1 0-1,0 0 1,0 0-1,0 0 1,0 0-1,1 0 1,0-1-1,0-10 1,2 16-69,-1 0 1,0-1-1,1 1 1,-1 0-1,1 0 1,-1-1-1,1 1 1,-1 0-1,1 0 1,0 0-1,0 0 1,0 0-1,0 0 1,0 0-1,0 0 1,0 0-1,0 1 1,0-1-1,0 0 1,0 0-1,0 1 1,0-1-1,3 0 1,35-12-55,-31 11 46,31-8-259,42-14-1511,-30 3-2630,-30 7 185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6905,'0'0'4859,"8"32"-3656,28 104-279,-17-71-400,-12-46-439,-1 1-1,-1 0 1,-1 0 0,-1 0 0,-1 0 0,0 26 0,-2-39-136,-1 0 1,0 0 0,-1 0 0,0 0-1,0 0 1,0-1 0,-1 1-1,0-1 1,0 1 0,-1-1 0,0 0-1,0 0 1,0-1 0,-1 1 0,0-1-1,0 0 1,0 0 0,-10 6 0,-11 9-211,-1-2 0,-53 26 0,59-33 306,-102 49-95,122-60 50,1 0 0,-1 0 0,1 1 1,0-1-1,-1 0 0,1 0 1,-1 0-1,1 0 0,0 1 1,-1-1-1,1 0 0,-1 1 0,1-1 1,0 0-1,-1 0 0,1 1 1,0-1-1,0 1 0,-1-1 1,1 0-1,0 1 0,0-1 0,0 1 1,-1-1-1,1 0 0,0 1 1,0-1-1,0 1 0,0-1 1,0 1-1,0-1 0,0 1 1,0-1-1,0 0 0,0 1 0,0-1 1,0 1-1,0-1 0,0 1 1,1-1-1,-1 0 0,0 1 1,0-1-1,0 1 0,1-1 0,-1 0 1,0 1-1,0-1 0,1 0 1,-1 1-1,1 0 0,24 12 4,-25-13-3,466 178 929,-432-166-1077,1-2 0,-1-1 0,2-2 0,-1-2 0,1-1 0,0-2 0,0-1 0,0-2-1,67-10 1,-71 4-912,0-1-1,35-16 0,52-28-4073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 5833,'0'0'11060,"35"-4"-9066,112-7-897,-139 10-1017,1 1 0,-1 1 0,1 0 0,16 3 0,4 11 148,-19-9-156,-8-5-66,0 0-1,0 0 0,-1 1 0,1-1 0,0 0 1,0 1-1,-1-1 0,1 1 0,0 0 0,-1-1 0,0 1 1,1 0-1,-1 0 0,0 0 0,0 0 0,0 0 1,0 0-1,-1 0 0,1 0 0,0 1 0,-1-1 1,1 0-1,-1 0 0,0 0 0,0 1 0,0-1 0,0 0 1,-1 4-1,0-2-56,-1 0 1,1 0-1,-1-1 1,0 1-1,0 0 1,0-1-1,-1 0 1,1 1 0,-1-1-1,0 0 1,0 0-1,0-1 1,0 1-1,-6 3 1,-41 24-2683,-1-2 0,-2-2 0,-68 24 0,117-48 2805,1 0 0,-1 0 0,1 0 0,-1 1 1,1-1-1,0 1 0,0 0 0,0-1 0,0 2 0,0-1 0,1 0 0,-1 0 0,1 1 1,0-1-1,0 1 0,1 0 0,-3 4 0,-2 9 904,1 1 0,-5 30 0,3-16-81,-46 286 5079,26 1-5453,25-304-846,2-12-521,3-12 53,-1 3 651,29-68-744,4 1 0,3 1 1,3 3-1,2 1 0,57-66 1,-82 111 800,2 1 0,0 0 0,44-35 0,-57 52 149,-1 0 0,1 1 0,0 0 0,0 0 0,1 0-1,-1 1 1,1 0 0,-1 1 0,1-1 0,0 2 0,0-1-1,0 1 1,0 0 0,0 1 0,1-1 0,-1 2 0,0-1-1,0 1 1,10 3 0,-12-2 37,0 1 1,0-1-1,0 2 1,-1-1-1,0 0 0,1 1 1,-1 0-1,-1 0 0,1 1 1,0 0-1,-1-1 1,0 1-1,6 11 0,3 5 155,-1 0 0,10 28 0,-13-28-150,-1 1-1,9 37 0,-15-48-101,0-1 0,-1 1 0,0 0 0,-1-1-1,0 1 1,-1 0 0,-3 19 0,2-25-118,1-1 0,-1-1-1,0 1 1,-1 0 0,1 0 0,-1-1 0,1 1-1,-1-1 1,0 0 0,0 0 0,-1 0 0,1 0 0,-1 0-1,1-1 1,-1 0 0,0 1 0,0-1 0,0-1-1,0 1 1,0-1 0,0 1 0,-5 0 0,-7 2-1144,0-1 1,0 0-1,0-1 1,-24 0-1,36-2 1031,-1-1 1,1 1-1,0-1 1,0 1-1,0-1 1,1-1-1,-1 1 1,0 0-1,0-1 1,1 0-1,-1 0 0,0 0 1,1 0-1,0 0 1,0-1-1,0 0 1,0 1-1,0-1 1,0 0-1,1-1 1,-1 1-1,-2-5 0,-3-6 484,1-1 0,0 0-1,1-1 1,-5-19-1,3 8 1892,14 40 2239,16 35-2866,-21-45-1535,0 0 1,0 0 0,0 0-1,-1-1 1,0 1 0,1 0-1,-1 0 1,0 0 0,0 0-1,0 0 1,-1 0 0,1 0-1,-1 0 1,0 0 0,1-1-1,-4 6 1,-2 0-18,-1-1 0,-1 0 0,1 0 0,-1-1 0,0 0 0,-1-1 0,1 1 0,-1-2 0,-12 6 0,-14 8 23,35-18-4,-1 1-1,1-1 0,-1 0 0,0 1 0,1-1 0,-1 0 0,1 1 0,-1-1 1,1 0-1,-1 1 0,1-1 0,-1 1 0,1-1 0,0 1 0,-1-1 0,1 1 1,0-1-1,-1 1 0,1 0 0,0-1 0,0 1 0,-1 0 0,10 5-261,22-4 79,-30-2 207,5 0-151,-1 1 0,1-1 0,-1 0 1,0 0-1,1-1 0,-1 0 0,1 0 0,-1 0 0,0-1 0,0 1 0,0-1 1,0-1-1,0 1 0,0-1 0,0 1 0,-1-1 0,1-1 0,-1 1 1,0-1-1,0 1 0,0-1 0,-1 0 0,6-8 0,-3 4-318,-1 0 0,0 0 0,0-1-1,-1 0 1,0 1 0,0-2 0,-1 1-1,-1 0 1,4-18 0,-3-3 217,0-56-1,-3 70 416,0 5 59,-1 0-1,0-1 1,-4-14 0,4 23-22,0-1 0,0 1 0,0-1 1,0 1-1,-1-1 0,1 1 0,-1 0 1,0 0-1,0 0 0,0 0 0,0 0 1,0 0-1,-6-5 0,8 8-174,-1 0 1,1 0-1,0 0 0,0 0 0,0 0 1,0-1-1,-1 1 0,1 0 1,0 0-1,0 0 0,0 0 0,-1 0 1,1 0-1,0 0 0,0 0 0,0 0 1,-1 0-1,1 0 0,0 0 1,0 0-1,-1 0 0,1 0 0,0 0 1,0 0-1,0 0 0,-1 0 1,1 0-1,0 0 0,0 0 0,0 0 1,-1 0-1,1 0 0,0 1 0,0-1 1,0 0-1,0 0 0,-1 0 1,-2 14 614,0 230 2623,1-9-2720,2-234-602,0 1 0,0-1 1,0 1-1,0 0 0,-1-1 0,1 1 0,0-1 1,-1 1-1,1-1 0,-1 1 0,0-1 1,0 1-1,1-1 0,-1 0 0,0 1 0,0-1 1,0 0-1,0 0 0,-1 1 0,1-1 0,0 0 1,0 0-1,-1-1 0,1 1 0,-1 0 1,1 0-1,-2 0 0,-4 1-453,1-1-1,0 0 1,0 0-1,0-1 1,-12 0 0,13 0 61,-30 0-3793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6609,'0'0'5299,"14"30"-4172,40 95-434,-49-114-647,0 0-1,-1-1 1,0 1-1,-1 1 1,0-1-1,-1 0 1,0 1-1,-1-1 1,0 1-1,-2 17 1,1 1-12,-1-16-64,-1 0-1,0 0 0,-1-1 1,0 1-1,-1-1 1,-1 0-1,0 0 1,-1-1-1,0 1 1,-11 14-1,-6 9-509,-3-1 1,-31 33-1,47-58 320,7-6 193,0-1-1,0 0 1,0 1-1,0-1 1,-4 9-1,6-11 43,1 1 1,-1-1-1,1 1 0,-1-1 0,1 1 0,0-1 0,0 1 0,0-1 0,0 1 0,0-1 0,0 1 1,0 0-1,1-1 0,-1 1 0,0-1 0,1 1 0,-1-1 0,1 0 0,0 1 0,-1-1 0,1 0 1,1 2-1,2 3 78,1 0-1,0-1 1,1 1 0,-1-1 0,1-1 0,0 1 0,10 5 0,52 26 740,-22-18-303,1-1 0,1-3 1,0-2-1,1-2 0,80 6 0,253-5 363,-296-12-1068,66-2-1358,-20-12-3374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70 6889,'0'0'8249,"-27"-11"-7866,-87-36-287,109 45-100,-1 0 1,0 0 0,0 0 0,0 1 0,0 0-1,0 0 1,0 1 0,0-1 0,-1 1-1,1 1 1,0-1 0,0 1 0,0 0-1,0 0 1,0 1 0,0 0 0,1 0 0,-1 0-1,0 1 1,1 0 0,0 0 0,-1 0-1,1 0 1,0 1 0,1 0 0,-1 0 0,1 0-1,0 1 1,0 0 0,-5 7 0,0 3-18,0 1 0,2 0-1,0 0 1,0 0 0,2 1 0,0 0 0,1 0 0,-3 24 0,7-38 15,-4 22-68,2 1 0,0 33 0,2-53 15,1 1 0,-1 0 0,1-1 0,0 1 0,1-1 1,0 1-1,0-1 0,0 1 0,1-1 0,0 0 0,0 0 0,0 0 0,1-1 0,6 8 0,2-3-434,0-1-1,1 0 1,0-1-1,0 0 1,1-1-1,0-1 1,1 0 0,-1-1-1,19 4 1,43 4-3971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19:5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119 198 3617,'0'0'8875,"-1"-29"-8623,-3-87-209,4 112-42,-1 1-1,1 0 1,-1 0 0,1-1 0,-1 1 0,0 0 0,0 0 0,-1 0 0,1 0 0,0 0-1,-4-5 1,4 7-1,0 0 1,0 1-1,0-1 0,0 0 0,0 0 1,0 1-1,0-1 0,0 0 0,0 1 1,0-1-1,0 1 0,-1-1 0,1 1 0,0 0 1,0 0-1,0-1 0,-1 1 0,1 0 1,0 0-1,-2 0 0,1 1 0,-1-1 0,1 1 0,-1 0 0,1-1 0,-1 1 0,1 0 0,0 1 0,-1-1 0,1 0 0,0 1 0,0-1 1,0 1-1,0-1 0,0 1 0,0 0 0,1 0 0,-3 3 0,-2 10 34,0 0 0,1 1 0,0 0 0,1-1-1,1 2 1,1-1 0,0 0 0,1 0 0,1 1 0,2 19 0,-2-34-56,0-1 0,1 1 0,-1 0 0,1 0 0,-1 0 0,1 0 0,0-1 0,-1 1 0,1 0 0,0-1 0,0 1 0,0 0 0,0-1 0,1 1 0,-1-1 0,0 0 0,1 1 0,-1-1 0,1 0 0,-1 0 0,1 0 0,-1 0 0,1 0 0,0 0 0,0 0 0,-1-1 0,1 1 0,0-1 0,0 1 0,0-1 0,3 1 0,3-1-291,0 1 1,0-1-1,1 0 0,-1-1 0,0 0 0,13-3 0,-8 0-376,1 0-1,-1-1 1,0-1-1,0 0 1,23-15-1,59-50-2195,-70 50 3053,1 1 0,57-33-1,-83 53-26,1-1 0,0 1 0,0-1 0,-1 1-1,1 0 1,0-1 0,-1 1 0,1 0 0,0 0-1,0 0 1,0-1 0,-1 1 0,1 0 0,0 0-1,0 0 1,0 0 0,-1 0 0,1 1 0,0-1-1,0 0 1,-1 0 0,1 0 0,0 1-1,0-1 1,-1 0 0,1 1 0,0-1 0,-1 1-1,1-1 1,0 1 0,-1-1 0,1 1 0,-1-1-1,1 1 1,-1 0 0,1-1 0,-1 1 0,1 0-1,-1-1 1,0 1 0,1 0 0,-1-1 0,0 1-1,1 0 1,-1 0 0,0 0 0,0-1 0,0 1-1,0 0 1,0 0 0,0 1 0,1 8 492,-1 0 1,0 1 0,-1 15 0,-1-6 508,1-6-451,0 0-1,-1 0 1,-5 19 0,-3 18 403,10-51-1102,0 0 1,0 0-1,0 1 0,0-1 1,0 0-1,0 0 1,0 0-1,0 1 1,-1-1-1,1 0 1,0 0-1,0 1 0,0-1 1,0 0-1,0 0 1,0 1-1,0-1 1,0 0-1,1 0 1,-1 1-1,0-1 1,0 0-1,0 0 0,0 0 1,0 1-1,0-1 1,0 0-1,0 0 1,1 0-1,-1 1 1,0-1-1,0 0 0,0 0 1,0 0-1,1 0 1,-1 1-1,0-1 1,0 0-1,0 0 1,1 0-1,-1 0 1,0 0-1,0 0 0,1 0 1,-1 0-1,0 0 1,0 0-1,1 0 1,-1 0-1,0 0 1,0 0-1,1 0 0,-1 0 1,0 0-1,0 0 1,0 0-1,1 0 1,-1 0-1,0 0 1,0 0-1,1 0 1,21-17-203,31-40-39,-43 46 85,18-22-114,-12 13-50,2 0-1,0 2 1,0 0-1,2 1 1,36-25-1,-54 41 307,1-1 0,0 1 0,0-1 0,0 1-1,0 0 1,0 0 0,1 0 0,-1 0 0,0 1-1,0-1 1,1 1 0,-1 0 0,0 0 0,0 0-1,1 1 1,4 0 0,-6 0 18,0 0-1,0 0 1,0 0-1,0 0 1,0 0-1,0 1 1,0-1-1,-1 1 1,1-1 0,0 1-1,-1 0 1,1-1-1,-1 1 1,0 0-1,0 0 1,0 0-1,0 0 1,0 0-1,0 0 1,0 0 0,-1 1-1,1-1 1,0 3-1,2 19 411,0 0-1,-2 0 0,-2 33 1,0-9 1115,10-54-2158,41-60-3050,-38 48 2903,1 0 1,1 1-1,26-25 1,-40 42 763,1 0 1,-1-1-1,0 1 1,1 0 0,-1 0-1,0 0 1,1-1-1,-1 1 1,0 0-1,1 0 1,-1 0 0,0 0-1,1 0 1,-1 0-1,1 0 1,-1 0 0,0 0-1,1 0 1,-1 0-1,1 0 1,-1 0 0,0 0-1,1 0 1,-1 0-1,0 0 1,1 0-1,-1 1 1,0-1 0,1 0-1,-1 0 1,0 0-1,1 1 1,-1-1 0,0 0-1,1 0 1,-1 1-1,0-1 1,1 1-1,6 12-2432,-6-11 1766,6 13-4682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72 5169,'0'0'9347,"-10"23"-8854,-30 74-232,34-84-231,1 0 0,0 1-1,1 0 1,0 0 0,1 0 0,1 1 0,-2 23 0,4-37 95,0-5-38,1-2-190,0 1 0,1-1 0,-1 0 0,1 0 0,0 1 0,1 0 1,-1-1-1,1 1 0,0 0 0,0 0 0,6-6 0,47-55-1402,-51 61 1375,9-10-264,-1 0-63,0 1 0,17-12-1,-26 22 419,0 2 0,0-1 0,0 0 0,0 1 0,1-1 0,-1 1 0,1 1 0,0-1 0,-1 0 0,1 1-1,0 0 1,0 0 0,6 0 0,-10 2 66,0-1-1,1 1 0,-1-1 0,0 1 1,1 0-1,-1-1 0,0 1 1,0 0-1,0 0 0,0 0 0,0 0 1,0 0-1,0 0 0,0 0 0,0 0 1,0 0-1,-1 0 0,1 1 1,0-1-1,-1 0 0,1 1 0,-1-1 1,1 0-1,-1 1 0,0-1 1,0 0-1,1 1 0,-1-1 0,0 2 1,4 52 987,-4-44-818,1 6 77,-1-2-117,1 0 0,0 0-1,1 0 1,7 27-1,-8-39-151,1 0 0,-1 0 0,0 0 1,1 0-1,-1 0 0,1 0 0,0 0 0,0 0 0,0-1 0,0 1 0,1-1 0,-1 0 0,1 1 1,-1-1-1,1 0 0,0-1 0,0 1 0,0 0 0,0-1 0,0 0 0,0 1 0,0-1 0,0-1 1,1 1-1,-1 0 0,0-1 0,5 1 0,-2-1 10,1 1 0,-1-1 0,0 0 0,1-1 0,-1 1-1,0-1 1,0 0 0,0-1 0,1 0 0,-2 0 0,1 0 0,0-1 0,0 1 0,-1-2 0,1 1 0,-1 0 0,0-1 0,0 0-1,0 0 1,-1-1 0,1 1 0,-1-1 0,0 0 0,4-6 0,10-13-106,-1-2-1,26-53 1,-36 65-92,-2 0 0,0-1-1,-1 0 1,0 0 0,-1 0 0,-1 0-1,1-28 1,-3 42 190,0 1 1,-1-1-1,1 0 1,0 0-1,0 1 1,0-1-1,-1 0 1,1 1-1,0-1 0,-1 0 1,1 1-1,-1-1 1,1 1-1,-1-1 1,1 0-1,-1 1 1,1-1-1,-1 1 0,1 0 1,-1-1-1,0 1 1,1-1-1,-1 1 1,0 0-1,1-1 1,-1 1-1,0 0 1,1 0-1,-1 0 0,0-1 1,0 1-1,1 0 1,-1 0-1,0 0 1,0 0-1,1 0 1,-1 0-1,0 1 0,1-1 1,-1 0-1,0 0 1,0 0-1,1 1 1,-1-1-1,0 0 1,0 1-1,-3 0 33,1 1 0,-1-1 0,0 1 0,1-1 0,0 1-1,-1 0 1,1 0 0,0 1 0,-3 2 0,-1 4 94,0 0-1,1 0 1,0 0-1,1 1 1,0 0-1,0 0 1,1 0-1,0 1 1,1-1-1,-2 17 1,1-5-11,1 0 1,2 0 0,0 0-1,3 30 1,-1-48-121,-1-1 0,1 1 0,-1-1 0,1 1 0,0-1 0,0 1 0,0-1 0,1 0 0,-1 1 0,1-1 0,0 0 0,0 0 0,0 0 0,0 0 0,1-1 0,-1 1 0,1 0 0,5 3 0,-3-3-125,0 0 1,0-1-1,0 0 1,0 0 0,1 0-1,-1 0 1,1-1 0,-1 0-1,1 0 1,10 0 0,3-2-705,0 0 0,0-1 0,0-1 0,-1 0 0,34-12 0,36-22-2734,-2-2 2410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6881,'0'0'7634,"-118"181"-6970,115-130-56,3-3-184,0-3-264,0-6-143,0-9-17,17-15-1073,33-15-991,-3-18-2113,-1-21-832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8042,'0'0'7289,"-32"217"-5872,14-118-401,0 7-464,0-1-240,4-5-288,0-19-24,3-15-392,7-24-880,4-18-465,0-60-10353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5825,'0'0'11683,"207"54"-11451,-122-48-232,4-6-304,1 0-456,-5 0-497,19 0-559,-22-3-1289,-25-6-584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21661,'0'0'2431,"0"0"1316,0 0-2394,0 0-688,0 0 81,0 0-252,-6 1-264,2-1-215,0 1 0,0 0 0,0 0 0,1 0 0,-1 0-1,0 1 1,1 0 0,-1-1 0,1 1 0,0 0 0,-1 1 0,1-1 0,0 0 0,0 1 0,1 0 0,-1 0 0,0-1 0,0 4-15,-64 76 285,7-9-61,2 2 0,4 3-1,-31 63-223,77-127 4,2 0 0,0 1-1,0 0 1,1 0-1,1 0 1,1 1 0,0-1-1,1 1 1,1-1 0,1 1-1,0 11-3,1-25-1,-1 1 0,1-1-1,0 1 1,-1-1 0,1 0-1,0 1 1,1-1-1,-1 0 1,0 1 0,1-1-1,-1 0 1,1 0 0,0 0-1,-1-1 1,1 1 0,0 0-1,0-1 1,0 1 0,1-1-1,-1 1 1,0-1-1,0 0 1,1 0 0,-1 0-1,1 0 1,-1-1 0,1 1-1,-1-1 1,2 1 1,77 6-69,-72-6 59,-1-2 0,1 1 1,0-1-1,0 0 0,-1-1 0,1 0 0,-1-1 0,0 1 0,1-1 0,-1-1 0,0 0 0,-1 0 0,1 0 0,-1-1 0,0 0 1,0-1-1,0 1 0,-1-1 0,0-1 0,0 1 0,-1-1 0,1 0 0,-2 0 0,1 0 0,0-3 10,-3 6 7,0 0-1,0 0 1,-1 0-1,0 0 1,0 0-1,0 0 1,0-1-1,-1 1 1,1 0 0,-1-1-1,0 1 1,-1 0-1,1-1 1,-1 1-1,0 0 1,0-1-1,0 1 1,0 0-1,-1 0 1,0-1-7,-5 1 20,0 0 0,0 0 1,-1 1-1,1 0 0,-1 0 0,1 1 0,-1 0 1,0 0-1,0 1 0,0 0 0,0 0 0,0 1 1,-2 0-21,-13-2 12,-5-1-59,21 4-36,-1-1 0,0-1 1,1 0-1,-1 0 1,1 0-1,0-1 1,-1 0-1,1 0 0,0-1 1,0 0-1,0 0 1,0 0-1,1-1 1,-2-2 82,-5-12-2529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1360,'0'0'15192,"26"-3"-14246,89-14-522,-104 14-434,-1 0 0,0-1 0,0 0-1,0-1 1,-1 0 0,1 0-1,-1-1 1,0 0 0,-1 0-1,1-1 1,-1-1 0,-1 1-1,13-16 1,-10 11-150,-3 5-8,-1 0 0,0-1 0,0 1 0,-1-2 0,0 1 0,0-1 0,0 1 0,-2-1-1,1 0 1,-1-1 0,0 1 0,-1-1 0,0 1 0,0-1 0,-1 0 0,-1-15-1,0 24 166,0 0 0,-1-1 0,1 1 0,0 0 0,-1 0 0,1 0 0,-1 0 0,1 0-1,-1 0 1,0 0 0,0 0 0,1 0 0,-1 0 0,0 0 0,0 0 0,0 0 0,0 1-1,0-1 1,0 0 0,0 1 0,0-1 0,0 1 0,0-1 0,-1 1 0,1-1 0,0 1-1,0 0 1,0-1 0,-1 1 0,1 0 0,0 0 0,-2 0 0,-2 0 0,1 0 1,0 0 0,0 0-1,0 0 1,-1 1-1,1 0 1,0-1 0,0 2-1,-7 1 1,4 2 12,-1 0-1,1 1 1,0 0 0,0 0 0,0 0-1,1 1 1,0 0 0,1 0 0,-1 0 0,-5 12-1,-2 3 183,2 1-1,-14 39 0,18-41 45,2 1-1,1 0 1,1 0 0,0 0-1,2 42 1,1-58-213,0-1 1,0 1-1,1 0 1,0-1-1,0 1 0,0-1 1,1 1-1,-1-1 1,4 7-1,-3-10-31,-1 1-1,1 0 0,0-1 0,0 0 1,0 1-1,0-1 0,1 0 1,-1 0-1,1 0 0,-1-1 1,1 1-1,0-1 0,-1 1 1,1-1-1,0 0 0,0 0 1,0 0-1,0 0 0,0 0 1,3-1-1,13 3-541,0-2 1,0 0 0,-1-1-1,1-1 1,23-4-1,-27 1-1003,-1-1 1,22-9-1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312 695 5601,'0'0'7187,"-13"-23"-6999,-44-74-175,56 94-9,-1 1 0,0-1 0,0 0-1,0 1 1,0-1 0,0 1 0,0-1-1,-1 1 1,1 0 0,-1 0 0,0 0-1,1 0 1,-1 1 0,0-1 0,0 1-1,0-1 1,0 1 0,0 0 0,0 1-1,-1-1 1,1 0 0,0 1-1,0 0 1,-1-1 0,1 1 0,0 0-1,-1 1 1,1-1 0,0 1 0,-5 1-1,3-1 8,-1 1 35,0 0 0,0 0 1,0 1-1,0 0 0,0 0 0,1 0 0,-1 1 0,1 0 0,0 0 0,0 0 1,1 0-1,-1 1 0,1 0 0,0 0 0,0 0 0,1 1 0,-1-1 1,-3 9-1,0 1 99,0 0 0,1 0 0,1 1 0,0 0 0,1 0 0,-2 19 1,5-29-100,-7 85 296,8-82-329,0 0-1,0-1 1,1 1 0,0 0-1,1 0 1,0 0-1,5 14 1,-6-21-21,-1 0 0,1 0 0,0 0 0,0 0 0,0-1 0,1 1 0,-1 0 0,0 0 0,1-1-1,-1 1 1,1-1 0,-1 0 0,1 1 0,0-1 0,-1 0 0,1 0 0,0 0 0,0 0 0,0 0 0,0 0 0,0-1 0,0 1 0,0-1 0,0 1 0,0-1 0,0 0 0,1 0 0,-1 0 0,0 0 0,0 0-1,0 0 1,0-1 0,0 1 0,2-1 0,2-1-44,0-1 1,-1 1-1,0-1 0,1 0 0,-1 0 0,0 0 0,-1-1 0,1 0 1,-1 0-1,8-8 0,33-45-1076,-4-1 1,-1-3 0,51-105-1,-53 82 670,-3-2 0,32-123 0,-59 179 915,16-70 310,-18 33 5891,-12 180-4059,-6-1 1,-27 122-1,20-131-1841,14-73-967,-55 271 1559,17-154-3835,27-103-2102,-26 49 1,20-58-3312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0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7338,'0'0'4517,"45"0"-2073,373 0 2101,-150-1-2586,95-8 231,922-13 1711,-580 61-3134,-30 62-178,-383-54-2851,-7-6-6230,-220-35 342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2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614 268 3289,'0'0'7905,"-6"-16"-6739,1 0-885,-5-11 472,0 2-1,-23-42 0,27 57-538,-1 2-1,0-1 1,0 1 0,-1 0-1,0 1 1,-1 0 0,1 0-1,-1 0 1,-1 1 0,1 1-1,-1 0 1,0 0 0,0 1 0,-1 0-1,1 1 1,-12-3 0,10 4-185,1 0 0,-1 0 0,1 1 0,-1 1 0,1 0 0,-1 1 0,0 0 0,1 0 0,-1 1 0,1 1 1,0 0-1,0 1 0,0 0 0,0 0 0,-14 9 0,12-4-26,-1 1 0,1 0 1,1 1-1,0 1 0,0 0 0,1 1 0,1 0 0,0 0 0,1 1 1,0 0-1,1 1 0,1 0 0,-10 29 0,8-17 10,2 2 0,0-1 0,2 1-1,2 0 1,0 0 0,2 0 0,3 33 0,-1-50-13,0 0 0,1 0 0,1 0 1,0 0-1,0-1 0,1 1 0,1-1 1,0 0-1,0 0 0,1 0 0,1-1 0,0 0 1,0 0-1,1-1 0,0 0 0,0 0 1,1-1-1,0 0 0,1 0 0,14 8 0,-7-7-1,0 0 0,1-1 0,0 0 0,0-2 0,1 0-1,0-1 1,0-1 0,0-1 0,0 0 0,1-2-1,-1 0 1,21-2 0,-29 0-27,0-1 1,0 0-1,1 0 0,-2-1 1,1-1-1,0 0 0,-1 0 0,1-1 1,-1 0-1,-1-1 0,1 0 1,-1 0-1,0-1 0,0-1 0,-1 1 1,0-2-1,0 1 0,8-12 1,-7 7-40,-1-1 1,0 0-1,0 0 1,-1-1-1,-1 1 1,-1-2-1,0 1 1,-1 0-1,-1-1 1,0 0-1,-1 0 1,0-23-1,-2 30-179,1 1-65,-1-1 0,-1 1 0,0 0 0,-2-13 0,2 19-14,0 0 0,1 0 0,-1 0 0,0-1 0,0 1 0,-1 1 0,1-1 0,0 0 1,-1 0-1,1 0 0,-1 1 0,0-1 0,1 0 0,-1 1 0,0 0 0,0-1 0,0 1 0,0 0 0,0 0 1,-3-1-1,-10-2-4231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2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0 1 7994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2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7994,'77'155'2176,"-64"-124"1700,-9-31-2053,241-1 3859,570 19-399,-588 3-4032,320 21 138,-219-39-1014,-185-5-627,-141 2-140,-11 0-1746,-4-1 504,-1-1-1,0 0 0,0-1 1,0-1-1,1 0 1,0 0-1,0-2 1,-19-10-1,-19-11-6880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3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9418,'0'0'11911,"40"24"-10671,132 75-528,-123-74-142,59 22 0,-83-37-336,-1 0 0,0 2 0,31 20 0,-50-30-187,-1 1 0,0 1 0,0-1 0,0 1 0,0-1-1,-1 1 1,1 0 0,-1 0 0,0 1 0,0-1 0,-1 1 0,4 7-1,-5-9-23,0 0 0,-1 0-1,1 1 1,-1-1 0,1 0-1,-1 1 1,0-1-1,0 0 1,-1 1 0,1-1-1,-1 0 1,0 0 0,1 1-1,-2-1 1,1 0 0,0 0-1,0 0 1,-1 0-1,0 0 1,0 0 0,-3 4-1,-13 11 36,0-1 0,0 0 0,-2-2 0,-33 21 0,42-29-46,-169 105-28,147-95-542,-1-1 0,0-1-1,-57 16 1,53-25-1127,36-6 1329,1 1 1,-1-1 0,1 0-1,-1 0 1,1 0 0,-1 0-1,0 0 1,1-1 0,-1 1-1,1 0 1,-1-1 0,1 1-1,-1-1 1,1 1 0,0-1-1,-1 0 1,-1-1 0,0-20-9248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3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503 373 5593,'0'0'14750,"0"-5"-12396,2-77 2222,-1-53-3183,-2 129-1385,0 0 0,0 0 0,0 0 0,-1 1 0,0-1 0,0 0 0,0 1 0,-1-1 1,0 1-1,0 0 0,0 0 0,-1 0 0,0 0 0,0 0 0,0 1 0,0 0 0,-1 0 0,1 0 0,-1 0 0,0 1 0,0 0 0,-1 0 0,-5-2 0,-3-2 7,0 2-1,0 0 1,0 0-1,-1 1 1,1 1 0,-1 1-1,0 0 1,-20 0-1,26 3-17,0-1 0,0 2 0,0-1-1,1 1 1,-1 1 0,1 0 0,-1 0-1,1 0 1,0 1 0,0 1 0,0-1-1,1 1 1,-1 0 0,1 1 0,0 0-1,1 0 1,0 0 0,0 1 0,-10 14 0,3-2-6,1 1 0,1 0 1,0 1-1,2 0 0,1 0 1,-10 39-1,10-28 41,2 2 0,2-1 0,0 1 1,3-1-1,0 1 0,9 64 0,-5-86-21,-1 0 1,2 0-1,0 0 0,0 0 0,1-1 1,0 1-1,1-1 0,1-1 0,0 1 1,0-1-1,1 0 0,0-1 0,0 0 0,1 0 1,0-1-1,1 0 0,0 0 0,0-1 1,1-1-1,0 1 0,0-2 0,0 0 1,1 0-1,0-1 0,19 4 0,-14-4-4,-1-2 0,1 0 0,0-1 0,0 0 0,0-2-1,0 0 1,0-1 0,25-5 0,-30 3-4,1 0 0,-1-1 0,0 0-1,0-1 1,-1 0 0,1-1 0,-1 0 0,-1-1 0,1 0 0,-1-1-1,11-12 1,-9 7-140,0 0-1,-2-1 1,1-1 0,-2 0-1,0 0 1,-1-1-1,-1 0 1,0 0 0,6-28-1,-10 33-360,-1-1 1,0 1-1,-1-1 0,-1 1 0,0-1 0,-2-17 0,0 22-320,0-1-1,0 1 1,0-1-1,-1 1 1,0 0-1,-1 0 1,0 1-1,0-1 1,-10-13-1,5 10-2448,-2 1 0,-19-18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4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460 93 384,'0'0'12671,"0"-3"-11962,0-1-631,0 0-1,-1 0 0,0 1 1,0-1-1,0 0 0,0 0 1,0 1-1,-1-1 0,0 1 1,0 0-1,0-1 1,0 1-1,0 0 0,0 0 1,-1 0-1,0 0 0,1 1 1,-1-1-1,0 1 0,0-1 1,-1 1-1,1 0 0,0 0 1,-1 1-1,1-1 1,-1 1-1,-4-2 0,3 1-27,0 1 0,0 0 1,0 0-1,-1 0 0,1 0 0,0 1 0,0 0 0,-1 0 0,1 0 0,0 1 0,0 0 0,-1 0 1,1 0-1,0 1 0,0-1 0,0 1 0,1 0 0,-1 1 0,0-1 0,-6 5 0,-10 12-40,1 0-1,1 2 0,0 0 1,2 1-1,-22 34 0,14-13 41,1 1-1,-22 58 0,35-67 115,0 0 0,3 1-1,1 0 1,1 0-1,2 1 1,2-1-1,1 1 1,6 56 0,-3-81-134,0 1 1,0 0-1,1-1 0,1 0 1,0 1-1,1-1 1,0-1-1,1 1 1,0-1-1,12 16 0,-12-19-22,0-1 0,0 0 0,1 0 0,0-1 0,1 1 0,-1-2 0,1 1 0,0-1 0,1 0 0,-1-1-1,1 0 1,0 0 0,0-1 0,15 4 0,-6-4 18,1 0-1,-1-1 1,1-1-1,0-1 1,-1-1-1,1 0 1,-1-1-1,1-1 1,-1-1-1,0-1 1,0 0 0,0-1-1,-1-1 1,0-1-1,0 0 1,-1-2-1,0 1 1,-1-2-1,27-23 1,-23 17-24,0-1 1,-2-1-1,0 0 1,23-36-1,-31 42-56,-1-1-1,-1 0 1,0 0-1,-1-1 1,-1 0 0,0 0-1,-1-1 1,3-26-1,-5 27-246,-1-1-1,0 1 0,-2 0 1,0 0-1,0 0 0,-4-16 0,2 23-215,1 0-1,-1 0 1,-1 1-1,1-1 1,-1 1-1,0 0 1,-1 0 0,0 0-1,0 1 1,0 0-1,-1 0 1,-10-9-1,-23-14-4595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5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5217,'0'0'6029,"23"13"-5526,4 1-245,40 30 0,-63-41-211,-1 0 0,-1 0 0,1 0 0,0 0 0,-1 0 0,1 0 0,-1 1-1,0 0 1,0-1 0,0 1 0,-1 0 0,0 0 0,1 0 0,-1 0 0,0 0 0,-1 0 0,1 0-1,-1 0 1,0 0 0,0 0 0,0 0 0,0 0 0,-2 5 0,1 10 232,-2 42 394,-3-1 0,-24 109 0,27-158-625,-4 28 89,2 0 0,-1 68 1,6-104-134,-1 1-1,2-1 1,-1 0 0,0 1 0,1-1-1,-1 1 1,1-1 0,0 1 0,0-1 0,0 0-1,3 5 1,-3-7 2,1 1-1,-1-1 1,1 1 0,-1-1-1,1 0 1,0 0 0,-1 0-1,1 0 1,0 0 0,0 0-1,0 0 1,0 0 0,0-1-1,0 1 1,0-1 0,0 0-1,0 1 1,0-1 0,2 0-1,3 0 42,0 0 0,0-1 0,0 1 0,0-1 0,0-1 0,0 0 0,0 1 0,0-2 0,-1 1 0,1-1 0,-1 0 0,0-1 0,0 1 0,0-1 0,0 0 0,-1-1-1,0 1 1,9-10 0,5-9 85,0 0 1,-1-2-1,16-29 0,-19 30-127,29-51 40,-2-1-1,-4-2 1,28-84 0,-59 150 740,-9 34 195,1-12-1115,-15 81 945,8-56-248,-4 46 1,12-73-495,-3 17 114,2 1 0,1-1-1,0 1 1,2-1 0,7 31-1,-8-50-213,1 1-1,0-1 1,0 0 0,0 0-1,1 0 1,0-1 0,0 1-1,1-1 1,-1 0 0,1 0 0,0 0-1,1 0 1,-1 0 0,1-1-1,0 0 1,0 0 0,0 0-1,1-1 1,-1 0 0,1 0-1,0 0 1,0-1 0,0 1-1,0-1 1,0-1 0,0 1-1,8 0 1,30 1-2257,0-1 1,65-6 0,-12-8-4495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7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505 497 26190,'0'0'3138,"0"0"-1958,0 0-763,0 0-22,0 0 88,-9 1 120,-14-30-445,18 21-152,0 0 0,0 1 0,0-1 0,-1 1 0,0 1 0,-1-1 0,1 1 0,-1 0 0,-1 1 0,1 0 0,-1 0 0,0 0 0,0 1 0,0 0 0,0 1 0,-1 0 0,0 0 0,1 0 0,-1 1 0,0 1 0,0 0-1,0 0 1,0 1 0,0 0 0,0 0 0,-1 1 0,1 0 0,1 1 0,-1-1 0,0 2 0,0 0 0,1 0 0,-1 0 0,-3 3-6,-6 11 0,1 2 0,1-1 0,1 2 0,0 0 0,2 1 0,0 1 0,1-1 0,2 2 0,0 0 0,1 0 0,1 1 0,2 0 0,-2 9 0,0 2 0,2 0 0,1 1 0,2 0 0,1 0 0,3 34 0,0-64 0,-1-1 0,1 1 0,0 0 0,1-1 0,-1 1 0,1-1 0,0 0 0,1 1 0,-1-1 0,1 0 0,0 0 0,0 0 0,1-1 0,-1 1 0,1-1 0,0 0 0,0 0 0,1 0 0,-1-1 0,1 1 0,-1-1 0,1 0 0,0 0 0,1-1 0,-1 0 0,0 1 0,1-2 0,-1 1 0,1-1 0,-1 0 0,1 0 0,0 0 0,0-1 0,-1 0 0,1 0 0,0 0 0,-1-1 0,1 0 0,0 0 0,4-2 0,-2-1 0,0-1 0,-1 0 0,0-1 0,0 1 0,-1-2 0,1 1 0,-1 0 0,0-1 0,-1-1 0,0 1 0,0 0 0,-1-1 0,1 0 0,-2 0 0,1-1 0,-1 1 0,2-9 0,83-188-203,-14 116-2199,-45 57-1178</inkml:trace>
  <inkml:trace contextRef="#ctx0" brushRef="#br0" timeOffset="250.71">722 768 26766,'0'0'2928,"0"0"-2151,0 0-185,0 0 24,0 0-200,0 0-216,0 0-144,94 122-56,-69-106-176,6-16-376,-6 0-1265,-6-16-7769</inkml:trace>
  <inkml:trace contextRef="#ctx0" brushRef="#br0" timeOffset="470.8">1082 71 25277,'0'0'4693,"0"0"-3210,0 0-1015,0 0-67,0 0-112,13 22-154,79 140-114,106 156-21,-195-315 0,-1 1 0,1 0 0,0-1 0,-1 1 0,0 0 0,0 0 0,0 1 0,-1-1 0,1 0 0,-1 0 0,0 1 0,0-1 0,-1 1 0,1-1 0,-1 1 0,0-1 0,0 1 0,0-1 0,-1 1 0,0-1 0,0 1 0,0-1 0,0 0 0,-1 1 0,1-1 0,-1 0 0,-1 1 0,-7 5 0,-1-1 0,-1-1 0,0 0 0,0 0 0,-1-1 0,1-1 0,-2 0 0,-9 3 0,13-5-100,1-1-1,-1 0 1,0-1-1,1 0 1,-1 0 0,0-1-1,0 0 1,0-1-1,-1 0 1,1-1 0,0 0-1,1-1 1,-1 0 0,0 0-1,0-1 1,1 0-1,-1-1 1,-6-4 100,-41-32-2722</inkml:trace>
  <inkml:trace contextRef="#ctx0" brushRef="#br0" timeOffset="769.15">1082 29 8122,'0'0'21236,"0"0"-19811,0 0-745,0 0-264,204-23-128,-135 18-168,6 5-120,19 17-112,-22 25-480,-18 9-1081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5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3 148 9954,'0'0'8326,"-1"33"-7103,0-4-959,0 15 155,2 0 1,1 0-1,9 45 1,17 46 722,-23-118-1030,0-2 0,1 1 0,1 0 1,0-1-1,1 0 0,11 15 0,-17-27-61,0 0 1,1 0 0,-1 0-1,1-1 1,0 1-1,0-1 1,0 1 0,0-1-1,0 0 1,0 0 0,1 0-1,-1-1 1,1 1-1,-1-1 1,1 0 0,4 1-1,-5-2 8,0 0-1,0 0 0,0 0 0,1 0 0,-1-1 1,0 1-1,0-1 0,0 0 0,0 0 1,0 0-1,0 0 0,0 0 0,0-1 1,-1 1-1,1-1 0,0 0 0,-1 0 0,1 0 1,-1 0-1,3-4 0,11-11 127,-2-1 0,0-1 0,20-36 0,28-69-184,-61 122-2,18-38-244,-2-1-1,-1 0 1,-3-1 0,-1 0-1,-2-1 1,-2-1 0,5-86-1,-13 128 154,0 0 0,0 1 0,0-1 0,0 0-1,0 1 1,0-1 0,-1 1 0,1-1 0,0 1 0,-1-1 0,1 1 0,-1-1-1,0 1 1,0-1 0,1 1 0,-1-1 0,0 1 0,0 0 0,0 0-1,0-1 1,0 1 0,-1 0 0,1 0 0,0 0 0,0 0 0,-1 0-1,1 1 1,-2-2 0,-1 1-425,1 1-1,-1-1 0,1 1 1,-1 0-1,1 0 1,-1 0-1,1 0 1,-1 1-1,1-1 0,-1 1 1,1 0-1,-1 0 1,-3 2-1,-29 19-6932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4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 1800,'10'-13'15471,"-3"15"-13691,12 15-1018,-1 1 1,0 0-1,-2 2 0,0 0 1,19 32-1,0 1-508,32 64 1,-53-87-1302,11 33 0,-19-43-1338,-1-1 0,5 36 0,-8-13-4010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4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8418,'0'0'8794,"25"199"-6858,-4-148-664,-3 0-672,-4 4-255,-10 2-225,-4 0-120,0 0-793,-7 9-2407,-15-15-2049,1-20-265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5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 5793,'0'0'5567,"42"-4"-3515,281-30 1024,-113 11-1941,167-11-459,-313 33-722,-80 12 306,-39 26-407,3 2 0,1 3 0,-52 55 1,-47 70-5093,139-152 3951,-1 0 1,-1-1 0,0-1-1,-1 0 1,-22 16-1,16-18-1025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5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0 166 1376,'0'0'11491,"204"-127"-10971,-137 112-272,-6 3-248,-7 3-80,-19 6-816,-17 3-1465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5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799 1 4513,'0'0'2931,"-10"28"-1402,-31 96-266,34-100-1007,2 1 0,0 0 0,2 0 0,0 37 0,3-44-714,-1-1 1,-1 0 0,0 0 0,-1 0 0,-8 24 0,11-40 277,-1 1 0,1-1 1,0 1-1,-1-1 0,0 1 1,1-1-1,-1 0 0,0 1 1,0-1-1,0 0 0,0 0 1,0 1-1,0-1 0,0 0 1,0 0-1,0 0 0,0 0 1,-1 0-1,1 0 0,0-1 1,-1 1-1,1 0 0,-1-1 1,1 1-1,-1-1 0,1 1 1,-2-1-1,2 0 147,1-1 0,-1 0 0,0 0 0,1 1 0,-1-1 0,1 0 0,0 0 0,-1 0 0,1 0 0,-1 0 0,1 0 0,0 1-1,0-1 1,0 0 0,0 0 0,0 0 0,0 0 0,0 0 0,0 0 0,0 0 0,0 0 0,0-1 0,6-24 1215,0 21-1059,0 1 1,1 0 0,0 0 0,0 1-1,0 0 1,0 0 0,0 1 0,1-1-1,-1 2 1,11-2 0,5-3-34,18-4-77,115-36-1500,-104 25-157</inkml:trace>
  <inkml:trace contextRef="#ctx0" brushRef="#br0" timeOffset="1">325 269 6681,'0'0'4953,"-128"171"-4056,92-126-497,0 0-400,4-5-168,0-7-784,0-6-1057,14-21-800,7-6 257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6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4409,'0'0'6865,"207"159"-3944,-132-92 344,7-1-689,7-6-735,4-15-265,-1-9-920,5-15-272,-5-15-384,1-6-88,0 0-1256,25-42-1321,-22 3-3616,-21-3-744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6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87 5561,'0'0'13027,"118"181"-10370,-50-112-929,-1 3-968,-2 7-256,-5-7-80,-13 0 64,-15-6-488,-11-8 0,-14-13-960,-3-15-1352</inkml:trace>
  <inkml:trace contextRef="#ctx0" brushRef="#br0" timeOffset="1">771 0 6121,'0'0'3953,"-107"169"-2176,46-88-201,-3 6-520,-4-3-704,-7-5-352,0-10-72,-3-12-824,-22-27-848,21-15-1009,15-15-1216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6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5057,'0'0'4305,"246"214"-4305,-182-145-520,0-12-3105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8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753 0 6793,'0'0'9242,"-34"14"-7332,2-1-1541,-23 9 163,1 2 0,-65 41 0,66-33-357,-49 30-583,-169 134-1,261-188-277,-8 8-356,13-3-2868,29-13-1043,-7-2 3893,1-1 0,28-8 0,-33 6 1206,1 1 0,0 1 1,1 0-1,-1 1 0,0 1 0,1 0 0,-1 1 0,24 3 0,-35-2 62,0 0-1,1 1 1,-1 0 0,0 0-1,0 0 1,0 0 0,0 0-1,0 1 1,-1-1 0,1 1-1,-1-1 1,0 1 0,1 0-1,-1 0 1,-1 0 0,1 1-1,0-1 1,-1 0 0,1 1-1,-1-1 1,0 1 0,1 5-1,2 9 643,0 0 0,-2 0 1,1 20-1,0 185 2533,-4-127-3375,-2-37-1962,3-85-1443,2 2 2958,2 1 1,0 0 0,1 0-1,1 0 1,15-34 0,-7 23 290,2 1 0,2 0 0,34-47 0,-45 70 170,0 0 0,1 1 0,1 0-1,-1 1 1,1 0 0,1 0-1,-1 1 1,14-7 0,-16 11 98,-1-1 0,1 2 0,0-1 1,0 1-1,0 0 0,0 0 0,1 1 0,-1 0 0,0 0 0,1 1 1,-1 0-1,0 0 0,1 1 0,12 2 0,-16-2-44,0 1 1,0-1-1,0 1 0,-1 0 0,1 0 1,0 0-1,-1 1 0,1-1 0,-1 1 1,0 0-1,0 0 0,0 0 0,0 0 0,-1 1 1,1-1-1,-1 1 0,0-1 0,0 1 1,0 0-1,0 0 0,-1 0 0,1 0 1,-1 0-1,1 8 0,2 8 184,-2 1 0,0-1 0,-2 38 0,-1-39-222,-2 0 0,0 0 1,-1 0-1,-1-1 0,-1 1 0,0-2 0,-11 22 0,-70 116-110,75-134 42,1-4 16,8-10 16,0 0 0,-1 0 0,-1-1 0,1 0 0,-1 0 0,0 0 0,0 0 0,-1-1 0,-8 7 1,14-12 4,0 0 0,0 1 0,0-1 0,-1 0 0,1 0 0,0 0 0,0 0 0,-1 1 0,1-1 0,0 0 0,0 0 0,-1 0 0,1 0 0,0 0 0,0 0 0,-1 0 0,1 0 0,0 0 0,-1 0 0,1 0 0,0 0 0,0 0 0,-1 0 0,1 0 0,0 0 0,-1 0 0,1 0 0,0 0 0,0 0 0,-1 0 0,1 0 0,0-1 0,0 1 0,-1 0 0,1 0 0,0 0 0,0-1 0,-1 1 0,1 0 0,0 0 0,0 0 0,0-1 0,0 1 0,-1 0 0,1 0 0,0-1 0,0 1 0,0 0 0,0 0 0,0-1 0,0 1 0,0 0 0,0-1 0,0 1 0,0 0 0,0 0 0,0-1 0,0 1 0,0 0 0,0-1 0,0 1 0,0-1 0,-1-16-11,0-1-1,1 0 1,1 0 0,0 0-1,1 1 1,2-1-1,-1 1 1,2-1 0,0 1-1,10-19 1,247-413-9805,-121 222 8856,-133 219 3475,-4 17-1437,-4 26-541,0-28-117,-1 54 690,3 75 467,-2-134-1573,0 1 0,0-1 0,1 0 0,-1 0 0,1 1 0,0-1 0,-1 0 0,1 0 0,0 0 0,0 0 0,0 0 0,1 0 0,-1 0 0,0-1 0,1 1 0,0 0 0,-1-1 0,1 1 0,0-1 0,-1 1 0,1-1 0,0 0 0,0 0 0,0 0 0,0 0 0,1 0 0,-1 0 0,0-1 0,2 2 0,8 0 35,0 0 0,-1-1 1,1 0-1,17-2 0,-12 1-9,230-3 114,-246 3-132,1 0-1,-1 0 1,1 0 0,-1 1 0,0-1-1,1 1 1,-1-1 0,0 1-1,1-1 1,-1 1 0,0 0-1,0-1 1,1 1 0,-1 0 0,0 0-1,0 0 1,0 0 0,0 0-1,0 0 1,0 0 0,0 0 0,-1 1-1,1-1 1,0 0 0,0 0-1,-1 1 1,1-1 0,-1 0-1,0 1 1,1-1 0,-1 1 0,0-1-1,0 1 1,0 2 0,1 3 138,-1 1 1,0-1 0,-1 1 0,0-1 0,0 1-1,-2 7 1,-2 1 36,-1-1-1,0 0 1,-1 0-1,-1 0 1,-9 14-1,-54 69 219,42-60-355,15-19-111,-86 121-990,100-139 925,0 0 1,-1 0-1,1-1 0,-1 1 0,0 0 1,1 0-1,-1-1 0,1 1 0,-1 0 0,0-1 1,0 1-1,1-1 0,-1 1 0,0-1 1,0 1-1,0-1 0,1 1 0,-1-1 1,0 0-1,0 0 0,0 1 0,0-1 0,0 0 1,0 0-1,0 0 0,0 0 0,0 0 1,0 0-1,0 0 0,1 0 0,-1-1 1,0 1-1,0 0 0,0 0 0,0-1 0,0 1 1,0-1-1,1 1 0,-1-1 0,0 1 1,0-1-1,-1 0 0,-3-4 123,0 0-1,0 0 1,0-1-1,-6-9 1,4 5-372,-4-4 326,-6-7-897,-24-42 0,37 55 627,0 0 0,0 0-1,1 0 1,0-1 0,1 1 0,0-1 0,0 1 0,1-1 0,0-14 0,1 20 232,2-19-178,-1 21 300,-1 1 0,1-1 0,-1 1 0,1-1 0,0 1 0,-1-1 0,1 1 0,0-1 0,-1 1 0,1 0 0,0-1 0,0 1 0,0 0 0,-1 0 0,1 0 0,0-1 0,0 1 0,0 0 0,-1 0 0,1 0 0,0 0 0,1 1 0,-1-1 66,1 0 0,-1 0-1,0 1 1,0-1 0,0 0 0,0 1-1,0-1 1,0 1 0,0-1 0,0 1 0,-1 0-1,1-1 1,0 1 0,0 0 0,0 0-1,-1 0 1,1-1 0,0 1 0,-1 0-1,1 0 1,0 0 0,0 2 0,12 30 910,-1-4-674,-7-22-592,0 0 0,0-1 0,1 0 0,0 1 0,0-2 1,1 1-1,7 5 0,12 0-4579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7:1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34 810 12283,'0'0'13316,"0"0"-9833,0 0-2967,0 0-62,0 0 35,5-18-150,-1-6-267,32-83 159,-20 83-100,2 0 0,1 1 1,0 2-1,2 0 1,0 1-1,2 1 0,0 1 1,1 0-1,0 2 0,4 0-131,44-33 243,-27 15-239,1 1 0,2 2 0,1 3 0,1 2 0,1 2 0,2 2 0,12-2-4,93-12 0,2 7 0,48 1 0,-99 14 0,0 5 0,1 5 0,75 7 0,-155 1 0,-1 2 0,0 1 0,0 1 0,-1 1 0,0 2 0,-1 1 0,0 1 0,-1 1 0,0 1 0,-1 1 0,7 8 0,-27-16-798,-15-7-3189</inkml:trace>
  <inkml:trace contextRef="#ctx0" brushRef="#br0" timeOffset="1258.5">342 576 5921,'0'0'11505,"0"0"-4022,0 0-5529,0 0-1263,0 0 94,0 0 6,4 10-188,15 27-130,-22-27 257,-67-10 281,70 0-800,0 0-7,0 0 5,6-1-13,31-11-196,-1-2 0,0-1 0,-1-2 0,0-1 0,-2-2 0,0-1 0,25-22 0,3 1 0,-29 24 0,1 2 0,1 0 0,1 3 0,0 0 0,0 3 0,1 1 0,24-3 0,98-28 0,-42 9 0,2 5 0,0 5 0,2 5 0,6 6 0,59 7 0,-171 7 0,0-1 0,0 2 0,-1 0 0,0 0 0,0 2 0,0-1 0,-1 1 0,0 1 0,0 1 0,9 8 0,-2-3 0,20 18 0,-2 1 0,-1 3 0,-2 0 0,25 36 0,-42-53 0,-13-14 0,-6-16 0,-59-100-685,10 45-2743</inkml:trace>
  <inkml:trace contextRef="#ctx0" brushRef="#br0" timeOffset="1510.99">404 582 19268,'0'0'1704,"0"0"-1704,0 0-1016,0 0-296,0 0-792,0 0 1103,0 0-11713</inkml:trace>
  <inkml:trace contextRef="#ctx0" brushRef="#br0" timeOffset="2217.29">166 525 20380,'-59'3'10637,"59"-3"-10161,0 0-66,0 0-46,6 0 109,19-1-469,-1-1-1,1-2 0,-1 0 1,0-2-1,-1 0 0,1-2 1,-1-1-1,-1 0 0,1-2 1,17-11-4,201-149-7,-226 159 7,0 1 0,1 0 0,1 1 0,0 0 0,0 2 0,0 0 0,1 0 0,1 2 0,-1 1 0,1 0 0,0 1 0,8 0 0,340-48 0,-190-2 0,-139 39 0,2 2 0,-1 2 0,1 2 0,1 1 0,38-2 0,-36 9 0,0 3 0,0 1 0,0 2 0,0 2 0,3 2 0,-28-5 0,0 2 0,0-1 0,0 2 0,-1 0 0,0 1 0,-1 1 0,10 7 0,28 17 0,65 52 0,-11 54 0,-137-217-68,5 32-272</inkml:trace>
  <inkml:trace contextRef="#ctx0" brushRef="#br0" timeOffset="6274.77">451 514 20012,'0'0'1074,"0"0"3319,0 0-2533,0 0-1162,0 0-172,0 0-159,-25 8-65,-81 22-64,17-23 721,75-7-753,-2-1 22,0 1 1,1 1-1,-1 0 1,0 1 0,1 0-1,0 1 1,0 1 0,0 1-1,-3 1-228,-32 19 75,47-22-75,5-1 0,76-34 0,-55 19 0,174-102 0,7 92 0,-35-19 0,-153 39 0,0-2 0,-1 1 0,0-2 0,0 0 0,-1-1 0,0 0 0,0-1 0,6-5 0,108-44 0,-17 24 0,-92 26 0,0 0 0,1 1 0,0 1 0,0 0 0,0 2 0,1 1 0,2 0 0,136-6 0,126 7 0,-252 4 0,-1 2 0,0 1 0,0 1 0,0 2 0,-1 1 0,-1 1 0,23 12 0,25 8 0,128 59 0,-121-58 0,-106-38 0,-43-30 0,-3 2 0,-1 2 0,-1 4 0,-1 3 0,-1 3 0,-1 4 0,-1 2 0,-42-2 0,-326 6 0,331 13 0,-179 16 0,248-16 0,1 1 0,-1 2 0,1 2 0,1 2 0,-1 1 0,1 3 0,1 0 0,0 3 0,1 1 0,1 2 0,-31 20 0,-146 94 0,144-89 0,84-41 0,3-4 0,1-1 0,0-1 0,-1 0 0,0-2 0,0 0 0,0-1 0,-1-1 0,3-2 0,27-10 0,471-195 0,-93 75 0,-328 117 0,1 5 0,1 4 0,64 1 0,276 10 0,-408 4 0,0 1 0,0 2 0,0 1 0,-1 1 0,0 2 0,0 1 0,-1 1 0,0 2 0,0 1 0,-1 1 0,12 9 0,17 33 0,-91-126-111,15 39-442</inkml:trace>
  <inkml:trace contextRef="#ctx0" brushRef="#br0" timeOffset="11188.33">1028 1457 9082,'0'0'15618,"0"0"-11286,0 0-3603,0 0-206,0 0 44,0 0-137,-3 2-106,3-2-313,-1 1-1,1-1 0,-1 1 0,0-1 1,1 0-1,-1 1 0,0-1 0,1 0 0,-1 0 1,0 1-1,1-1 0,-1 0 0,0 0 1,1 0-1,-1 0 0,0 0 0,0 0 1,1 0-1,-1 0 0,0 0 0,1 0 0,-1 0 1,0-1-1,1 1 0,-1 0 0,0 0 1,1-1-1,-1 1 0,0-1 0,1 1 1,-1 0-1,1-1 0,-1 1 0,1-1 0,-1 1 1,1-1-1,-1 1 0,1-1 0,-1 0 1,1 1-1,0-1 0,-1 1 0,1-1 1,0 0-1,0 1 0,-1-1 0,1 0 0,0 0 1,0 1-1,0-1 0,0 0 0,0 0-10,-8-12 86,4 5-61,-1 1-1,-1 0 1,0-1 0,0 2 0,0-1-1,0 1 1,-1 0 0,0 0-1,-1 1 1,1 0 0,-1 0 0,0 1-1,0 0 1,0 0 0,-1 1 0,1 0-1,-1 1 1,0-1 0,0 2 0,0-1-1,0 1 1,-6 1-25,6 0 0,7-1 0,-1 1 0,1-1 0,0 1 0,0 0 0,-1 0 0,1 0 0,0 0 0,-1 0 0,1 1 0,0-1 0,0 1 0,0 0 0,-1-1 0,1 1 0,0 0 0,0 0 0,0 0 0,0 0 0,0 1 0,1-1 0,-1 1 0,0-1 0,1 1 0,-1-1 0,0 1 0,1 0 0,0 0 0,-1 0 0,1 0 0,0 0 0,-5 15 0,1 1 0,0 0 0,2 0 0,0 0 0,1 1 0,0-1 0,2 1 0,0-1 0,2 12 0,-1 14 0,-2-37-1,1-1 0,0 1 0,0 0-1,0-1 1,1 1 0,0 0 0,0-1 0,1 1 0,0-1 0,0 1-1,0-1 1,1 0 0,0 0 0,0 0 0,0 0 0,1-1 0,0 1 0,0-1-1,1 0 1,-1 0 0,1 0 0,0-1 0,0 1 0,1-1 0,-1-1-1,1 1 1,0-1 0,0 0 0,0 0 0,0-1 0,1 0 0,-1 0-1,1 0 1,0 0 1,-5-2-1,2 0-6,0 1 0,0-1 0,0 0 1,0 0-1,0 0 0,0 0 0,-1-1 0,1 1 1,0-1-1,0 0 0,0 0 0,0-1 0,-1 1 1,1-1-1,-1 0 0,1 0 0,-1 0 1,0 0-1,0-1 0,2 0 7,72-83-1028,-44 42-657</inkml:trace>
  <inkml:trace contextRef="#ctx0" brushRef="#br0" timeOffset="11345.55">1028 1457 25645</inkml:trace>
  <inkml:trace contextRef="#ctx0" brushRef="#br0" timeOffset="11588.38">1028 1457 25645,'185'70'4689,"-175"-42"-3936,2 1-297,4 2 80,0-6-256,3-2-152,-4-9-120,1-6-8,3-8-336,-7 0-496,-5 0-2353</inkml:trace>
  <inkml:trace contextRef="#ctx0" brushRef="#br0" timeOffset="11864.34">1436 1050 26174,'0'0'4162,"0"0"-2969,0 0-845,0 0-29,33 7-112,107 20-90,56-16 77,-195-3-141,-1 131-53,-3 9 0,-19 211-1583,-36 147 1583,34-390-6379</inkml:trace>
  <inkml:trace contextRef="#ctx0" brushRef="#br0" timeOffset="19631.68">1179 926 8250,'0'0'3501,"0"0"99,0 0 4942,0 0-5345,0 0-2104,-11-12-119,-35-35-74,13 29 1038,26 19-1386,10 8-332,86 44-220,-65-40 0,56 33 0,2-4 0,1-4 0,35 9 0,-58-32 0,-47-13 0,-1 0 0,1 1 0,-1 1 0,0 0 0,0 1 0,-1 0 0,1 0 0,-1 2 0,2 1 0,-10-5 0,-1 0 0,0 0 0,0 0 0,-1 0 0,1 0 0,-1 0 0,1 1 0,-1-1 0,0 1 0,0-1 0,0 1 0,-1-1 0,1 1 0,-1-1 0,0 1 0,0 0 0,0-1 0,-1 1 0,1-1 0,-1 1 0,0 0 0,0-1 0,0 0 0,0 1 0,-1-1 0,1 0 0,-1 1 0,0-1 0,0 0 0,-2 2 0,-5 14 0,-4 27-18,2 0-1,1 1 1,3 0-1,2 0 1,2 0 0,2 0-1,3 34 19,-1-17-252,-1 19-1655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8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10218,'0'0'6890,"168"102"-9939,-172-54 88,-32-2-2064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8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3105,'0'0'9164,"34"3"-8143,113 7-583,-84-8-335,-53-2-222,-1 0-1,1 1 1,-1-1-1,0 2 0,1 0 1,-1 0-1,13 5 1,-20-6-38,0-1 1,-1 1 0,1 0 0,-1 0-1,1 1 1,-1-1 0,1 0-1,-1 0 1,1 1 0,-1-1-1,0 1 1,0-1 0,0 1 0,0-1-1,0 1 1,0 0 0,-1-1-1,1 1 1,0 0 0,-1 0 0,1 0-1,-1 0 1,0-1 0,1 1-1,-1 0 1,0 0 0,0 0-1,-1 0 1,1 0 0,0 0 0,-1 2-1,-1 3-152,1 0 1,-1-1-1,-1 1 0,1-1 0,-1 0 0,0 0 0,-8 11 0,-20 22-85,-2-2 0,-71 60-1,-19 21 1380,123-118-983,-5 6 234,0-1 0,0 1 1,0 0-1,1 0 0,0 0 0,-6 13 0,10-19-229,0 0 0,0 0 0,0 0 0,1-1 0,-1 1 0,0 0 0,0 0 0,0 0 1,0 0-1,0 0 0,0 0 0,0 0 0,0 0 0,0 0 0,1 0 0,-1 0 0,0 0 0,0 0 0,0 0 1,0 0-1,0 0 0,0 0 0,0 0 0,0 0 0,1 0 0,-1 0 0,0 0 0,0 0 0,0 0 0,0 0 0,0 1 1,0-1-1,0 0 0,0 0 0,0 0 0,0 0 0,1 0 0,-1 0 0,0 0 0,0 0 0,0 0 0,0 0 1,0 0-1,0 1 0,0-1 0,0 0 0,0 0 0,0 0 0,0 0 0,0 0 0,0 0 0,0 0 0,0 0 0,0 1 1,0-1-1,0 0 0,0 0 0,0 0 0,0 0 0,0 0 0,0 0 0,0 0 0,0 0 0,0 0 0,0 1 0,0-1 1,13-1 106,1-1-1,-1 0 1,0-1 0,0 0 0,0-1 0,0 0 0,-1-1 0,20-11 0,10-7 67,40-31 0,-72 47-342,4-3 425,0 0 1,20-18 0,-31 25-543,-1 0 0,1 0 0,0 0 1,-1-1-1,0 1 0,1-1 1,-1 1-1,-1-1 0,1 0 1,0 0-1,-1 1 0,0-1 0,0 0 1,0 0-1,0-8 0,-1-1-3792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9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6 2481,'0'0'4136,"-36"169"-2231,29-88 423,3 1 81,4-7-297,0-15-719,15-18-273,13-18-336,4-18-48,7-6-232,11-33-456,15-24-48,13-18-1864,11-7-1289,47-35 1457,-26 21-2497,-13 11-440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9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461 0 9298,'0'0'12360,"-34"36"-11920,-113 118-227,39-41-81,-64 74-1880,209-178-9178,-33-10 10294,26-6-1078,-13 3 1304,-1 0-1,1 1 1,1 1 0,20 0 0,-34 3 475,-1-1 1,0 1-1,0 0 0,1 0 1,-1 0-1,0 0 0,0 1 1,0-1-1,0 1 1,0 0-1,-1-1 0,1 1 1,0 1-1,-1-1 0,1 0 1,-1 1-1,0-1 1,0 1-1,0 0 0,0-1 1,-1 1-1,1 0 0,-1 0 1,1 0-1,-1 1 1,0-1-1,1 5 0,2 9 710,0 1 0,-1-1-1,1 35 1,-2 214 3655,-3-152-4011,2-82-568,-1-32 123,0 0 0,0 0 0,-1 1 0,1-1 0,0 0 0,0 1 0,0-1 0,0 0 0,0 0 0,1 1-1,-1-1 1,0 0 0,0 1 0,0-1 0,0 0 0,0 0 0,0 1 0,0-1 0,0 0 0,1 0 0,-1 1 0,0-1 0,0 0 0,0 0 0,1 0 0,-1 1 0,0-1 0,0 0 0,0 0 0,1 0 0,-1 0 0,0 0 0,0 1 0,1-1 0,-1 0 0,0 0 0,1 0 0,-1 0 0,0 0 0,0 0 0,1 0 0,-1 0 0,0 0 0,1 0 0,-1 0 0,1 0 0,9-9-573,0-8 6,-2-1 0,0 1 0,-1-1 0,6-25 0,4-8-591,25-62-1758,-5 4-405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19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0 441 3601,'0'0'5396,"37"-9"-3856,123-27-411,-134 31-980,1 1 0,0 2 0,1 0 0,35 4 0,-7 0-227,-26-1-32,-19 0-386,-1-1 0,1 0-1,-1 0 1,0-1-1,18-4 1,-25 4 330,-1 0 0,1 0 0,0 0-1,-1 0 1,0-1 0,1 1 0,-1-1 0,0 0 0,0 1 0,0-1 0,0 0 0,0 0 0,0 0 0,0-1 0,-1 1 0,1 0 0,-1-1 0,1 1 0,-1-1-1,0 1 1,0-1 0,0 0 0,-1 1 0,1-1 0,-1 0 0,1-2 0,2-16-484,-2 0 0,0 0 0,-2 0 1,-2-23-1,-1 16 1106,-2 1 1,0-1-1,-2 1 1,-19-44-1,17 54 1499,4 18-376,2 13-137,0 168 3372,5-104-3531,6 1110 10254,-7-1164-11481,1-14-80,0 0 0,-1 0 1,-1 0-1,0 0 1,0 0-1,-1-1 1,-6 20-1,7-27-385,-1-7-258,-1-38-2077,2-196-8649,-2 105 5608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0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1 7130,'0'0'4280,"-114"220"-2327,67-124-89,1-9-896,10-11-968,4-19-104,14-21-1600,18-51-4753,8-27 2504</inkml:trace>
  <inkml:trace contextRef="#ctx0" brushRef="#br0" timeOffset="1">464 49 2569,'0'0'6737,"218"33"-4529,-158 15 313,-10 4 704,-10 2-1841,-15-3-968,-11-9-416,-14-9-616,-4-6-1577,-28-9-1151,-7-9-2986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0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6977,'0'0'8722,"214"36"-8250,-153-21-472,-7 12-1192,-15-3-1392,-21-3-3466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0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2119 6217,'0'0'7302,"44"-3"-4592,-4 0-2005,270-12 3303,228 19-444,166-4-1210,-608-5-2107,-1-3 0,142-32 0,-186 28-278,-1-2 0,-1-3 0,0-1 0,-1-3 0,-1-2 0,49-32 1,-72 38-179,-1-1 0,0-1 1,-2 0-1,0-2 0,-1-1 1,-2 0-1,0-1 0,-1-1 1,-1-1-1,15-33 0,-15 23 66,-2 0 0,-2-1 0,-1-1 0,-2 0 0,-1 0 0,-2-1 0,1-53 0,-5 28-93,-8-86 0,3 118 122,-2 0-1,-2 1 0,0 0 0,-22-53 1,4 29-36,-2 2 1,-2 0-1,-2 2 1,-3 2-1,-2 0 1,-1 3-1,-3 1 1,-1 2-1,-93-71 1,82 74 137,-3 3 0,-1 3 1,-2 2-1,0 3 0,-2 2 0,-1 3 1,-1 2-1,-114-22 0,94 30 59,-1 4 1,-141 1-1,165 11 42,0 2-1,0 3 1,1 2 0,-89 28 0,48-4 129,1 4 1,3 4 0,-170 103 0,230-120-67,1 0 1,0 3 0,3 0-1,0 2 1,2 2 0,1 0-1,1 2 1,3 1 0,0 1-1,-32 67 1,33-50 3,2 2-1,3 1 1,2 0-1,2 1 0,3 0 1,3 1-1,-2 63 1,9-79-60,1 0 0,2 0 0,3 0 0,0 0 0,3-1 1,13 41-1,-11-50-54,2-1 0,1-1 1,2 0-1,1-1 0,1 0 0,1-1 1,2-2-1,27 32 0,-6-18-104,2-1 0,2-2 0,0-3-1,3-1 1,75 39 0,-63-40-376,1-3 0,99 31 0,135 14-4775,-126-46-3229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1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17788,'0'0'12050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6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3369,'0'0'12626,"18"169"-10753,-18-91-545,0 0-496,0-3-328,-18-11-376,1-13-128,2-12-776,8-21-1728,25-45-3914,25-27 1377,10-10 880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7:3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79 22581,'0'0'4882,"0"0"-3139,0 0-1075,0 0-176,0 0-111,-25 15-19,-74 45-46,89-51-69,19-10-165,22-10 0,59-16 58,1 3 1,1 5-1,1 3 0,0 5 0,1 4 1,51 3-141,1732-14 89,-759-7-89,-59 38 0,232-2 0,-856-12 0,368 2 0,-123 37 0,-572-29 0,-197-43 13,58 17-398,-4 0-1475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6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3737,'0'0'6473,"110"39"-10026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6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 6521,'0'0'2625,"-4"36"-1285,-15 118-31,15-117-743,2 50 0,3-57-414,-1-22-130,0 1 0,0 0 1,1 0-1,0 0 1,5 16-1,-6-23-36,1 0 0,0 0 0,0-1 0,0 1 0,0 0 0,0-1 0,0 1 0,0-1 0,1 0 0,-1 1 0,0-1 1,1 0-1,-1 0 0,1 0 0,-1 0 0,1 0 0,0 0 0,-1 0 0,1 0 0,0-1 0,0 1 0,0-1 0,-1 1 0,1-1 0,0 0 0,0 1 0,0-1 0,0 0 0,0 0 0,-1-1 1,1 1-1,0 0 0,3-2 0,2 1-34,-1-1 1,0-1-1,0 1 1,0-1-1,-1-1 0,1 1 1,-1-1-1,1 1 1,-1-2-1,0 1 1,-1 0-1,8-9 1,-1 2-73,-11 10 115,55-52-1123,111-86-1,-147 126 1082,0 0-1,1 1 1,1 2-1,0 0 1,0 1-1,0 1 1,1 1-1,1 0 1,-1 2-1,40-4 1,-48 8 64,34 1 158,-47 0-157,1 0 0,-1 1 0,0-1 0,1 1 0,-1-1 1,1 1-1,-1-1 0,0 1 0,1 0 0,-1-1 1,0 1-1,0 0 0,1 0 0,-1 0 0,0 0 0,0 0 1,0 0-1,0 0 0,0 1 0,0-1 0,-1 0 1,1 1-1,0-1 0,-1 0 0,1 1 0,0 1 0,0 3 13,0 1 0,0 0-1,-1-1 1,1 1 0,-1 0-1,-1-1 1,0 1 0,0 0-1,0-1 1,0 1 0,-1-1 0,0 1-1,-1-1 1,1 0 0,-1 0-1,0 0 1,-1 0 0,-6 8-1,-6 5-186,0 0 0,-1-2 0,-31 26 1,26-25-141,-60 52-1655,-2-8-1116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7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5841,'0'0'4262,"4"29"-2549,21 95-289,-23-116-1295,0-1 0,1 1 0,0 0-1,1-1 1,0 1 0,0-1 0,0 0 0,1-1-1,0 1 1,1-1 0,-1 0 0,1 0 0,0 0 0,1-1-1,12 8 1,-9-5-25,-2-3-196,0 0 0,-1-1 0,2 0 1,-1 0-1,0-1 0,1 0 0,-1 0 1,1-1-1,0 0 0,0-1 0,0 0 1,0 0-1,0-1 0,0 0 1,0-1-1,0 0 0,12-3 0,12-4-1087,1-1-1,-1-2 1,36-18-1,-24 10 69,-20 10 524,132-47-1824,-141 52 3050,1 0-1,0 1 1,0 1 0,0 0-1,0 2 1,0 0 0,28 3-1,-41-2-390,-1 0 0,0 0 0,1 0-1,-1 1 1,0-1 0,0 1-1,0 0 1,0 0 0,0 0 0,0 0-1,0 0 1,4 5 0,27 38 2279,-6-6-1313,-22-34-1306,0 0-1,0 0 1,0 0 0,1 0-1,-1-1 1,1 0 0,0 0-1,1-1 1,-1 0 0,0 0-1,1-1 1,0 0 0,-1 0-1,1-1 1,0 0 0,0 0-1,0-1 1,0 0 0,0-1-1,0 1 1,12-4 0,0 0-570,-1-2 0,0 0 1,0-1-1,-1 0 1,0-2-1,0 0 0,22-16 1,-22 11 121,-14 11 544,0-1 0,0 1 0,1 0 0,-1 1 0,0-1 0,1 1 0,0-1 0,0 1 1,-1 1-1,1-1 0,0 1 0,0 0 0,9-1 0,-11 3 194,0 1-1,0 0 1,0 0 0,0 0-1,0 0 1,-1 0 0,1 1 0,-1-1-1,1 1 1,-1 0 0,0-1-1,0 1 1,0 0 0,2 5-1,13 15 367,-14-21-569,0 1 0,1 0 1,-1-1-1,0 0 0,1 1 0,0-1 1,-1-1-1,1 1 0,0-1 0,0 1 1,0-1-1,0 0 0,0 0 1,0-1-1,0 1 0,5-1 0,-5 0-296,0 0 0,0-1-1,0 1 1,0-1 0,0 0-1,0 0 1,0-1-1,-1 1 1,1-1 0,6-3-1,19-20-4116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7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8770,'0'0'8538,"204"48"-8002,-129-26 64,-8 5-360,-10 3-120,-24 6 32,-30 6-144,-3 12 8,-39 6-16,-25 7-120,-29 17-1552,18-18-2441,18-18-3521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7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10162,'0'0'13179,"-14"102"-33183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8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9826,'0'0'5065,"239"60"-5065,-175-45-776,-25 18-1008,-21-3-2193,-18 3-976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8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88 7138,'0'0'4491,"39"-6"-3705,130-22-466,-132 20-252,46-16-1,-70 20-115,0-1 0,1 2-1,-1 0 1,1 0-1,27-1 1,-40 4 37,0 0-1,-1 0 1,1 0 0,0 0-1,-1 0 1,1 0 0,-1 0-1,1 0 1,0 1 0,-1-1-1,1 0 1,-1 0 0,1 0-1,0 1 1,-1-1 0,1 0-1,-1 1 1,1-1 0,-1 0-1,1 1 1,-1-1 0,1 1-1,-1-1 1,0 1 0,1-1-1,-1 1 1,1 0 0,0 19-79,-1-9 58,-2 14 52,0 0 0,-2 0-1,-1-1 1,-1 0 0,-13 33-1,15-44-5,-251 859 1325,244-828-1464,1 2-1,3-1 0,-3 71 0,10-112 3,1 12-954,5-17 102,4-12-365,19-35-1462,28-68 0,-14 18-812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8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0 245 1736,'0'0'9898,"182"-115"-9697,-125 103-201,4-6-1185,-4-18-1295,-14 3-849,-15 3-1512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9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 2569,'0'0'2549,"-17"28"-1799,-54 95-157,67-115-554,-1 1 0,1 0 1,0 1-1,1-1 0,0 1 0,1 0 0,0 0 0,0-1 0,1 1 0,0 0 0,2 19 0,-1-8-84,0-21 26,0 0 0,0 0 0,0 1 0,0-1 0,0 0 0,0 1 0,0-1 0,1 0 0,-1 1 0,0-1 0,0 0 0,0 1-1,0-1 1,0 0 0,1 0 0,-1 1 0,0-1 0,0 0 0,0 0 0,1 1 0,-1-1 0,0 0 0,0 0 0,1 0-1,-1 0 1,0 1 0,1-1 0,-1 0 0,0 0 0,0 0 0,1 0 0,-1 0 0,0 0 0,1 0 0,16-2-437,14-11-261,-10-3 180,0 0 0,34-36 0,-33 31 819,42-34 0,-60 52-81,-3 2-111,0 0 0,0 0-1,0 1 1,0-1-1,0 0 1,0 1-1,0-1 1,1 1-1,-1-1 1,0 1 0,0 0-1,1-1 1,1 1-1,-2 13 1568,-3 4-1377,-1-1 0,0 0 0,-1 0 0,-1-1 0,0 1 0,-13 23 0,-6 23-80,15-34-235,2 1 0,1-1 0,1 1 1,1 1-1,2-1 0,3 57 0,8-42-88,-6-34 125,-1 0 1,0 0 0,1 14 0,-2-21 14,-1 0 0,-1 0-1,1 0 1,0 0 0,-1 0 0,1 0 0,-1 0 0,0 0 0,0 0 0,0-1-1,0 1 1,-1 0 0,1-1 0,-1 1 0,0-1 0,-2 4 0,-6 3 19,-1 1 0,0-1 0,-1-1 0,0 0 0,0-1 0,-1 0 0,0-1 1,-15 6-1,7-4-107,0-2 0,0 0 0,-1-1 0,-37 3 0,49-7-30,-1 0-1,1-1 0,-1 0 0,1-1 1,-16-3-1,24 3 52,-1 0 1,0 0 0,0 0-1,1 0 1,-1 0-1,1-1 1,-1 1 0,1-1-1,0 0 1,-1 0-1,1 0 1,0 0-1,0 0 1,0 0 0,1 0-1,-1-1 1,0 1-1,1-1 1,0 1 0,-1-1-1,1 0 1,0 0-1,-1-4 1,0-3-82,0 0 1,0-1-1,1 1 0,0-1 0,1 1 1,0-1-1,1 1 0,3-19 1,-3 27 150,0 0 1,0 1 0,0-1 0,0 0-1,1 0 1,-1 1 0,1-1 0,-1 1-1,1-1 1,0 1 0,0 0-1,0 0 1,-1 0 0,1-1 0,0 2-1,0-1 1,0 0 0,0 0 0,1 1-1,-1-1 1,0 1 0,0 0-1,0-1 1,0 1 0,1 0 0,2 1-1,5-1 277,-1 0 0,1 1 0,-1 0 0,1 0 0,11 5 0,8 4 752,51 28-1,-56-25-903,1-1 0,0-2 0,0 0 0,38 9 0,14-6-1231,89 3-1,-57-14-2653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9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5377,'0'0'13603,"72"30"-12243,-8-14-247,7-10-321,0-3-472,1-3-288,-8 0-32,-10 0-1665,3-28-2271,-18 4-1954,-18-3-535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6:5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1 17476,'0'0'11954,"0"0"-11218,0 0-536,0 0-200,0 0-8,0 0-688,0 0-4369</inkml:trace>
  <inkml:trace contextRef="#ctx0" brushRef="#br0" timeOffset="1218.92">2084 2072 24725,'0'0'2809,"0"0"-1314,0 0-495,0 0-238,0 0-224,0 0-143,-2 0-97,1 0-284,0 0 1,1 0-1,-1 0 1,1 0-1,-1 0 1,0-1-1,1 1 1,-1 0 0,0 0-1,1 0 1,-1-1-1,1 1 1,-1 0-1,1-1 1,-1 1 0,1 0-1,-1-1 1,1 1-1,-1-1 1,1 1-1,-1-1 1,1 1 0,0-1-1,-1 1 1,1-1-1,0 1 1,-1-1-1,1 0 1,0 1-1,0-1 1,0 1 0,0-1-1,-1 0 1,1 1-1,0-1 1,0 0-1,0 1 1,0-1 0,0 0-1,0 1 1,1-1-1,-1 1 1,0-1-1,0 0 1,0 1 0,1-1-1,-1 1 1,0-1-1,0 0 1,1 1-1,-1-1-14,44-86 3,-23 48-3,-2-1 0,-1-1 0,-3-1 0,-1 0 0,-2-1 0,-1 0 0,-3-1 0,2-31 0,-7-165 0,-8 189 0,-2 0 0,-3 1 0,-1 0 0,-3 1 0,-2 0 0,-2 1 0,-2 1 0,-2 1 0,-4-2 0,9 11 0,-2 0 0,-1 2 0,-2 1 0,-2 0 0,-1 2 0,-1 1 0,-2 0 0,0 3 0,-3 0 0,0 2 0,-1 1 0,-2 2 0,0 1 0,-2 1 0,0 2 0,-1 2 0,-1 2 0,-32-10 0,5 13 0,0 2 0,-1 2 0,0 4 0,0 3 0,-63 6 0,86 2 0,1 2 0,0 1 0,0 3 0,2 1 0,-1 2 0,2 1 0,0 3 0,2 1 0,0 1 0,1 2 0,1 2 0,2 1 0,0 2 0,2 1 0,-19 25 0,8-7 0,3 2 0,2 1 0,2 2 0,3 2 0,2 1 0,2 1 0,3 1 0,2 1 0,-11 52 0,3 14 0,5 1 0,6 1 0,6 0 0,3 48 0,9 219 0,8-332 0,2-1 0,4-1 0,1 1 0,4-2 0,2 0 0,3-2 0,2 0 0,2-1 0,3-2 0,3-1 0,1-1 0,3-2 0,2-1 0,2-2 0,2-2 0,2-2 0,2-2 0,1-2 0,3-2 0,1-2 0,23 11 0,-38-26 0,1-2 0,0-2 0,1-1 0,1-2 0,0-1 0,1-3 0,0-1 0,1-1 0,-1-3 0,42 0 0,-65-4 0,29 1 0,0-2 0,0-1 0,0-3 0,0-2 0,38-10 0,-16-8 0,-76 22-761,-23 8-3047</inkml:trace>
  <inkml:trace contextRef="#ctx0" brushRef="#br0" timeOffset="50794.39">1786 1234 21621,'0'0'5590,"0"0"-3199,0 0-1404,0 0-367,0 0-144,-9 7 343,21 10-804,0 0-1,-2 1 0,0 0 0,-1 1 1,-1 0-1,0 0 0,-2 0 0,0 1 1,-1 0-1,-1 1 0,0 8-14,9 235 105,-13-241-104,0 13-1,-16 267 0,-24-77 0,43-217 0,23-19 0,182-169 0,-66 57 0,5 6 0,6 7 0,130-70 0,-151 118-1044,-129 60-3057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29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6313,'0'0'8650,"217"115"-8050,-138-79 305,-8-6 39,-14 3-184,-21 0-128,-26 6-336,-10 10-88,-39 17-208,-89 51-1416,7-18-4233,-8-5-4081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2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 5665,'0'0'2725,"-7"0"-2216,-19 3 677,25-3-1095,1 0 0,0 1 1,-1-1-1,1 0 0,0 0 0,-1 0 0,1 0 1,0 0-1,-1 1 0,1-1 0,0 0 1,-1 0-1,1 0 0,0 1 0,0-1 1,-1 0-1,1 1 0,0-1 0,0 0 0,0 0 1,-1 1-1,1-1 0,0 0 0,0 1 1,0-1-1,0 1 0,0-1 0,0 0 1,0 1-1,-1-1 0,1 0 0,0 1 1,0-1-1,0 0 0,1 1 0,-1-1 0,0 1 1,0-1-1,0 0 0,0 1 0,6 10 2504,-2-8-2189,0 0 1,0 0 0,0-1 0,0 1-1,0-1 1,1 0 0,-1-1 0,1 1-1,-1-1 1,1 0 0,8 1 0,57 3 1174,-61-4-1377,82-1 181,0-4-1,94-16 1,-167 18-472,186-21 863,-186 22-757,1 1 0,0 1-1,0 1 1,-1 0 0,1 2 0,-1 0 0,0 0 0,26 12 0,-40-14-24,0 0 0,0 0 1,-1 1-1,1-1 0,-1 1 1,0 0-1,0 0 1,0 0-1,0 1 0,0-1 1,-1 1-1,1-1 0,-1 1 1,0 0-1,0 0 0,0 0 1,-1 0-1,0 0 0,1 0 1,-2 0-1,1 1 0,0-1 1,0 5-1,-1-2 12,0-1-1,0 1 1,-1-1-1,0 1 0,0-1 1,0 0-1,-1 1 1,0-1-1,0 0 1,-1 0-1,1 0 1,-1 0-1,-1-1 1,-5 9-1,0-3-47,-1 0 0,0 0 0,-1-1 0,0-1 0,0 0 0,-1 0 0,0-1 0,0-1 1,-1 0-1,0-1 0,-25 9 0,24-11-434,-1-1 1,0 0 0,0-1-1,0 0 1,0-2 0,-29-1 0,41 1 259,0-1 0,1 1 0,-1-1-1,0 0 1,0 1 0,1-1 0,-1-1 0,0 1 0,1 0 0,-1-1 0,1 1 0,0-1 0,-1 0 0,1 0 0,0 0 0,0 0 0,0 0 0,0 0 0,0 0 0,1-1 0,-1 1 0,1-1 0,0 1 0,-2-4 0,-1-5-639,1 0-1,0 0 1,1 0-1,-2-18 1,2 14 125,-7-77-4004,7-3-422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2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5185,'0'0'11771,"-21"214"-9979,7-121-776,-4 6-600,4-2-288,-1-7-128,1-12-1160,0-18-1288,0-20-425,-22-34-272,7-6-872,-6-3-456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3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1 5225,'0'0'5123,"16"34"-2990,52 113-2,8-8 1247,-7-8-924,-62-113-2332,-1-1 0,0 1-1,-2 0 1,0 0 0,-1 0 0,1 19 0,-4-33-118,2 18 13,-2 0-1,-2 23 0,2-38-26,-2 0 0,1 0 0,-1 0-1,0-1 1,0 1 0,-1 0 0,1-1 0,-2 0-1,1 0 1,-7 9 0,1-4-35,-2 0 1,1-1 0,-1 0-1,-1 0 1,1-1 0,-2-1-1,1 0 1,-1-1 0,0 0-1,-1-1 1,1-1-1,-1 0 1,-1-1 0,-23 5-1,-14-2 50,-1-1-1,-89-2 0,137-4-2,2 0 5,-7 0 51,0 0-1,1-1 1,-1 0 0,-15-3 0,22 1 231,10 1-258,17 1-89,363 15 1022,-274-1-528,454 29 359,-530-43-1983,44-5 1,-63 3-351,0-1 0,26-8 0,33-19-6363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3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44 100 2817,'0'0'10649,"-7"-12"-8696,-22-32-215,22 33-324,346 10 6338,165-7-6076,-126 5-1560,-376 3-148,-14 0-444,-27-10-1314,31 8 1262,1-1 1,-1 2 0,0-1-1,0 1 1,-12-1 0,13 2-231,-1 1 1,1-1-1,0 1 0,0 1 1,0-1-1,0 1 1,0 0-1,0 1 0,1 0 1,-1 0-1,-5 4 1,-31 19-6692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4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6193,'0'0'7701,"10"2"-6625,52 8 1861,88 3-1,77-9-317,-111-4-1542,469 1-41,-626-4-4083,-6-8-4672,2-8-1953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5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1 1744,'0'3'13051,"0"0"-12354,-1 0 0,1 0 0,-1 1-1,1-1 1,-1 0 0,0 0 0,-1 0 0,-1 4-1,-30 42 1288,23-35-1481,-17 22 23,-2-2 1,-60 55-1,-76 48-1525,58-50-2630,79-62 55,13-10-3028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5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 1 7346,'0'0'7985,"-60"223"-5512,38-151-1129,1 0-920,10-3-424,1-5-424,6-13-1904,4-18-921,0-18-1136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6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4641,'0'0'6601,"24"99"-6601,-24-54-720,0-12-1352,0 0-1313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6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73 4465,'0'0'4357,"34"-8"-3576,113-24-439,-105 22-323,-19 4-75,-1 1-1,1 0 1,-1 2 0,1 1-1,40 1 1,-62 1 37,0 0-1,-1 0 0,1 0 1,-1 0-1,1 1 1,-1-1-1,1 0 1,-1 0-1,1 1 1,-1-1-1,1 0 1,-1 0-1,0 1 1,1-1-1,-1 1 1,1-1-1,-1 0 1,0 1-1,1-1 1,-1 1-1,0-1 0,0 1 1,1-1-1,-1 1 1,0-1-1,0 1 1,0-1-1,1 1 1,-1-1-1,0 1 1,0-1-1,0 1 1,0-1-1,0 2 1,-3 19-94,2-18 61,-1 5 34,-1 1 1,0-1-1,0 0 1,-1 0-1,0-1 1,0 1 0,-1-1-1,-7 9 1,-50 51 23,35-41-8,-169 170 1326,195-195-1309,1-1 1,-1 0-1,1 1 1,-1-1 0,1 0-1,-1 1 1,1-1-1,-1 1 1,1-1-1,-1 1 1,1-1-1,-1 1 1,1-1 0,0 1-1,-1 0 1,1-1-1,0 1 1,0-1-1,-1 1 1,1 0-1,0-1 1,0 1 0,0 0-1,0-1 1,0 1-1,0 1 1,19-11 37,10-13-24,-1-2 0,-2-1 0,0-2 1,35-46-1,-61 73 5,0 0 0,0-1 0,0 1 1,0 0-1,0 0 0,0-1 1,0 1-1,1 0 0,-1 0 1,0-1-1,0 1 0,0 0 0,1 0 1,-1 0-1,0-1 0,0 1 1,0 0-1,1 0 0,-1 0 1,0 0-1,0-1 0,1 1 0,-1 0 1,0 0-1,1 0 0,-1 0 1,0 0-1,0 0 0,1 0 0,-1 0 1,0 0-1,1 0 0,-1 0 1,0 0-1,0 0 0,1 0 1,-1 0-1,2 13 315,-8 26-455,6-35 197,-7 31-11,1-6-33,2-1 0,-2 42 1,6-60-49,-1-2 1,0 0 0,1 1 1,0-1-1,1 0 0,0 0 0,0 1 0,1-1 0,0 0 0,0 0 0,1 0 1,0 0-1,1-1 0,7 14 0,-7-16-153,10 19 172,-11-3-3299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2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547 779 28598,'0'0'1954,"0"0"-1402,40-15-472,368-124-28,-263 95-22,120-34 17,122-15-47,-188 79 14,-197 14-9,1 0 0,0 0 0,-1 1 0,1-1 0,-1 1 0,1 0 0,-1-1 0,1 1 0,-1 0 0,0 0 0,1 1 0,-1-1 0,0 0 0,0 1 0,0 0 0,0-1 0,0 1 0,0 0 0,0 0 0,-1 0 0,1 0 0,-1 0 0,1 0 0,-1 1 0,0-1 0,0 0 0,0 1 0,0-1 0,0 1 0,-1-1 0,1 1 0,-1-1-1,1 1 1,-1-1 0,0 1 0,0 0 0,0-1 0,0 1 0,-1-1 0,1 1 0,-1-1 0,0 1 0,1-1 0,-1 1 0,0-1 0,0 1 0,-1-1-5,-2 17 55,-2-1-1,0 0 1,-1 0 0,-1 0-1,0-1 1,-1 0-1,-1-1 1,-1 0-1,-10 11-54,-7 14 70,-342 479-88,367-516-81,0 0 0,0 0-1,0 0 1,-1 0 0,1-1 0,-1 1-1,0-1 1,0 0 0,0 0-1,-1 0 1,1-1 0,-1 0 0,1 1-1,-1-2 1,0 1 0,1 0 0,-1-1-1,0 0 1,0 0 0,0-1-1,0 1 1,-1-1 0,1 0 0,0 0-1,-4-1 100,-20-4-2824</inkml:trace>
  <inkml:trace contextRef="#ctx0" brushRef="#br0" timeOffset="266.66">1406 181 27470,'0'0'1024,"0"0"-592,0 161-192,-6-65 424,-22 14-256,-10 0-183,-3 0-169,-3-11-56,3-20-161,-6-20-151,10-19-424,2-26-1760</inkml:trace>
  <inkml:trace contextRef="#ctx0" brushRef="#br0" timeOffset="657.47">506 0 28374,'0'0'995,"0"0"-471,0 0-343,0 0 51,0 0 151,29 28-43,94 97-125,-114-115-200,-1 0 0,-1 0 1,0 1-1,0 0 0,-1 1 0,0-1 0,-1 1 0,-1 0 1,0 1-1,0-1 0,-1 1 0,-1-1 0,0 1 0,0 1-15,0-1 9,3 31 23,-1 0-1,-2 1 0,-2-1 0,-2 1 0,-2 3-31,-6-9-5,-1 0-1,-3-1 0,0-1 0,-3 0 1,-1-1-1,-1-1 0,-2-1 1,-2-1-1,-1-1 0,-12 12 6,13-9-76,-2 0 0,-2-2 0,0-1 0,-3-2 0,0 0 0,-2-2 0,-1-1 0,-1-2 0,-1-1 0,-1-2 0,-1-2 0,-1-1 0,-1-2 0,-4 0 76,-2-10 149,55-21-78,-1 10-54,1 0 0,0 1-1,0 0 1,0 1 0,1 0 0,-1 0 0,1 1 0,-1 0-1,1 1 1,-1 1 0,7 0-17,7-1 55,-8 1-15,0 1 0,-1 1 0,1 0 0,-1 1 0,0 0 1,0 1-1,0 1 0,-1 1 0,0 0 0,0 0 0,0 2 0,-1-1 0,-1 2 0,1 0 0,4 5-40,101 90 319,-94-80-253,1 0 1,1-1-1,1-2 0,1-1 0,1-1 0,1-2 1,1 0-1,0-2 0,1-2 0,0-1 0,15 3-66,4-8 32,1-2 0,1-2 0,-1-3-1,0-2 1,40-6-32,270-57 0,-83 10 0,63-1-1014,-257 33-1045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7:5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2568 28518,'0'0'798,"0"0"-398,0 0 41,0 0 122,3-29-130,10-93-186,-11-19 325,-5 135-546,0 0 0,-1 0 0,1 1-1,-1-1 1,0 1 0,0 0 0,-1 1 0,0-1 0,1 1-1,-1 0 1,-1 0 0,1 0 0,-1 1 0,1-1-1,-1 1 1,0 1 0,0-1 0,0 1 0,-1 0-1,1 1 1,0-1 0,-1 1 0,1 0 0,-1 1 0,1 0-1,-1 0 1,1 0 0,-2 1-26,-21-4 8,0 2 0,-1 1 0,1 1 0,-1 2 0,1 1 0,0 1 0,1 1 0,-1 2 0,-17 8-8,3 1 0,2 2 0,0 1 0,2 3 0,0 1 0,2 2 0,0 1 0,-20 21 0,40-32 0,0 1 0,1 1 0,0 0 0,2 1 0,0 0 0,1 1 0,1 1 0,1 0 0,1 0 0,1 1 0,1 0 0,1 1 0,0 0 0,2 0 0,-1 13 0,3-18 0,2-1 0,-1 1 0,2 0 0,0 0 0,1-1 0,1 1 0,1 0 0,0-1 0,2 0 0,-1 0 0,2 0 0,1 0 0,0-1 0,1 0 0,0 0 0,6 6 0,-3-7 0,2-1 0,-1 0 0,2-1 0,0 0 0,0-1 0,1-1 0,0 0 0,1-1 0,1-1 0,-1 0 0,1-1 0,1-1 0,-1-1 0,1 0 0,1-2 0,-1 0 0,0-1 0,1 0 0,0-2 0,0 0 0,-1-1 0,16-2 0,-21 0-8,0-1-1,0 0 1,0-1 0,-1-1-1,1 1 1,-1-2 0,-1 0-1,1 0 1,-1-1 0,0-1-1,0 0 1,-1 0 0,0-1-1,8-9 9,115-158-308,-115 150 250,118-180-1691,-81 124-300</inkml:trace>
  <inkml:trace contextRef="#ctx0" brushRef="#br0" timeOffset="473.98">1068 2387 29582,'0'0'869,"0"0"-392,0 0-45,0 0 67,0 0-78,21-27-207,84-97-81,29 32-17,48 0-92,-55 29-24,2 6 0,2 6 0,2 5 0,3 6 0,1 6 0,79-7 0,-140 33 0,1 3 0,-1 3 0,0 4 0,1 3 0,-1 3 0,-1 4 0,0 3 0,18 8 0,10 12 0,-3 3 0,0 5 0,-3 4 0,-2 5 0,-3 3 0,-2 5 0,8 11 0,250 188 0,-329-248 0,-18-6 0,-85-7-225,18-12-902</inkml:trace>
  <inkml:trace contextRef="#ctx0" brushRef="#br0" timeOffset="899.55">2043 1219 26070,'0'0'2679,"0"0"-1806,0 0-299,0 0 249,0 0-42,-28-11-169,-94-33-306,43 45-257,36 16-49,0 3 0,1 2 0,2 1 0,-18 15 0,4-4 0,49-31 0,-240 150 0,-68 64 0,297-205 0,0 1 0,0 1 0,1 0 0,1 2 0,1-1 0,-12 18 0,22-29 0,0 0 0,1 0 0,0 0 0,0 0 0,0 1 0,0-1 0,1 1 0,-1-1 0,1 1 0,0 0 0,1-1 0,-1 1 0,1 0 0,0 0 0,0 0 0,0-1 0,1 1 0,0 0 0,0 0 0,0-1 0,0 1 0,1-1 0,0 1 0,0-1 0,0 0 0,0 0 0,1 1 0,-1-2 0,1 1 0,0 0 0,0 0 0,3 1 0,19 15 0,1-2 0,0 0 0,2-2 0,0-1 0,0-1 0,1-2 0,1 0 0,0-2 0,1-2 0,20 3 0,54 11-3,1-6-1,55 0 4,-75-10-351,-1 4-1,-1 4 1,0 3 0,23 11 351,-29 3-3925</inkml:trace>
  <inkml:trace contextRef="#ctx0" brushRef="#br0" timeOffset="1725.21">5047 2687 29750,'0'0'819,"0"0"-509,-16-27-106,-61-84 182,70 103-351,0 1 0,0 0 0,0 1-1,-1 0 1,0 0 0,0 1 0,0-1-1,-1 2 1,0-1 0,0 1-1,0 1 1,-1 0 0,1 0 0,-1 1-1,1 0 1,-1 0 0,0 1 0,0 0-1,0 1 1,1 1 0,-8 0-35,6-1 29,-1 0-11,-1 1 0,1 1 0,1 0 1,-1 1-1,0 0 0,0 0 0,1 1 0,0 1 0,0 0 0,0 1 0,1 0 0,-1 0 0,1 1 0,1 0 0,-1 1 0,2 0 1,-1 1-1,-4 6-18,-11 13 42,2 0 1,2 2 0,0 0-1,2 2 1,-12 29-43,3-2 0,3 1 0,3 1 0,2 1 0,3 0 0,3 2 0,2-1 0,1 32 0,9-84 0,-1 1 0,1 0 0,0 0 0,1 0 0,1 1 0,-1-1 0,2 0 0,0 0 0,0 0 0,1 0 0,1 0 0,0-1 0,4 8 0,-2-7 0,1-1 0,1 0 0,0 0 0,0-1 0,1 0 0,0-1 0,1 1 0,0-2 0,1 0 0,0 0 0,0 0 0,0-2 0,1 1 0,0-2 0,0 1 0,1-2 0,-1 0 0,1 0 0,0-1 0,0 0 0,0-2 0,1 1 0,-1-2 0,0 1 0,1-2 0,-1 0 0,0 0 0,0-2 0,0 1 0,0-2 0,0 0 0,-1 0 0,1-1 0,5-3 0,2-10 0,0-1 0,-2 0 0,0-1 0,-1-1 0,-1 0 0,-1-2 0,-1 0 0,-1 0 0,-1-1 0,-1 0 0,-2-1 0,0-1 0,0-4 0,2 3-150,-2 0-1,0-1 1,-2 0 0,-1 0 0,-2-1-1,0 1 1,-2-1 0,-1 0-1,-1 0 1,-2 0 0,-1 1 0,-1-1-1,-1 1 1,-2-1 0,0 2-1,-6-11 151,-32-32-5733</inkml:trace>
  <inkml:trace contextRef="#ctx0" brushRef="#br0" timeOffset="2241.45">632 3130 28470,'0'0'1391,"0"0"-683,0 0-73,0 0 4,0 27-91,7 90-228,-6-113-316,0 1-1,0-1 1,1 1 0,-1-1 0,1 1-1,0-1 1,0 0 0,1 0 0,-1 0-1,1 0 1,0 0 0,0-1 0,0 1-1,1-1 1,0 1-4,39 32 0,1-3 0,1-2 0,2-1 0,1-3 0,1-2 0,2-2 0,17 5 0,137 49 0,11-8 0,3-11 0,2-9 0,3-9 0,0-10 0,119-4 0,170-19 0,-442-6 0,0-3 0,-1-3 0,0-3 0,0-3 0,-1-3 0,-1-3 0,44-18 0,-88 25 0,-2-1 0,0-1 0,0 0 0,-1-2 0,-1-1 0,0 0 0,-1-2 0,-1 0 0,0-1 0,-1-1 0,5-8 0,-18 22-65,0-1 0,0 0 1,0 1-1,-1-1 0,0 0 0,0-1 0,0 1 0,-1-1 1,0 1-1,0-1 0,0 0 0,-1 1 0,0-1 1,-1 0-1,1 0 0,-1 0 0,-1 0 0,1 0 1,-1 0-1,0 1 0,-1-1 0,0 0 0,0 1 0,0-1 1,-1 1-1,0 0 0,0-1 0,0 2 0,-1-1 1,-3-4 64,-30-23-4601</inkml:trace>
  <inkml:trace contextRef="#ctx0" brushRef="#br0" timeOffset="2553.05">3545 3333 30967,'0'0'902,"0"0"-567,0 0-7,37 20-126,123 61-169,-10-36-33,-102-35 0,-21-4 0,10 0 0,0 3 0,-1 1 0,0 1 0,0 3 0,-2 0 0,0 2 0,28 18 0,-58-30 0,-1-1 0,1 1 0,-1-1 0,0 1 0,0 0 0,0 1 0,0-1 0,-1 0 0,0 1 0,0-1 0,0 1 0,0 0 0,-1-1 0,0 1 0,0 0 0,0 0 0,0 0 0,-1 0 0,0 0 0,0 0 0,0 0 0,-1 0 0,1 0 0,-1 0 0,-1 0 0,1-1 0,0 1 0,-1 0 0,0-1 0,0 1 0,-1-1 0,1 1 0,-1-1 0,0 0 0,0 0 0,-1-1 0,1 1 0,-221 250 0,1 0-383,132-152-1530</inkml:trace>
  <inkml:trace contextRef="#ctx0" brushRef="#br0" timeOffset="7985.3">30 1270 21004,'0'0'4320,"0"0"-1434,0 0-1755,0 0-394,0 0-115,0-16-255,0 9-321,-2-36 39,1 35-13,1 23 81,0 31 69,-15 330 641,3-125-733,13-248-131,-1 0 1,0 0 0,1-1 0,-1 1 0,1 0 0,0 0 0,0 0-1,0 0 1,0-1 0,1 1 0,-1-1 0,1 1 0,-1-1 0,1 1-1,0-1 1,0 0 0,0 0 0,0 0 0,1 0 0,-1 0 0,0 0-1,1-1 1,-1 1 0,1-1 0,0 0 0,-1 0 0,1 0-1,0 0 1,0 0 0,0 0 0,0-1 0,0 1 0,-1-1 0,1 0-1,0 0 1,3 0 0,4-1-1,0 0 0,1 0-1,-1-1 1,0 0 0,0-1-1,0 0 1,0-1 0,0 0-1,-1 0 1,6-4 1,24-21-66,-1-2 0,-1-1 1,-1-2-1,-2-1 0,-2-2 0,-1-1 0,-2-2 1,-2-1-1,16-31 66,-18 31-24,-1 0 0,-2-1 0,-3-1 0,0-1 0,-3-1 0,-2 0 0,2-18 24,-60 164 199,19-45-111,2 1 1,2 1-1,3 1 1,3 1-1,-5 43-88,18-91-17,1 1 0,0-1-1,1 0 1,0 1 0,1-1 0,1 1-1,0-1 1,0 0 0,1 0 0,0 0-1,2 0 1,-1-1 0,1 1-1,1-1 1,0 0 0,0-1 0,1 1-1,0-1 1,1-1 0,1 1 0,0 0 17,58 41-947</inkml:trace>
  <inkml:trace contextRef="#ctx0" brushRef="#br0" timeOffset="8513.03">5145 1727 6353,'0'0'19558,"0"0"-15165,0 0-3988,0 0 55,0 0-140,0 0-154,-9 35-33,0-2-98,-1 1 9,2-1 0,2 1 1,0 0-1,3 1 0,0 28-44,22 94 180,-18-152-177,1 1-1,0-1 1,0 1 0,0-1 0,1 1 0,-1-1 0,1 0 0,1 0 0,-1 0 0,1-1 0,-1 1 0,1-1 0,1 0 0,-1 0 0,1 0 0,-1-1 0,1 1 0,0-1 0,0 0 0,0 0 0,1-1 0,-1 0 0,1 0 0,-1 0 0,5 0-3,-4-1 10,0-1 1,0 0-1,0 0 1,1-1 0,-1 0-1,0 0 1,0 0 0,0-1-1,0 0 1,0 0 0,-1 0-1,1-1 1,0 0-1,-1 0 1,0 0 0,0-1-1,0 0 1,0 0 0,-1 0-1,3-2-10,81-105 126,-81 100-127,51-85-12,-3-3 1,27-75 12,-72 152-78,-7 13-52,1 0 0,0 1 0,0-1 0,1 1 1,0 0-1,0 0 0,1 0 0,0 1 0,1 0 0,3-4 130,-4 9-1963</inkml:trace>
  <inkml:trace contextRef="#ctx0" brushRef="#br0" timeOffset="9894.49">2504 282 24573,'0'0'2218,"0"0"-1143,0 0-260,0 0 9,0 0-179,0 0-226,3-10 913,-29 111-1341,-112 330 247,134-411-232,0-1 0,1 1 0,0 0 1,2 0-1,1 0 0,0 0 1,2 2-7,-2-20 0,0-1 1,0 1 0,1-1 0,-1 0 0,1 1 0,-1-1-1,1 1 1,-1-1 0,1 0 0,0 0 0,0 1 0,0-1 0,0 0-1,0 0 1,0 0 0,0 0 0,0 0 0,0 0 0,0 0-1,0 0 1,1 0 0,-1-1 0,0 1 0,1-1 0,-1 1-1,0-1 1,1 1 0,-1-1 0,1 0 0,-1 1 0,1-1 0,-1 0-1,1 0 1,-1 0 0,1 0 0,-1 0 0,1-1 0,-1 1-1,0 0 1,1-1 0,-1 1 0,1-1-1,62-29 147,-33-3-119,-1-1 0,-1-1 0,-2-2 0,-2-1-1,-1-1 1,-2 0 0,0-6-28,166-379-223,-187 422 207,-1 7-25,-4 57 52,-2-1-1,-3 0 1,-3 0 0,-2-1-1,-7 12-10,-2 9 44,3 1 0,4 1-1,4 0 1,4 1 0,2 10-44,7-93-2,0 1 1,0 0-1,0-1 0,0 1 0,0 0 1,0-1-1,0 1 0,0-1 0,1 1 1,-1-1-1,1 0 0,-1 0 1,1 0-1,-1 0 0,1 0 0,0 0 1,-1 0-1,1 0 0,0 0 1,0-1-1,0 1 0,0-1 0,-1 1 1,1-1-1,0 0 0,0 0 0,0 0 1,0 0-1,0 0 0,0 0 1,0-1-1,0 1 0,0-1 0,-1 1 1,1-1-1,0 1 0,0-1 0,-1 0 1,1 0-1,0 0 0,-1 0 1,1 0-1,-1-1 0,1 1 0,-1 0 1,1-1-1,-1 1 0,1-2 2,160-136-1196,-88 63-1238</inkml:trace>
  <inkml:trace contextRef="#ctx0" brushRef="#br0" timeOffset="10157.78">3191 804 30102,'0'0'825,"0"0"-409,0 0 360,-116 156-304,91-120-296,6-8-176,3-8 0,7-6 0,9-11-376,0-3-608,0 0-2009</inkml:trace>
  <inkml:trace contextRef="#ctx0" brushRef="#br0" timeOffset="10562.52">3570 296 28414,'0'0'1563,"0"0"-992,0 0-146,0 0 78,-12 32-135,-69 213 74,65-160-285,3 1 1,4 0 0,2 85-158,7-170 0,0 0 0,-1 0 0,1 0 1,0 0-1,0 0 0,-1 0 0,1 0 0,0 0 0,0 0 0,0 0 0,0 0 1,1 0-1,-1 0 0,0 0 0,0 0 0,0 0 0,1 0 0,-1 0 0,0 0 1,1 0-1,-1 0 0,1-1 0,-1 1 0,1 0 0,0 0 0,-1 0 0,1-1 1,0 1-1,0 0 0,-1-1 0,1 1 0,0-1 0,0 1 0,0-1 1,0 1-1,0-1 0,-1 1 0,1-1 0,0 0 0,0 0 0,0 1 0,0-1 1,0 0-1,0 0 0,0 0 0,0 0 0,0 0 0,0 0 0,0 0 0,0-1 1,0 1-1,0 0 0,0 0 0,0-1 0,0 1 0,0-1 0,0 1 0,0-1 1,-1 1-1,1-1 0,0 1 0,0-1 0,9-6 0,0 0 0,0 0 0,-1-1 0,0 0 0,0-1 0,-1 0 0,0 0 0,-1 0 0,1-4 0,-3 7 0,31-41-46,-2-1 1,-2-2-1,24-51 46,-45 80-64,-2-1-1,0 1 1,-1-1 0,-2-1 0,0 0-1,-2 1 1,0-1 0,-1-1-1,-2 1 1,0 0 0,-2-13 64,-16-27-4596,-17 15-12729</inkml:trace>
  <inkml:trace contextRef="#ctx0" brushRef="#br0" timeOffset="10855.93">2053 0 23669,'0'0'5449,"0"0"-4713,0 0-368,0 0 145,0 0 23,0 0-88,-85 231-152,69-123-32,4 7-16,-1 1-120,7-9-72,6-14-40,0-14-16,28-16-128,76-15-320,-7-20-256,3-17-1345</inkml:trace>
  <inkml:trace contextRef="#ctx0" brushRef="#br0" timeOffset="11137.35">4107 466 29054,'0'0'1481,"0"0"-881,0 0 56,0 0 48,44 194-432,-32-126-272,1 5 0,-7 6 0,-6 3 0,0-3 0,-10 0 0,-33 0 0,-23 6 0,-79 56 0,14-22-240,-1-6-2033</inkml:trace>
  <inkml:trace contextRef="#ctx0" brushRef="#br0" timeOffset="11731.34">886 4205 28446,'0'0'1138,"0"0"-376,0 0-96,0 0-93,0 0-142,0 0-200,-22 21-124,9-8-88,-1-1 8,1 0 0,0 1 0,1 1 0,1 0 0,0 1 0,1 0 1,0 0-1,1 1 0,1 0 0,1 1 0,-2 7-27,-7 33 19,3 0 0,2 2 1,3-1-1,2 1 0,3 56-19,1-105-3,1 0 0,0 1-1,1-1 1,0 1 0,1-1 0,0 0 0,0 1-1,1-1 1,1 0 0,0 0 0,0 0-1,1 0 1,0 0 0,0-1 0,1 0 0,1 0-1,-1 0 1,1-1 0,1 1 0,0-2 0,0 1-1,4 2 4,3-3-248,1-1 0,1-1-1,-1 0 1,1-1 0,0-1-1,0-1 1,0 0 0,0-1-1,2 0 249,55 0-3775</inkml:trace>
  <inkml:trace contextRef="#ctx0" brushRef="#br0" timeOffset="12001.18">1651 4264 28422,'0'0'2445,"0"0"-1635,-3 35-427,-27 232 297,23-196-671,2 1 0,4 1 0,4 13-9,-3-85 0,0-1 0,0 1 0,0 0 0,1-1 0,-1 1 0,0 0 0,0-1 0,1 1 0,-1 0 0,0-1 0,1 1 0,-1 0 0,1-1 0,-1 1 0,1-1 0,-1 1 0,1-1 0,-1 1 0,1-1 0,-1 0 0,1 1 0,0-1 0,-1 0 0,1 1 0,0-1 0,-1 0 0,1 0 0,0 1 0,-1-1 0,1 0 0,0 0 0,-1 0 0,1 0 0,0 0 0,0 0 0,-1 0 0,1 0 0,0 0 0,-1-1 0,1 1 0,0 0 0,-1 0 0,1 0 0,0-1 0,-1 1 0,1 0 0,-1-1 0,1 1 0,0-1 0,-1 1 0,1-1 0,-1 1 0,1-1 0,-1 1 0,1-1 0,-1 1 0,0-1 0,1 0 0,-1 1 0,0-1 0,1 0 0,-1 0 0,78-149 0,-52 98-291,2 2-1,2 1 1,2 2-1,22-24 292,-15 24-2179</inkml:trace>
  <inkml:trace contextRef="#ctx0" brushRef="#br0" timeOffset="12250.43">2137 4854 30583,'0'0'1416,"0"0"-1152,0 0 208,0 0-440,-138 149-32,101-109 0,2-6-48,13-12-1136,10-16-7042</inkml:trace>
  <inkml:trace contextRef="#ctx0" brushRef="#br0" timeOffset="12593.59">2570 4433 30286,'0'0'1361,"0"0"-746,0 0-267,-13 37-210,0-4-123,-3 6-14,2 1-1,2 1 1,1 0 0,2 0 0,1 12-1,-6 314 0,14-366 0,1 0 0,-1 0 0,0 1 0,0-1 0,1 0 0,-1 0 0,0 0 0,1 0 0,-1 0 0,1 0 0,-1 1 0,1-1 0,0 0 0,0-1 0,-1 1 0,1 0 0,0 0 0,0 0 0,0 0 0,0-1 0,0 1 0,0 0 0,0-1 0,0 1 0,0-1 0,0 1 0,0-1 0,0 1 0,1-1 0,-1 0 0,0 0 0,0 1 0,0-1 0,0 0 0,1 0 0,-1 0 0,0 0 0,0-1 0,0 1 0,1 0 0,-1 0 0,0-1 0,0 1 0,0-1 0,0 1 0,0-1 0,0 1 0,0-1 0,0 0 0,0 1 0,0-1 0,0 0 0,0 0 0,0 0 0,0 0 0,85-98 0,3-40-86,-7-4 0,-1-14 86,-58 116 79,-17 44 14,-6 178-93,-18 30-243,20-210-1628,11-15-2872</inkml:trace>
  <inkml:trace contextRef="#ctx0" brushRef="#br0" timeOffset="12811.68">3225 4484 27894,'0'0'3393,"0"0"-3033,0 0 16,0 0 264,0 0-536,29 209-104,-29-124 0,0 2 0,-19-2 0,-9-3 0,-16-12 0,-10-2 0,-58 17 0,11-20-48,4-12-2192</inkml:trace>
  <inkml:trace contextRef="#ctx0" brushRef="#br0" timeOffset="13551.49">814 5173 24885,'0'0'2078,"0"0"-972,30 13-223,98 46 75,7 13 1390,-134-72-2337,0 1 0,0 0 0,-1 0 0,1 0 0,0 0 0,0 0 0,0 0 0,-1 0 0,1 0 0,-1 0 0,1 0 0,-1 0 1,1 0-1,-1 0 0,0 0 0,1 1 0,-1-1 0,0 0 0,0 0 0,0 0 0,0 1 0,0-1 0,0 0 0,0 0 0,0 1 0,0-1 1,-1 0-1,1 0 0,-1 0 0,1 0 0,-1 0 0,1 0 0,-1 1 0,1-1 0,-1 0 0,0 0 0,0-1 0,1 1 0,-1 0 1,0 0-1,0 0 0,0 0 0,0-1 0,0 1 0,0 0 0,0-1-11,11 3 0,86 4 0,205 28 0,-2 12 0,255 78 0,35 78 0,-583-206 0,-25-10 0,18 12 0,-19-12-230,1 0 0,0-2 0,2 0-1,-1-1 1,2-1 0,0 0 0,1-1 0,1-1 0,1 0-1,1-1 1,0 0 0,0-3 230,-21-56-4608</inkml:trace>
  <inkml:trace contextRef="#ctx0" brushRef="#br0" timeOffset="15034.04">2771 1668 22797,'0'0'5889,"0"0"-3870,0 0-1568,0 0-176,0 0 97,0 0 63,31 9-73,276 64-195,72-26-167,-116-16 0,127 36 0,-303-43 0,0 4 0,-2 3 0,66 36 0,9 9 0,-135-69 0,-19-4 0,-5-1 0,-1 1 0,0 0 0,-2-2 0,-61 2 0,-26 20-847,42-10-2267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5969,'0'0'4376,"31"31"-2454,195 195 2125,-179-175-1829,69 95 0,26 68 432,7 10-2368,-138-208-805,1-1-1,0-1 1,1 0-1,22 18 1,-27-26-487,0 0 1,0-1 0,1 0-1,0-1 1,0 0 0,0 0-1,0 0 1,0-2 0,1 1-1,13 1 1,18-2-5568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7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0 2529,'0'0'13600,"-3"26"-12289,2-22-1255,-2 19 211,0 0 0,2 1 0,0-1-1,2 1 1,0-1 0,9 46 0,4-15 106,-4 0 1,-1 1-1,-3-1 0,-3 2 0,-3 59 0,0-110-322,-1-1 0,0 1 0,0-1-1,0 0 1,-1 0 0,0 1 0,1-1 0,-1 0-1,-1 0 1,1-1 0,-1 1 0,1 0-1,-1-1 1,0 0 0,0 1 0,0-1 0,-1 0-1,1-1 1,-1 1 0,0-1 0,1 1-1,-1-1 1,0 0 0,-1 0 0,1-1 0,0 1-1,-6 0 1,-12 3 46,1-1 0,0-1 0,-1 0 0,-26-2 0,-107 0-3110,94-1-4287,34 0 472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1051 8770,'0'0'11154,"275"-229"-10426,-143 112-616,7-9-112,0-1-496,-4 7-1392,26-19-1825,-33 34-1528,-24 18-432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8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4177,'0'0'7121,"196"6"-6680,-160 0-249,-11-3-192,-4 3-705,-7 0-1415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8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1 132 7194,'0'0'9298,"235"-30"-8970,-135 0-328,-7 3-473,-8 3-1415,-24 9-1233,-25 9-1808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8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1 521 3777,'0'0'5353,"189"-72"-3385,-89 29-319,7 1-321,-4 0-512,-7 6-584,-17 6-232,-22 9-592,-11 6-1008,-21 6-1897,-10 3-744</inkml:trace>
  <inkml:trace contextRef="#ctx0" brushRef="#br0" timeOffset="1">582 0 5625,'0'0'6746,"-32"169"-4218,32-76-519,0 9-417,0 13-576,0 5-184,0-3-448,0-2-184,0-13-200,0-21-16,0-26-448,-3-25-1360,3-66-4553,0-19-353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38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336 0 2216,'0'0'8298,"-168"160"-7025,118-88-561,4 0-704,10 15-8,11-20-2249,14-25-2592</inkml:trace>
  <inkml:trace contextRef="#ctx0" brushRef="#br0" timeOffset="1">343 313 384,'0'0'10666,"217"66"-9785,-178-11-881,-14-10-929,-7-3-3920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2.8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3070 365 4265,'0'0'727,"-36"-26"-309,-121-88 224,119 88-133,0 1-1,-2 3 1,-1 1-1,-1 2 1,0 1-1,-87-22 1,38 23 509,-1 3 0,-98-1 1,45 8 32,-153 11-1,252 0-932,1 3 0,0 1-1,0 3 1,1 1 0,1 2-1,-69 33 1,56-18-92,2 2 0,1 3 0,2 2 0,-61 54 0,40-23-77,3 3 0,-65 87 0,-90 165 24,157-207 37,4 2 0,6 3-1,6 3 1,5 1 0,-41 175 0,47-112 219,9 0 1,9 2-1,1 216 0,20-386-198,8 486 621,0-417-573,4 0 0,3-1 0,44 144 0,-26-142-44,4-2 1,4-1-1,3-3 1,4-1-1,103 135 0,-67-116 108,4-3 0,4-4 0,167 133 0,-144-142-44,3-6 0,4-4 0,192 87 0,-193-112-68,1-5-1,2-6 1,2-5-1,1-5 0,2-6 1,0-6-1,0-5 1,2-6-1,174-14 0,-184-5-24,-1-5 0,0-6 0,191-64 0,322-174 72,-418 158-72,339-221 1,-491 280-7,-3-4-1,-1-1 0,-3-3 1,90-112-1,-76 72 19,-4-3-1,72-144 0,-92 146 205,-5-2-1,-4-1 1,-5-1-1,-3-2 0,-5-1 1,-5-1-1,-4-1 0,2-156 1,-16 199-135,-2-1 0,-3 2 0,-3-1 0,-16-60 0,13 77-74,-2 1 1,-2 1 0,-2 0 0,-2 1-1,-1 1 1,-31-43 0,36 61-145,-1 1 1,-2 1 0,0 0 0,-1 1-1,0 1 1,-2 1 0,0 0 0,-1 2-1,0 1 1,-1 0 0,0 2-1,-1 0 1,-32-8 0,-7 2-1332,1 3 0,-2 2 0,0 4 0,-71-2 0,-16 6-5036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4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165 132 1144,'0'0'3805,"7"-25"-2286,20-82 4755,-31 116-5283,-11 29-776,-8 34 1005,2 1-1,-17 124 1,0 159 1417,3 215 1109,29-447-2725,-12 338 152,17-509-3124,3 0 0,1 0 0,17-77 0,78-234-5676,-30 121 3281,-23 61 1260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5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1 236 2849,'0'0'2257,"25"-32"-878,-25 32-1379,113-130 1461,-107 123-1300,0 1 1,0 1 0,0 0-1,1-1 1,-1 2-1,1-1 1,0 1 0,1 0-1,-1 1 1,1-1-1,-1 1 1,1 1 0,0 0-1,0 0 1,0 0-1,1 1 1,14 0 0,-3-1 177,180-3 2062,-133 5-1838,1110 56 4490,-1042-47-4863,132 13-43,-2 12 0,393 101 0,-645-132-142,2 1 10,0 0 0,25 12 0,-40-16 250,1 1-1,0 0 1,-1 0 0,1 0-1,0 0 1,-1-1-1,1 1 1,-1 0-1,0 0 1,1 0 0,-1 0-1,0 0 1,0 0-1,1 0 1,-1 0-1,0 0 1,0 0 0,0 0-1,0 2 1,-2 26-777,1-20 844,-2 23-155,-1 0 0,-10 35 1,-4 23 169,-47 501 1268,39 0-434,21 101-76,6-513-1335,-1-178 210,0 0-1,0 0 1,0 0 0,0-1-1,0 1 1,0 0-1,0 0 1,-1 0-1,1 0 1,0 0-1,0-1 1,-1 1 0,1 0-1,0 0 1,-1 0-1,1-1 1,-1 1-1,1 0 1,-1 0-1,1-1 1,-1 1 0,1-1-1,-1 1 1,0 0-1,1-1 1,-1 1-1,0-1 1,0 1-1,1-1 1,-1 0 0,0 1-1,0-1 1,0 0-1,0 0 1,1 1-1,-1-1 1,0 0-1,0 0 1,0 0 0,0 0-1,0 0 1,-1 0-1,-4-1-465,0-1 0,0 1 0,0-1 0,0 0 0,-7-3 0,-17-7-2171,0 1 0,0 1 0,-1 2 1,-1 2-1,-31-4 0,-22 3-3864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27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1167 2822 29518,'0'0'1073,"0"0"-748,0 0-182,-30-19 185,-97-66 105,98 67-293,-117-61 395,138 75-525,-1 1 0,0 1 0,-1-1 0,1 2 0,0-1 0,-1 1 0,1 1 1,0-1-1,-1 2 0,1-1 0,-1 1 0,1 1 0,0 0 0,0 0 0,0 1 0,0 0 0,0 0 0,0 1 0,1 0 0,0 1 1,0 0-1,0 0 0,0 1 0,1 0 0,0 0 0,0 0 0,-3 5-10,-26 34 0,1 2 0,3 1 0,2 1 0,2 2 0,2 1 0,2 1 0,3 1 0,2 1 0,3 1 0,2 0 0,2 1 0,-2 46 0,0 87 0,14-189 0,-2 14 0,1 0 0,0 0 0,1 0 0,1 0 0,0 0 0,1 0 0,1 0 0,0 0 0,1-1 0,1 1 0,0-1 0,1 0 0,0-1 0,3 5 0,6 1 0,0-1 0,2 0 0,0-1 0,1-1 0,0-1 0,1 0 0,1-1 0,0-1 0,1-1 0,1-1 0,0-1 0,0-1 0,0-1 0,1-1 0,1-1 0,-1 0 0,1-2 0,0-1 0,0-1 0,9-1 0,-13-1 0,0 0 0,0-1 0,0-1 0,0-1 0,0-1 0,0-1 0,-1 0 0,0-2 0,0 0 0,0-1 0,-1-1 0,0 0 0,-1-2 0,0 0 0,-1-1 0,6-6 0,4-3 0,-1-2 0,-1-2 0,-1 0 0,-2-1 0,0-1 0,-2 0 0,-1-2 0,-1 0 0,-2-2 0,0 1 0,-3-2 0,0 0 0,-2 0 0,-2-1 0,0 0 0,-3 0 0,0-1 0,-3 1 0,0-7 0,-2-51-1128,0 86-905</inkml:trace>
  <inkml:trace contextRef="#ctx0" brushRef="#br0" timeOffset="362.67">1371 3519 25149,'0'0'5036,"0"0"-3682,0 0-1206,0 0-12,31 9 257,332 62 143,-93-38-521,499 37-15,-217-26 0,-2 23 0,321 90 0,-766-131 0,-1 4 0,-1 5 0,0 5 0,98 67-1024,-150-84-1537</inkml:trace>
  <inkml:trace contextRef="#ctx0" brushRef="#br0" timeOffset="867.83">6203 3898 29742,'0'0'1337,"0"-25"-1055,-8-157 122,7 169-375,-1 0 0,0 0 0,-1 1 0,-1-1 0,0 1 0,-1-1 0,0 1 0,-1 1 0,0-1 0,-1 1 0,0 0 0,0 0 0,-2 1 0,1 0 0,-1 1 0,0 0 0,-1 0 0,0 1 0,-1 0 0,0 1 0,0 0 0,0 0 0,-1 1 0,0 1 0,0 0 0,-3 0-29,4 3 12,1 1 1,-1 0-1,0 0 0,0 1 1,1 0-1,-1 1 1,0 1-1,1-1 0,-1 2 1,1-1-1,0 1 0,-1 1 1,2 0-1,-1 0 1,0 1-1,1 1 0,0-1 1,-3 4-13,-21 20 1,1 1 1,2 2 0,1 1-1,2 2 1,1 0 0,2 2-1,1 1 1,2 0 0,2 2 0,1 0-1,3 1 1,1 1 0,1 0-1,3 1 1,-1 18-2,2-11 0,3 0 0,2 0 0,2 0 0,2 0 0,7 49 0,-6-90 0,0 0 0,0 0 0,1 0 0,1-1 0,0 1 0,0-1 0,0 1 0,1-1 0,0-1 0,1 1 0,0 0 0,0-1 0,1 0 0,-1 0 0,2-1 0,-1 1 0,1-1 0,0-1 0,0 1 0,0-1 0,1-1 0,0 1 0,0-1 0,0 0 0,4 0 0,4 1 0,1-1 0,0-1 0,1-1 0,-1-1 0,0 0 0,1-1 0,-1-1 0,0 0 0,1-1 0,-1-1 0,0-1 0,-1 0 0,1-2 0,-1 0 0,0 0 0,10-7 0,12-7 0,-1-2 0,-1-1 0,-1-2 0,-1-1 0,-1-2 0,4-7 0,-9 8 1,0-1-1,-2-2 1,-1 0-1,-2-2 1,3-6-1,-18 26-1,-1-1 0,-1 0 0,0 0 0,0 0 0,-1 0 1,-1-1-1,-1 0 0,0 0 0,0 0 0,-1 0 1,-1 0-1,0-1 0,-2 1 0,1 0 0,-1 0 0,-2-4 1,-2 1-123,0-1 0,-1 1 0,-1-1 1,-1 2-1,-1-1 0,0 1 0,-1 1 0,0-1 0,-2 2 0,-3-4 123,-55-55-2745</inkml:trace>
  <inkml:trace contextRef="#ctx0" brushRef="#br0" timeOffset="1463.07">4971 3268 29822,'0'0'1371,"0"0"-899,0 0-11,0 24 43,0 154-367,1-140-137,3 1 0,1 0 0,1-1 0,2 0 0,2 0 0,2-1 0,1 0 0,10 16 0,132 289 0,-153-338 0,0 1 0,0-1 0,0 0 0,0 0 0,-1 1 0,1-1 0,-1 1 0,-1 0 0,1-1 0,0 1 0,-1 0 0,0-1 0,0 1 0,0 0 0,-1-1 0,0 1 0,0 0 0,0-1 0,0 1 0,-1-1 0,1 0 0,-1 1 0,0-1 0,-1 0 0,1 0 0,-1 0 0,0 0 0,0-1 0,0 1 0,0-1 0,-1 1 0,-148 66 0,49-29 0,-2-5 0,-1-4 0,-2-5 0,-25 0 0,110-23-56,0-1-1,1-1 1,-1-1-1,0 0 1,0-2 0,0-1-1,0-1 1,1-1-1,-1 0 1,1-2 0,0-1-1,1 0 1,-1-2 0,-15-9 55,-37-38-2666</inkml:trace>
  <inkml:trace contextRef="#ctx0" brushRef="#br0" timeOffset="2182.15">1892 2317 18892,'0'0'1542,"0"0"-817,-22 26-18,-68 83 229,11-27-56,78-81-782,0-1-1,0 1 0,1 0 0,-1-1 1,0 1-1,0-1 0,0 1 1,0-1-1,0 0 0,0 1 0,0-1 1,0 0-1,0 0 0,0 1 0,0-1 1,0 0-1,0 0 0,0 0 1,0 0-1,0 0 0,0-1 0,0 1 1,0 0-1,0 0 0,0-1 0,0 1 1,0-1-1,0 1 0,0-1 1,0 1-1,0-1 0,1 1 0,-1-1 1,0 0-1,0 1 0,1-1 0,-1 0 1,0 0-1,1 0 0,-1 1 1,1-1-1,-1 0 0,1 0 0,-1 0 1,1 0-1,0 0 0,-1 0 0,1 0 1,0 0-98,-8-54 4318,10 49-4318,0 0 0,0 0 0,0 1 0,1-1 0,-1 1 0,2-1 0,-1 1 0,0 0 0,1 0 0,0 1 0,0-1 0,0 1 0,1 0 0,0 0 0,-1 0 0,1 1 0,1-1 0,-1 1 0,0 0 0,2 1 0,7-9 0,60-33 0,1 3 0,2 4 0,2 2 0,1 4 0,73-17 0,29-8 0,2 7 0,2 9 0,1 8 0,2 8 0,153 1 0,-277 23 0,1 2 0,-1 3 0,0 3 0,0 3 0,34 11 0,-27 1 0,0 2 0,-2 4 0,-1 2 0,-2 4 0,-1 2 0,-1 4 0,-3 2 0,54 48 0,16 22 0,-6 5 0,-5 6 0,-5 5 0,2 15 0,-77-88 0,-3 3 0,-2 1 0,18 44 0,-50-101 0,-9-18 0,-41-84-1572,24 51-1905</inkml:trace>
  <inkml:trace contextRef="#ctx0" brushRef="#br0" timeOffset="2479.26">5523 2554 29038,'0'0'1766,"0"0"-1278,0 0-312,0 0 280,8 30 14,48 187-97,-46-139-373,-4 1 0,-4-1 0,-3 3 0,1-29 0,0-39 0,1-11 0,0 0 0,-1 0 0,1 1 0,-1-1 0,0 0 0,0 0 0,1 0 0,-2 1 0,1-1 0,0 0 0,0 0 0,-1 0 0,1 1 0,-1-1 0,0 0 0,1 0 0,-1 0 0,0 0 0,0 0 0,0 0 0,-1 0 0,1-1 0,0 1 0,-1 0 0,1-1 0,-1 1 0,0-1 0,1 1 0,-1-1 0,0 0 0,0 0 0,0 0 0,0 0 0,-2 1 0,-14-1 0,0-2 0,0 1 0,1-2 0,-1-1 0,0 0 0,0-1 0,1-1 0,0-1 0,0 0 0,1-1 0,-1-1 0,-4-4 0,5 6 0,-357-158 0,43 82-744,187 64-2241</inkml:trace>
  <inkml:trace contextRef="#ctx0" brushRef="#br0" timeOffset="21561.55">2174 3048 29638,'0'0'1289,"0"0"-905,0 0 80,0 0 40,0 0-152,-179 200-216,141-75-136,7 2 0,9 8 0,13 1 0,9-29 0,3 0 0,34-19 0,17-24 0,46-41 0,-12-20-1000,-7-3-1817</inkml:trace>
  <inkml:trace contextRef="#ctx0" brushRef="#br0" timeOffset="21860.74">2669 3265 31359,'0'0'693,"0"0"-383,-7 39-76,-1-1-169,-3 15-29,3 0-1,1 1 0,2 44-35,3-22 0,10 230 0,20-220 0,-27-85 0,0 0 0,1 0 0,-1 0 0,1 0 0,-1-1 0,1 1 0,-1 0 0,1-1 0,-1 0 0,1 1 0,0-1 0,-1 0 0,1 0 0,0 1 0,-1-1 0,1-1 0,0 1 0,-1 0 0,1 0 0,-1-1 0,1 1 0,0-1 0,-1 1 0,1-1 0,-1 1 0,1-1 0,-1 0 0,1 0 0,-1 0 0,0 0 0,0 0 0,1 0 0,-1 0 0,0-1 0,0 1 0,0 0 0,0 0 0,0-1 0,0 1 0,-1-1 0,1 1 0,0-1 0,-1 1 0,1-1 0,-1 0 0,1 0 0,201-415 0,-175 362 0,3 2 0,2 1 0,3 1 0,3 1 0,-37 47-61,1 0 0,0 1-1,0 0 1,0-1 0,0 1 0,1 0 0,-1 0 0,1 0-1,-1 0 1,1 1 0,0-1 0,-1 1 0,1 0-1,0-1 1,0 1 0,0 0 0,0 1 0,0-1 0,0 1-1,0-1 1,0 1 0,1 0 0,-1 0 0,0 0 61,11 0-2661</inkml:trace>
  <inkml:trace contextRef="#ctx0" brushRef="#br0" timeOffset="22289.37">3199 3344 23101,'0'0'3715,"0"0"-2058,0 0-614,0 0-159,0 0-301,0 0-171,-2 20 45,-30 234 441,0 94-881,32-346-17,-1 1 0,0 0 0,1-1 0,0 1 0,0 0 0,0 0 0,0-1-1,0 1 1,0 0 0,1-1 0,-1 1 0,1 0 0,0-1 0,0 1 0,0-1 0,0 1 0,0-1 0,0 1 0,1-1 0,-1 0 0,1 0 0,0 0-1,-1 0 1,1 0 0,0 0 0,0 0 0,1 0 0,-1-1 0,0 1 0,0-1 0,1 0 0,-1 1 0,1-1 0,-1 0 0,1 0 0,-1-1 0,1 1-1,0-1 1,-1 1 0,3-1 0,73-17-1793,-43-7-2564</inkml:trace>
  <inkml:trace contextRef="#ctx0" brushRef="#br0" timeOffset="22589.79">3704 3864 27174,'0'0'2832,"0"0"-2103,0 0-145,0 0 128,0 0-232,0 0-224,0 0-256,-6 59 0,6-28 0,0 3 0,-3 3 0,-7-1 0,1 1 0,-4-3 0,7-3-536,0-9-1192,6-10-1713</inkml:trace>
  <inkml:trace contextRef="#ctx0" brushRef="#br0" timeOffset="22965.07">3811 3446 26462,'0'0'2786,"0"0"-1558,0 0-608,0 0-61,0 0-31,0 0-84,4 37-315,22 237-118,-22-174-11,-4-44 0,3 0 0,2-1 0,12 52 0,-17-105 0,0 0 0,0 0 0,0 0 0,0 0 0,1-1 0,-1 1 0,1 0 0,-1 0 0,1-1 0,-1 1 0,1 0 0,0 0 0,0-1 0,0 1 0,0-1 0,0 1 0,0-1 0,0 1 0,1-1 0,-1 0 0,0 0 0,1 1 0,-1-1 0,1 0 0,-1 0 0,1-1 0,0 1 0,-1 0 0,1 0 0,0-1 0,0 1 0,0-1 0,-1 1 0,1-1 0,0 0 0,0 0 0,0 0 0,0 0 0,-1 0 0,1 0 0,0-1 0,0 1 0,0 0 0,-1-1 0,1 0 0,0 1 0,0-1 0,-1 0 0,1 0 0,70-77 0,189-301-2498,-235 337-3254</inkml:trace>
  <inkml:trace contextRef="#ctx0" brushRef="#br0" timeOffset="23234">4482 3570 30046,'0'0'1361,"0"0"-1017,0 0 304,0 0-280,0 0-368,31 150 0,-25-77 0,-6 9 0,0 3 0,0 2 0,-25-5 0,-19-6 0,-22-2 0,-68 19 0,8-20 0,-2-14-1512</inkml:trace>
  <inkml:trace contextRef="#ctx0" brushRef="#br0" timeOffset="25145.5">1 3093 18828,'0'0'9051,"0"0"-6848,9 38-1700,0 2-341,38 217 766,-15 185-72,-32-441-854,-1 0-1,1 0 1,0 1 0,0-1-1,0 0 1,0 0 0,-1 0-1,2 0 1,-1 0 0,0 0-1,0 0 1,0 1 0,0-1-1,1 0 1,-1 0 0,1 0-1,-1 0 1,0 0 0,1 0 0,0 0-1,-1 0 1,1-1 0,0 1-1,-1 0 1,1 0 0,0 0-1,0-1 1,0 1 0,0 0-1,-1-1 1,1 1 0,0 0-1,0-1 1,0 0 0,0 1-1,1-1 1,-1 0 0,0 1-1,0-1 1,0 0 0,0 0-1,0 0 1,0 0 0,0 0-1,0 0 1,1 0 0,-1 0-1,0 0 1,0-1 0,0 1 0,0 0-1,0-1 1,0 1 0,0-1-1,0 1 1,0-1 0,0 1-1,0-2-1,83-115 130,189-302-362,-267 411 221,1-2 1,-1-1 0,1 1-1,1 1 1,-1 0 0,2 0 0,-1 0-1,1 1 1,1 0 0,-1 1 0,1 0-1,1 1 1,-1 0 0,1 0-1,0 1 1,0 1 0,1-1 10,-10 5-1,1 0-1,-1 0 1,0 0 0,0 1-1,1-1 1,-1 0 0,0 1-1,0-1 1,0 1 0,1 0-1,-1 0 1,0 0 0,0 0-1,0 0 1,0 0 0,-1 1-1,1-1 1,0 0 0,0 1-1,-1 0 1,1-1 0,-1 1-1,0 0 1,1 0 0,-1 0-1,0 0 1,0 0 0,0 0-1,0 0 1,0 0 0,-1 0-1,1 0 1,-1 1 0,1-1-1,-1 0 1,0 0 0,0 1-1,0-1 1,0 0 0,0 1 1,6 39 13,-1 1 1,-3-1-1,-1 1 1,-3 20-14,1 12 47,1 187 300,1-226-326,0-34-21,0-1 0,0 0 0,0 0 0,0 0 0,0 0 0,0 0 0,0 0 0,0-1 0,1 1 0,-1 0 0,0 0 0,1-1 0,-1 1 0,0-1 0,1 0 0,-1 1 0,0-1 0,1 0 0,-1 0 0,1 1 0,-1-1 0,1 0 0,-1 0 0,1-1 0,-1 1 0,0 0 0,1 0 0,-1-1 0,1 1 0,-1-1 0,0 1 0,0-1 0,1 0 0,-1 0 0,0 1 0,0-1 0,0 0 0,1 0 0,-1 0 0,0 0 0,0 0 0,-1 0 0,1 0 0,0-1 0,0 1 0,0-1 0,161-203 0,-59 70 217,-28 40-4727,7-6-12025</inkml:trace>
  <inkml:trace contextRef="#ctx0" brushRef="#br0" timeOffset="19822.36">2939 74 24997,'0'0'3721,"0"0"-2222,0 0-747,0 0-153,0 0-136,-30 4-130,-97 22-86,118-23-236,1 0 0,0 0 0,0 1 0,0 0 0,0 1 0,1-1 0,0 2 0,0-1 0,0 1 0,0 0 0,1 0 0,0 0 0,1 1-1,-4 5-9,-7 7 1,-10 10-2,2 0 0,1 2 0,1 1 0,1 1 0,2 0 0,2 2 0,1 0 0,2 0 0,1 2 0,1 0 0,3 0 0,1 1 0,1 0 0,3 0 0,1 0 0,1 6 0,2-38 0,-1 0 0,1-1 0,1 1 0,-1 0 0,1 0 0,0-1 0,0 1 0,0-1 0,1 1 0,0-1 0,0 1 0,0-1 0,1 0 0,0 0 0,0 0 0,0 0 0,1-1 0,-1 1 0,1-1 0,0 0 0,0 0 0,1 0 0,0 0 0,12 3-148,0-1 0,0 0 0,0-1 1,1-1-1,0-1 0,0 0 0,0-1 0,17-1 148,50 1-2106</inkml:trace>
  <inkml:trace contextRef="#ctx0" brushRef="#br0" timeOffset="20278.32">3284 0 29878,'0'0'966,"-13"25"-641,-87 184 457,79-149-700,2 1 0,4 1 0,1 1 0,4 0 0,2 0 1,3 1-1,3 6-82,1-68 1,1 1 0,-1-1 0,1 1 0,0-1 0,0 1 0,0-1 0,0 1 0,0 0-1,1-1 1,-1 1 0,1-1 0,-1 1 0,1-1 0,0 0 0,0 1 0,0-1 0,0 0 0,1 1 0,-1-1 0,1 0 0,-1 0 0,1 0 0,0 0 0,-1-1 0,1 1 0,0 0 0,0-1 0,0 1 0,1-1 0,-1 0 0,0 0 0,1 0 0,-1 0 0,0 0 0,1 0 0,-1 0 0,1-1 0,-1 1 0,1-1 0,-1 0 0,1 0 0,0 0 0,-1 0 0,1 0 0,-1-1 0,2 1-1,3-2 10,-1 1 0,1-1 1,-1-1-1,1 1 0,-1-1 0,0 0 1,0-1-1,0 1 0,-1-1 0,1 0 1,-1 0-1,0-1 0,0 0 0,0 0 1,-1 0-1,1 0 0,-1-1 0,0-1-10,10-9 7,25-30-8,-1-2 1,-3-1 0,-2-2-1,24-51 1,-28 14 3,-32 128-5,-1 0 1,-2-1-1,-2 0 1,-2 0-1,-3 5 2,-30 162-4,42-76-175,2-128 100,0-1-1,0 1 1,0 0-1,0-1 0,1 1 1,-1-1-1,0 0 1,1 1-1,-1-1 0,1 0 1,-1 0-1,1 0 1,-1 0-1,1 0 0,0 0 1,0 0-1,-1 0 1,1-1-1,0 1 0,0-1 1,0 0-1,0 1 1,0-1-1,0 0 1,1 0 79,24 1-3561</inkml:trace>
  <inkml:trace contextRef="#ctx0" brushRef="#br0" timeOffset="20559.49">3842 604 27014,'0'0'4209,"0"0"-3777,0 0-224,0 0 384,0 0-280,0 0-312,-104 147 0,98-122 0,6-13-296,0-7-992,0-5-5778</inkml:trace>
  <inkml:trace contextRef="#ctx0" brushRef="#br0" timeOffset="20826.45">4275 235 30495,'0'0'762,"0"0"-372,0 0 135,-2 28-59,-27 207-337,15-142-129,5 1 0,4-1 0,4 13 0,0-96 0,1 0 0,0 0 0,0 0 0,1 0 0,1 0 0,-1 0 0,2 0 0,-1-1 0,1 1 0,1-1 0,0 1 0,0-1 0,1 0 0,0-1 0,0 1 0,5 4 0,-8-11 0,1 1 0,0-1 0,0 0 0,1 0 0,-1 0 0,0 0 0,1-1 0,-1 1 0,1-1 0,-1 0 0,1 0 0,0 0 0,-1-1 0,1 1 0,0-1 0,0 0 0,-1 0 0,1 0 0,0 0 0,0-1 0,-1 1 0,1-1 0,0 0 0,-1 0 0,1-1 0,-1 1 0,1-1 0,-1 0 0,0 0 0,0 0 0,1 0 0,-1 0 0,-1 0 0,1-1 0,0 0 0,0 0 0,26-31 0,-2 0 0,-1-2 0,-1-1 0,2-9 0,-18 30 0,207-374-4078,-193 347-3583</inkml:trace>
  <inkml:trace contextRef="#ctx0" brushRef="#br0" timeOffset="21030.45">5052 336 27710,'0'0'2737,"0"0"-2329,0 0 80,0 0 192,0 0-136,0 0-344,25 150-200,-25-97 0,-18 12 0,-20 6 0,-9 8 0,-19 14 0,-19 9 0,-59 50 0,19-25-480,9-20-3665</inkml:trace>
  <inkml:trace contextRef="#ctx0" brushRef="#br0" timeOffset="24594.93">722 6 28318,'0'0'960,"0"0"-540,0 0-73,13 26 177,-10-18-477,12 21 82,-2 1 0,-2 1 1,0 0-1,-2 0 1,-1 1-1,-1 9-129,29 366 782,-35-396-766,-2-5-10,1 0 0,0-1 1,0 1-1,1 0 1,-1 0-1,1-1 0,0 1 1,1 0-1,0-1 1,-1 1-1,2-1 0,-1 0 1,1 1-1,-1-1 0,1 0 1,1-1-1,-1 1 1,1 0-1,0-1 0,0 0 1,0 0-1,0 0 1,1-1-1,0 1-6,2-2 14,-1-1-1,0 0 1,1-1-1,-1 1 1,1-1 0,-1-1-1,1 1 1,-1-1-1,0 0 1,1 0 0,-1-1-1,0 0 1,0 0-1,0-1 1,0 1 0,0-1-1,-1 0 1,1-1-1,-1 0 1,1 0-14,101-94 137,-96 87-134,60-73 6,-4-2-1,31-53-8,42-56-77,-136 189 70,2-3-10,1 0 0,0 0 0,0 1 0,1 0 0,0 0 0,0 1 0,1 0 0,0 0 0,0 1 0,9-5 17,-16 10-5,0 1 0,0-1 1,0 1-1,-1-1 0,1 1 0,0-1 1,0 1-1,0 0 0,0 0 1,0 0-1,0 0 0,0 0 0,0 1 1,0-1-1,0 0 0,0 1 1,0 0-1,-1-1 0,1 1 1,0 0-1,0 0 0,-1 0 0,1 0 1,0 0-1,-1 0 0,1 1 1,-1-1-1,1 0 0,-1 1 1,0-1-1,0 1 0,0-1 0,0 1 1,0 0-1,0 0 0,0-1 1,0 1-1,0 2 5,6 21-7,-1 1 1,-1 0-1,-1 0 1,-1 0-1,-2 0 1,0 1-1,-4 23 7,3-3 2,2 227 11,-3-272-7,0 1 0,1 0 0,-1-1-1,1 1 1,0 0 0,0 0 0,0-1 0,0 1-1,1 0 1,-1-1 0,1 1 0,0 0-1,-1-1 1,1 1 0,0 0 0,1-1 0,-1 0-1,0 1 1,1-1 0,-1 0 0,1 1 0,0-1-1,-1 0 1,1 0 0,0 0 0,1-1-1,-1 1 1,0 0 0,0-1 0,1 0 0,-1 1-1,1-1 1,-1 0 0,1 0 0,-1 0 0,1-1-1,0 1 1,-1-1 0,1 1 0,0-1 0,0 0-1,-1 0 1,1 0 0,0 0 0,0-1-1,-1 1 1,1-1 0,0 1 0,-1-1 0,2-1-6,76-83 165,-69 70-164,203-293-561,-213 307 522,26-27-679,-15 24-3894,-10 6-12625</inkml:trace>
  <inkml:trace contextRef="#ctx0" brushRef="#br0" timeOffset="25897.15">2864 1770 29550,'0'0'937,"0"0"-721,0 0-48,0 0 200,0 0 56,172 5-152,-134 1-184,-4 8-88,13 12-72,-12-1-320,-10-5-1289</inkml:trace>
  <inkml:trace contextRef="#ctx0" brushRef="#br0" timeOffset="26070.37">2647 2202 28430,'0'0'2353,"0"0"-2169,0 0-64,0 0 264,166-26-8,-84-2-200,12-6-176,41-8-152,-25 8-528,-23 3-1929</inkml:trace>
  <inkml:trace contextRef="#ctx0" brushRef="#br0" timeOffset="26258.08">3760 1409 29606,'0'0'1537,"0"0"-1353,-197 127 48,28 31 264,-63 79-136,-26 42-168,14 3-192,40-19 0,82-97-504,43-47-1120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5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71 2585,'0'0'14147,"32"2"-11828,146 8 136,99-7-328,748-24 2018,169 0-1902,-1195 21-2253,1 0 0,0-1 0,0 1 0,0 0 0,0 0 0,-1 0 0,1 0 0,0 0 0,0 0 0,0 0 0,0 0 0,0 0 0,-1-1 0,1 1 0,0 0 0,0 0 0,0 0 0,0 0 0,0 0 0,0-1 0,0 1 0,0 0 0,0 0 0,0 0 0,0 0 0,0-1 0,-1 1 0,1 0 0,0 0 0,0 0 0,0 0 0,0-1 0,0 1 0,1 0 0,-1 0 0,0 0 0,0-1 0,0 1 0,0 0 0,0 0 0,0 0 0,0 0 0,0 0 0,0-1 0,0 1 0,0 0 0,1 0 0,-1 0 0,0 0 0,0 0 0,0 0 1,0-1-1,0 1 0,1 0 0,-1 0 0,0 0 0,0 0 0,0 0 0,0 0 0,0 0 0,1 0 0,-1 0 0,0 0 0,0 0 0,0 0 0,1 0 0,-2-1-70,-3-3-225,-1 1-1,0-1 1,0 1 0,0 0 0,0 1 0,0-1 0,0 1 0,-1 0 0,1 0 0,-1 0 0,0 1 0,1 0 0,-1 0 0,0 1 0,-6-1 0,-19 0-1703,0 1 0,0 2 0,0 0 0,0 2 0,-59 17 0,-37 21-5214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2537,'0'0'13064,"-8"12"-11653,4-6-1199,0 1 0,0 0 0,0 0-1,1 0 1,0 1 0,0-1 0,1 1 0,0 0 0,0-1 0,1 1 0,0 0 0,0 0 0,1 0 0,0 0 0,1 9 0,22 151 1709,-5-36-2583,3 158-1,-20-285 181,-1-4 258,0 1 0,0-1 0,1 0-1,-1 0 1,0 0 0,0 0 0,0 0-1,0 0 1,0 0 0,-1 0 0,1 0-1,0 0 1,0 0 0,-1 0 0,1 0-1,0 0 1,-1 0 0,1 0 0,-1 0-1,0 0 1,1 0 0,-1 0 0,0 0-1,1 0 1,-1-1 0,0 1 0,0 0-1,0-1 1,1 1 0,-2 0 0,-15 1-5396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6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5889,'0'0'5697,"12"39"-3159,1 6-1702,69 190 3301,-59-176-2897,-3-8 75,3 0 0,34 58 1,-56-107-1250,0-1 0,-1 1 1,1-1-1,0 1 1,0-1-1,0 0 0,0 1 1,0-1-1,0 0 1,0 0-1,0 0 0,1 0 1,-1 0-1,0 0 1,1 0-1,-1 0 1,1-1-1,-1 1 0,1 0 1,-1-1-1,1 1 1,-1-1-1,1 0 0,-1 1 1,1-1-1,0 0 1,-1 0-1,1 0 0,0 0 1,-1 0-1,1-1 1,-1 1-1,1 0 1,0-1-1,-1 1 0,3-2 1,1-1 41,0-1 0,0 0 0,-1 0 0,1 0 0,-1-1 0,0 1 0,0-1 1,3-6-1,111-164-1769,-43 57-5544,-65 102 5511,25-42-7097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7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4513,'0'0'11941,"-4"7"-11359,3-5-542,0-1 0,0 1 0,0 0 1,1 0-1,-1 0 0,0 0 0,1 0 0,0 0 1,-1 0-1,1 0 0,0 0 0,0 0 1,0 0-1,0 0 0,0 0 0,1 0 0,0 4 1,22 34 843,-9-19-644,-4-4-194,-1 0-1,-1 1 1,0 0 0,-1 1 0,-2 0-1,0 0 1,0 0 0,-2 0-1,0 1 1,-2-1 0,0 1 0,-1 0-1,-5 35 1,-4 5-7,-4-2 1,-1 1-1,-27 64 1,38-114-34,-35 114 44,35-110-49,1 1 0,0-1 1,1 0-1,0 0 0,1 1 1,1-1-1,3 21 0,-4-32 1,1 0 0,0 0-1,0 0 1,0-1-1,0 1 1,0 0 0,0-1-1,1 1 1,-1 0 0,0-1-1,1 0 1,-1 1 0,1-1-1,0 0 1,-1 0 0,1 0-1,0 0 1,0 0 0,0 0-1,-1 0 1,1-1 0,0 1-1,0-1 1,0 1 0,0-1-1,4 0 1,0 1 6,0 0 0,1-1 0,-1 0 0,0-1 0,1 1 0,-1-1 0,13-4 1,-11 2 10,1-1 1,-1 0-1,0-1 1,0 0-1,-1 0 1,1-1-1,12-13 1,45-54 106,-62 70-124,42-55 12,53-90 1,25-73-308,-12 21-256,-100 181 562,23-38 292,43-56 1214,-77 137-840,-12 214 2808,3 39-1388,9-218-1859,0-43-181,1 1-1,0 0 1,2-1-1,0 1 1,0-1 0,2 0-1,7 20 1,-10-30-56,1 0 0,0-1 1,0 1-1,0-1 1,0 0-1,1 0 1,0 0-1,0 0 1,1-1-1,-1 0 0,1 0 1,0 0-1,0 0 1,0-1-1,0 0 1,1 0-1,-1 0 0,1-1 1,0 1-1,0-1 1,0-1-1,0 1 1,7 0-1,-4-2-194,1 1 0,0-2 0,0 1 0,0-1 0,-1-1 0,1 0 0,0 0 0,-1-1 0,1 0 0,-1-1 0,13-6 0,7-7-1814,-1-1 0,27-22 0,-24 17-901,45-34-5493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7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0 6401,'0'0'11571,"0"117"-11435,0-80-136,-11-1-424,-7 6-1409,1-12-1391,2-9-2522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9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5521,'0'0'16388,"107"12"-14636,-25-3-296,3-3-263,12-6-345,-15 0-160,-4 0-488,-7 0-200,-6 0-280,27-9-1600,-13 3-2361,-8-3-6354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51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6697,'0'0'11131,"0"9"-10411,28-3-152,11-6-360,18 3-208,58-3-1952,-16 0-1969,-2-6-4033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05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0 3641,'0'0'10354,"-17"3"-7408,-49 10-523,55-9 6,13 0-1764,13 3-683,-14-7 251,48 16 663,1-2 0,1-2 0,0-3 0,72 5 0,212-9 303,-209-6-724,353 1 162,-448 0-435,-1 1 1,0 2 0,0 1-1,44 11 1,-74-15-202,0 0-1,0 0 1,1 0-1,-1 1 1,0-1 0,0 0-1,0 0 1,0 0-1,0 0 1,0 0-1,0 0 1,0 0-1,0 0 1,0 0 0,0 0-1,0 0 1,1 0-1,-1 0 1,0 0-1,0 1 1,0-1 0,0 0-1,0 0 1,0 0-1,0 0 1,0 0-1,0 0 1,0 0-1,0 0 1,0 0 0,0 1-1,0-1 1,0 0-1,0 0 1,0 0-1,0 0 1,0 0-1,0 0 1,0 0 0,0 0-1,0 0 1,0 0-1,-1 1 1,1-1-1,0 0 1,0 0 0,0 0-1,0 0 1,0 0-1,0 0 1,0 0-1,0 0 1,0 0-1,0 0 1,0 0 0,0 0-1,0 0 1,-1 0-1,1 0 1,0 0-1,0 0 1,-10 7-908,-12 3-3954,-2-3-5600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8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7634,'0'0'11445,"0"24"-10500,0-21-903,0 28 336,2 1 1,0-1-1,2 0 1,10 39-1,23 78 941,33 105-315,-69-250-996,1 5 31,1 0-1,0 0 1,1 0 0,0 0-1,0-1 1,5 7-1,-8-12-6,0-1 0,0 0 0,0 0 0,0 0 0,1 0 0,-1-1 0,0 1 0,0 0 0,0 0 0,1-1 0,-1 1 0,0-1 0,1 1 0,-1-1 0,1 1 0,-1-1 0,3 0 0,-2 0 38,0 0-1,0-1 0,0 1 1,0-1-1,0 1 0,0-1 0,0 0 1,0 0-1,0 0 0,0 0 1,-1 0-1,1-1 0,0 1 1,-1 0-1,1-1 0,1-1 1,33-40 496,-1-1 1,-2-1 0,34-65 0,-40 66-483,-24 39-227,91-158-489,-62 92-7572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49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189 14 328,'-5'-13'20917,"-55"141"-19265,14-44-2801,10-22-2705,-6 2-4710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22693,'0'0'2176,"0"0"-858,0 0-330,0 0-118,0 0-206,0 0-303,0 0-225,0 0-69,0 0 9,-12 22 1560,-41 166-1197,-74 99 9,112-256-403,8-18-32,1 0 0,0 1-1,1 0 1,1 0-1,0 1 1,1-1 0,1 1-1,0-1 1,1 3-13,-9 20-676,5-31-1537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50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10114,'0'0'17076,"182"0"-16028,-107 0-312,-8 0-360,-13 0-376,-26 3-648,-20 15-3641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0:51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11434,'0'0'16036,"0"12"-16020,0-3-1320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05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7826,'0'0'16163,"10"1"-15233,91 17 1221,-57-8-1274,63 5-1,183-13 761,-158-3-1817,-159 6-4032,18-2 2493,-32 10-7555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2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1 166 7498,'0'0'8549,"8"-7"-7516,4 0-856,0 0 1,0 1 0,0 0-1,1 0 1,-1 2-1,1 0 1,0 0 0,1 1-1,26-3 1,-24 5 12,3-2 99,0 2 1,1 0 0,32 3-1,-48-2-230,1 1 0,-1 0 0,0 0 0,0 0 0,0 0 0,0 0 0,0 1 0,0 0 0,0 0 0,0 0 0,-1 0 0,1 1 0,-1-1 0,1 1 0,-1 0 0,0 0 0,0 0 0,-1 1 0,1-1 0,-1 0 0,1 1 0,2 5 0,0 4 110,-1 0 0,0 0 1,-1 0-1,-1 0 0,2 24 1,-3 70 226,-2-55-316,-2 249 132,2-296-211,1 1-1,1-1 1,-1 0-1,1 1 1,0-1-1,0 0 1,0 0 0,1 0-1,0 0 1,0 0-1,0 0 1,0 0 0,4 4-1,-4-6-1,1-1 0,0 1 1,-1-1-1,1 0 0,0 1 0,0-1 0,0-1 0,1 1 0,-1 0 0,0-1 1,1 0-1,-1 1 0,1-1 0,-1-1 0,1 1 0,-1 0 0,1-1 0,0 0 1,6 0-1,-1-1 12,0 0 1,0 0-1,0-1 1,0-1-1,0 1 1,0-1 0,-1-1-1,0 1 1,1-2-1,-1 1 1,0-1-1,13-11 1,8-9-11,47-51-1,-55 54-38,57-62-955,73-104 0,-121 147 588,-3-1-1,-2-1 1,-1-1 0,-3-2 0,17-49 0,-35 86 719,0-1 1,-1 1-1,0-1 0,-1 1 0,1-13 1,-4 49 57,-1 0 1,-11 48 0,-2 11 196,8 135 1084,8-186-1407,0-21-164,1 0 0,0 0 0,1 0 0,0 0 0,2-1 0,-1 1 0,7 14 1,-7-22-117,-1-1 1,1 1-1,0-1 1,0 0-1,0 0 1,1 0-1,0-1 1,0 1-1,0-1 1,0 0-1,1 0 1,0 0-1,-1-1 1,1 0-1,1 0 1,-1 0-1,0 0 1,1-1-1,-1 0 1,8 2-1,13-1-1111,0 0 0,0-2-1,0-1 1,51-6 0,12-14-6120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7490,'0'0'10747,"35"1"-9120,382 12 856,-227-12-2258,27-1-752,231 30 0,-394-22-612,26 2-2407,-2-2-4121,-41-7 589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3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 1 7546,'0'0'10272,"24"31"-8950,81 97-596,-38-55-107,-58-64-442,0 0 0,-1 0 0,0 1 0,10 15 0,-16-22-132,0 0-1,-1 1 1,1-1-1,0 0 1,-1 0 0,0 1-1,1-1 1,-1 1 0,-1-1-1,1 1 1,0-1 0,-1 1-1,0 0 1,0-1 0,0 1-1,0-1 1,-1 1-1,1 0 1,-1-1 0,0 1-1,0-1 1,0 1 0,0-1-1,-1 0 1,0 0 0,1 1-1,-1-1 1,0 0 0,0 0-1,-1-1 1,-4 6-1,-6 3-33,0 0-1,-1-1 0,0-1 0,-1 0 0,-22 9 1,23-11-70,-33 17-478,-51 26-2414,32-17-3002,17-10-1686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4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8826,'0'0'9742,"2"35"-8031,9 115-676,8 27 498,-14-147-1306,2-1 0,20 56 0,-25-80-211,0-1 0,0 1 0,0-1 0,1 0 0,-1 0 0,1 0 0,0 0 0,0-1 0,0 1 0,1-1 0,-1 0 0,1 1 0,0-2 0,0 1 0,6 3 0,-6-4-12,0-1 0,0 0 0,0 0 0,0 0 0,0 0 1,0-1-1,0 1 0,0-1 0,0 0 0,0 0 0,1-1 0,-1 1 1,0-1-1,0 0 0,0 0 0,0 0 0,-1-1 0,7-2 0,7-7-79,0-1 0,-1-1-1,0 0 1,-1 0-1,-1-2 1,0 0 0,12-18-1,-19 26 19,53-72-1139,60-104 0,-26 38 481,-87 134 770,-3 7 8,-1 0-1,0 0 1,0 0-1,-1-1 1,1 1-1,-1-1 1,0 0-1,0 0 1,0 0-1,-1 0 1,1-8 766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4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9618,'0'0'9050,"232"-24"-8098,-133 12-704,-2-1-32,-8 7-216,-14 0-32,-22 3-960,-21 3-1993,-17 0-2200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5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657 0 6961,'0'0'2074,"-26"30"363,-188 216 2859,90-95-3625,-115 183 1,224-312-2203,-15 28-1089,29-47 1026,-1 0 0,1 0 0,0 1 0,0-1-1,0 1 1,1-1 0,-1 6 0,16-16-4166,-4 0 3904,-1-1 1,0 0-1,0 0 1,9-12 0,47-57-931,-34 37 1706,-17 23 171,-9 9 260,0 0 0,0 0 0,1 1 0,0 0 0,0 1 0,1-1 0,-1 2 0,2-1 0,13-7 0,-22 13-295,0 0-1,1 0 0,-1-1 1,0 1-1,1 0 0,-1 0 1,0 0-1,1 0 1,-1 0-1,1 0 0,-1 0 1,0 0-1,1 0 0,-1 0 1,0 0-1,1 0 0,-1 0 1,1 0-1,-1 0 0,0 0 1,1 0-1,-1 1 1,0-1-1,1 0 0,-1 0 1,0 0-1,1 1 0,-1-1 1,0 0-1,0 0 0,1 1 1,-1-1-1,0 0 1,0 1-1,1-1 0,-1 0 1,0 1-1,0-1 0,0 0 1,1 1-1,1 19 1124,-2-15-787,1 44 751,-3 0 0,-2 0 1,-2 0-1,-14 56 0,9-61-1172,2 1 0,2 0 0,-2 58 0,27-128-926,115-193 411,29-46 115,-150 245 443,2-4 15,1 1 0,29-32 0,-40 50 33,0-1 1,1 1 0,0 0 0,0 0 0,0 0-1,0 1 1,0-1 0,1 1 0,-1 1-1,1-1 1,0 1 0,0 0 0,0 0-1,0 1 1,0 0 0,10-1 0,-14 2-12,-1 0 1,1 0 0,0 0 0,-1 1-1,1-1 1,-1 1 0,1-1-1,-1 1 1,1-1 0,-1 1-1,0 0 1,1 0 0,-1 0 0,0-1-1,0 1 1,1 1 0,-1-1-1,0 0 1,0 0 0,0 0-1,0 1 1,0-1 0,-1 0-1,1 1 1,0-1 0,0 1 0,0 2-1,1 4 179,1 1 0,-1-1 0,1 18 1,-2-13-105,8 91 802,-8-70-853,2 1-1,1-1 0,1-1 1,21 65-1,-4-50-46,7 14-59,-27-57 76,0 0-1,-1 0 0,0 0 0,0 1 1,0-1-1,-1 0 0,1 0 0,-1 0 1,0 1-1,-2 5 0,2-9 29,-1 0 1,0 0-1,0-1 0,0 1 0,0 0 0,0 0 1,-1-1-1,1 1 0,0-1 0,-1 1 1,1-1-1,-1 0 0,0 1 0,1-1 1,-1 0-1,0 0 0,0 0 0,0 0 1,0 0-1,0-1 0,-2 1 0,-49 12 545,47-12-540,-23 4 2,0-2 1,0 0-1,-1-2 0,-53-5 1,79 3-124,-1 0 1,1 0 0,0-1 0,0 1 0,0-1-1,0 0 1,1 0 0,-1 0 0,1-1 0,-1 1-1,1-1 1,0 0 0,-1 0 0,1 0 0,1 0 0,-1 0-1,0-1 1,-2-4 0,4 5-15,-1 0 1,1 0-1,0 0 0,0 0 1,0 0-1,0 0 1,0-1-1,0 1 0,1 0 1,0-1-1,0 1 0,0 0 1,0 0-1,0-1 1,1 1-1,-1 0 0,1-1 1,0 1-1,0 0 1,0 0-1,0 0 0,1 0 1,-1 0-1,1 0 0,2-3 1,5-4-189,1 1-1,0 1 1,0-1 0,0 2 0,1-1-1,0 1 1,15-6 0,-22 11 146,210-114-6961,-113 59 1123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5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6393,'0'0'11179,"228"3"-10907,-131 3-256,-5-6-16,-10 0-552,-10 0-1217,-22 0-799,-15-9-1305,-13-9-24,-15-3 776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15923,'0'0'9024,"0"0"-6162,0 0-1928,0 0-137,0 0-93,-8-1-208,-1 0-691,-13-3 1372,41 2-349,-2 1-819,0 1 1,0 0-1,0 2 1,0-1-1,-1 2 1,1 0-1,-1 2 1,0-1-1,0 2 1,0 0-1,0 1 1,-1 0-1,-1 1 1,1 1-1,-1 0 0,-1 1 1,8 7-10,-17-12 1,0 1 0,-1-1 1,0 1-1,0 0 0,0 0 0,-1 0 1,1 0-1,-1 0 0,-1 1 0,1-1 1,-1 1-1,-1-1 0,1 1 0,-1-1 1,0 1-1,-1 4-1,-1-5 2,-1 0 0,1 0 0,-2 0 0,1 0 0,0 0 0,-1-1 0,0 1 0,-1-1 0,1 0 0,-1-1 0,0 1 0,0-1 1,0 0-1,-1 0 0,0 0 0,1-1 0,-7 3-2,-11 9-2,-218 162-178,238-175 175,0 0 0,0 1-1,0-1 1,0 1 0,0 0-1,0 0 1,1 0 0,-1 0-1,1 1 1,0-1 0,0 1-1,0-1 1,1 1 0,-1 0-1,1-1 1,0 1 0,0 0-1,0 0 1,0 0 0,1 0-1,0 0 1,0 0 0,0 0-1,0 0 1,1 1 5,2-2 1,0-1 0,0 0 0,0 0 0,0 0 0,1 0 0,-1 0 0,0-1 0,1 1 0,0-1 0,-1 0 0,1 0 0,0-1 0,0 1 0,0-1-1,-1 1 1,1-1 0,0-1 0,0 1 0,2-1-1,2 2 5,61 0 22,0-2 1,-1-4-1,10-3-27,-70 7-59,0-1 0,0 0 0,-1 0 0,1 0-1,-1-1 1,0 0 0,0-1 0,0 1 0,0-1-1,0-1 1,-1 1 0,0-1 0,0 0 0,0 0 0,-1-1-1,4-3 60,8-24-1787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6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1 3865,'0'0'5521,"-189"216"-3313,128-128-455,1 5-481,3-3-696,0-5-576,10-13-448,8-12-792,14-21-1145,11-18-1311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6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64 126 3417,'0'0'4063,"0"26"-2396,2 12-1055,-1 0 84,-1 0 0,-5 39 1,-2-34-316,-24 76 1,8-33-2240,26-92 1792,0 0 0,0 1 0,1 0 0,0-1 0,0 2 0,0-1 0,0 0 0,7-4 0,3-5 63,16-19 276,1 2 0,1 1 0,2 1 0,1 2 0,1 1 0,1 2 0,65-31 0,-82 47-532,51-26-1415,-65 31 1122,0-1-1,-1 0 1,1-1 0,-1 1-1,0-1 1,0 0 0,0 0-1,7-11 1,0-5-2435</inkml:trace>
  <inkml:trace contextRef="#ctx0" brushRef="#br0" timeOffset="1">460 0 1904,'0'0'5138,"-89"169"-2362,68-85-743,3 3-305,18-6-32,0-14-207,25-13-449,25-18-320,18-21-440,14-15-280,10-6-656,44-63-1729,-25 3-2832,-19-1-1936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7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251 70 4753,'11'2'21450,"-14"46"-21227,-2 0 0,-16 67 0,14-80-220,-3 6-2882,11-62-3724,0 12 5553,0 1 1,1 0-1,0 0 0,4-10 1,1 3-301,0 0 0,14-22-1,5-1-1000,38-41 0,-63 78 2313,14-17 181,0 1 0,1 0 0,1 1 0,35-17 6727,-51 33-6638,5 15 2910,-6 33-1960,-1-32-219,0-1-853,0-1-1,-1 1 0,-1-1 0,0 0 0,-1 0 0,-1 0 0,0 0 0,-1-1 0,-7 14 1,0-5-239,0 0 1,-2-1 0,0-1 0,-25 25 0,22-31-1820,18-14 1836,-1 1 0,1-1 0,-1 0 0,1 0 0,0 0 0,-1 0 0,1 0 0,-1 0 0,1 0 0,0 0 0,-1 0 0,1-1 0,0 1 1,-1 0-1,1 0 0,-1 0 0,1 0 0,0 0 0,-1-1 0,1 1 0,0 0 0,0 0 0,-1-1 0,1 1 0,0 0 0,-1 0 0,1-1 0,0 1 0,0 0 1,0-1-1,-1 1 0,1 0 0,0-1 0,0 1 0,0 0 0,0-1 0,0 1 0,-1-1 0,1 1 0,0 0 0,0-1 0,0 1 0,0 0 0,0-1 0,0 1 0,0-1 1,1 1-1,-1-1 0,-1-1-103,1-1 0,0 1 0,-1 0 0,0-1-1,0 1 1,0 0 0,0 0 0,0-1 0,0 1 0,0 0 0,-1 0 0,1 0 0,-1 0 0,1 1 0,-1-1 0,-3-2 0,4 3 213,-1 0 0,1 0 0,-1 1 0,1-1 0,-1 0-1,1 1 1,-1 0 0,0-1 0,1 1 0,-1 0 0,1 0 0,-1 0 0,0 0 0,1 0-1,-1 0 1,1 0 0,-1 0 0,0 1 0,1-1 0,-1 1 0,1-1 0,-1 1 0,1 0-1,-1-1 1,1 1 0,0 0 0,-1 0 0,-1 2 0,-7 7 16,1 1 1,1-1-1,-1 2 1,2-1-1,-1 1 1,2 0-1,-9 22 1,-6 8-8,6-15-26,-75 155 521,82-160 133,0 0 0,2 1 1,0 0-1,2 0 0,0 0 1,0 39-1,4-52-408,-1-7-20,1 1 1,0-1 0,0 0-1,0 0 1,1 1-1,-1-1 1,1 0 0,0 0-1,2 6 1,-2-7-118,0-1 1,0 0-1,0 0 0,1 0 1,-1 0-1,1 0 0,-1 0 0,1 0 1,-1-1-1,1 1 0,-1 0 1,1-1-1,-1 1 0,1-1 1,0 0-1,-1 1 0,1-1 0,0 0 1,-1 0-1,1 0 0,0 0 1,-1 0-1,4-1 0,-2 0 2,0 1-1,0-1 0,0 0 1,0 0-1,0 0 1,0 0-1,0-1 1,0 1-1,-1-1 0,1 1 1,-1-1-1,1 0 1,-1 0-1,4-4 0,30-39 538,-21 24-511,134-185-1233,-47 50-4115,96-200 1,-135 222 2083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7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649 0 3105,'0'0'9919,"-7"20"-8673,2-6-1019,-4 8 159,2 0 0,0 1 0,1-1 0,2 1 0,-4 39 0,8-39-57,-1-10-132,1 1 1,3 22-1,-2-31-188,0-1-1,0 0 0,0 0 0,1 0 0,0 0 1,-1 0-1,1 0 0,1 0 0,-1 0 1,1-1-1,-1 1 0,5 3 0,33 29-9,-26-26-51,0 2 0,-2-1 0,1 2 1,-1 0-1,15 22 0,-25-32 55,0 0-1,0 1 1,-1-1 0,1 1-1,-1 0 1,0 0-1,0-1 1,0 1-1,0 0 1,-1 0 0,0 0-1,1 0 1,-1 0-1,-1 0 1,1 0-1,-1 0 1,1 0 0,-1-1-1,0 1 1,0 0-1,-1 0 1,1-1 0,-1 1-1,0-1 1,0 1-1,0-1 1,0 0-1,-1 0 1,1 0 0,-4 3-1,-14 14 89,0 0 0,-1-2 0,-31 21-1,-81 44-233,80-50-93,-243 133-3943,287-161 3784,0-1 1,-1 0-1,1 0 1,-1 0 0,0-1-1,0-1 1,-1 0-1,1 0 1,0-1 0,-12 0-1,21-1 265,0 0 0,0 0 0,0 0 0,0 0 0,0-1 0,0 1 0,0 0 0,0 0 0,0-1 0,0 1 0,0 0 0,0-1 0,0 1 0,0-1 0,0 0 0,0 1 0,0-1 0,1 0 0,-1 1 0,0-1 0,0 0 0,0-1 0,-6-31-3522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8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 2441,'0'0'4120,"33"-3"-2249,107-9 197,-126 11-1683,0 0 0,1 1 0,-1 1 1,0 0-1,1 0 0,-1 2 0,0 0 0,18 6 1,-22-4-214,1 0 0,-2 0 1,1 1-1,0 1 1,-1 0-1,-1 0 0,1 0 1,12 16-1,-18-20-310,0 1 0,0 0-1,0-1 1,-1 1 0,1 1 0,-1-1 0,0 0-1,0 1 1,-1-1 0,1 1 0,-1-1 0,0 1-1,0 0 1,-1-1 0,1 1 0,-1 0 0,0-1-1,-1 8 1,0-5-289,-1 0 0,1 0 0,-1 0 0,-1 0 0,0-1 0,1 1 0,-2-1-1,1 0 1,-1 1 0,0-1 0,-7 7 0,-93 127-167,-24 88 6518,102-161-4581,25-61-1320,1-8-72,1 1-1,-1-1 1,1 0-1,0 1 1,-1-1-1,1 1 1,0 0 0,0-1-1,0 1 1,0 0-1,0-1 1,0 1-1,0 0 1,0 0-1,3-2 1,3-4-160,11-13 12,2 0 0,-1 2 0,2 0 0,1 1 0,0 1 0,32-17 0,-53 32 257,0 0 0,1 1-1,-1-1 1,0 1 0,0-1 0,0 1 0,1 0 0,-1 0 0,0-1 0,0 1-1,1 0 1,-1 0 0,3 0 0,-4 1-9,0-1 0,1 0 0,-1 0-1,0 0 1,1 1 0,-1-1 0,0 0 0,0 0 0,1 1-1,-1-1 1,0 0 0,0 0 0,1 1 0,-1-1 0,0 0 0,0 1-1,0-1 1,0 0 0,1 1 0,-1-1 0,0 0 0,0 1 0,0-1-1,0 0 1,0 1 0,0-1 0,0 1 0,0-1 0,0 1 0,-1 2 25,1 0 1,-1 0 0,0 0-1,0 0 1,0 0 0,-1-1-1,1 1 1,-1 0 0,1-1 0,-3 4-1,-4 4-132,0 0 0,-1-1 0,-13 12-1,-6-3-1424,24-17 872,1 0 0,0 0-1,-1 0 1,1 0 0,0-1 0,-1 1-1,-4 0 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8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1 4529,'0'0'13488,"-10"20"-12582,7-12-852,-7 13-18,0-1 0,-1 0-1,-1 0 1,0-1 0,-28 30 0,-220 193-7103,257-240 6487,4-2 131,70-37-1813,-60 30 2390,1 0 1,0 1-1,0 0 0,0 1 0,0 0 1,1 1-1,0 0 0,0 1 0,0 1 1,22-2-1,-34 4-21,0 1 1,0 0-1,0-1 1,-1 1-1,1 0 1,0 0-1,-1-1 1,1 1-1,-1 0 1,1 0-1,-1 0 1,0 0-1,1 0 1,-1 0-1,0 0 1,1 0-1,-1 0 0,0 0 1,0 0-1,0 0 1,0 0-1,0 0 1,0 0-1,0 0 1,0 1-1,-1 37 957,0-31-676,-2 13-127,-1 1 0,-1 0-1,-1-1 1,-1 0 0,-1 0-1,-1-1 1,-13 23 0,-2 7-205,10-19-288,1 1-1,2-1 1,0 2 0,3 0-1,1 0 1,1 0-1,1 1 1,1 34 0,6-56 128,-1-13 55,0 1-1,0-1 1,0 0 0,0 0 0,0 0 0,0 1-1,-1-1 1,1 0 0,0 0 0,0 0 0,-1 0-1,1 0 1,-1-1 0,1 1 0,-1 0 0,1-2 0,56-120-5134,-25 54 1829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19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3513,'0'0'11263,"36"15"-11018,114 47-169,-143-60-76,1 1 0,-1 1 0,0-1 0,-1 1 0,1 0 0,-1 1-1,11 9 1,-15-12-10,-1 0-1,0 0 0,0 0 1,0 0-1,0 0 0,-1 1 1,1-1-1,0 0 0,-1 0 1,0 1-1,1-1 0,-1 0 0,0 0 1,0 1-1,-1 3 0,1 0-31,0-1 44,-1 0-1,0 0 1,0 0-1,0 0 1,-1 0 0,0 0-1,0-1 1,0 1-1,0-1 1,-1 1-1,1-1 1,-1 0-1,0 0 1,-1 0-1,-5 6 1,-8 6 73,-1-1 0,-23 15-1,20-15-35,-59 42 141,-57 45 102,150-102-1885,-3-2 1488,0 0 0,0 0 0,0-1 0,-1 0 0,1-1 1,14-7-1,-16 6 128,0 1 1,0 0-1,1 1 1,-1 0-1,1 1 0,0-1 1,0 2-1,0-1 1,0 1-1,13 0 1,-21 1-7,-1 0 0,0 0 1,1 0-1,-1 0 0,0 1 1,1-1-1,-1 0 0,0 0 1,0 0-1,1 0 0,-1 0 1,0 0-1,1 1 0,-1-1 1,0 0-1,0 0 0,1 0 1,-1 1-1,0-1 0,0 0 1,1 0-1,-1 1 0,0-1 1,0 0-1,0 1 0,0-1 1,0 0-1,1 1 0,-1-1 1,0 0-1,0 1 0,0-1 1,0 0-1,0 0 0,0 1 1,2 13 136,0 1 1,-2-1 0,1 0 0,-2 1 0,0-1 0,0 0-1,-2 0 1,1 0 0,-7 18 0,-6 9-18,-35 66 1,27-62-106,-17 49 1,40-92-18,-8 25-7,8-26 5,0-1-1,-1 1 0,1-1 0,0 1 0,0-1 1,0 1-1,0-1 0,0 1 0,0-1 1,0 1-1,0-1 0,0 1 0,0-1 1,0 1-1,0 0 0,0-1 0,0 1 0,0-1 1,0 1-1,1-1 0,-1 1 0,0-1 1,0 1-1,1-1 0,-1 1 0,0-1 0,1 0 1,-1 1-1,0-1 0,1 1 0,-1-1 1,1 0-1,-1 1 0,1-1 0,-1 0 1,0 0-1,1 1 0,-1-1 0,1 0 0,0 0 1,9 0 44,1-2 1,-1 0-1,0 0 1,0-1 0,0 0-1,-1-1 1,1 0-1,-1 0 1,0-1 0,0 0-1,15-13 1,9-8 466,46-46 1,-52 44-1102,-1-2-1,-1 0 1,29-49-1,-27 35-4197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0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 11146,'0'0'18167,"-19"0"-16643,-58 0-438,57 3-173,20 2-1046,1-3 197,-1 15-64,5-14 0,149 8-3441,-65-6-2085,27 3-6135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1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0 2561,'0'0'29342,"-28"18"-28478,28-12-864,-4 0 0,1-3 0,-1 3 0,-3-6 0,3 3 0,1 3 0,-1 24-1352,4 4-3305,-7-4-5962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2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1 661 4761,'0'0'4984,"16"-30"-4075,57-97-86,-66 114-647,2 1 0,-1 0-1,1 0 1,1 1 0,0 0 0,0 1-1,1 0 1,1 1 0,16-12 0,-2 3 56,20-13 5,1 1 0,2 3 1,1 2-1,100-35 0,225-44 504,-315 90-490,40-9 229,0 4 1,1 5-1,121-2 0,-171 14-313,-1 3 0,0 1 0,0 3-1,67 16 1,210 80 873,-268-78-696,-2 2-1,0 3 0,74 50 1,-112-63-258,-16-12-108,0 0 0,0 0 1,1 0-1,-1 0 0,1-1 0,-1 0 1,1 0-1,0 0 0,0 0 1,0 0-1,0-1 0,6 2 1,-11-17-5386,1 8 3923,-1 1 0,0-1 0,-4-9 0,-8-12-4174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11602,'0'0'12942,"0"0"-9349,0 0-2879,0 0-168,0 0 27,0 0-99,-18-2-183,-56-3-130,56 4-16,18 1 7,0 0-25,0 0-39,0 0-29,0 0 6,18 6 144,-5-3-184,0 2-1,0-1 1,0 1-1,-1 1 0,0 0 1,0 1-1,-1 0 0,0 1 1,0 0-1,-1 0 0,0 1 1,0 1-1,-1 0 0,0 0 1,-1 1-1,0 0 0,-1 0 1,0 0-1,-1 1 0,0 0 1,-1 1-1,-1-1 1,1 1-1,-2 0 0,0 0 1,-1 0-1,0 3-24,-2-10 0,1-1-1,-1-1 1,1 1-1,-1 0 1,-1 0-1,1 0 0,-1-1 1,0 1-1,0 0 1,0-1-1,-1 1 0,1-1 1,-1 1-1,0-1 1,-1 0-1,1 0 0,-1 1 1,1-2-1,-3 4 1,-17 14-13,-1-1 0,0-1-1,-2-1 1,0-1 0,-1-2-1,0 0 1,-2-1 0,1-2-1,-2-1 1,1-1 0,-1-1-1,-1-2 1,-2 0 13,23-6-7,61-1-87,0 4-1,0 1 0,-1 3 0,23 7 95,-69-15 6,0 0-1,0 0 0,0 0 1,0 1-1,0 0 0,-1 0 1,1 0-1,0 1 0,0 0 1,-1-1-1,1 2 0,-1-1 1,1 0-1,-1 1 0,0 0 1,0 0-1,0 0 0,-1 1 1,1-1-1,-1 1 0,1 0 1,-1-1-1,-1 2 0,1-1 1,0 0-1,-1 0 0,0 1 1,0 0-1,0-1 0,-1 1 1,0 0-1,0 0 0,0-1 1,0 1-1,-1 0 0,0 5-4,-2-4 22,-1 0 0,0 0 0,-1 0 0,0-1 0,1 0 0,-2 1 0,1-2 1,-1 1-1,1 0 0,-1-1 0,-1 0 0,1 0 0,-1 0 0,1-1 0,-1 1 1,-5 1-24,1 0 12,-2 4-89,-1-1-1,0-1 1,0 0-1,-1-1 1,0 0-1,0-1 1,0 0-1,-1-1 1,0-1 0,0-1-1,0 0 78,-3-4-1354,7-9-1214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2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775 0 7098,'0'0'8235,"11"34"-7419,37 110-47,-35-106-288,-2 0 0,-1 0 0,-3 1 0,0 0 0,-3 0-1,-1 71 1,-3-108-417,0 0-1,0 0 1,0 0-1,0 0 1,0 0-1,-1 0 1,1 0-1,-1 0 1,1 0-1,-1 0 1,0-1-1,0 1 1,0 0-1,0 0 1,0-1-1,0 1 1,0 0-1,0-1 1,-1 1-1,1-1 1,-1 0-1,1 1 1,-1-1-1,1 0 1,-1 0-1,0 0 1,0 0-1,-3 1 1,-3 0 118,0 0 1,-1-1 0,1 1-1,-1-2 1,-13 1 0,10-1-135,-103-2-1034,0-5 0,-115-22 0,64 1-5762,11 1-2799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6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1106 59 848,'0'0'6779,"-25"-9"-5343,-83-29-137,102 35-1127,0 1 0,0 1 1,-1-1-1,1 1 0,0 0 0,-1 0 0,1 1 0,-12 0 0,1 1 201,9 0-293,1 0 0,-1 0-1,1 0 1,0 1 0,-1 0 0,1 1-1,0-1 1,1 2 0,-1-1 0,0 1-1,1-1 1,-10 9 0,-8 8 151,-39 41 0,39-36-28,-73 75 1394,-144 190 0,197-227-1068,3 2-1,3 2 1,2 1-1,-45 125 1,58-117-174,4 0 1,3 1 0,-11 130-1,15 239 506,22-214-560,-6-204-251,1 0-1,1-1 0,2 1 1,0-2-1,2 1 1,15 29-1,-8-24 20,2-2-1,0 0 1,48 54 0,-53-68-67,1-2 0,0 0-1,2 0 1,-1-2 0,1 0 0,1-1 0,0 0 0,29 11 0,-21-14 2,0 0 0,1-1 0,0-2 0,38 4 0,120-7 72,-108-7-36,-2-4 1,1-3-1,-1-4 0,-1-3 1,-1-2-1,-1-5 1,-1-2-1,-1-3 0,-2-3 1,86-58-1,-98 52 37,-2-3-1,-2-1 0,-2-3 1,-1-2-1,78-105 1,-100 116-54,-1-2 0,-2-1 1,-1 0-1,-3-2 0,26-74 0,-30 60-4,-1-1 0,-4 0 0,-1 0-1,0-66 1,-5 34-19,-4 0 1,-11-97-1,6 156 0,-2 0-1,0 1 1,-2-1 0,-1 1-1,-2 1 1,0 0 0,-2 1-1,-2 0 1,0 1 0,-22-28 0,15 27-12,-1 2 1,-1 0 0,-2 2 0,0 1 0,-2 1-1,0 1 1,-2 1 0,-41-21 0,25 20 16,0 2-1,-1 1 1,-1 3 0,-1 2 0,-60-9 0,80 17-243,-70-9 274,32 11-3974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7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769 0 6177,'0'0'7107,"-32"5"-5935,7-2-939,11-2-129,1 1 0,-1-1 0,1 2-1,0 0 1,0 1 0,0 0 0,0 1 0,1 0 0,0 1 0,0 0 0,0 1 0,1 0 0,0 1 0,-15 14-1,-19 26 529,1 2 0,3 2-1,2 1 1,2 2-1,3 2 1,3 1 0,2 2-1,-34 99 1,28-46-242,4 1 1,6 1 0,-21 227-1,37 62 84,10-377-440,1 0 0,2 0 0,1-1 0,0 1 0,18 44 0,-15-51-14,1-1 0,1 0-1,0-1 1,2 0-1,0 0 1,1-1 0,24 23-1,-16-19-7,2-1-1,0-1 0,1-2 0,1 0 1,1-1-1,0-2 0,1 0 1,52 17-1,-41-20-15,0-2 0,0-1 0,1-2 0,0-2 1,0-1-1,51-4 0,-56-1 5,-1-3-1,0 0 1,-1-2 0,1-2-1,-1-1 1,-1-1 0,0-2 0,-1-1-1,0-1 1,-1-2 0,-1-1 0,-1-1-1,36-32 1,-29 21 24,-2-2 1,-2-2-1,0 0 1,-3-2-1,-1-1 0,-2-2 1,-1 0-1,-2-1 1,24-67-1,-22 38 41,-4-1-1,-3-1 1,13-135 0,-21 71 58,-10-151 0,-1 247-108,0 0 1,-3 1 0,-1-1 0,-2 1-1,-21-56 1,22 73-24,-1 1-1,-1 1 1,-1 0-1,-1 0 1,0 1-1,-1 0 1,-1 1-1,-1 1 1,0 0-1,-1 1 1,-21-15-1,27 23-42,-1 0 0,0 1-1,0 0 1,0 1 0,0 0 0,-13-3-1,19 7-34,0-1 0,0 1-1,0 0 1,0 1 0,0-1-1,0 1 1,0 0-1,0 0 1,0 1 0,0 0-1,0 0 1,0 0 0,0 0-1,0 1 1,0-1 0,1 1-1,-1 0 1,-7 6 0,1 1-303,1 0 1,1 1 0,0 1-1,0 0 1,-12 19 0,-39 79-4292,12 4-1812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27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0 10250,'0'0'22517,"-32"0"-22517,28 0-224,-3 27-2753,3 3-2736,-10 3-5849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5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4721,'0'0'12587,"164"21"-11699,-64-12-608,0 0-168,-8 0-112,-6 3 0,-18 3-656,-25 18-2057,-15 0-824,-28 0-2000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5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0 184 9802,'0'0'8802,"261"-45"-6602,-140 18-1023,15 0-729,-4 2-192,-8 4-256,-9 6-16,-19 3-1376,-10 3-2561,-29 6-1937,-25 3 17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6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0 7594,'-16'26'2064,"10"-15"-1865,-196 342 4917,76-64-3289,96-207-2383,-30 134-1,59-215 541,-3 16-693,1 0 1,1 1-1,-1 20 0,21-60-2622,43-77 607,-31 48 1964,1 2-1,67-81 1,-92 124 942,0 1 1,0-1 0,0 1 0,1 0-1,0 1 1,-1 0 0,2 0 0,6-3-1,-10 5 27,-1 1 0,0 0 0,1 0 0,-1 0 0,1 1 0,0-1 0,-1 1 0,1 0 0,-1 0 0,1 0 0,-1 0 0,1 1 0,-1-1 0,1 1 0,-1 0 0,1 0 0,-1 0 0,0 1 0,1-1 0,4 4 0,3 4 636,-1 0 0,0 1 0,0 0 0,14 20 0,-11-14 400,25 26 1,-26-32-1099,1-1 1,0 0-1,0 0 0,0-2 1,1 0-1,0 0 0,1-1 1,0-1-1,0 0 0,0-1 1,0-1-1,0-1 0,1 0 1,-1 0-1,1-2 0,0 0 1,26-4-1,-25 2-450,-1-1-1,1-1 0,0 0 1,-1-2-1,0 0 1,0 0-1,-1-2 1,0 0-1,0 0 0,0-2 1,-1 0-1,-1 0 1,0-1-1,0-1 1,-1 0-1,13-18 0,-2-4-1791,-2-1-1,-1 0 0,26-69 0,-15 7-2525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6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439 1 3897,'0'0'8091,"-16"31"-5473,1-1-1988,-14 29 1006,-62 89 1,-74 76-257,43-91-7790,132-157-2063,-3 17 8182,0-1 1,1 1 0,-1 1 0,16-10-1,-21 14 343,1 0 0,0 1-1,-1 0 1,1-1 0,0 1-1,0 0 1,0 1 0,0-1-1,0 0 1,0 1 0,5-1-1,-7 2 41,1-1 0,-1 0-1,1 1 1,-1-1-1,1 1 1,-1-1 0,1 1-1,-1-1 1,0 1-1,1 0 1,-1 0-1,0 0 1,0 0 0,1 0-1,-1 0 1,0 0-1,0 0 1,0 0 0,0 1-1,0-1 1,-1 0-1,1 1 1,0-1-1,0 2 1,4 11 539,0 0 0,-1 0 1,0 0-1,-1 1 0,1 16 0,2 83 2018,-4-71-1837,0 27 278,-2-29-1080,2 1-1,2-1 1,13 60 0,-17-100-87,0 0 1,0-1-1,0 1 1,0 0-1,0 0 1,1-1-1,-1 1 1,0 0-1,0 0 1,1-1 0,-1 1-1,1 0 1,-1-1-1,1 1 1,-1-1-1,1 1 1,-1 0-1,1-1 1,-1 1 0,1-1-1,-1 1 1,1-1-1,0 0 1,-1 1-1,1-1 1,0 0-1,0 1 1,-1-1 0,1 0-1,0 0 1,0 0-1,-1 0 1,1 0-1,0 1 1,1-2-1,0 1-44,-1-1-1,1 0 0,0 0 0,0 0 0,-1 0 0,1 0 1,0 0-1,-1-1 0,1 1 0,-1 0 0,0-1 0,1 0 1,-1 1-1,2-4 0,18-32-976,-1-1 1,16-43 0,-3 6-36,-1 6 707,2 1 0,60-87 0,-80 136 768,0 1 0,1 0-1,1 1 1,0 1 0,1 0 0,1 1 0,1 1 0,0 1-1,0 1 1,1 0 0,1 2 0,32-12 0,-17 12 176,1 1 1,0 2-1,1 2 1,-1 2-1,1 1 0,58 4 1,-86-2-428,-1 1 0,0 0 0,1 1 0,-1 0 0,0 0 0,0 1 0,0 0 0,-1 1 0,1 0 0,-1 0 0,10 7 0,-12-7 68,-1 1 0,1 0 0,-1 0 0,0 0 0,0 1 0,0 0 0,-1 0 0,0 0 1,0 1-1,0-1 0,-1 1 0,0 0 0,-1 0 0,4 13 0,-2-1 314,-1 0 0,0 0 0,-2 0 1,0 0-1,-1 0 0,-2 1 0,1-1 1,-2 0-1,-7 24 0,4-19-334,-2-1 1,-1-1-1,-1 0 1,0 0-1,-2-1 0,-27 38 1,34-52-274,-1-1 0,1 0 0,-1 0 0,-1 0 0,1-1 0,-1 0 0,0 0 0,0-1 1,0 0-1,0 0 0,-1 0 0,0-1 0,-9 2 0,10-3-218,-1 0 0,0-1 0,1 0 0,-1-1 0,0 1 0,0-2 0,1 1 0,-1-1 0,0 0 0,1-1 0,-1 1 0,1-2 0,-1 1 0,-10-6 0,3 0-257,0-1 0,1-1 1,1 0-1,-25-24 0,-47-57-1130,45 46 1386,19 21 334,-27-27-131,43 47 345,1-1-1,-1 2 1,0-1 0,-1 1-1,1-1 1,-1 1 0,1 1-1,-9-4 1,13 6-167,1 0 0,0 0 0,-1 0 0,1 0 1,-1 0-1,1 0 0,0 0 0,-1 0 0,1 0 0,0 0 0,0 1 0,-1-1 0,1 0 0,0 0 0,-1 0 1,1 0-1,0 1 0,-1-1 0,1 0 0,0 0 0,0 0 0,-1 1 0,1-1 0,0 0 0,0 0 0,0 1 1,0-1-1,-1 0 0,1 1 0,0-1 0,0 0 0,0 1 0,0-1 0,0 0 0,0 1 0,0-1 0,0 0 1,0 1-1,0-1 0,0 0 0,0 1 0,0-1 0,0 21 271,0-15-94,0 94 1177,0-100-1368,0 0-1,0 1 0,0-1 1,0 0-1,0 0 1,0 0-1,0 0 1,-1 1-1,1-1 1,0 0-1,0 0 1,0 0-1,0 1 1,0-1-1,0 0 0,0 0 1,0 0-1,0 1 1,1-1-1,-1 0 1,0 0-1,0 0 1,0 1-1,0-1 1,0 0-1,0 0 1,0 0-1,0 1 1,0-1-1,1 0 0,-1 0 1,0 0-1,0 0 1,0 0-1,0 0 1,0 1-1,1-1 1,-1 0-1,0 0 1,0 0-1,0 0 1,1 0-1,-1 0 0,0 0 1,0 0-1,0 0 1,1 0-1,-1 0 1,0 0-1,0 0 1,0 0-1,1 0 1,-1 0-1,0 0 1,0 0-1,0 0 1,1 0-1,-1 0 0,0 0 1,0 0-1,0 0 1,0 0-1,1-1 1,-1 1-1,0 0 1,0 0-1,0 0 1,1 0-1,10-13 665,-3-3-797,2 1-1,0 0 1,1 1-1,20-21 1,-26 30 67,1 1-1,-1-1 1,1 1-1,-1 1 1,1-1-1,0 1 1,0 0-1,1 1 1,-1-1-1,1 1 1,-1 1 0,1-1-1,-1 1 1,1 0-1,12 0 1,-18 1 82,0 0-1,1 0 1,-1 0 0,0 0 0,1 0 0,-1 0 0,0 0-1,1 1 1,-1-1 0,0 0 0,0 1 0,1-1-1,-1 1 1,0-1 0,0 1 0,0 0 0,0 0 0,0-1-1,0 1 1,0 0 0,0 0 0,0 0 0,0 0 0,1 1-1,-2 0 13,1 1-1,-1-1 0,1 0 0,-1 0 0,0 0 0,0 0 1,0 1-1,0-1 0,0 0 0,0 0 0,-1 0 0,1 0 1,-1 1-1,1-1 0,-1 0 0,-1 2 0,-16 29-1148,41-33-5082,14-10 227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7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5353,'0'0'17112,"-1"3"-16238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7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1 0 10738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1 400,'0'0'13819,"0"0"-2100,0 0-8613,0 0-2458,0 0 33,0 0-99,0 3-196,-1 80-130,-1-22 134,3 0 0,2 0 0,12 56-390,-11-101 0,1 0 0,0-1 0,1 1 0,1-1 0,0-1 0,1 0 0,1 0 0,0 0 0,1-1 0,1 0 0,0-1 0,0 0 0,7 3 0,-18-14 0,0-1 0,1 1 0,-1-1 0,0 1 0,1-1 0,-1 1 0,0-1 0,1 1 0,-1-1 0,0 1 0,0-1 0,0 1 0,1-1 0,-1 1 0,0 0 0,0-1 0,0 1 0,0-1 0,0 1 0,0-1 0,0 1 0,0 0 0,0-1 0,-1 1 0,1-1 0,0 1 0,0-1 0,0 1 0,-1-1 0,1 1 0,0-1 0,-1 1 0,1-1 0,0 1 0,-1-1 0,1 1 0,0-1 0,-1 0 0,1 1 0,-1-1 0,1 0 0,-1 1 0,1-1 0,-1 0 0,1 1 0,-1-1 0,1 0 0,-1 0 0,0 0 0,1 0 0,-1 0 0,1 0 0,-1 1 0,0-1 0,1 0 0,-1-1 0,-44 22 0,-1-3 0,0-2 0,-46 9 0,-18-20-200,91-25-315,13-94-2169,6 51-1063</inkml:trace>
  <inkml:trace contextRef="#ctx0" brushRef="#br0" timeOffset="1">233 6 6305,'0'0'22245,"0"0"-20397,0 0-1559,0 0 175,0 0 64,0 0-120,203 58-208,-122-50-120,11-2-56,0-6-24,10 0-304,-25 0-896,-26-8-8066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8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0 10738,'-155'41'3060,"136"-37"-1719,2 1 724,16-2-641,4 5-317,-2 195 4037,-5 299-700,-36 10-3803,22-408-2470,20-126 760,1 1-1,1-1 1,1 1 0,1 0-1,16-39 1,-21 55 908,205-621-16867,-148 410 15070,-8-9 3290,-47 207-425,0 4 358,0-1-1,9-26 1,-11 39-1056,0-1 1,0 0 0,0 1 0,1-1 0,-1 1-1,1-1 1,-1 1 0,1 0 0,0 0 0,0 0-1,0 0 1,0 0 0,0 0 0,0 0 0,1 1-1,-1-1 1,1 1 0,-1-1 0,1 1 0,-1 0-1,4-1 1,16 0 708,-1 0-1,1 1 1,0 1-1,23 3 1,-24-1-507,180 27 1297,-38-2-1409,-153-26-185,4 0 85,0 0 0,-1 2 0,1 0 0,15 5 0,-26-7-119,1 1 0,0 0-1,0 0 1,-1 0 0,1 0-1,-1 0 1,0 1 0,1 0-1,-1-1 1,-1 1 0,1 0-1,0 1 1,-1-1 0,1 0-1,-1 1 1,0 0 0,0-1-1,2 7 1,1 7 350,0 0 1,-2 1-1,0-1 1,2 36-1,-1 76 48,-5-1-1,-6 0 1,-5 0-1,-6-1 1,-5-1-1,-50 155 0,70-272-473,-36 100-558,35-101 376,0 1 1,-1 0 0,0-1 0,-1 0-1,1 0 1,-1-1 0,-1 1 0,-12 10 0,17-16 69,0-1-1,1 1 1,-1 0 0,-1-1 0,1 0 0,0 0 0,0 1 0,0-1 0,-1 0 0,1-1 0,0 1 0,-1 0 0,1-1 0,-1 1 0,1-1 0,-1 0-1,1 0 1,-1 0 0,1 0 0,-1 0 0,1 0 0,-1-1 0,1 1 0,-1-1 0,1 0 0,0 0 0,-1 0 0,1 0 0,0 0 0,0 0-1,0-1 1,0 1 0,0-1 0,-3-2 0,-2-4-496,1 0 1,-1 0-1,2 0 0,-1-1 0,1 0 0,1 0 1,0 0-1,-5-16 0,-64-262-9301,47 143 4717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8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1 5993,'0'0'5740,"0"29"-4690,0 94-419,0-114-558,-1 0 1,1 1-1,-1-1 1,-1 0-1,0 0 1,0 0-1,-7 17 1,7-21-92,-1 0-1,-1-1 1,1 1 0,-1-1 0,1 1 0,-1-1 0,0 0 0,-1-1-1,-6 6 1,11-9-30,-1 1 0,1-1-1,0 1 1,-1-1 0,1 0-1,-1 1 1,1-1-1,-1 0 1,1 1 0,-1-1-1,1 0 1,-1 0 0,1 1-1,-1-1 1,1 0 0,-1 0-1,1 0 1,-1 0 0,1 0-1,-1 0 1,1 0 0,-1 0-1,0 0 1,1 0 0,-1 0-1,1 0 1,-1 0-1,1 0 1,-1 0 0,1-1-1,-2 1 1,2-1-17,0 0-1,0 1 1,-1-1-1,1 0 1,0 0-1,0 0 1,0 1-1,0-1 1,0 0-1,0 0 1,0 0 0,0 1-1,1-1 1,-1 0-1,0 0 1,0 0-1,1 1 1,-1-1-1,0 0 1,1 1-1,0-2 1,2-3-1,0 0 0,1 0 0,0 1 0,0 0 0,0 0 0,0 0 0,1 0 0,0 0 0,-1 1 0,1 0 0,0 0 0,1 0 0,-1 1 0,0 0 0,7-2 0,-5 2 324,0 0 1,0 0 0,0 1-1,1 0 1,-1 0-1,0 1 1,10 0-1,-16 0-191,0 1-1,0-1 0,0 0 1,0 1-1,0-1 0,0 1 1,0-1-1,0 1 0,0-1 1,0 1-1,0 0 0,0 0 1,0-1-1,0 1 0,-1 0 1,1 0-1,0 0 1,-1 0-1,1 0 0,-1 0 1,1 0-1,-1 0 0,1 0 1,-1 0-1,1 0 0,-1 0 1,0 0-1,0 0 0,0 3 1,1 40 861,-1-29-719,-1-5-250,-1 0 1,1 0 0,-2-1 0,1 1 0,-2 0 0,1-1 0,-1 0 0,0 0 0,-1 0 0,0 0 0,-1-1 0,1 0 0,-2 0 0,-12 13 0,4-6-208,-1 0-1,0-2 1,-1 0 0,0 0 0,-1-2 0,-21 11 0,74-18 120,113-7 518,-147 3-381,0 0-1,0 1 0,0-1 0,0 1 0,0-1 0,-1 1 0,1 0 0,0-1 0,0 1 1,0 0-1,0 0 0,-1-1 0,1 1 0,0 0 0,-1 0 0,1 0 0,-1 0 1,1 0-1,-1 0 0,1 0 0,-1 0 0,0 0 0,1 0 0,-1 0 0,0 0 0,0 0 1,0 0-1,0 0 0,0 0 0,0 0 0,0 1 0,0 0 0,-5 42 171,0-33-194,0-1-1,0 1 0,-1-1 1,-1 0-1,1-1 0,-13 14 1,-6 9-92,8-11 52,12-16 41,1-1-1,0 1 1,1-1-1,-1 1 1,1 0-1,0 0 0,0 1 1,1-1-1,-1 1 1,1-1-1,0 1 1,-1 8-1,7-13 1,-1 0 0,1 0-1,0 0 1,0-1 0,-1 1 0,1-1 0,0 0-1,0 0 1,3-1 0,-1 1 3,18-2-10,-17 1-89,0 1 0,0-1 0,1 1 1,-1 1-1,0-1 0,13 4 0,-19-4-1,-1 1 0,1-1 0,-1 1 0,1-1 0,-1 1 0,1 0-1,-1-1 1,1 1 0,-1-1 0,0 1 0,1 0 0,-1-1 0,0 1 0,0 0 0,0 0 0,0-1-1,1 1 1,-1 0 0,0 0 0,0-1 0,0 1 0,0 0 0,-1-1 0,1 1 0,0 0 0,0 0-1,-1 0 1,-8 22-1879,-4-11 1360,0 0-1,-1 0 1,-1-2 0,0 0-1,-30 15 1,25-13 661,-69 35 735,46-26 1492,1 2 0,-51 38 0,92-60-2095,-1 0 1,0 1 0,1-1-1,-1 0 1,1 1-1,0 0 1,-1-1-1,1 1 1,0 0-1,0 0 1,0 0 0,0-1-1,0 1 1,1 0-1,-1 0 1,0 3-1,1-4-119,0 1-1,0-1 1,0 0 0,1 0-1,-1 0 1,0 0-1,1 0 1,-1 0-1,1-1 1,-1 1-1,1 0 1,-1 0 0,1 0-1,0 0 1,0 0-1,-1-1 1,1 1-1,0 0 1,0-1-1,0 1 1,-1-1 0,1 1-1,0-1 1,0 1-1,0-1 1,0 1-1,0-1 1,0 0 0,0 0-1,0 1 1,0-1-1,0 0 1,1 0-1,0 0 1,21 3-26,0 0 0,0-2 0,0 0 0,0-2 0,0-1 0,1 0-1,-2-2 1,1-1 0,0 0 0,24-11 0,173-86-5044,-200 91 4127,86-41-4090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39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0 7618,'0'0'7593</inkml:trace>
  <inkml:trace contextRef="#ctx0" brushRef="#br0" timeOffset="1">0 295 8586,'0'0'14411,"18"160"-13691,10-139-720,1-6-224,0-3-2120,-12-3-5066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1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55 12043,'0'0'10534,"32"-6"-10190,16-3-259,135-23 75,-147 28-108,37 1-1,-71 3-47,1 0-1,-1 0 1,0 0 0,0 0-1,0 0 1,0 0-1,0 1 1,0-1 0,0 1-1,0-1 1,0 1 0,0 0-1,0 0 1,0 0-1,0 0 1,-1 0 0,1 0-1,0 0 1,-1 1 0,1-1-1,0 1 1,1 1 0,-2 1 24,1 1 0,0-1 0,-1 1 1,0-1-1,0 1 0,0-1 1,-1 1-1,1-1 0,-1 9 1,-1 12 33,-1 1 0,0 0 0,-2 0-1,-1-1 1,-1 0 0,-2 0 0,0 0 0,-1-1 0,-19 34 0,0-8-521,-2-1 0,-2-1-1,-47 51 1,60-75-134,-1-2 0,-40 34 1,53-51 401,0 1 1,-1-1-1,1-1 0,-1 1 1,0-1-1,0-1 1,0 1-1,-1-1 1,1-1-1,-1 1 1,0-2-1,1 1 0,-13 0 1,19-2 83,0 0 0,-1 0-1,1-1 1,0 1 0,0 0 0,0-1 0,-1 0 0,1 1-1,0-1 1,0 0 0,0 0 0,0 0 0,0 0 0,0-1-1,1 1 1,-1 0 0,0-1 0,-1-1 0,0 0-49,1-1 0,0 1 0,0-1 0,0 0 1,0 1-1,0-1 0,1 0 0,0 0 0,-2-6 0,0-9-358,1-1-1,1 0 0,1-29 1,1 24 111,-1-3-133,1 1 1,9-48-1,-8 66 544,0-1 1,1 1-1,0 0 0,0 0 0,1 0 0,0 0 1,1 1-1,0 0 0,0-1 0,1 2 0,7-10 1,-11 16 83,-1 0 0,0 0 0,0 0 0,1 0 1,-1 0-1,1 0 0,-1 0 0,1 0 1,-1 0-1,1 1 0,-1-1 0,1 0 1,0 1-1,-1 0 0,1-1 0,0 1 0,-1 0 1,1 0-1,0 0 0,0 0 0,-1 0 1,1 0-1,0 0 0,-1 1 0,1-1 1,0 1-1,-1-1 0,1 1 0,-1 0 1,1-1-1,-1 1 0,1 0 0,1 2 0,4 2 316,-1 0-1,0 1 0,0 0 0,-1 0 0,7 9 0,-10-11-280,22 26 415,0 0 0,41 36-1,-61-62-742,0-1-1,0 0 0,1 0 0,-1 0 0,1 0 0,0-1 0,0 0 0,0 0 0,0 0 0,0-1 1,9 2-1,-10-2-233,0-1 1,0 0-1,0 0 1,0 0-1,1-1 0,-1 0 1,0 1-1,0-1 1,0-1-1,0 1 1,0-1-1,0 1 1,-1-1-1,1 0 1,5-5-1,28-30-5447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1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1 199 2128,'0'0'15836,"200"-30"-14884,-104 12-952,7-6-600,-6-3-1449,-1-12-903,-25 6-1185,-28 6 200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2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339 0 3961,'0'0'8128,"-1"32"-6054,0-14-1746,-7 223 3030,8-168-2319,-13 282 1411,9-317-2444,-3 0-1,0-1 1,-3 1 0,-1-1 0,-2-1 0,-1 0 0,-21 38 0,29-64-77,0 0 0,-1 0 0,1-1 0,-14 14 0,17-20 7,0-1 0,0 1-1,-1 0 1,1-1 0,-1 0-1,1 0 1,-1 0-1,0 0 1,0-1 0,0 1-1,0-1 1,0 0-1,-1 0 1,1 0 0,-5-1-1,6 0-53,0 0 0,0 0 0,1 0-1,-1-1 1,0 1 0,0-1-1,1 0 1,-1 0 0,1 0 0,-1 0-1,1 0 1,-1-1 0,1 1 0,0-1-1,0 0 1,0 1 0,-1-1 0,2 0-1,-1 0 1,0 0 0,0 0 0,1-1-1,-1 1 1,1 0 0,-2-4 0,-3-6-482,1-1 1,1 1-1,-6-26 1,10 35 551,-9-49-751,2 0 0,3-1-1,4-80 1,1 70 3251,-1 62-2399,0 1 0,0 0 0,0-1 0,0 1-1,0 0 1,1-1 0,-1 1 0,0 0 0,0-1 0,0 1 0,1 0 0,-1-1 0,0 1 0,1 0-1,-1 0 1,0-1 0,0 1 0,1 0 0,-1 0 0,1 0 0,-1-1 0,0 1 0,1 0 0,-1 0-1,0 0 1,1 0 0,-1 0 0,1 0 0,-1 0 0,0 0 0,1 0 0,-1 0 0,1 0 0,-1 0-1,0 0 1,1 0 0,-1 0 0,0 0 0,1 1 0,0-1 0,5 0 186,90 1-35,23 0-1827,2-5-3555,-13-6-2776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2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0 8442,'0'0'8910,"30"12"-9460,89 40-1138,-117-51 1588,0 0 1,0 0 0,0 1-1,0-1 1,0 1-1,0-1 1,0 1 0,-1 0-1,1-1 1,0 1-1,-1 0 1,0 0-1,1 0 1,-1 0 0,0 1-1,0-1 1,0 0-1,0 0 1,-1 1-1,1-1 1,0 0 0,-1 1-1,0-1 1,0 1-1,1-1 1,-1 1 0,-1-1-1,1 0 1,0 1-1,-1-1 1,1 1-1,-1-1 1,0 0 0,1 1-1,-1-1 1,0 0-1,-1 0 1,1 0-1,-3 4 1,-7 9-435,-1-1-1,-1 0 1,0-1-1,-1-1 1,0 0-1,-21 14 0,26-19 376,-244 157-388,131-90 4366,107-60-1535,15-14-2247,0 0 0,0 0 0,0 1 1,0-1-1,0 0 0,0 0 0,0 1 0,0-1 1,1 0-1,-1 0 0,0 1 0,0-1 0,0 0 0,0 0 1,0 0-1,0 1 0,1-1 0,-1 0 0,0 0 1,0 0-1,0 1 0,1-1 0,-1 0 0,0 0 1,0 0-1,0 0 0,1 0 0,-1 0 0,0 0 1,0 1-1,1-1 0,-1 0 0,0 0 0,0 0 1,1 0-1,-1 0 0,1 0 0,37 0 1008,-28 0-998,19-1-120,0-2 0,0-1 0,0-1 0,-1-2 1,0 0-1,-1-2 0,0-1 0,0-2 1,-1 0-1,0-2 0,-1 0 0,-1-2 0,28-23 1,-46 35-170,0-1 1,0 0-1,-1 0 1,0-1-1,0 1 1,0-1 0,0-1-1,-1 1 1,0-1-1,-1 1 1,1-1-1,-1 0 1,0 0-1,-1 0 1,0-1 0,0 1-1,-1-1 1,0 1-1,0-1 1,0-14-1,-1 3 222,0 25 632,0 35 562,9 168 2843,3 125 692,-11-216-3749,-9 241 219,7-350-1174,0 4-4,0-1-1,-1 1 1,0 0-1,-1 0 1,-4 12-1,7-25-13,0 0 0,-1-1 0,1 1 0,0 0-1,0-1 1,0 1 0,0 0 0,0-1 0,0 1 0,-1 0 0,1 0 0,0-1 0,0 1-1,0 0 1,-1 0 0,1-1 0,0 1 0,-1 0 0,1 0 0,0 0 0,0-1 0,-1 1 0,1 0-1,0 0 1,-1 0 0,1 0 0,0 0 0,-1 0 0,1-1 0,0 1 0,-1 0 0,1 0-1,0 0 1,-1 0 0,1 0 0,0 0 0,-1 1 0,1-1 0,0 0 0,-1 0 0,1 0-1,0 0 1,-1 0 0,1 0 0,0 1 0,0-1 0,-1 0 0,1 0 0,0 0 0,-1 1 0,1-1-1,0 0 1,0 0 0,0 1 0,-1-1 0,1 0 0,0 0 0,0 1 0,0-1 0,0 0-1,-1 1 1,1-1 0,0 1 0,-7-26-1437,1-1 1,-5-52-1,4-65-1771,3 62 1424,-1-20-697,-18-204-1410,22 301 4065,0-1 0,0 1 0,0-1 0,-1 1 0,1-1 0,-4-4 0,5 8-114,0 0 1,-1 1-1,1-1 1,0 1-1,-1-1 0,1 1 1,-1-1-1,1 1 1,-1-1-1,1 1 0,-1-1 1,1 1-1,-1-1 1,1 1-1,-1 0 1,1-1-1,-1 1 0,0 0 1,1 0-1,-1-1 1,0 1-1,1 0 0,-1 0 1,0 0-1,1 0 1,-1 0-1,0 0 1,1 0-1,-1 0 0,0 0 1,1 0-1,-1 0 1,0 0-1,1 0 1,-1 1-1,0-1 0,1 0 1,-1 1-1,1-1 1,-1 0-1,1 1 0,-1-1 1,0 0-1,1 1 1,-1-1-1,1 1 1,0-1-1,-1 1 0,1-1 1,-1 2-1,-6 8 270,1-1 0,1 1 1,-1 0-1,2 1 0,-5 12 0,-1 0 78,-18 44 210,-30 106 1,52-136-2680,8-42 1997,-1-1 0,1 0 0,1 0 0,-1 1 0,1-1 0,0 1 0,0 0 0,0 0 0,1 0 0,6-7 0,5-8 27,191-256-2306,-142 195-892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2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0 6169,'0'0'10793,"-9"36"-9978,-31 117-536,35-130-256,1-1-1,0 1 1,2-1 0,1 1 0,1 27 0,1-9 31,-1-36-57,0 0 1,0 0-1,1 0 1,-1 0 0,1 0-1,0 0 1,1 0 0,-1 0-1,4 5 1,-4-7-17,1-1 1,-1 0 0,1 1-1,0-1 1,0 0 0,0 0-1,0-1 1,0 1 0,0 0-1,0-1 1,1 1 0,-1-1-1,1 1 1,-1-1 0,1 0-1,-1 0 1,1-1 0,4 2-1,8 1-191,0-1 0,0 0 0,0-2 0,0 1-1,0-2 1,16-2 0,88-21-1399,-59 10 1335,-53 13 307,30-5-119,-36 6 114,0-1 0,-1 1 0,1 0 0,0 0-1,-1 0 1,1 0 0,0 0 0,0 0-1,-1 1 1,1-1 0,0 0 0,0 0-1,-1 0 1,1 1 0,0-1 0,-1 0-1,1 1 1,-1-1 0,1 1 0,0-1-1,-1 0 1,1 1 0,-1-1 0,1 1-1,-1 0 1,1-1 0,-1 1 0,0-1-1,1 1 1,-1 0 0,1-1 0,-1 1-1,0 0 1,0-1 0,0 1 0,1 0-1,-1 0 1,0 0 0,0 11 123,-1-1 1,0 0-1,-1 1 1,0-1-1,-1 0 1,0 0-1,-1 0 1,0-1-1,0 1 1,-1-1-1,-1 0 1,0 0-1,-11 13 0,-7 12-1639,-1-1-1,-45 45 0,65-74 1039,1-1-1,-1-1 1,0 1 0,0-1-1,0 1 1,0-1-1,0-1 1,-1 1-1,0-1 1,1 0 0,-1 0-1,0-1 1,0 1-1,0-2 1,0 1 0,0 0-1,0-1 1,-10-1-1,-11 1-1394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3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0 2521,'0'0'5737,"0"166"-3401,-15-91-167,-2 4-273,-5-1-488,-3-3-543,-11-3-489,1-5-376,-4-10-376,-1-9-1185,5-36-1287,10-12-2025,7 0 552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3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0 5305,'0'0'5235,"-12"28"-4999,-36 86-1267,47-109 781,-1 0-1,0-1 1,1 1 0,0 0 0,0 0 0,0 9-1,1-13 169,0-1 0,0 1 1,0 0-1,0-1 0,0 1 0,0-1 0,0 1 0,0 0 0,1-1 0,-1 1 0,0-1 0,0 1 0,1 0 0,-1-1 0,0 1 0,1-1 0,-1 1 0,0-1 0,1 1 0,-1-1 0,1 1 0,-1-1 0,1 0 0,-1 1 0,1-1 0,-1 0 0,1 1 0,1-1 0,1 0-154,0 0-1,1 0 1,-1 0 0,0-1 0,1 0 0,-1 0 0,0 0 0,0 0-1,1 0 1,-1 0 0,4-3 0,63-35-1499,-43 23 2083,51-23-1,-50 30 241,0 1 0,1 1 1,1 1-1,-1 1 0,1 2 0,-1 1 1,1 2-1,58 6 0,-70-3 45,0 2 0,0 0 0,0 1 1,-1 0-1,0 2 0,-1 0 0,0 1 0,0 1 0,0 0 0,-1 1 0,-1 0 0,0 2 0,15 16 0,-27-27-567,-1 0-1,1 0 0,0-1 1,-1 1-1,1-1 0,0 1 0,0-1 1,0 0-1,4 2 0,12-1-2414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16275,'0'0'3110,"0"0"3144,0 0-3618,0 0-1730,0 0-182,0 0-44,-13 16 478,-439 383-862,437-385-301,8-9-4,1 0 0,0 1-1,0-1 1,0 1-1,0 1 1,1-1 0,0 1-1,1-1 1,-1 2 0,1-1-1,1 0 1,-1 1-1,1-1 1,1 1 0,-1 0-1,1 3 10,2-10-2,0 0-1,0-1 1,1 1-1,-1 0 1,0 0-1,1 0 0,-1-1 1,0 1-1,1 0 1,-1 0-1,1-1 1,-1 1-1,1 0 1,0-1-1,-1 1 1,1-1-1,0 1 1,-1-1-1,1 1 1,0-1-1,0 1 1,-1-1-1,1 0 0,0 1 1,0-1-1,0 0 1,0 1-1,-1-1 1,1 0-1,0 0 1,0 0-1,0 0 1,0 0-1,0 0 1,0 0-1,-1 0 1,1-1-1,0 1 3,6 1-8,316 2 25,112-22-90,-433 19 22,-1 0 0,1 0-1,-1 0 1,0 0 0,1-1 0,-1 1 0,1 0-1,-1-1 1,0 1 0,1-1 0,-1 1 0,0-1-1,1 0 1,-1 1 0,0-1 0,0 0 0,0 0-1,0 0 1,0 0 0,0 0 0,0 0 0,0 0-1,0 0 1,0 0 0,-1-1 0,1 1 0,0 0-1,-1 0 1,1-1 0,-1 1 0,1 0 0,-1-1-1,0 1 1,0-1 0,1 1 0,-1 0 0,0-1-1,0 1 1,0-1 0,-1 1 0,1 0 0,0-1-1,-1 1 1,1-1 0,0 1 0,-1 0 51,1-13-1816,0-9-6029</inkml:trace>
  <inkml:trace contextRef="#ctx0" brushRef="#br0" timeOffset="1">752 176 21293,'0'0'5633,"0"0"-3449,0 0-1744,0 0 64,0 0 297,-119 148-337,83-92-232,-3 13-112,-8 8-24,-4 11-96,-21 47 0,16-21-344,-1-13-1553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5.0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43 5545,'0'0'10912,"-22"0"-8845,14 0-1846,-47 0 303,39 1-244,26 2 223,-1-2-360,189 17 2595,467-12 1093,7-37-1726,276 12-2368,-835 19-922,19-4-3077,-47-7-4263,-51 5 1461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5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4529,'0'1'14720,"-21"336"-9613,0-29-3485,20-79-741,1-212-876,1 1-1,0-1 1,1 0-1,1 0 0,1 0 1,6 20-1,-7-31-7,-1 0 0,1 0 0,0 0 0,0 0 0,0-1 0,1 1 0,0-1 0,0 0 0,1 0 0,-1 0 0,1-1 0,0 0 0,0 0 0,1 0 0,-1 0 0,1-1 0,0 0 0,0 0 0,7 2 0,-5-3-14,1 0 0,-1 0 0,1-1 0,0 0 0,0 0 0,0-1 0,0-1 0,0 1 1,-1-1-1,1-1 0,0 0 0,-1 0 0,1 0 0,-1-1 0,0-1 0,1 1 0,-2-1 0,1-1 1,0 1-1,-1-1 0,10-9 0,11-10-146,-2-2 1,0 0-1,38-54 1,-58 72 134,35-47-230,-2-2 0,-3-1-1,-2-2 1,-3-1-1,-3-2 1,39-128 0,-61 166 519,-1 0 1,-1 0-1,-1 0 0,-1-35 1,-3 98 201,-14 74 1,0-16 232,7 170 1451,8-217-1775,0-28-261,1-1 0,1 1 0,0-1 0,2 0 0,0 0 0,1 0 0,11 27 0,-13-41-195,-1 0 0,1-1 0,0 1-1,1-1 1,-1 0 0,1 0 0,0 0 0,0 0-1,0-1 1,1 1 0,0-1 0,0 0 0,0-1-1,0 1 1,1-1 0,-1 0 0,1 0 0,0-1-1,0 1 1,0-1 0,0-1 0,0 1 0,0-1-1,0 0 1,0-1 0,1 1 0,-1-1 0,0 0-1,9-2 1,9-2-946,0-1 0,0-1 0,-1-1 1,1-1-1,-1-1 0,34-19 0,37-30-7125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5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8658,'0'0'12228,"39"1"-11432,273 5 1102,-221-3-1164,494 35 732,-534-29-1691,-30-6-1391,0 0-1,23 0 1,-25-5-4272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6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8106,'0'0'10098,"38"28"-8994,122 90-390,-133-99-436,1-2 1,38 18-1,-2 1 192,-61-34-440,0 0-1,-1 0 0,1 0 1,0 0-1,-1 0 0,0 1 1,0-1-1,0 1 0,0-1 1,0 1-1,0 0 0,-1 0 1,1 0-1,-1 0 0,0 0 1,0 0-1,0 0 0,0 1 1,0-1-1,-1 0 0,0 0 1,1 1-1,-1-1 0,0 0 1,-1 0-1,1 1 0,-1-1 1,1 0-1,-1 0 0,0 1 1,0-1-1,0 0 0,-1 0 1,1 0-1,-1 0 0,1-1 1,-1 1-1,-3 4 0,-14 13-6,0-1 0,-1 0-1,-1-1 1,-27 18 0,-5 4-382,5-2-375,-34 28-1748,26-23-2228,24-24-1636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6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 11042,'0'0'3312,"1"28"-1133,1-8-1668,2 47 1419,15 73-1,0-37-487,35 167 1784,-53-268-3197,2 14 208,2-1-1,-1 0 1,2 0 0,10 20-1,-15-32-204,0-1 0,1 1-1,-1-1 1,1 0 0,-1 1-1,1-1 1,0 0 0,0 0 0,0 0-1,0-1 1,0 1 0,0 0 0,1-1-1,-1 1 1,0-1 0,1 0 0,-1 0-1,1 0 1,0 0 0,-1 0-1,1-1 1,0 1 0,-1-1 0,1 1-1,0-1 1,-1 0 0,1 0 0,0 0-1,0-1 1,-1 1 0,1-1 0,0 1-1,4-3 1,1-1 3,0 0 1,0 0 0,0-1-1,-1 0 1,0-1-1,0 1 1,0-1-1,9-11 1,46-64-84,-45 58-3,27-38-480,-3-1 0,-3-2-1,-2-2 1,-4-1 0,-2-2-1,25-88 1,-51 142 167,-1 0 1,-1-1-1,0 0 1,-1-22-1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7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8890,'0'0'7882,"189"63"-6106,-96-51-1056,7-3-416,-8-9-224,-6 0-80,-15 0-984,-17 0-1617,-36 0-1215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7.7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5569,'0'0'12003,"249"24"-10387,-156-12-584,7-3-392,-4 1-295,-10-1-345,-15-3-345,1 0-2399,-22-3-2473,-15-3-1473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8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7001,'0'0'14376,"41"25"-12488,134 84-576,-132-83-855,115 76 1143,-124-76-1016,59 57 0,-84-75-502,-1 1 0,0 0 0,0 1 0,-1 0 0,0 0 0,-1 1 0,0 0 0,-1 0 0,0 0 0,-1 0 0,0 1 0,0 0 0,-2 0 0,1 0 0,-2 0 0,1 0 0,-2 0 0,0 1 0,0-1 0,-1 0 0,0 0 0,-1 0 0,-4 13 0,-1-8-96,0 0 0,-1 0 0,-1 0 0,0-2 0,-2 1-1,1-1 1,-2 0 0,-16 16 0,-114 97-1722,112-103 948,-97 76-5819,11-23-6727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49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421 0 4673,'0'0'14052,"-1"8"-11801,-3-2-2098,0 0 0,0 0 0,-1 0 0,0 0 0,1-1 0,-2 0-1,1 0 1,-1 0 0,-10 6 0,-8 9-8,-33 31 27,-1 0-184,2 2 1,-66 82 0,116-128-44,1 1 1,0 0 0,0 1 0,1-1 0,0 1-1,0 0 1,-3 13 0,6-18 11,0 0 0,1 0 0,-1 0 1,1 0-1,0 0 0,0 0 0,0 0 0,0 0 0,1 1 0,0-1 1,-1 0-1,2 0 0,-1-1 0,0 1 0,1 0 0,0 0 0,0 0 0,0-1 1,0 1-1,4 4 0,12 8 13,0 0 0,1-2-1,1 0 1,0-1 0,40 18 0,-37-18 36,89 44 6,-44-24 18,-2 4 0,116 82 0,-172-110-254,0 0 0,0 1 0,-1 0 1,15 22-1,8 19-3499,-26-41 2506,13 22-5215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5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2 808,'0'0'15130,"11"-1"-13467,-3 1-1419,0-1 0,0 1 0,-1 1 0,1-1 0,0 1-1,0 1 1,-1-1 0,1 1 0,0 1 0,-1-1 0,0 1 0,0 0 0,0 1-1,0 0 1,9 6 0,-7-1 32,0-1-1,-1 1 1,0 0 0,0 1-1,-1 0 1,0 0-1,-1 1 1,0 0-1,-1 0 1,0 0 0,0 0-1,-1 1 1,2 15-1,4 21 493,8 97 0,-15-111-595,4 55 151,-4-27-253,3-1 0,3 1 0,24 88 0,-31-142-72,1 0 0,0-1-1,0 1 1,1 0 0,0-1 0,9 13 0,-11-18 1,-1 0-1,1-1 1,0 1 0,0 0-1,0-1 1,0 1 0,0-1 0,1 0-1,-1 0 1,0 0 0,1 0-1,-1 0 1,0 0 0,1-1-1,-1 1 1,1-1 0,-1 1 0,1-1-1,0 0 1,-1 0 0,1 0-1,-1-1 1,1 1 0,-1 0-1,1-1 1,3-1 0,4-2 5,-1-1 1,0 0-1,0 0 1,-1-1-1,1 0 1,-1 0-1,0-1 0,-1 0 1,8-9-1,-7 8 1,180-199-204,-157 168 93,-2-2-1,-2-1 0,34-72 1,-54 99 120,-1 1 1,0-1 0,-1-1-1,-1 1 1,0-1 0,-1 1-1,-1-1 1,-1 0 0,0 0-1,-2-25 1,0 36 47,0 1 0,0 0 1,-1 1-1,1-1 0,-1 0 1,0 0-1,0 1 0,0-1 1,-1 1-1,1-1 0,-1 1 1,0 0-1,0 0 0,0 0 1,0 1-1,0-1 0,-1 1 1,1-1-1,-1 1 0,0 0 1,0 1-1,1-1 0,-1 1 0,0-1 1,-5 0-1,-49-10-621,7 10-4810,82 3-1465,11 7-478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0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21661,'0'0'2431,"0"0"1316,0 0-2394,0 0-688,0 0 81,0 0-252,-7 1-264,3 0-215,0-1 0,0 1 0,0 0 0,0 0 0,0 1-1,0-1 1,0 1 0,0 0 0,1 0 0,-1 0 0,1 1 0,-1-1 0,1 1 0,0 0 0,0 0 0,0 0 0,1 0 0,-3 3-15,-65 82 285,5-10-61,4 3 0,3 3-1,-33 67-223,83-136 4,1 1 0,0 0-1,1 0 1,1 0-1,1 0 1,1 1 0,0-1-1,1 1 1,0 0 0,2 0-1,0 12-3,1-27-1,-1 1 0,1 0-1,0-1 1,0 1 0,0 0-1,0-1 1,0 0-1,0 1 1,1-1 0,-1 0-1,1 1 1,0-1 0,0 0-1,0 0 1,0 0 0,0-1-1,0 1 1,0 0 0,1-1-1,-1 1 1,0-1-1,1 0 1,-1 0 0,1 0-1,0 0 1,-1 0 0,1-1-1,0 1 1,0-1 1,84 9-69,-78-9 59,1 0 0,-1-1 1,0 0-1,1 0 0,-1-1 0,0 0 0,0-1 0,0 0 0,0 0 0,-1-1 0,1 0 0,-1-1 0,0 1 0,0-2 0,-1 1 1,1-1-1,-1 0 0,-1 0 0,1-1 0,-1 0 0,0 0 0,-1-1 0,1 1 0,-1-1 0,0-3 10,-3 7 7,0 0-1,0 0 1,-1-1-1,1 1 1,-1-1-1,0 1 1,-1-1-1,1 0 1,-1 1 0,0-1-1,0 0 1,0 1-1,-1-1 1,1 0-1,-1 1 1,0-1-1,-1 1 1,1-1-1,-1 1 1,0-1-7,-6 0 20,1 1 0,-1 0 1,0 0-1,0 1 0,0 0 0,0 1 0,0 0 1,-1 0-1,1 0 0,-1 1 0,1 0 0,-1 1 1,-1 0-21,-15-2 12,-5-1-59,22 4-36,0-1 0,0-1 1,0 0-1,0 0 1,0 0-1,0-1 1,0 0-1,1-1 0,-1 0 1,1 0-1,-1 0 1,1-1-1,0 0 1,-2-2 82,-4-14-2529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5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90 11410,'0'0'16143,"46"0"-15361,-6 0-595,275-9 912,106-36-202,-171 13-860,-203 29-638,-19 2-3209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6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5945,'0'0'14859,"31"15"-14100,100 45-268,-49-23-151,-50-24-159,-2 1 1,55 35-1,-80-47-117,-1 1-1,1 1 0,-1-1 1,0 1-1,0-1 1,-1 1-1,1 0 1,-1 1-1,1-1 0,-1 0 1,-1 1-1,1 0 1,-1 0-1,1 0 1,-1 0-1,-1 0 0,1 0 1,-1 0-1,0 1 1,0-1-1,0 0 0,-1 1 1,0-1-1,0 1 1,-1-1-1,1 0 1,-1 1-1,0-1 0,0 0 1,-1 0-1,0 1 1,0-1-1,0 0 1,0-1-1,-4 6 0,-11 10-233,-1 0 0,-1-2 0,-1 0 0,0-1 0,-34 21 0,20-14-489,25-18 293,-15 13-1248,-32 16 0,46-30-452,0 0 1,1-1-1,-21 5 0,9-7-5066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6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6 336,'0'0'22752,"-22"30"-21281,3-7-1181,7-8-151,0 0 0,0 0 0,2 1 0,0 0 0,1 1 0,1 0 0,0 1 0,1 0 0,1 0-1,1 0 1,-4 21 0,2 35 395,2-1-1,6 78 1,0-135-506,1-1 0,0 0-1,1 0 1,0 0 0,1-1 0,1 1 0,0-1 0,1 0 0,1 0 0,0-1 0,1 1 0,10 12 0,-13-20-18,0 0 1,0 0 0,1 0-1,0-1 1,0 0-1,0 0 1,1-1-1,0 1 1,0-1-1,0-1 1,0 1-1,1-1 1,-1-1 0,1 1-1,0-1 1,0 0-1,0-1 1,0 0-1,0 0 1,0-1-1,0 0 1,0-1-1,0 1 1,13-4-1,-10 1-6,0-1-1,0 0 1,0 0-1,0-1 1,-1 0-1,0-1 1,0 0-1,15-13 1,5-7-64,32-36 1,-51 50 25,58-60-512,-3-4 0,-4-2-1,-3-3 1,56-102 0,-107 167 727,1 0 0,-2-1 0,0 0 0,-1 0 0,-1 0 0,-1-1 0,0 0 0,-1 0 0,1-28 0,-4 44 563,0 96 248,-25 182 0,6-162-862,-9 221-1,28-332-249,0 0 1,0 0-1,0-1 1,1 1-1,-1 0 1,1 0-1,-1 0 1,1-1-1,0 1 1,0-1-1,0 1 1,0 0-1,1-1 1,-1 0-1,1 1 1,-1-1-1,1 0 0,0 0 1,0 0-1,2 2 1,-1-2-401,0 0-1,0 0 1,1 0-1,-1-1 1,0 0 0,1 1-1,-1-1 1,1 0 0,4 0-1,28 1-8594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6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 10386,'0'0'18348,"-75"54"-30614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8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0 117 7186,'0'0'10531,"10"1"-9109,248 5 2883,-167-7-3723,433-42 551,-355 23-1867,-152 18-75,-1 0-1,0-1 1,18-7-1,-28 8-285,0 0 0,0-1-1,0 0 1,-1 0 0,1-1 0,5-4-1,3-10-5767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8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923 1 7994,'0'0'9258,"-28"31"-5678,-192 247 1398,58-46-2744,-271 437-2073,420-645-726,-37 75-2023,47-89 1353,-1 0 1,1 0-1,1 1 0,-2 14 1,42-52-10816,0-21 5869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8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58 6889,'0'0'2853,"0"27"10,0 333 6218,-9-33-5575,3-173-4204,3-7-4807,5-188 1395,8-50 0,14-51-557,-6 44 2785,7-73 417,18-99 4086,-40 255-2233,1 0 1,0 0-1,1 1 1,1 0-1,0 0 0,1 0 1,0 1-1,15-20 1,-15 24-211,1 0 0,0 1 0,0 0 1,1 1-1,0 0 0,0 0 0,1 1 0,0 0 1,0 1-1,0 0 0,22-7 0,-2 5 0,1 1-1,-1 1 0,1 2 1,57 1-1,-80 1-98,-1 1-1,0 0 1,0 1-1,1 0 1,-1 0-1,0 0 0,0 1 1,0 0-1,0 1 1,-1-1-1,1 1 1,-1 0-1,1 1 1,-1 0-1,0 0 1,0 0-1,-1 1 1,1-1-1,-1 1 0,0 1 1,-1-1-1,1 1 1,6 10-1,-3-2 399,-1 1 0,-1-1 0,0 2-1,-1-1 1,0 0 0,-1 1 0,-1 0 0,1 19-1,1 136 2983,-6-114-2703,2 98 629,-3 194-516,0-314-1277,-1 1 1,-9 40-1,12-74 200,-1 1-1,1 0 1,-1 0-1,0 0 1,0-1-1,0 1 1,0 0-1,0-1 1,-1 1-1,1-1 1,-1 1-1,0-1 1,0 0-1,0 0 1,0 1-1,-4 2 1,4-4-17,0-1-1,0 1 1,0-1-1,0 1 1,0-1-1,0 0 1,0 0-1,0 0 1,0 0-1,0 0 1,0 0-1,0 0 1,0-1-1,0 1 1,0-1 0,0 0-1,0 1 1,0-1-1,0 0 1,1 0-1,-1 0 1,0 0-1,-1-2 1,-4-2-838,1 0 1,0 0 0,0-1-1,-9-9 1,-24-35-3635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1:59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3601,'0'0'4779,"32"19"-4700,97 64-116,-125-80 20,1 0-1,-1 1 1,0-1 0,0 1 0,0 0-1,0 0 1,-1 0 0,0 1 0,4 6-1,-6-8 1,0 0 0,0 0 1,0 0-1,-1 0 0,1 0 0,-1 0 0,0 0 0,0 0 0,0 0 0,0 3 0,-1 7-24,1-5 101,-1 0 0,1-1 0,-1 1 0,-1-1 1,0 1-1,0-1 0,0 0 0,-1 0 0,0 0 0,0 0 1,-1 0-1,0-1 0,-6 9 0,1-5 901,0 0 0,-1 0 0,0-1-1,-1 0 1,1-1 0,-21 12 0,23-17 1696,13-16-2388,7-3-805,0 0 0,2 1 0,-1 1 0,21-17 0,0 0-536,55-54-3002,-3 0-1151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0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782 0 2545,'0'0'11195,"-34"16"-8866,7-3-1803,-213 113 3455,6 32-2716,178-116-2600,3 3 0,-47 51 0,88-85 456,-8 14-530,15-6-2634,26-17-1695,-6-4 4233,30-7 0,-28 5 1480,0 1-1,34-2 1,-48 5 208,1 0 0,0 1 1,0 0-1,-1 0 0,1 0 1,0 0-1,-1 0 0,1 1 1,-1-1-1,1 1 0,-1 0 1,0 0-1,0 1 0,0-1 1,0 1-1,0-1 0,-1 1 1,1 0-1,-1 0 0,1 0 1,-1 0-1,0 0 0,0 1 1,-1-1-1,1 1 0,1 3 1,3 10 566,0 1 0,-1 0 1,-1 0-1,2 21 0,2 51 3029,-6 152 0,-4-155-2818,15 158 0,-12-236-1143,1 0 0,0 1-1,1-1 1,0 0 0,1 0 0,-1 0 0,2-1 0,9 16 0,-13-22 39,0 0 1,1-1 0,0 1-1,-1 0 1,1-1-1,0 1 1,0-1 0,0 1-1,-1-1 1,2 0 0,-1 0-1,0 0 1,0 0-1,0 0 1,0 0 0,1 0-1,-1-1 1,0 0 0,1 1-1,-1-1 1,0 0 0,1 0-1,-1 0 1,0 0-1,1 0 1,-1-1 0,0 1-1,1-1 1,-1 1 0,0-1-1,0 0 1,1 0-1,-1 0 1,0 0 0,0-1-1,0 1 1,0 0 0,-1-1-1,1 1 1,2-4 0,2 0-265,0-1 1,-1 0 0,0 0 0,0-1 0,0 0 0,-1 0-1,6-13 1,22-61-1874,31-180 749,-48 186 1813,2 0 0,37-95 0,-44 148-173,1 0 1,1 1 0,1 0-1,1 1 1,1 0-1,1 1 1,0 1-1,1 1 1,1 0-1,1 1 1,1 1-1,0 1 1,27-15 0,-1 5 101,1 2 0,2 2 0,-1 2 0,2 2 0,61-11 0,-74 21 890,0 1-1,65-1 0,-95 6-886,0 0-1,0 0 0,0 1 1,-1-1-1,1 2 0,0-1 1,-1 1-1,1 0 1,-1 0-1,1 1 0,7 4 1,-10-4-12,0 0 1,-1 0-1,1 1 1,-1 0-1,1 0 0,-1 0 1,0 0-1,-1 0 1,1 1-1,-1-1 1,0 1-1,0 0 1,0-1-1,0 1 1,0 8-1,7 29 1300,-2 0 0,3 73 0,-10 92 616,-2-92-1572,2 76-249,1-180-310,-2 1-1,1-1 1,-1 1-1,-1-1 1,-4 15-1,5-22-13,-1 0-1,1-1 1,-1 1-1,0-1 1,0 1-1,0-1 1,-1 0-1,1 0 1,-1 0-1,1 0 1,-1-1-1,0 1 1,0-1 0,-1 1-1,1-1 1,0 0-1,-1 0 1,-5 2-1,-2 0-132,0-1-1,0 0 0,0-1 0,-1 0 1,1 0-1,-17-1 0,-2-1-552,-39-6-1,52 3 373,0 0 0,1-2 0,-1 0 0,1-1 0,0 0 0,0-2 0,0 0 0,1 0 0,1-1 0,-1-1 0,1-1 0,-16-16 0,-13-16-1201,2-2-1,-41-59 1,23 29 520,58 74 974,-17-18 574,13 19 3,3 13-358,2 50 79,13-63-432,-4-3 179,-1 0 0,1 0 0,-1-1-1,0 0 1,0-1 0,0 0 0,12-10-1,32-18 4,-39 26-15,1 2 1,26-7-1,-35 11 11,0-1 1,0 2-1,0-1 0,0 0 1,0 1-1,0 0 0,0 0 0,0 1 1,0-1-1,0 1 0,0 0 0,5 2 1,-9-2 15,1 0 0,-1 1 0,0-1 0,1 0 0,-1 1 0,0-1 0,0 1 1,0 0-1,0-1 0,0 1 0,0 0 0,0-1 0,-1 1 0,1 0 0,-1 0 0,1 0 0,-1 0 1,1 0-1,-1 0 0,0-1 0,0 1 0,-1 3 0,-3 45 905,3-44-807,-1 0 0,1-1 0,-1 1 0,-1 0 1,1-1-1,-1 1 0,0-1 0,0 0 0,-1 0 1,-4 6-1,-45 40 160,46-44-289,3-3-264,-26 19 517,13-17-1849,0-8-3507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0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10722,'0'0'3260,"15"28"-1055,-11-22-2008,15 28 808,-2-1 1,-1 2 0,-2 0 0,-1 1-1,12 59 1,-10 26 444,-5 0 0,-8 147 1,-2-169-802,-24 309 1213,19-295-2587,5-102 317,2-33-3529,6-21 2757,0 5-13,79-551-11557,-71 403 8816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27254,'0'0'2723,"0"0"-1931,0 0-524,0 0 114,0 0-54,0 0-83,-18 33-70,-55 113-24,67-134-135,1 1 1,0 0-1,1 0 1,1 0-1,0 0 1,0 1-1,1-1 1,1 1 0,0 11-17,1-5 13,-3-3-4,2 0 0,0 1-1,1-1 1,0 0 0,2 0 0,0 1-1,1-1 1,0 0 0,2-1-1,0 1 1,1-1 0,0 0 0,1 0-1,1-1 1,4 6-9,13 5 3,2-1-1,0-2 1,1 0 0,2-2 0,0-1-1,1-2 1,1 0 0,0-3-1,1 0 1,1-2 0,0-2 0,7 1-3,-24-6 2,-16-6-2,1-1 1,-1 1-1,0 1 1,0-1-1,0 0 1,0 0-1,1 0 1,-1 0-1,0 1 1,0-1-1,0 1 1,0-1-1,0 1 1,0-1-1,0 1 1,0-1-1,0 1 1,0 0-1,0-1 1,0 1 0,-1 0-1,1 0 1,0 0-1,0 0 1,-1 0-1,1 0 1,-1 0-1,1 0 1,-1 0-1,1 0 1,-1 0-1,0 0 1,1 0-1,-1 0 1,0 1-1,0-1 1,0 0-1,0 0 1,0 0-1,0 0 1,0 1-1,0-1 1,0 0-1,-1 0 1,1 0-1,0 0 1,-1 0-1,1 0 1,-1 1-1,-111 89 91,88-66-91,2 0 0,0 2 1,2 0-1,1 2 0,2 0 1,0 0-1,2 2 0,2 0 0,0 1 1,2 0-1,2 1 0,1 0 1,1 0-1,2 1 0,1 0 1,2 0-1,2 32 0,0-54 0,-1 21 0,1 1 0,2 0 0,1-1 0,2 0 0,1 0 0,4 7 0,125 441-2320,-110-401-897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0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1 148 5137,'0'0'4858,"39"-23"-3432,130-70-428,-159 88-964,0 0 1,0 1 0,0 0-1,0 1 1,1 0 0,0 0 0,-1 1-1,1 1 1,0 0 0,0 0-1,0 1 1,13 2 0,10 0-33,-15-3-40,1 2 1,0 1-1,-1 0 0,1 1 0,-1 2 0,0-1 1,0 2-1,22 10 0,-30-10 53,1 0-1,-1 1 1,0 1-1,0 0 1,-1 0 0,0 1-1,0 1 1,-1-1-1,-1 1 1,1 1-1,-2 0 1,1 0-1,6 14 1,-5-5 403,0 0 0,-2 0-1,0 1 1,-1 0 0,3 24-1,8 114 2877,-15-130-2823,17 879 6511,-20-689-6504,2-140-398,-5 120 172,2-173-370,-2 1 1,-1-1-1,-1 0 1,-1-1-1,-13 32 1,19-54 97,-1 1 0,1-1 0,-1 0 0,0 0 0,0 0 0,0-1 0,0 1 0,0 0 0,-1-1 1,-3 4-1,4-5-21,1 0 0,0 0 0,-1 0 1,1-1-1,-1 1 0,0 0 0,1-1 1,-1 1-1,1-1 0,-1 0 0,0 0 1,1 1-1,-1-1 0,0 0 0,1 0 1,-1-1-1,-2 1 0,-1-2-131,1 0 0,-1-1 0,1 1 1,-1-1-1,1 1 0,0-1 0,0-1 0,0 1 0,1-1 0,-1 1 1,1-1-1,0 0 0,0 0 0,0 0 0,1-1 0,-3-4 0,-116-258-9068,64 119 2918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1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1 8090,'0'0'7556,"-5"18"-7619,-1-3-9,1-1-40,0 0 0,1 0 0,1 0 0,0 1 0,1-1 0,0 23 0,2-22-35,-1-9-57,1 0 0,0 1 0,1-1 0,-1 1 0,1-1-1,3 10 1,-3-14 157,0 0-1,0 0 0,0 0 0,1 0 1,-1 0-1,1 0 0,-1 0 0,1 0 1,0-1-1,0 1 0,0-1 1,-1 1-1,1-1 0,1 0 0,-1 1 1,0-1-1,0 0 0,0-1 0,1 1 1,-1 0-1,4 0 0,57 9-110,-47-9 143,-1 1 0,-1 1 0,1 0 0,20 7 0,-30-8 33,-1 0 0,0 0-1,0 0 1,0 1 0,0-1 0,-1 1-1,1 0 1,-1 0 0,1 1 0,-1-1-1,0 1 1,-1-1 0,1 1 0,0 0-1,-1 0 1,0 0 0,0 0 0,3 9-1,-3-8 21,0 1-1,-1-1 1,1 1 0,-1 0-1,0 0 1,0-1-1,-1 1 1,0 0 0,0 0-1,0 0 1,-1-1-1,1 1 1,-1 0 0,-1-1-1,1 1 1,-1 0-1,0-1 1,-1 0 0,1 1-1,-1-1 1,0 0-1,0 0 1,0-1 0,-1 1-1,-6 6 1,-33 25-1,-1-2 0,-87 50 1,9-5-98,99-59 33,23-20 26,0 0 0,-1 0 0,1 0 0,0 1 0,-1-1 0,1 0 0,0 0 0,-1 1 0,1-1 0,0 0 1,0 0-1,-1 1 0,1-1 0,0 0 0,0 1 0,0-1 0,-1 1 0,1-1 0,0 0 0,0 1 0,0-1 0,0 1 0,0-1 1,0 0-1,0 1 0,0-1 0,0 1 0,0-1 0,0 0 0,0 1 0,0-1 0,0 1 0,0-1 0,0 0 0,0 1 1,1-1-1,-1 0 0,0 1 0,0-1 0,0 0 0,1 1 0,-1-1 0,0 0 0,0 1 0,1-1 0,-1 0 0,0 0 0,1 1 1,-1-1-1,0 0 0,1 0 0,-1 0 0,0 1 0,1-1 0,-1 0 0,1 0 0,-1 0 0,0 0 0,1 0 0,-1 0 1,1 0-1,-1 0 0,0 0 0,1 0 0,-1 0 0,1 0 0,-1 0 0,1 0 0,169 1 132,-90-2-155,-77 1 19,0 0 0,0 0 1,1 0-1,-1 0 0,0 1 0,0 0 0,0-1 1,0 1-1,6 2 0,-8-2 7,0 0 0,0 0 0,0 1 1,0-1-1,0 0 0,0 0 0,0 1 0,0-1 0,0 0 0,0 1 0,-1-1 0,1 1 1,-1-1-1,1 1 0,-1-1 0,0 1 0,1 0 0,-1-1 0,0 1 0,0-1 0,0 3 0,-1 6 70,1 1 0,-2-1 0,1 0 0,-1 1 0,-1-1-1,0 0 1,0 0 0,-1-1 0,0 1 0,-1-1-1,0 0 1,-1 0 0,1 0 0,-2-1 0,-8 10 0,-14 13 31,-2-1 0,-46 35 0,64-54-91,-13 9 22,16-14-25,2 1 1,-1-1-1,1 2 1,0-1 0,-8 11-1,16-18-10,0 0 0,0 1 1,0-1-1,0 0 0,0 0 0,-1 0 0,1 0 0,0 0 0,0 0 1,0 0-1,0 0 0,0 1 0,0-1 0,0 0 0,0 0 0,0 0 1,0 0-1,0 0 0,0 0 0,0 0 0,0 1 0,0-1 0,0 0 0,0 0 1,0 0-1,1 0 0,-1 0 0,0 0 0,0 0 0,0 0 0,0 1 1,0-1-1,0 0 0,0 0 0,0 0 0,0 0 0,0 0 0,0 0 1,1 0-1,-1 0 0,0 0 0,0 0 0,0 0 0,0 0 0,0 0 1,0 0-1,0 0 0,0 0 0,1 0 0,-1 1 0,0-1 0,0 0 0,0 0 1,0-1-1,0 1 0,0 0 0,1 0 0,10 1-104,-7-1 71,30-2-20,65-12 1,-63 7 18,0 2 0,36 0 0,-71 5 34,0 0 1,-1 0-1,1 0 1,0 0-1,-1 0 1,1 1-1,0-1 1,-1 0-1,1 1 1,0-1-1,-1 0 1,1 1-1,-1-1 1,1 1-1,-1-1 1,1 1-1,-1-1 1,1 1-1,-1-1 1,1 1-1,-1-1 1,0 1 0,1 0-1,-1-1 1,0 1-1,1-1 1,-1 2-1,4 28-1,-5-20 2,1-1 0,-1 0 0,-1 0 0,-4 14 0,0-9-2,-1-1 1,0-1-1,-1 0 1,0 0 0,-12 12-1,-16 24 33,24-30 20,7-12 154,0 0 0,1 0 0,0 1 0,0 0 0,1-1 0,-1 1 0,2 0 0,-1 1-1,1-1 1,0 0 0,-1 11 0,3-17-183,1 0 0,-1-1 0,1 1 0,-1 0-1,1-1 1,0 1 0,-1-1 0,1 1 0,0-1 0,-1 1-1,1-1 1,0 1 0,0-1 0,-1 0 0,1 1 0,0-1-1,0 0 1,0 0 0,0 0 0,-1 0 0,1 0 0,0 0-1,0 0 1,0 0 0,0 0 0,0 0 0,-1 0 0,1 0-1,0 0 1,0-1 0,1 0 0,33-6 61,-6-5-344,-1 0 1,51-33 0,-31 17-350,67-36-2081,-7 1-3293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1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1 6681,'0'0'14476,"-14"168"-14789,-29-102-4015,8-8-2258,6-19-1448</inkml:trace>
  <inkml:trace contextRef="#ctx0" brushRef="#br0" timeOffset="1">1 461 6393,'0'0'15524,"53"-33"-21206,-46 9-3255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4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8050,'0'0'11051,"23"-5"-10325,3-1-633,16-4 8,63-7 1,-100 17-99,11-2-14,0 0-1,0 2 1,-1 0-1,25 3 1,-36-2 8,0 0 1,0 0 0,0 0-1,0 0 1,0 1 0,0-1-1,-1 1 1,1 0 0,-1 0-1,1 1 1,-1-1 0,0 1-1,0 0 1,0 0 0,0 0-1,0 0 1,-1 0 0,1 0-1,-1 1 1,0-1 0,0 1-1,2 5 1,2 13 41,0 0 1,-2 0-1,-1 0 0,0 1 0,-2-1 1,0 0-1,-4 29 0,2-11 86,-13 159 661,0 22-168,14-210-607,0 0 1,1-1-1,0 1 0,0-1 0,1 1 1,1-1-1,0 0 0,5 12 0,-5-16-8,0-1 0,0 0 0,1 1 0,0-1 0,0 0 0,0-1 0,1 1 0,0-1 0,-1 0 0,2 0 0,-1 0 0,0-1 0,1 1-1,8 3 1,-3-3-10,0 0 0,1 0 0,-1-1-1,1-1 1,-1 0 0,1 0-1,0-1 1,-1-1 0,1 0 0,0-1-1,0 0 1,-1 0 0,1-2-1,-1 1 1,1-1 0,-1-1 0,0 0-1,0-1 1,13-7 0,6-5-157,0-2 0,-2-1 0,-1-1 1,0-2-1,29-31 0,-13 8-205,-2-1 1,-2-2-1,-3-2 0,-2-1 1,-2-2-1,-2-1 0,-3-1 1,28-85-1,-46 113 730,-2 0 0,-2 0-1,0-1 1,-2 0 0,-1-43 0,-9 613 3627,7-515-3873,1 0-1,0 0 1,2-1-1,1 1 1,2-1-1,0 1 1,1-2-1,2 1 0,0-1 1,21 37-1,-27-56-129,1 0-1,-1 0 1,1 0 0,0 0-1,0-1 1,0 0-1,1 0 1,0 0-1,-1 0 1,1-1-1,1 1 1,5 2 0,-4-4-126,-1 0 1,1 0 0,0-1 0,0 0 0,0 0 0,-1 0 0,1-1 0,0 0 0,0-1 0,0 1 0,12-4 0,12-4-1317,-1-1 1,0-1 0,-1-2 0,0-1 0,-1-1 0,30-21 0,57-41-7214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4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6681,'0'0'12122,"39"0"-11039,426 0 1200,-318-2-1750,225 8-145,-337-3-664,58 13-1,-40 0-4940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4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7738,'0'0'14152,"40"15"-13887,-6-2-243,230 79-28,-241-85-32,81 29-265,-92-30 242,0-1 0,0 2-1,-1-1 1,1 2-1,-2-1 1,12 12 0,-18-16 53,-1 0 1,0 0 0,0 1-1,-1-1 1,1 1-1,-1 0 1,1 0 0,-1 0-1,0 0 1,-1 0 0,1 1-1,-1-1 1,0 0 0,0 1-1,0-1 1,-1 1 0,1-1-1,-1 1 1,0-1 0,0 1-1,-1-1 1,1 1 0,-3 6-1,0-2 38,0-1 1,0 0-1,-1 0 0,0-1 0,0 1 0,-1-1 0,0 0 0,0 0 1,-1 0-1,0-1 0,-8 8 0,-19 15-249,-2-2 1,-1-2-1,-1-1 1,-1-1-1,-1-2 1,-78 28-1,107-46-569,0 0-1,1-1 1,-18 2-1,-7-4-4705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5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1 190 5913,'0'0'14983,"17"27"-13734,53 92 80,-51-84-577,-3 1 0,19 56 0,-27-68-466,1 1 1,1-1 0,24 41-1,-32-62-247,0 0 0,0 1 0,0-1 0,0 0 0,1 0 0,0 0 0,-1-1 0,1 1 0,0-1 0,0 1 0,0-1 0,0 0 0,1 0 0,-1-1 0,1 1 0,-1-1 0,1 1 0,-1-1 0,1 0 0,0 0 0,0-1 0,-1 1 0,1-1 0,0 0 0,0 0 0,0 0 0,0 0 0,-1-1 0,1 0 0,0 0 0,0 0 0,-1 0 0,5-2 0,6-6 101,-2 0 0,1-1 0,-1 0 0,-1-1 1,0 0-1,16-21 0,-17 21-105,26-33-92,-1-1-1,35-62 1,-55 81-370,-1-2-1,-1 1 1,-1-2-1,-1 0 1,11-53 0,-20 71-45,0-1 1,-1 1-1,0 0 0,-2-23 1,1 31 145,-1 0 1,1-1-1,-1 1 1,0 0 0,0-1-1,0 1 1,0 0-1,-1 0 1,0 0-1,1 0 1,-1 0-1,0 0 1,0 0-1,-1 1 1,1-1-1,0 1 1,-1 0-1,0-1 1,-2-1-1,-33-13-7382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6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676 1 8250,'0'0'7303,"-39"4"-6726,-131 21-341,151-22-222,0 2 1,0 1-1,0 0 0,1 2 0,0 0 1,-17 10-1,-1 1 4,-215 104 460,248-122-423,0 1 0,1-1 0,-1 1 0,0-1-1,1 1 1,-1 0 0,1 0 0,-1 0 0,1 0 0,-3 4-1,5-5-47,0 0 0,-1 0 0,1 0 0,0 0 0,0 0 0,0 0 0,-1 1 0,1-1 0,0 0-1,1 0 1,-1 0 0,0 0 0,0 1 0,0-1 0,1 0 0,-1 0 0,0 0 0,1 0 0,-1 0-1,1 0 1,0 0 0,-1 0 0,1 0 0,0 0 0,-1 0 0,1-1 0,0 1 0,0 0 0,0 0-1,0-1 1,0 1 0,1 0 0,30 25 44,48 29 1,-23-17 164,83 57 771,121 89 1455,-253-176-2580,20 13-322,-14-19-2900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6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8434,'0'0'3921,"210"0"-1337,-85 0 241,14 0-761,11 0-583,3 9-473,-6 0-104,-15-3-288,-22 0-296,-24 0-184,-29 0-136,-25 0-320,-21 0-920,-11 9-1745,-7 0-2560,-22-3 480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6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7210,'0'0'10234,"225"36"-9178,-104-30-560,11-3 64,7-3-104,-10 0-344,-12 0-112,-24 0-168,-22 0-1384,-10-6-1729,-22-12-1936,-10-3-672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30423,'0'0'1208,"0"0"-872,0 0 80,0 0-144,0 0-272,0 0-592,0 0-2985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6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9098,'0'0'8503,"34"16"-5844,4 2-2096,181 81 1100,-139-67-1460,93 41 564,-142-59-637,-2 2 0,0 1 0,37 29 0,-61-42-128,-1 0 0,1 1 0,-1-1 0,1 1 0,-2 0 0,1 0 0,0 0 0,-1 1 0,0-1 0,0 1 0,-1-1 0,3 8 0,-4-9 4,-1-1 0,1 1 0,-1-1 1,1 1-1,-1-1 0,0 1 0,-1-1 1,1 1-1,-1-1 0,1 0 0,-1 1 1,0-1-1,0 0 0,0 1 1,-1-1-1,1 0 0,-1 0 0,0 0 1,0 0-1,0 0 0,0-1 0,0 1 1,-6 4-1,-14 10 40,-1 0 0,-1-2 0,-50 24 0,51-27-55,-297 133-1775,102-65-4628,110-47-757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7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1196 0 8842,'0'0'15563,"-214"271"-14170,75-90-185,-43 45-696,-11 20-280,18-8-232,29-30-1904,64-70-2994,18-41-7032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8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 4945,'0'0'8373,"24"9"-7452,78 29-82,-92-35-649,0 0 1,-1 1 0,0 1-1,0 0 1,0 0-1,-1 1 1,1 0-1,-1 0 1,-1 1 0,1 0-1,-1 0 1,0 1-1,6 9 1,-7-6 54,-2-1 1,1 1-1,-1 0 1,-1 1-1,0-1 1,-1 0-1,0 1 0,0-1 1,-1 22-1,1 27 575,-2 1 0,-4 0 0,-12 70 0,9-90-497,-8 32 343,-7 135 1,21-181-558,0-10-48,0-1 0,1 0 1,1 1-1,1-1 0,4 18 0,-5-30-55,0 0-1,1 0 0,-1 0 1,1 0-1,0-1 1,0 1-1,0 0 0,1-1 1,-1 0-1,1 1 0,0-1 1,0 0-1,0 0 1,0-1-1,1 1 0,-1-1 1,1 1-1,-1-1 1,1 0-1,0-1 0,0 1 1,0-1-1,0 1 0,7 0 1,0 0 14,-1-1 0,1 0 1,0 0-1,-1-1 0,1-1 0,0 0 0,-1 0 1,1-1-1,-1 0 0,1-1 0,-1 0 0,0-1 1,0 0-1,-1-1 0,17-9 0,-1-3 52,-1-1-1,-1-1 0,0-1 1,29-33-1,-6 2 8,-3-2 1,-1-2-1,-4-2 0,49-94 1,-67 111-61,-2-1 0,-2-1 0,-2-1 0,-1 0 0,-3-1 0,-1 0 0,5-89 0,-13 112-51,0 2-51,0 1 0,-1-1 1,-1 1-1,-1 0 0,-1-1 0,0 1 0,-7-20 1,8 32 385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9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7754,'0'0'14204,"33"-1"-12893,239-4 768,121 4 492,-193 0-2999,0 0-4657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09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8994,'0'0'11474,"40"24"-11226,129 77-136,-64-46-80,-89-48 65,-1 1 0,23 16 0,-35-22-12,0 0 1,0 0-1,0 0 0,0 1 1,-1-1-1,1 1 0,-1 0 1,1-1-1,-1 1 0,0 0 0,0 0 1,-1 1-1,1-1 0,-1 0 1,1 0-1,-1 1 0,0-1 0,0 1 1,0-1-1,-1 1 0,1-1 1,-1 1-1,0 0 0,0-1 0,0 1 1,-1-1-1,1 1 0,-1-1 1,0 1-1,0-1 0,0 1 0,0-1 1,-1 1-1,1-1 0,-1 0 1,0 0-1,0 0 0,0 0 1,0 0-1,-1-1 0,1 1 0,-4 2 1,-19 21-100,-1-2 1,-1-1 0,-2-1-1,-43 25 1,51-34-1604,-2-1 0,0-2 0,-48 16 0,22-17-5721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0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151 151 8090,'0'0'18322,"-10"7"-17860,4-2-377,0 1 0,0-1 1,0 1-1,1 0 0,0 1 1,0-1-1,1 1 1,-1 0-1,1 0 0,1 0 1,0 1-1,0-1 0,0 1 1,-2 13-1,-18 76 565,5 1 1,4 1-1,-2 149 1,16-235-642,0 0 0,1 0 0,0 0 0,1 0 1,0-1-1,6 18 0,-7-26-16,1-1-1,0 1 1,-1-1 0,2 0-1,-1 0 1,0 1 0,1-2-1,-1 1 1,1 0 0,0 0-1,0-1 1,0 1 0,0-1-1,0 0 1,0 0 0,1 0-1,-1-1 1,1 1 0,-1-1-1,1 0 1,0 0 0,0 0-1,-1 0 1,1-1 0,5 1-1,0-1-24,-1 0 0,1-1-1,-1 0 1,0-1 0,0 1-1,0-2 1,0 1 0,0-1-1,0 0 1,0-1-1,-1 1 1,0-2 0,1 1-1,-2-1 1,1 0 0,0 0-1,7-9 1,13-14-222,-2 0-1,34-51 1,-47 63 127,52-79-1127,80-154 1,21-117-904,-159 350 2203,-5 12-18,0 0 1,1 1 0,-1-1-1,1 1 1,0-1 0,-1 1-1,2-1 1,-1 1 0,3-3-1,-4 10 67,-1 26 295,1-2 89,-1-1 1,-1 0-1,-2 1 0,0-1 0,-2 0 1,-10 32-1,-82 243 3059,83-249-3397,3 0 0,3 1 0,-4 100 0,11-118-141,-1-14 0,4 41 0,-2-59 0,0-1 0,0 1 0,1-1 0,0 1 0,0-1 0,0 0 0,0 1 0,0-1 0,1 0 0,-1 0 0,1 1 0,0-1 0,0-1 0,0 1 0,0 0 0,0 0 0,1-1 0,2 3 0,-2-4-128,-1 1 0,0-1 0,1 0 1,-1 0-1,1-1 0,-1 1 0,1 0 0,-1-1 0,1 0 1,-1 1-1,1-1 0,-1 0 0,1 0 0,-1-1 0,1 1 0,0 0 1,-1-1-1,1 0 0,-1 0 0,5-1 0,0-2-807,1 0-1,-1 0 0,0-1 1,10-8-1,30-33-8203,-4-2-2429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0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15691,'0'0'17076,"0"33"-17076,0-54-3233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8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739 363 776,'0'0'13250,"-24"-28"-11581,-76-95-542,93 115-1051,1 0 0,1-1 0,-1 0 0,2 0 0,-1-1 0,1 1 0,-3-11 0,-5-11 154,8 24-109,0 0 1,-1 0 0,0 1-1,0-1 1,-1 1-1,0 0 1,0 1-1,0-1 1,-1 1 0,0 1-1,0-1 1,0 1-1,0 0 1,-1 1-1,1-1 1,-1 2 0,0-1-1,0 1 1,0 0-1,0 1 1,0-1-1,-1 2 1,1-1 0,0 1-1,-1 1 1,1-1-1,0 1 1,0 1-1,0 0 1,0 0 0,0 0-1,0 1 1,0 0-1,1 1 1,-1 0 0,-11 7-1,0 3-80,1 1 0,0 1 0,1 1 1,1 0-1,0 1 0,1 1 0,-12 21 0,6-6-4,1 2 0,2 0 0,-19 52 1,28-61-9,1 0 0,1 1 0,1-1 0,2 1 0,1 1 1,1-1-1,1 0 0,6 53 0,-4-74-20,0 0 0,1 0 0,0 0-1,0-1 1,1 1 0,0-1 0,0 1 0,0-1 0,1 0-1,0-1 1,0 1 0,1 0 0,9 8 0,-6-7-1,0-1 0,1 0 0,0 0 0,0-1 0,1 0 0,0 0-1,-1-1 1,16 4 0,-1-3 5,1 0 0,0-1 0,-1-2 0,1 0 0,0-2 0,0-1 0,28-4 0,-29 0-29,1-1-1,-1-1 1,0-1 0,-1-1-1,0-1 1,-1 0 0,0-2-1,0-1 1,-1-1 0,-1-1-1,0 0 1,-1-2 0,-1 0-1,-1-1 1,0-1 0,-1 0-1,-2-2 1,0 1 0,15-29-1,-24 37 1,0 0 0,-1 0-1,0-1 1,0 0-1,-2 0 1,0 1 0,0-1-1,-1-1 1,0 1 0,-2-17-1,-1 20-47,1 0 0,-1 0-1,0 1 1,-1-1-1,0 1 1,-1 0 0,0 0-1,0 0 1,-1 0 0,0 1-1,0 0 1,-1 0-1,0 0 1,-8-7 0,1 3-398,-2 0 1,-23-14 0,-9-8-2168,35 19-244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9.4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7009,'0'0'15298,"27"3"-13720,302 21 2315,690-15-270,-618-11-3316,-337 2-1051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19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638 269 9770,'0'0'10453,"-5"-27"-8582,-19-85-892,23 105-885,-1 1 1,0 0-1,0-1 1,0 1-1,-1 0 1,1 0-1,-2 1 1,1-1-1,0 0 1,-1 1-1,0 0 1,-1 0-1,1 0 0,-1 1 1,0-1-1,0 1 1,0 0-1,0 1 1,-1-1-1,0 1 1,0 0-1,-7-3 1,-3 2-4,1 1 1,-1 1-1,1 0 1,-1 1-1,0 0 1,-26 3-1,36-2-79,-9 2 5,0 0 0,-1 1 0,2 0 0,-1 1 1,0 1-1,1 0 0,0 1 0,0 1 0,1 0 1,-1 1-1,2 0 0,-1 1 0,1 1 0,0-1 1,1 2-1,-13 15 0,10-10 40,1 1 0,1 0 1,0 1-1,1 1 0,2-1 0,0 1 0,0 1 1,2 0-1,0 0 0,2 0 0,-5 30 0,6-24 89,1 1 0,2 0 0,1-1 0,4 41 0,-3-59-120,0 0 0,1 1-1,0-1 1,1 0-1,0 0 1,0 0 0,1-1-1,-1 1 1,2-1-1,-1 0 1,1 0 0,0 0-1,1-1 1,-1 0-1,1 0 1,1 0-1,-1-1 1,9 6 0,-5-5 7,1-1 0,0 0 0,0 0 0,1-1 0,-1-1 1,1 0-1,0 0 0,0-1 0,0-1 0,0 0 0,0-1 0,16-1 1,-14 0 7,0 0 0,0-2 0,-1 0 0,0 0 1,1-1-1,-1-1 0,-1 0 0,1 0 0,-1-2 1,18-11-1,-14 6-50,-2 0-1,1-1 1,-2-1 0,0 0 0,0-1 0,-1 0-1,-1-1 1,-1 0 0,0-1 0,-1 0 0,10-29-1,-13 30-509,-1-1-1,-1 1 0,-1-1 0,0-1 0,-1 1 0,-1 0 0,-2-35 0,0 45-333,1 1 0,-2-1 1,1 0-1,-1 1 0,-4-12 1,-19-18-8537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1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428 532 23749,'0'0'4204,"0"0"-2891,0 0-1058,0 0-170,0 0-26,0 0-26,-3 2-22,3 0 37,-1 0-1,1-1 1,-1 1-1,1-1 1,0 1-1,0 0 1,0-1-1,0 1 1,0 0-1,0-1 1,0 1-1,0 0 1,0-1-1,1 1 1,-1-1-1,1 1 1,-1-1 0,1 1-1,0-1 1,-1 1-1,1-1 1,0 1-1,0-1 1,0 0-1,0 1 1,0-1-1,1 0 1,-1 0-1,0 0 1,0 0-1,1 0 1,-1 0-1,1 0 1,-1-1-1,1 1 1,-1 0-48,29-1 543,-17-2-535,0 0-1,-1-1 1,0 0 0,1-1-1,-1-1 1,-1 0 0,1 0 0,-1-1-1,8-6-7,19-8 5,-23 13-4,-4 1-1,0 0 0,0 1 0,1 1 1,0 0-1,0 0 0,0 1 0,0 0 0,1 1 0,4 0 0,-15 3 4,-1-1 0,0 0 0,1 0 0,-1 1 1,0-1-1,1 1 0,-1-1 0,0 1 0,0-1 0,1 1 1,-1 0-1,0 0 0,0-1 0,0 1 0,0 0 0,0 0 1,0 0-1,0 0 0,-1 0 0,1 1 0,0-1 0,0 0 1,-1 0-1,1 0 0,-1 1 0,1-1 0,-1 0 0,0 1 0,1-1 1,-1 0-1,0 1 0,0-1 0,0 0 0,0 1 0,0-1 1,0 0-1,0 1-4,1 7 43,17 121 96,-6 0 1,-6 2-1,-5 10-139,-4 74 35,-8-1 0,-11 0 0,-10 8-35,-24 58 8,6-71-8,-19 19 0,34-147-47,34-98-263,1-15-72,0-70-823,1 32-2692,1-54-13467</inkml:trace>
  <inkml:trace contextRef="#ctx0" brushRef="#br0" timeOffset="250.99">108 1215 28206,'0'0'1576,"0"0"-1104,0 0-336,0 0-87,0 0 7,88 166-8,-41-141-16,-3 1-32,-10 8-72,-12 14-297,-22 59-271,-18-5-640,-20 2-4337</inkml:trace>
  <inkml:trace contextRef="#ctx0" brushRef="#br0" timeOffset="487.57">93 2228 15707,'0'0'8389,"-15"24"-5155,-43 77-1890,38-56-525,20-44-810,0-1 0,0 1 1,0-1-1,0 1 0,1-1 0,-1 1 0,0-1 0,0 1 1,0-1-1,0 1 0,1-1 0,-1 1 0,0-1 1,1 1-1,-1-1 0,0 0 0,1 1 0,-1-1 1,0 0-1,1 1 0,-1-1 0,1 0 0,-1 1 0,1-1 1,-1 0-1,0 0 0,1 0 0,-1 1 0,1-1 1,-1 0-1,1 0 0,-1 0 0,1 0 0,0 0 1,-1 0-1,1 0 0,-1 0 0,1 0 0,-1 0 0,1 0 1,-1 0-1,1 0 0,-1-1 0,1 1 0,-1 0 1,0 0-1,1-1 0,-1 1 0,1 0 0,-1 0 1,1-1-1,-1 1 0,0 0 0,1-1 0,-1 1 0,0-1 1,1 1-1,-1 0 0,0-1 0,0 1 0,1-1 1,-1 1-1,0-1-9,25-14 105,-1-2 1,-1-1 0,0 0-1,-2-2 1,0-1 0,6-8-106,16-15 67,32-31 101,31-36-794,5 5 0,4 5 1,4 5-1,130-79 626,-235 166 209,0 1 1,0 0-1,1 1 1,0 1-1,0 0 0,1 2 1,0-1-1,-1 2 0,2 0 1,9-1-210,8-1 161,0-1 1,0-2-1,-1-1 0,0-2 1,-1-2-1,0 0 1,12-9-162,-32 16 22,63-30-770,-1-3 0,-2-4 0,47-37 748,-68 39-2666</inkml:trace>
  <inkml:trace contextRef="#ctx0" brushRef="#br0" timeOffset="693.67">1717 1071 26758,'0'0'2256,"0"0"-1368,0 0-199,-122 217-153,78-115-200,-3 13-168,-4 7-104,4 5-64,-3-6-88,3-5-240,-12 2-376,15-30-1033,6-32-5232</inkml:trace>
  <inkml:trace contextRef="#ctx0" brushRef="#br0" timeOffset="849.01">1635 1821 29230,'0'0'856,"0"0"-207,101 187-377,-51-103-32,-3-2 8,0-9-168,-6-16-80,-10-20-112,-9-23-152,-3-17-72,-10-31-329,-3-11-1463</inkml:trace>
  <inkml:trace contextRef="#ctx0" brushRef="#br0" timeOffset="1021.77">2056 709 23789,'0'0'7090,"0"0"-6434,0 0-512,0 0-136,0 0 56,0 0-64,0 0-240,181 85-496,-87-79-633,-12-6-3368</inkml:trace>
  <inkml:trace contextRef="#ctx0" brushRef="#br0" timeOffset="1273.66">2786 746 30310,'0'0'614,"0"0"-355,28-2-1,203-34 488,-118 3-830,-1-5 0,-2-5 0,1-7 84,-44 11-692,-59 29 511,-15 12 249,6-2-70,-88 64 249,-115 146 416,-123 169-663,218-252-312,6 4 1,6 5-1,5 4 1,-36 83 311,97-151-2234</inkml:trace>
  <inkml:trace contextRef="#ctx0" brushRef="#br0" timeOffset="1541.82">3235 935 30182,'0'0'913,"0"0"-649,0 0-168,0 0 208,185 51 40,-135-17-208,-6 8-96,-4 1-40,-11 4-288,-26 13-464,-3-9-1297,-7-12-10633</inkml:trace>
  <inkml:trace contextRef="#ctx0" brushRef="#br0" timeOffset="1828.63">3219 1364 27958,'0'0'2416,"0"0"-1767,0 0-393,0 0 48,0 0 0,0 0-200,0 0-104,-32 167-280,32-128-352,-21-2-1641</inkml:trace>
  <inkml:trace contextRef="#ctx0" brushRef="#br0" timeOffset="2100.34">2595 2041 28518,'0'0'1111,"-2"32"-324,-7 109-315,7-131-439,0 0 1,1 1-1,0-1 1,0 0-1,1 1 1,0-1-1,1 0 1,0 1-1,1-1 0,0 0 1,1 0-1,0 0 1,0 0-1,1 0 1,0-1-1,1 0 1,0 0-1,0 0 1,1 0-1,0-1 0,1 0 1,0 0-1,0-1 1,3 3-34,-7-8-2,0 0 0,0-1 0,1 1 0,-1 0 0,1-1 1,-1 0-1,1 0 0,-1 0 0,1 0 0,-1 0 0,1-1 0,0 1 1,-1-1-1,1 0 0,0 0 0,0-1 0,-1 1 0,1-1 0,-1 0 0,1 0 1,0 0-1,-1 0 0,0 0 0,1-1 0,-1 0 0,0 0 0,0 0 1,0 0-1,0 0 0,0 0 0,2-3 2,69-99-57,-65 87 50,21-38-11,-19 33 13,0 0 1,2 1 0,0 0 0,1 1-1,1 0 1,1 1 0,1 1-1,0 1 1,4-2 4,-17 16 4,0 0 0,1 1 0,-1-1 0,1 1 0,0 1 0,0-1 0,0 0-1,0 1 1,0 0 0,0 0 0,0 1 0,0 0 0,0-1 0,0 2 0,1-1 0,-1 0 0,0 1 0,0 0 0,0 0 0,0 1 0,0 0-1,0-1 1,-1 2 0,1-1 0,-1 0 0,1 1 0,-1 0 0,0 0 0,0 0 0,0 0 0,0 1 0,-1 0 0,1 0 0,-1 0 0,0 0-1,3 4-3,16 25 246,-2 1 1,-1 1-1,-1 1 0,11 34-246,-2-8 129,-27-61-129,1 0 0,-1-1 0,1 1 0,-1-1 0,1 1 0,-1-1 0,1 1 0,0-1 0,-1 1 0,1-1 0,-1 0 0,1 1 0,0-1 0,0 0 0,-1 0 0,1 1 0,0-1 0,-1 0 0,1 0 0,0 0 0,0 0 0,-1 0 0,1 0 0,0 0 0,0 0 0,-1 0 0,1 0 0,0-1 0,0 1 0,-1 0 0,1 0 0,0-1 0,-1 1 0,1 0 0,0-1 0,-1 1 0,1-1 0,-1 1 0,1-1 0,-1 1 0,1-1 0,-1 1 0,1-1 0,-1 1 0,1-1 0,-1 0 0,0 1 0,1-1 0,-1 0 0,0 1 0,1-1 0,-1 0 0,0 0 0,0 1 0,0-1 0,0 0 0,0 0 0,0 1 0,2-3 0,2-2 0,16-26-50,2 1 1,1 0 0,1 2-1,2 1 1,0 1 0,2 1 0,1 1-1,1 2 1,30-18 49,-51 36-7,-1 0 0,1 0 0,0 1 1,-1 0-1,2 1 0,-1 0 0,0 0 0,0 1 1,0 0-1,1 1 0,-1 0 0,0 0 0,1 1 1,-1 0-1,0 1 0,0 0 0,0 0 0,0 1 1,7 3 6,50 36-882,-37-30-760</inkml:trace>
  <inkml:trace contextRef="#ctx0" brushRef="#br0" timeOffset="2791.23">4589 560 21293,'0'0'0,"0"0"-18420,0 0 15547</inkml:trace>
  <inkml:trace contextRef="#ctx0" brushRef="#br0" timeOffset="3074.89">4294 1138 28598,'0'0'1400,"0"0"-984,0 0-191,0 0-49,0 0-32,0 0 104,257-101-80,-125 25-88,3-12-48,-6-2-16,-17 5-16,-21 17-40,-22 15-240,-18 8-617,-20 14-1071,-19 11-4497</inkml:trace>
  <inkml:trace contextRef="#ctx0" brushRef="#br0" timeOffset="3637.03">5113 402 11715,'0'0'13966,"0"0"-10334,0 0-2869,0 0-100,0 0-206,0 0-200,-28 36-107,-90 126-40,65-37-31,-39 157-315,-120 249 236,202-507-34,3-11 6,1 0-1,0 1 1,2-1-1,-1 1 1,2 1 0,0-1-1,0 0 1,1 8 28,3-21-9,0 0 1,0 0 0,0 0-1,1 0 1,-1 0 0,0 0 0,1 0-1,-1 0 1,0-1 0,1 1-1,-1 0 1,1-1 0,-1 0-1,1 1 1,0-1 0,-1 0-1,1 1 1,-1-1 0,1 0 0,-1 0-1,1 0 1,0-1 0,-1 1-1,1 0 1,-1-1 0,1 1-1,-1-1 1,1 1 0,-1-1 0,1 0-1,-1 1 1,0-1 0,1 0-1,-1 0 1,1 0 8,13-9 0,0-1 0,-1 0 0,0-1 0,0 0 0,-1-1 0,-1-1-1,-1 0 1,9-13 0,1 2 2,31-40-236,-2-2-1,-4-2 0,-2-2 0,9-26 235,-46 85 80,-1 0 0,-1-1 0,0 0-1,-1 0 1,0 0 0,-1 0-1,0 0 1,-2-1 0,1 0-80,8 26 733,20 215-469,-17-33-223,-9 1 0,-9 22-41,4-192-1,-1 0 0,-2 0 0,0 0 1,-1-1-1,-2 0 0,0 0 0,-1 0 0,-2 1 1,5-15 0,-1 0 0,1 0-1,-2 0 1,1-1-1,-1 0 1,0 0-1,-1-1 1,0 1-1,-1-2 1,0 1-1,0-1 1,0-1-1,-1 0 1,0 0 0,0-1-1,0 0 1,-1 0-1,-4 0 1,-16 2-1,1-1 0,-1-2 0,0-1 0,0-2 0,0 0 0,0-3 0,-3 0 1,25 2 0,-1-1 0,0 1 0,0-2 0,1 1-1,-1-1 1,1-1 0,-1 1 0,1-2-1,0 1 1,0-1 0,-7-5 0,15 8-2,0 0 1,-1-1-1,1 1 0,0-1 1,0 0-1,1 1 0,-1-1 1,0 0-1,0 0 0,1 1 1,-1-1-1,1 0 0,0 0 1,-1 0-1,1 0 0,0 1 1,0-1-1,0 0 0,0 0 1,1 0-1,-1 0 0,0 0 1,1 0-1,-1 1 1,1-1-1,0 0 0,0 0 1,-1 1-1,1-1 0,0 1 1,0-1-1,1 0 0,-1 1 1,0 0-1,0-1 0,1 1 1,-1 0-1,1 0 2,114-110-33,61-62-377,27-49 410,-200 218-14,144-165-1269,-16 9-1555</inkml:trace>
  <inkml:trace contextRef="#ctx0" brushRef="#br0" timeOffset="4370.58">5589 653 30022,'0'0'1141,"0"0"-549,0 0-109,0 0-109,17 2-236,159 4-134,150-80-858,-325 73 825,0 1 1,0-1-1,0 1 0,0-1 1,-1 1-1,1 0 0,0 0 1,0-1-1,0 1 0,0 0 0,0 0 1,0 0-1,0 0 0,0 0 1,0 0-1,0 0 0,0 0 1,0 0-1,0 1 0,-1-1 1,1 0-1,0 0 0,0 1 0,0-1 1,0 1-1,0-1 0,-1 1 1,1-1-1,0 1 0,0 0 1,-1-1-1,1 1 0,0 0 0,-1-1 1,1 1-1,-1 0 0,1 0 1,-1 0-1,1-1 0,-1 1 1,0 0-1,1 0 0,-1 0 1,0 0-1,0 0 0,0 0 0,1 0 1,-1 0-1,0 0 0,0 0 1,0 0-1,-1 0 0,1-1 1,0 1-1,0 0 0,0 0 0,-1 0 1,1 0 28,-2 10-182,0 0 0,0-1 0,-1 1 0,0-1 0,-1 0 0,-1 0 0,1 0-1,-1-1 1,-1 1 0,0-1 0,0 0 0,-5 5 182,-334 422-1162,126-168 4301,164-186-1972,56-81-1163,-1 1 0,0-1 1,0-1-1,1 1 0,-1 0 1,0 0-1,1 0 0,-1 0 1,1 0-1,-1 0 0,1 0 0,0 0 1,-1-1-1,1 1 0,0 0 1,0 0-1,-1-1 0,1 1 1,0-1-1,0 1 0,0-1 1,0 1-1,0-1 0,0 1 1,0-1-1,0 0 0,0 1 1,0-1-1,0 0 0,0 0 0,0 0 1,0 0-1,0 0 0,0 0 1,0 0-1,0 0 0,0 0 1,0-1-1,0 1 0,0 0 1,0 0-1,0-1 0,0 1 1,0-1-1,-1 1 0,1-1 1,0 0-1,0 1 0,0-1 0,-1 0 1,1 1-1,0-1 0,0 0 1,-1 0-1,1 0-4,112-91 71,-102 81-69,45-45-206,-3-2 0,-2-3 0,-2-1 0,-4-3-1,-2-2 1,-3-2 0,-4-1 0,-2-3 204,-24 45-112,-1-1 0,-2 0 0,0 0 0,-3-1 0,0 0 0,-2 0 0,-1-30 112,-15-35 410,14 92-374,-1 1 0,0 0 0,0-1 0,0 1 0,0 0 0,0 0 0,0 0 0,0-1 0,-1 1 0,1 1 0,-1-1 1,1 0-1,-1 0 0,0 0 0,0 1 0,0-1 0,0 1 0,0 0 0,0-1 0,0 1 0,0 0 0,-1 0 0,1 0 0,0 1 0,-1-1 0,1 1 0,0-1 1,-1 1-1,1 0 0,-1-1 0,1 1 0,-1 1 0,1-1 0,0 0 0,-3 1-36,1 1 25,1-1 0,-1 1-1,0 0 1,1 1 0,-1-1 0,1 0 0,0 1-1,0 0 1,0 0 0,0 0 0,1 0 0,-1 0 0,1 1-1,0-1 1,-1 1 0,2-1 0,-1 1 0,0 0-1,1 0 1,0 0 0,-1 0 0,2 0-25,-5 7 41,-15 47 59,2 0 1,3 2-1,3-1 1,2 2 0,3-1-1,3 1 1,3 60-101,2-91-16,1 0 0,1 0-1,2 0 1,1-1 0,1 0 0,2 0 0,1-1-1,4 6 17,29 69-90,-19-51 58,-3 0 0,-2 1-1,-2 1 1,-2 1-1,-3 1 33,-12-52-1,1-1 1,0-1 1,0 1-1,0 0 0,0 0 1,-1 0-1,1 0 0,-1 0 0,0 0 1,0 0-1,0 0 0,0 0 1,-1 0-1,1 0 0,-1 0 0,1 0 1,-1 0-1,0-1 0,0 1 1,-1 0-1,1 0 0,-1-1 0,1 1 1,-1-1-1,0 1 0,0-1 1,0 0-1,0 0 0,0 0 0,-197 48 21,132-26-10,0 2-1,2 3 0,2 3 1,-22 16-11,82-47 1,0 0 0,0 0 1,0 0-1,1 0 0,-1 1 0,0-1 1,0 1-1,1 0 0,-1 0 0,1 0 1,0 0-1,-1 0 0,1 0 0,0 1 1,0-1-1,0 1 0,1-1 0,-1 1 1,1 0-1,-1 0 0,1 0 1,0 0-1,0 0 0,0 0 0,1 0 1,-1 0-1,1 0 0,-1 0 0,1 0 1,0 0-1,0 0 0,1 1 0,-1-1 1,1 0-1,-1 0 0,1 0 0,0 0-1,74 67 104,-27-33 17,1-2 0,2-3 0,2-1-1,1-3 1,0-2 0,39 11-121,-72-31-301,0-1 0,1-1 0,0-1 0,0 0 0,0-2 0,22-2 301,-7 1-4130</inkml:trace>
  <inkml:trace contextRef="#ctx0" brushRef="#br0" timeOffset="4778.46">6656 360 28398,'0'0'2033,"0"0"-1481,0 0-368,0 0-40,0 0-8,0 0 56,0 0-64,169 160-88,-94-103-40,-3-4-112,-18 32-240,-20-12-1033,-34-2-2783</inkml:trace>
  <inkml:trace contextRef="#ctx0" brushRef="#br0" timeOffset="6226.98">6226 1635 23397,'0'0'5306,"0"0"-3907,0 0-1232,31-7 39,122-35 206,-85 12-243,-3-4 0,-1-2 1,53-40-170,-94 60 12,87-58-84,-3-5 0,-4-5 0,-4-4 0,64-75 72,-147 148-75,-1 0 0,-1-1 0,-1 0 0,0-2 0,-1 1 0,-1-1 0,0-1 0,-2 0 0,0-1 0,-1 0 0,-1 0 0,-1 0 0,-1-1 0,0-5 75,-5 22 176,0 13 96,-16 148 144,0 7-140,-83 1051 682,80-1102-958,2-124-169,-39-193-1004,-52-162-2756,73 297 3094,34 68 833,0 0 1,0 0-1,0-1 1,0 1-1,0 0 1,-1 0-1,1 0 1,0 1 0,-1-1-1,1 0 1,0 0-1,-1 1 1,1-1-1,-1 1 1,1-1-1,-1 1 1,1 0-1,-1 0 1,0-1-1,1 1 1,-1 0 0,1 0-1,-1 1 1,1-1-1,-1 0 1,0 0-1,1 1 1,-1-1-1,1 1 1,0-1-1,-1 1 1,1 0-1,-1 0 1,1-1 0,0 1-1,-1 0 1,1 0-1,0 0 1,0 0-1,0 1 1,0-1-1,0 0 1,0 0-1,0 1 1,0 0 1,-105 170 1071,86-137-896,-53 118 138,81-154-550,145-232-106,-97 140-415,127-190-1872,-139 223 4111,3 3 1,2 1-1,33-27-1481,-42 46 145,-1-2 0,-2-2 1,-2 0-1,-2-3 0,-2-1 0,-2-1 0,1-6-145,-7 6-284,-2-2-1,-2 1 1,-2-2-1,-2-1 1,-2 0-1,-3 0 1,-2-1-1,-2-1 1,-1-35 284,-3 44 264,0 29-29,-1-1 0,0 0 0,-1 1-1,0-1 1,-1 1 0,-1-1 0,-1 1-1,0-1 1,0 1 0,-2 0 0,1 1 0,-8-14-235,12 27 16,0-1 1,0 1-1,0 0 1,0-1-1,0 1 1,0-1-1,0 1 1,0-1-1,0 1 1,0-1-1,-1 1 1,1-1-1,0 1 1,0 0-1,0-1 1,-1 1-1,1 0 1,0-1-1,-1 1 1,1-1-1,0 1 1,-1 0-1,1 0 1,0-1-1,-1 1 1,1 0-1,-1 0 1,1-1-1,0 1 1,-1 0-1,1 0 1,-1 0-1,1 0 1,-1 0-1,1-1 1,-1 1-1,1 0 1,-1 0-1,1 0 1,0 0-1,-1 1 1,1-1-1,-1 0 1,1 0-1,-1 0 1,1 0-1,-1 0 1,1 0-1,0 1 1,-1-1-1,1 0 1,-1 0-1,1 1 1,0-1-1,-1 0 1,1 1-1,0-1 1,-1 0-1,1 1 1,0-1-1,-1 0 1,1 1-1,0-1 1,0 1-1,0-1-16,-5 33 260,5-31-285,-7 346 919,7-345-894,0 0 0,0 1 0,0-1 0,0 0 0,0 0 0,0 1 0,1-1 0,0 0 0,-1 0 0,1 1 0,1-1-1,-1 0 1,0 0 0,1 0 0,-1 0 0,1-1 0,0 1 0,0 0 0,0-1 0,1 1 0,-1-1 0,0 0 0,1 1 0,-1-1-1,1 0 1,0-1 0,0 1 0,0 0 0,0-1 0,0 0 0,0 0 0,0 0 0,2 1 0,21 1-12,0-1-1,-1-1 1,1-1 0,0-1 0,-1-1-1,1-1 1,-1-2 0,0 0 0,0-2-1,0-1 1,15-7 12,18-5-11,-30 9 16,0 2 0,1 0-1,0 2 1,0 1 0,0 1-1,11 1-4,-39 4 2,-1 0 0,1 0-1,0 0 1,0 0 0,-1 0-1,1 1 1,0-1 0,0 0-1,-1 0 1,1 0 0,0 1-1,-1-1 1,1 0 0,0 1-1,-1-1 1,1 1 0,-1-1-1,1 1 1,-1-1 0,1 1 0,-1-1-1,1 1 1,-1-1 0,1 1-1,-1 0 1,1-1 0,-1 1-1,0 0 1,0-1 0,1 1-1,-1 0 1,0 0 0,0-1-1,0 1 1,0 0 0,0 0-1,0-1 1,0 1 0,0 0-1,0 0 1,0-1 0,0 1-1,0 0 1,0-1 0,-1 1-1,1 0 1,0 0-2,-1 8 17,0 4-9,-2 1 0,1-1-1,-2 0 1,0 0 0,0 0-1,-1-1 1,-1 1 0,0-1-1,0-1 1,-1 1 0,-1-1-1,-8 10-7,4-4 2,-79 101-63,-4-4 1,-6-5-1,-4-4 1,-5-5 0,-4-4-1,-34 16 61,99-75-57,34-28-22,16-19-957,83-87-2466,4 4 1,96-79 3501,-83 84-126,140-103 5336,-234 185-5132,5-3 11,-1 0 0,1 1 0,0 0 0,1 1 1,0 0-1,0 1 0,1 0 0,-1 1 0,1 0 1,0 2-1,1-1 0,1 2-89,-15 1 13,-1 1 0,1 0 0,0 0 0,0 0 0,0 0 0,0 0 0,0 0 0,0 0 0,0 0 0,0 1 0,0-1 0,0 0 0,-1 1 0,1-1 0,0 0 0,0 1 0,0-1 0,0 1 0,-1-1 0,1 1 0,0-1 0,-1 1 0,1 0 0,0-1 0,-1 1 0,1 0 0,-1 0 0,1-1 0,-1 1 0,1 0 0,-1 0 0,1 0 0,-1 0 0,0-1 0,0 1 0,1 0 0,-1 0 0,0 0 0,0 0 0,0 0 0,0 0 0,0 0 0,0 0 0,0 0 0,0 0 0,-1-1 0,1 1 0,0 0 0,-1 0 0,1 0-13,0 2 19,-3 31 16,-2 1-1,-1-1 0,-1 0 1,-2 0-1,-2-1 0,-1 0 1,-1-1-1,-2 0 0,-1-1 1,-2-1-1,-1-1 0,-3 3-34,-2 8 37,-11 16 24,18-31 26,1 0 1,2 1 0,0 1-1,1 1 1,2 0 0,1 0-1,1 2-87,8-27 1,-1 0 0,1 0 0,0 1 0,1-1 0,-1 0 0,0 1-1,1-1 1,0 0 0,0 1 0,0-1 0,0 1 0,1-1 0,-1 0 0,1 1-1,0-1 1,0 0 0,0 0 0,0 1 0,0-1 0,1 0 0,0 0 0,-1 0-1,1-1 1,0 1 0,0 0 0,1-1 0,-1 1 0,1-1 0,-1 0 0,1 0-1,0 0 1,1 1-1,20 6-43,1-1-1,0-1 0,0-2 0,0 0 1,0-2-1,1-1 0,16-1 44,63 9-88,-101-10 88,3 0 5,0 0 0,0 1 0,1-1 0,-1 1 0,0 1 0,0-1 0,-1 1 0,1 1 1,0-1-1,-1 1 0,1 0 0,-1 0 0,0 1 0,0 0 0,0 0 0,0 0 0,-1 1 0,0 0 1,0 0-1,0 0 0,0 1 0,-1 0 0,3 4-5,-6-3 12,1-1 0,-1 1 0,0 0 0,-1 0 0,0-1 0,0 1 0,0 0 0,-1 0 0,0-1 0,0 1 0,-1 0 0,0-1 1,0 1-1,0-1 0,-1 0 0,0 0 0,0 0 0,-1 0 0,1 0 0,-1-1 0,0 0 0,-1 0 0,0 0 0,1 0 0,-1 0 0,-1-1 0,-1 1-12,-17 13 4,-1-1 1,0-2-1,-1 0 0,-1-2 1,-19 7-5,-14 3-80,-1-3 1,0-2 0,-2-3-1,0-3 1,0-2 0,-1-3-1,0-3 1,-42-3 79,102-1-65,1 1 1,-1-1-1,0 0 0,0 1 1,1-2-1,-1 1 0,0 0 0,1-1 1,-1 1-1,0-1 0,1 0 1,-1-1-1,1 1 0,-1 0 1,1-1-1,0 0 0,-1 0 1,1 0-1,0 0 0,0 0 1,1-1-1,-1 0 0,0 1 1,1-1-1,0 0 0,-1 0 1,1 0-1,0 0 0,1-1 1,-1 1-1,0 0 0,1-1 0,0 1 1,0-1-1,0 0 0,0 1 1,1-1-1,-1 0 0,1 1 1,0-1 64,0-2-85,-1 0 0,2 1 1,-1-1-1,1 0 0,-1 0 0,2 1 1,-1-1-1,0 1 0,1-1 0,0 1 1,1 0-1,-1 0 0,1-1 1,0 2-1,0-1 0,1 0 0,-1 1 1,1-1-1,0 1 0,0 0 0,0 0 1,1 1-1,-1-1 0,1 1 1,0 0-1,0 0 0,1 0 85,9-3 282,-1 0-1,0 1 1,1 0-1,0 2 1,0-1 0,0 2-1,1 0 1,-1 1-1,12 0-281,-11 3 158,0 1 0,0 0-1,0 0 1,-1 2 0,0 0-1,0 1 1,0 0 0,0 1 0,-1 1-1,-1 1 1,1-1 0,-1 2-1,-1 0 1,11 10-158,-13-12 33,5 4-137,0-1 0,0-1 0,1-1 0,1 0 0,-1-1 0,2 0 1,-1-2-1,1 0 0,0-1 0,0-1 0,6 1 104,42-2-2267</inkml:trace>
  <inkml:trace contextRef="#ctx0" brushRef="#br0" timeOffset="6512.99">9192 1110 30479,'0'0'1056,"0"0"-960,0 0-80,0 0 0,0 0-16,0 0-192,0 0-1233,179 82-5416</inkml:trace>
  <inkml:trace contextRef="#ctx0" brushRef="#br0" timeOffset="6513.99">9039 1649 29574,'0'0'1249,"0"0"-1081,0 0-128,0 0-40,0 0-80,0 0-1161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2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30711,'0'0'1128,"0"0"-1056,0 0-40,0 0-8,0 0 48,182 68-24,-147-48-48,-13 2-56,-22 29-184,-7-6-304,-30-2-1241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21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4641,'0'0'8051,"36"5"-7762,114 19-150,-143-23-121,0 0-1,0 1 0,-1 0 1,1 0-1,-1 1 0,1 0 1,-1 0-1,0 0 1,0 1-1,0 0 0,0 0 1,6 6-1,-9-7 24,-1 0 0,0 0 0,0 0 0,0 0 0,0 1 0,0-1 0,-1 1 0,1-1 0,-1 1 0,0-1 0,0 1 0,0 0 0,-1-1 0,0 1 0,1 0 0,-1 5 0,-3 6 60,0-1-1,0 0 1,-2 0 0,1 0-1,-2-1 1,0 1-1,0-1 1,-10 12 0,3-1-68,5-13-33,1 1 0,1-1-1,0 1 1,1 0 0,0 1 0,0-1 0,2 1 0,-1 0 0,-1 21 0,5-33-11,0 0 1,0 1-1,0-1 1,1 0 0,-1 0-1,0 0 1,1-1 0,-1 1-1,1 0 1,-1 0-1,1 0 1,0 0 0,-1 0-1,1 0 1,0-1 0,-1 1-1,1 0 1,0-1-1,0 1 1,0 0 0,0-1-1,0 1 1,0-1 0,-1 1-1,1-1 1,0 0-1,0 1 1,0-1 0,1 0-1,-1 0 1,0 0 0,0 0-1,0 0 1,0 0-1,0 0 1,0 0 0,1 0-1,5-1-24,1 1-1,-1-1 1,0 0-1,11-4 0,-6 1-6,1-1-1,-1-1 1,0 0-1,0 0 1,-1-1-1,0-1 1,11-9-1,7-8-69,31-36 0,-26 24 212,-1-1 0,-2-2-1,-2-1 1,-2-2-1,-1 0 1,25-62 0,-55 157 1928,-11 7-1496,7-32-361,1 1 1,2 0 0,1 0-1,-1 34 1,4-50-133,2 0-1,0 0 1,4 24 0,-3-32-38,-1 1 0,1-1 0,0 1 1,0-1-1,0 0 0,0 1 0,1-1 0,0 0 1,0-1-1,0 1 0,0-1 0,0 1 1,5 2-1,1 1-77,1-1 0,-1-1 0,1 1 0,0-2-1,1 1 1,-1-1 0,1-1 0,0 0 0,0 0 0,16 1 0,-2-2-761,-1-1-1,1-1 1,39-4 0,-39 0-1488,47-13 1,18-12-3636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22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3673,'0'0'12736,"1"19"-11547,-1-14-1083,1 28 464,1-1 0,13 57-1,-7-54-274,2 12-58,3-2 0,27 69 0,-38-110-228,0 0-1,0-1 1,0 1-1,0 0 1,1-1-1,0 0 1,-1 0-1,1 1 1,1-2-1,-1 1 1,0 0-1,1-1 1,4 4-1,-5-5 3,-1 0 1,0-1-1,1 1 0,-1 0 0,1-1 1,-1 1-1,0-1 0,1 0 1,-1 0-1,1 0 0,-1 0 0,1 0 1,-1-1-1,1 1 0,-1-1 0,0 0 1,1 1-1,-1-1 0,0 0 0,1 0 1,-1-1-1,0 1 0,0 0 1,0-1-1,2-1 0,7-9 52,0 0-1,-1-1 1,0 0-1,-1 0 1,13-28 0,-17 32-55,18-33 112,-2 0 1,16-51-1,-28 65-767,7-37 0,-12 43-1322,-2-1 0,1-28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28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9554,'0'0'9669,"8"8"-7902,8 4-1459,0-1 1,1-1 0,0 0-1,0-1 1,1-1-1,0-1 1,1 0-1,0-1 1,24 4-1,20 2 239,104 6 0,159-13-140,-215-5-1855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28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4257,'0'0'17492,"257"-12"-15388,-125 12-928,14 0-704,0 0-472,11 27-64,-35-3-3232,-55 6-6098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39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10018,'0'0'9690,"34"0"-7892,306 0 1313,248 0-1052,1648 12 567,-1243-6-3441,-795-6-1232,-197 0 1935,-1 1-1,1-1 0,0 0 0,-1 0 1,1 0-1,-1 0 0,1 0 1,-1 0-1,1 0 0,-1 0 0,1 0 1,0-1-1,-1 1 0,1 0 1,-1 0-1,1 0 0,-1-1 1,1 1-1,-1 0 0,1-1 0,-1 1 1,1 0-1,-1-1 0,0 1 1,1 0-1,-1-1 0,1 1 0,-1-1 1,0 1-1,0-1 0,1 1 1,-1-1-1,0 1 0,0-1 0,1 1 1,-1-1-1,0 1 0,0-1 1,0 0-1,0 1 0,0-1 0,0 1 1,0-1-1,0 1 0,0-1 1,0 1-1,0-1 0,0 0 0,0 1 1,-1-1-1,1 1 0,0-1 1,0 1-1,-1-1 0,1 1 0,0-1 1,-1 0-1,0 0-226,-10-28-7270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39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9210,'0'0'15387,"136"169"-15051,-115-136-336,-3-3 0,-15-9-1288,-3-9-1961,-21-3-3848,-15-9-2097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0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3593,'0'0'11538,"-14"231"-8209,14-137-552,0 5-1017,0 0-1024,0-2-704,0-4-32,0-15-1744,0-30-2945,-3-17-2697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0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70 7009,'0'0'1966,"31"-4"373,337-37 4750,34 17-4646,-410 33-2695,-70 40-2172,-1-3 0,-123 51 0,199-96 2450,0 1 1,1-1 0,-1 1 0,1-1 0,-1 1 0,1 0 0,0 0 0,0 0 0,0 0 0,0 1 0,0-1 0,0 0 0,1 1 0,-1-1 0,1 1 0,-1 0 0,1-1 0,0 1 0,0 0 0,1 0 0,-1 0 0,0 3 0,-1 9 343,1 0 0,0 0 0,3 20 0,-1 4 293,-3-9-223,-1 1 0,-1 0 0,-2-1 1,-1 0-1,-17 44 0,3-23-262,-3 0 0,-33 54 0,50-93-110,6-10-11,4-12 72,5-1-133,1 1 0,0 0-1,1 0 1,0 1 0,0 0 0,1 1 0,19-11 0,-4 3-26,1 2-1,41-15 0,-42 20-252,1 1 0,0 2 0,0 1 0,41-3 0,4 6-10352,-92 1 9018,0 0-1,0-2 1,-25-6 0,-62-21 2514,71 18 791,0 2 1,-1 1 0,-53-5 0,89 14-1680,-12-1 660,-1 0-1,0 1 0,-19 3 0,28-2-519,0 0 0,1 0 1,-1 1-1,0 0 0,0 0 0,1 0 0,0 0 0,-1 1 0,1-1 0,0 1 1,0 1-1,-6 5 0,-18 24 535,2 1 1,2 1-1,1 1 1,-22 49-1,12-26-307,28-50-356,-26 49-171,-3-2 1,-65 83-1,97-137 9,1 0-1,0 0 1,-1 0-1,0 0 1,1 0-1,-1 0 1,0-1-1,0 1 1,0-1-1,0 1 1,0-1-1,-1 0 1,1 0-1,0 0 1,-1 0-1,1 0 1,0-1-1,-1 1 1,-2 0-1,5-1 142,0 0-44,-1 0 0,1 0 0,0 0-1,0 0 1,-1 0 0,1 0 0,0 0 0,-1 0-1,1 0 1,0 0 0,0 0 0,-1-1-1,1 1 1,0 0 0,-1 0 0,1 0 0,0 0-1,0 0 1,-1-1 0,1 1 0,0 0 0,0 0-1,0 0 1,-1-1 0,1 1 0,0 0-1,0 0 1,0 0 0,-1-1 0,1 1 0,0 0-1,0-1 1,0 1 0,0 0 0,0 0 0,0-1-1,0 1 1,0-1 0,-3-16-866,1 0 0,0 1 0,2-1 0,1-25 0,1-1 87,-3 33 745,2 0-1,0 1 1,0-1 0,1 0 0,0 1 0,0 0-1,1-1 1,0 1 0,8-15 0,-8 19 132,0 0 1,1 0-1,-1 1 1,1-1-1,0 1 1,0 0-1,0 0 1,1 1-1,-1-1 1,1 1-1,0 0 1,0 0-1,0 1 1,0-1-1,1 1 1,-1 0-1,0 0 1,8 0-1,5-1 430,0 1 0,0 0 0,0 2 0,0 0 0,1 2 1,-1-1-1,0 2 0,0 1 0,-1 0 0,1 1 0,-1 1 0,19 9 0,21 13 1687,-2 2 0,61 44 0,-66-41-790,7 5 306,2-4 0,118 52 0,-151-76-1683,1-1 0,0-1 0,0-2 1,1-1-1,0 0 0,0-3 0,0 0 0,0-1 0,50-7 1,-65 4-300,-1-1 0,1 0 0,-1-1 0,0-1 0,0 0 0,-1 0 0,1-1 0,-1-1 0,-1 0 0,19-14 0,-7 0-1716,-1 0 0,0-1 1,22-33-1,8-21-5085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1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2353,'0'0'13234,"146"172"-9281,-75-97-160,4 9-1328,4 1-713,-4-4-1032,-11 0-312,-11-12-408,-17-5-80,-18-19-1184,-18-21-1153,0-33-783,-22-30-3330,-3-25-1952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1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674 314 6337,'0'0'9938,"-174"201"-6905,95-110-1248,-6 5-1105,-1 0-680,0-8-1113,12-40-3031,16-27-3210,26-21 312</inkml:trace>
  <inkml:trace contextRef="#ctx0" brushRef="#br0" timeOffset="1">147 1 8842,'0'0'5497,"189"75"-5001,-54-39-496,-14-9-1384,-10-12-4057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30390,'0'0'1601,"0"0"-1145,0 0-304,0 0-152,0 0-16,0 0-616,0 0-2513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1.8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129 127 8250,'0'0'11098,"225"114"-10266,-151-102-776,-2-6-56,-4-6-1728,-4-6-2161,-18-27-2096,-14-3-873</inkml:trace>
  <inkml:trace contextRef="#ctx0" brushRef="#br0" timeOffset="1">617 1 8106,'0'0'9474,"-189"234"-6034,115-140-1159,-5 2-1361,1-3-920,3-5-640,14-7-1969,22-33-3328,17-24 208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2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1 6945,'0'25'2245,"0"-17"-2039,1 25 651,-2 1-1,-2-1 1,-1 0 0,-12 50 0,-41 68 1433,8-23-2037,44-110-2139,11-34-157,7-17 1708,-4 15 549,1 0 1,0 1 0,1 0 0,1 0 0,1 1 0,0 1 0,1 0 0,1 1-1,0 0 1,1 1 0,0 1 0,1 0 0,0 2 0,1 0 0,0 1-1,20-7 1,43-9 887,-59 20-1103,0-1 0,-1-1 0,1-1 0,-1-1-1,-1-1 1,22-14 0,-26 12-1082,0-1 0,-1-1 0,0-1-1,-1 0 1,14-19 0,5-17-3930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2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5273,'0'0'4689,"-40"202"-2144,37-103 935,3 1-47,0-10-816,18-15-889,10-21-768,4-17-536,4-25-288,7-12-136,7-25-224,57-77-1640,-11 6-5546,0-4-3328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2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1000,'0'0'16300,"239"87"-13812,-160-60-591,-1-3-985,-14-9-824,-10-2-88,-18-7-1713,-26-6-2559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3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1 1376,'0'0'4061,"-22"26"-1724,3-4-1857,1-2-51,1 0 0,1 1 0,1 1 1,0 1-1,2-1 0,1 2 1,-11 28-1,8-4 776,3 1-1,1 0 1,3 1 0,-3 53 0,5 204 2412,7-209-3467,0-60-230,-1-38 59,0-1-1,0 1 0,0 0 1,1-1-1,-1 1 0,0 0 0,0-1 1,1 1-1,-1 0 0,0-1 1,1 1-1,-1 0 0,0 0 1,1-1-1,-1 1 0,1 0 1,-1 0-1,0 0 0,1 0 1,-1-1-1,1 1 0,-1 0 1,1 0-1,-1 0 0,0 0 1,1 0-1,-1 0 0,1 0 0,-1 0 1,1 0-1,-1 0 0,0 0 1,1 1-1,-1-1 0,1 0 1,-1 0-1,1 0 0,-1 1 1,0-1-1,1 0 0,-1 0 1,0 1-1,1-1 0,-1 0 1,0 0-1,1 1 0,-1-1 1,0 1-1,0-1 0,1 0 1,-1 1-1,0-1 0,0 0 0,0 1 1,0-1-1,0 1 0,1-1 1,-1 1-1,0-1 0,0 0 1,0 1-1,0-1 0,0 1 1,0-1-1,0 1 0,9-15-381,-1-1-1,0 0 0,-1-1 1,7-19-1,-5 10-122,-6 18 365,20-51-735,2 0 1,2 2 0,38-56 0,-56 97 941,2 1 0,0 0 1,0 0-1,1 1 0,1 1 1,0 0-1,1 1 0,0 0 1,1 1-1,0 1 0,0 0 1,1 1-1,0 1 0,1 1 1,31-9-1,-3 8 588,1 3 0,-1 1-1,66 6 1,-95-3-486,5 1-13,0 1-1,-1 0 1,1 1-1,-1 2 1,0 0 0,0 1-1,19 9 1,-32-12-105,0 0 0,0 1 0,0 0 1,0 0-1,-1 1 0,0 0 0,0 0 1,0 0-1,-1 1 0,1-1 0,-1 1 1,-1 1-1,1-1 0,-1 1 0,0 0 1,-1 0-1,1 0 0,-2 0 0,1 0 1,-1 1-1,3 14 0,-3-4 41,0-1 1,-1 1-1,-1-1 1,-1 1-1,-1-1 0,0 1 1,-1-1-1,-1 0 1,-1 0-1,0 0 0,-1-1 1,-16 31-1,5-15-340,-2 1-1,-1-2 1,-2-1 0,-1-1-1,-1 0 1,-42 37-1,62-62 54,-1 0-1,0 0 0,0-1 0,-1 0 1,1 0-1,-1 0 0,1-1 0,-1 1 0,0-1 1,0-1-1,0 1 0,0-1 0,0 0 0,0 0 1,-11-1-1,11-1-125,1 0 0,-1 0 0,1 0 0,0-1 0,0 0 0,-1 0 0,1-1 0,0 1 0,1-1 0,-1 0 0,0 0 0,1-1 0,0 1 0,0-1 0,0 0 0,0 0 0,-5-7 0,-35-60-4659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3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0 776,'0'0'8970,"-3"36"-6361,2-17-2185,-2 26 681,-1-1 1,-3 1-1,-22 80 1,4-44-236,-44 142-137,29-77-4834,36-121 2495,1-5-2691,1-34 2126,2 1 2045,0 5 150,0 1 1,0-1-1,0 0 1,1 1 0,1-1-1,3-14 1,-4 20 41,0-1 1,1 1-1,-1 0 0,1 0 1,0 0-1,-1 0 1,1 0-1,0 0 1,0 0-1,0 0 0,0 1 1,0-1-1,1 1 1,-1-1-1,0 1 1,1 0-1,-1 0 0,1 0 1,-1 0-1,1 1 1,0-1-1,-1 1 1,1 0-1,0-1 0,2 1 1,25-1 587,0 1 1,0 2-1,0 0 0,-1 2 1,1 2-1,35 10 1,-65-15-651,9 2-18,0-1 1,0 0-1,1 0 1,-1-1-1,13 1 1,-19-3-151,0 1 1,0 0 0,0-1 0,-1 0 0,1 0 0,0 1 0,-1-2 0,1 1 0,-1 0-1,1 0 1,-1-1 0,0 1 0,0-1 0,1 0 0,-1 0 0,0 0 0,0 0 0,-1 0-1,1 0 1,0 0 0,-1-1 0,2-2 0,18-35-3622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3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203 286 5841,'0'0'5108,"-15"35"-3097,-53 118-300,18-51-698,38-80-1364,1 0-1,0 1 1,2 0-1,1 1 0,-10 45 1,18-67 263,0-1 1,-1 1-1,1-1 1,0 0-1,0 1 1,0-1-1,0 1 1,1-1-1,-1 1 1,0-1-1,0 0 1,1 1-1,-1-1 1,1 0-1,0 1 1,-1-1-1,1 0 1,0 0-1,-1 1 0,1-1 1,0 0-1,0 0 1,0 0-1,2 1 1,1 1 148,1-1 0,-1 1 1,1-1-1,0 0 0,8 2 0,14 7 518,9 9 561,-24-13-1005,1 1 0,0-2-1,0 0 1,0 0 0,1-1 0,0-1-1,0 0 1,18 2 0,-11-5-1067,-1 0 1,0-1-1,1-1 0,-1-1 1,0-1-1,35-10 0,28-22-4904</inkml:trace>
  <inkml:trace contextRef="#ctx0" brushRef="#br0" timeOffset="1">1102 0 6585,'0'0'12371,"-225"211"-11803,161-136-568,0 7-1288,14-10-1705,18-12-247,32-30-881,36-27 920,28-3 184</inkml:trace>
  <inkml:trace contextRef="#ctx0" brushRef="#br0" timeOffset="2">917 509 3201,'0'0'6945,"239"-3"-5136,-175 3-665,0 0-656,4-3-488,-15-3-1264,-21-3-3417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3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0 9418,'0'0'6994,"-28"205"-3810,17-118-671,8-5-993,3-4-1056,0-15-464,10-21-1792,22-18-2953,4-24-3121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4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9434,'0'0'5916,"8"27"-3167,-1-6-2100,-3-10-421,1 1-1,-2-1 1,0 1-1,0-1 1,-1 1 0,0 0-1,-1 0 1,-1 0-1,0 0 1,0 0-1,-1 0 1,-1 0-1,-5 20 1,-5-1-79,-2-1 1,-20 34-1,19-37-824,1 1 0,-18 46 1,32-73 543,-1 0 1,1 0 0,-1 0 0,1 0-1,-1 0 1,1 0 0,0 0 0,-1 0-1,1 0 1,0 0 0,0 1 0,0-1-1,0 0 1,0 0 0,0 0 0,0 0-1,0 0 1,0 0 0,1 0-1,-1 0 1,0 0 0,1 0 0,-1 0-1,1 0 1,-1 0 0,1 0 0,0 0-1,-1 0 1,1 0 0,0 0 0,-1-1-1,3 2 1,0-1-84,0 0-1,0 0 1,0-1 0,0 0-1,1 1 1,-1-1 0,0 0-1,0-1 1,4 0 0,0 1 564,23-4-428,57-14 1,-57 10 688,59-6 1,-37 13 283,-38 2-919,-1-1 0,0-1 1,0 0-1,0 0 1,17-5-1,-27 1-4269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4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710 1 4945,'0'0'4884,"-33"25"-3504,-97 76-80,96-72-280,28-21-161,30-20-242,-21 11-787,70-41-92,49-22-319,-106 57 573,1 1 0,-1 1 0,1 0 0,0 1-1,1 1 1,17-1 0,-23 3 176,1 0 0,-1 1 1,0 0-1,0 2 0,19 3 1,-28-5-96,0 1 0,0 0 0,0 0 0,-1 1 0,1-1 0,0 1 0,0-1 0,-1 1 0,1 0 1,-1 0-1,0 0 0,0 0 0,1 0 0,-1 1 0,-1-1 0,1 0 0,0 1 0,0 0 0,-1-1 1,0 1-1,1 0 0,-1 0 0,0 0 0,-1 0 0,1 0 0,0 6 0,0-5-220,0-1-1,-1 1 1,0 0 0,0 0-1,0 0 1,0-1-1,-1 1 1,1 0-1,-1 0 1,0-1 0,0 1-1,0 0 1,-1-1-1,1 1 1,-1-1-1,-3 6 1,-1-4-498,1 1 1,0-1-1,-1 0 1,0-1-1,0 0 0,0 0 1,-14 7-1,-57 26-2552,-101 33-1,-88 14 3768,202-66 405,0-2 0,-1-3 0,-1-2 0,-87 1-1,148-10 1155,12 1-1578,29 9 1150,212 85 10298,-230-88-11225,1-1-1,-1-1 1,36 9-1,-47-15-740,0 0-1,1 0 0,-1 0 0,1-1 0,-1 0 0,1-1 1,-1 1-1,0-1 0,1-1 0,-1 0 0,0 0 0,0 0 1,13-6-1,7-9-720,-1 0 1,38-34-1,-35 27-1023,52-33 0,-71 51 1476,0 1 1,0 0 0,1 0-1,0 1 1,0 0 0,0 1-1,1 1 1,-1 0 0,19-2-1,-25 4 247,0 1-1,0-1 1,-1 1 0,1-1-1,0 1 1,0 1-1,0-1 1,-1 1-1,1 0 1,-1 0 0,1 0-1,-1 0 1,0 1-1,0 0 1,0 0-1,6 6 1,2 4 418,0 1 0,-1 0 0,13 21 0,22 27 1410,-40-55-1805,0-1 1,1-1-1,0 1 0,0-1 1,1 0-1,-1-1 0,1 0 1,0 0-1,0-1 0,1 0 1,-1 0-1,1-1 0,-1 0 0,1 0 1,0-1-1,-1 0 0,1-1 1,14 0-1,-12 0-929,0 0 0,0-1-1,22-4 1,-21 1-1176,-1 0 0,1-1 0,14-9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25589,'0'0'4081,"0"0"-2756,0 0-979,0 0-203,0 0 4,39-13 159,-37 13-301,57-20 65,-1-1 0,-1-4 0,-1-2 0,31-21-70,390-292-378,-406 287 11,-65 49 326,7-3-206,-12 31 151,-65 215 299,0 2 12,-284 1304 472,314-1284-833,33-201-241,8-65 145,3-11 202,-1 1 0,-1-1 0,0-1 0,-2 0 0,1 0 0,-2 0 0,2-9 40,6-20-63,25-89-539,5 2 1,6 1-1,6 3 0,6 3 1,5 2-1,51-68 602,165-136 1032,-179 217-314,-5-3 0,2-14-718,57-128-782,-109 149-1216</inkml:trace>
  <inkml:trace contextRef="#ctx0" brushRef="#br0" timeOffset="596.46">1443 108 12051,'0'0'13586,"-11"34"-10190,1-5-3221,-50 213 907,42-85-984,7 2 1,8 21-99,3-179-32,0-1 1,0 1 0,1 0 0,-1-1-1,0 1 1,1 0 0,-1-1 0,1 1-1,-1 0 1,1-1 0,-1 1 0,1-1-1,-1 1 1,1-1 0,0 1 0,-1-1-1,1 0 1,0 1 0,-1-1 0,1 0 0,0 1-1,-1-1 1,1 0 0,0 0 0,0 0-1,-1 0 1,1 0 0,0 0 0,0 0-1,-1 0 1,1 0 0,0 0 0,0 0-1,-1 0 1,1 0 0,0 0 0,-1-1-1,1 1 1,0 0 0,0-1 0,-1 1 0,1 0-1,-1-1 1,1 1 0,0-1 0,-1 1-1,1-1 1,-1 1 0,1-1 0,-1 0-1,1 1 1,-1-1 0,0 0 0,1 1-1,-1-1 1,0 0 0,1 1 0,-1-1 0,0 0 30,96-141-6545,-22 6-648,-2-3 9053,-19 38 3624,-44 83-4274,-4 6-704,0 0 0,1 0 1,1 1-1,0 0 1,0 0-1,1 1 0,0 0 1,0 0-1,2 1 1,-1 0-1,1 0 0,10-6-505,-19 15 23,-1-1 0,1 0 0,0 1-1,-1-1 1,1 1 0,0-1 0,0 1-1,-1-1 1,1 1 0,0 0 0,0-1-1,0 1 1,0 0 0,-1 0 0,1 0-1,0-1 1,0 1 0,0 0 0,0 0-1,0 0 1,0 0 0,0 1 0,-1-1 0,1 0-1,0 0 1,0 0 0,0 1 0,0-1-1,0 0 1,-1 1 0,1-1 0,0 1-1,0-1 1,-1 1 0,1-1 0,0 1-1,-1 0 1,1-1 0,-1 1 0,1 0-1,0-1 1,-1 1 0,0 0 0,1 0-1,-1 0 1,1-1 0,-1 1 0,0 0 0,0 0-1,1 0 1,-1 0 0,0 0 0,0 0-1,0-1 1,0 1 0,0 0 0,0 0-1,0 0 1,0 0 0,-1 0 0,1 0-23,-3 57 109,-2 1 0,-3-1 0,-2-1 0,-3 0 0,-2 0 0,-3-2 0,-11 21-109,-36 133 153,43-47-167,22-159 11,-1 0-1,1-1 0,0 1 0,0-1 0,0 1 0,0 0 1,0-1-1,0 1 0,1 0 0,-1-1 0,1 1 0,0-1 1,0 1-1,0-1 0,0 0 0,0 1 0,0-1 0,1 0 1,-1 1-1,1-1 0,-1 0 0,1 0 0,0-1 0,0 1 0,0 0 1,0 0-1,0-1 0,0 0 0,1 1 0,-1-1 0,0 0 1,1 0-1,2 1 4,18 4-13,1 0 0,0-2 1,0-1-1,1-1 0,-1 0 0,0-2 1,4-2 12,95 7 5,-119-5-2,-1 0-1,1 0 1,-1 0 0,1 1 0,-1-1 0,0 1-1,1-1 1,-1 1 0,0 1 0,1-1 0,-1 0-1,0 1 1,0-1 0,0 1 0,0 0 0,0 0-1,-1 0 1,1 0 0,-1 1 0,1-1 0,-1 1-1,0-1 1,0 1 0,0 0 0,0 0 0,0 0-1,-1 0 1,1 0 0,-1 0 0,0 1-3,-2 8 41,0 0 1,-1 0-1,0 0 1,-1 0 0,0-1-1,-1 1 1,0-1-1,-1 0 1,0 0-1,-1 0 1,0-1-1,-1 0 1,0 0-1,-1 0 1,0-1 0,0 0-1,-1-1 1,-8 7-42,10-7 13,-48 49 13,-3-2 0,-1-2 0,-3-4 0,-2-2 0,-2-3 0,-67 34-26,110-66-45,-1 0-1,0-1 0,0-2 1,-1 0-1,0-2 0,0 0 1,-1-2-1,0-1 0,0-1 1,0-1-1,0-2 0,-12-1 46,29-1-65,-1 0 0,1-1 0,0 0 0,0 0 0,0-1 0,1-1 0,-1 1 0,1-1 0,0-1-1,1 1 1,-1-2 0,1 1 0,0-1 0,0 0 0,1 0 0,0 0 0,1-1 0,-1 0 0,1-1 0,1 1 0,0-1 0,0 1 0,0-1-1,1-1 1,1 1 0,-1 0 0,2-1 0,-1 1 0,1-1 0,1 1 0,0-1 0,0 0 0,1 1 0,0-1 65,-1 4-13,-1 0 0,2 1 0,-1-1 0,1 1 0,0-1 0,0 1 0,0 0 0,1-1 0,-1 1 0,2 0 0,-1 0 0,0 0 0,1 0 0,0 0 0,0 1 0,0-1 0,1 1 0,0 0 0,-1 0 0,1 0 0,1 1 0,-1-1 0,0 1 1,1 0-1,0 0 0,0 0 0,0 1 0,0 0 0,0 0 0,0 0 0,1 1 0,-1-1 0,0 1 0,1 1 0,-1-1 0,3 1 13,11-3 120,0 1 0,0 1 1,0 1-1,0 0 0,0 2 0,0 0 1,0 1-1,0 1 0,0 0 0,-1 2 1,0 0-1,16 8-120,4 8 245,-2 1 0,0 1-1,-1 2 1,-2 1 0,29 32-245,-33-31-77,1-1-1,1-1 1,2-1 0,0-2-1,1-2 1,2 0 77,28 6-1730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5.0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0 13475,'0'0'6583,"-3"30"-5564,0-4-876,-26 172 188,3-31-2365,20-55-4798,6-112 6742,0 0-1,0 1 0,0-1 0,1 0 0,-1 0 1,0 1-1,0-1 0,0 0 0,1 0 1,-1 0-1,0 1 0,1-1 0,-1 0 0,0 0 1,0 0-1,1 0 0,-1 1 0,0-1 1,1 0-1,-1 0 0,0 0 0,1 0 0,-1 0 1,0 0-1,1 0 0,-1 0 0,0 0 1,1 0-1,-1 0 0,0 0 0,1 0 0,-1 0 1,0-1-1,1 1 0,-1 0 0,1 0 1,13-4-416,3-5 48,0-1-1,20-14 1,31-18 280,-48 34 594,-1 0 1,1 2-1,0 0 0,1 1 0,-1 1 1,1 1-1,0 1 0,33 1 0,-54 1-410,1-1 0,0 1-1,0 0 1,-1 0-1,1 0 1,0 0 0,0 0-1,0 1 1,-1-1 0,1 0-1,0 0 1,0 0-1,-1 1 1,1-1 0,0 0-1,-1 1 1,1-1 0,0 0-1,-1 1 1,1-1-1,-1 1 1,1-1 0,0 1-1,-1 0 1,1 0 0,0 22-2173,-4-8-1778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5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9354,'0'0'11434,"257"66"-8249,-107-45-1112,18-6-817,3 3-632,-32-3-360,-3 9-264,-12 18-720,-34-2-2913,-41-4-6377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6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 4577,'0'0'10754,"3"4"-8733,-1-2-1814,1 1 0,-1-1 1,1 0-1,0 0 0,0 0 1,0-1-1,0 1 1,1-1-1,-1 1 0,0-1 1,1 0-1,-1-1 0,0 1 1,5 0-1,58 2 1077,-43-3-919,89 0 311,1-5-1,122-22 0,-77 6-535,1 7 0,162 7 0,-259 10 283,1 3-1,-1 2 0,109 30 1,175 77 1892,-169-52-949,-84-32-138,171 35 1,-230-61-1186,0 0-1,1-3 0,-1 0 1,0-3-1,1 0 1,-1-3-1,0 0 1,59-17-1,159-74-42,-2 1 0,-202 79 0,1 2 0,0 2 0,67-5 0,-59 12 0,79 5 0,-106 1 0,0 2 0,-1 1 0,0 1 0,41 15 0,158 80 0,-163-69 0,1-2 0,1-4 0,93 24 0,-93-37 0,-1-4 0,134 2 0,133-31 0,-259 12 0,1 4 0,127 9 0,-181-2-14,-1 1 0,0 1 0,0 1 0,0 1 0,0 0 0,-1 2 0,0 0 0,-1 1 0,0 1 0,-1 0 0,22 20 0,-37-41-8415,-2 7 6354,0-19-7545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46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1449 44 776,'0'0'7438,"-38"-7"-5845,-126-19 149,141 22-1176,-1 1-1,0 1 0,1 1 1,-1 1-1,-28 3 1,40-1-324,-1 0 1,0 1 0,0 0-1,1 1 1,0 1-1,0-1 1,0 2-1,0 0 1,1 0 0,-20 16-1,2 2 271,1 2-1,-40 48 1,-27 45 723,-109 179 1,-19 87 320,161-260-832,-55 156 0,93-203-385,3 0 1,3 2-1,4 0 0,4 0 0,0 161 1,9-205-186,2 0 0,2-1 0,11 57 0,-11-78-100,2 0 0,0 0-1,0 0 1,2-1 0,-1 0 0,2 0-1,0-1 1,0 0 0,1 0 0,0-1 0,19 18-1,-11-14-6,1-1-1,1 0 0,0-2 0,0 0 1,30 13-1,-8-8 5,0-2-1,47 11 1,1-6 105,103 9-1,-58-17-17,1-5 0,0-6 0,0-6 0,-1-6 0,263-56 0,-173 8 5,-4-9 1,-2-10-1,-5-10 0,309-174 0,-465 228-157,0-3-1,65-57 1,-92 68-91,-2-1 0,-2-2 0,0-1 0,-2 0 0,25-43 0,-31 41 59,-1 0 0,-2 0 0,-1-2 0,-2 1-1,-1-2 1,-2 0 0,5-36 0,-10 45 49,-2-1 0,-1 0 0,-1 1 1,-1-1-1,-1 0 0,-1 1 1,-2-1-1,0 1 0,-2 0 0,-12-29 1,-1 11 13,-2 1 1,-1 2-1,-3 0 1,-1 1-1,-2 2 1,-2 1 0,-1 2-1,-2 0 1,-1 3-1,-2 1 1,-1 1-1,-55-32 1,37 29-282,-2 2 0,0 3-1,-2 2 1,-1 3 0,-1 3 0,0 2-1,-109-15 1,116 28-1038,-81 4 0,0 13-4203,17 8-4959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5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6385,'0'0'12358,"-3"2"-11041,-4 5-831,9-4-73,23-1 131,-6-2-448,-3 1 12,-9-1-81,-1 0 1,1 0 0,-1 1-1,1 0 1,10 3 0,-16 0 22,0-1 1,-1 1 0,1-1-1,-1 1 1,0-1 0,0 1 0,-1 4-1,0 1 13,-5 126 1502,-40 226 1,17-167-1050,-14 509 88,43-711-833,0-1-1,1 0 1,0 0 0,1 0-1,0 1 1,6-17-1,4-12-703,82-360-9854,-50 162 4202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5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1216,'0'0'9232,"33"9"-7487,7 4-1114,178 45 2579,-129-42-1486,164 9-1,93-22-1077,-205-4-555,-140 2-25,-1-1 0,1 0 1,0 1-1,0-1 1,0 1-1,-1 0 1,1-1-1,0 1 0,-1-1 1,1 1-1,0 0 1,-1 0-1,1-1 0,-1 1 1,0 0-1,1 0 1,-1 0-1,1 0 0,-1-1 1,0 1-1,0 0 1,1 0-1,-1 0 0,0 0 1,0 0-1,0 0 1,0 0-1,0 0 0,0-1 1,0 1-1,-1 0 1,1 2-1,-5 34 1114,-12 30 203,-9 41-112,-37 362 604,24 9-925,9-84-521,29-394-429,1 15-2,-1-1 1,-1 1-1,-1 0 0,0-1 1,-1 1-1,-1-1 0,-9 22 1,13-36-20,0 0 0,0 1 1,0-1-1,0 0 0,0 1 0,0-1 1,0 0-1,0 0 0,-1 0 1,1 0-1,0 0 0,-1 0 1,1 0-1,-1-1 0,1 1 0,-1-1 1,1 1-1,-1-1 0,1 1 1,-1-1-1,0 0 0,1 1 1,-1-1-1,0 0 0,1 0 1,-1 0-1,-2-1 0,0 0-114,1-1 0,0 1 0,0 0 0,-1-1-1,1 0 1,0 0 0,1 0 0,-1 0 0,0 0 0,0-1-1,1 1 1,0-1 0,-1 0 0,1 0 0,-3-4 0,-12-23-2110,-19-45 1,-17-55-6263,7-3-1494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3265,'0'0'6518,"-5"33"-5076,-16 111-450,16-113-834,-2 0 0,-1-1 0,-1 1 1,-2-1-1,-1-1 0,-25 44 0,18-36-219,18-34-281,1-9-366,1-2 559,0-1 1,1 1-1,0 0 0,0-1 0,1 1 0,0 0 0,1 1 1,0-1-1,0 1 0,1-1 0,-1 1 0,2 0 0,-1 1 0,1-1 1,0 1-1,11-8 0,-6 4 155,1 0 0,0 2 0,0-1 1,1 2-1,0 0 0,0 0 0,1 1 0,0 1 1,19-5-1,-1 5 60,0 2 0,0 1 0,33 3 0,-22-1 169,-31 0-150,-3 0 36,0 0 0,0 0-1,0 1 1,13 3 0,-20-4-81,0 1 1,-1-1-1,1 1 1,0 0 0,0 0-1,0 0 1,0 0-1,-1 0 1,1 0 0,0 0-1,-1 1 1,1-1 0,-1 0-1,1 1 1,-1 0-1,0-1 1,0 1 0,0 0-1,0-1 1,0 1-1,0 0 1,0 0 0,0 0-1,0 3 1,0 1 73,0 1 1,-1-1-1,0 0 1,0 0-1,-1 0 1,0 0-1,0 0 0,0 0 1,-1 0-1,1-1 1,-1 1-1,-1 0 1,1-1-1,-1 1 0,0-1 1,0 0-1,-5 5 1,-8 11 318,-2 0 0,-31 28 0,27-27-145,-156 144 801,141-136-1045,-1-1 0,-1-1 0,-44 22 0,75-46-63,0 0 1,-1 0 0,0-1 0,0 0 0,0 0 0,0-1-1,-18 2 1,26-4-21,0 0 0,0 0 0,0 0 0,0 0 0,0 0 0,1 0 0,-1-1 0,0 1 0,0 0 0,0 0 0,0-1 0,1 1 0,-1 0 0,0-1 0,0 1 0,1-1 0,-1 1 0,0-1 0,1 1 0,-1-1 0,0 0 0,1 1 0,-1-1 0,1 0 0,-1 1 0,1-1 0,-1 0 0,1 0 0,0 0 0,-1 1 0,1-1 0,0 0 0,0 0-1,-1 0 1,1 0 0,0 1 0,0-1 0,0 0 0,0-1 0,0-3-173,0 1-1,1-1 1,0 0-1,-1 0 1,1 1-1,3-7 1,-1 3 136,1 1 0,0-1 1,1 1-1,-1 0 1,1 0-1,1 1 1,-1-1-1,1 1 0,1 1 1,-1-1-1,1 1 1,0 0-1,0 0 0,0 1 1,0 0-1,1 0 1,0 1-1,13-4 1,2 0 119,-1 0 1,2 2-1,-1 1 1,0 1 0,40 0-1,-41 2 111,-12 1-52,0-1 1,0 2-1,1-1 1,-1 1-1,17 4 1,-24-4-95,-1 0 1,0 0-1,1 0 0,-1 0 1,0 1-1,0-1 1,0 1-1,1-1 1,-2 1-1,1 0 0,0-1 1,0 1-1,0 0 1,-1 0-1,1 1 0,-1-1 1,0 0-1,0 0 1,0 1-1,0-1 0,0 0 1,0 1-1,0-1 1,-1 1-1,1-1 0,-1 1 1,0 0-1,0 2 1,0 1 5,0 1 1,0-1 0,-1 1 0,0-1 0,-1 0-1,1 1 1,-1-1 0,-1 0 0,1 0 0,-1 0-1,0-1 1,0 1 0,0 0 0,-1-1 0,-7 8 0,-6 5 51,0 0 0,-36 25 0,33-26-37,-42 26 124,44-32 53,1 0 1,-29 26-1,46-37-206,0 0-1,0 0 1,0 0 0,0 0-1,-1 1 1,1-1 0,0 0-1,0 0 1,0 0 0,0 0-1,0 1 1,0-1 0,0 0-1,-1 0 1,1 0 0,0 1-1,0-1 1,0 0 0,0 0-1,0 0 1,0 1 0,0-1-1,0 0 1,0 0 0,0 0-1,0 1 1,0-1 0,0 0-1,0 0 1,0 0 0,0 1-1,0-1 1,1 0 0,-1 0-1,0 0 1,0 0 0,0 1-1,0-1 1,0 0 0,0 0-1,0 0 1,1 0 0,-1 1-1,12 3 2,19 0-19,-29-4 19,26 1-4,-8 0 1,37 5 1,-53-6 0,0 1 0,0 0 0,0 0 0,-1 0 0,1 1 0,0-1 0,-1 1 0,1 0 0,-1 0 0,1 0 0,-1 0 0,0 1 0,0 0 0,0-1 0,4 5 0,-5-3-3,-1-1 1,1 1-1,-1 0 0,1-1 1,-1 1-1,0 0 0,-1 0 0,1 0 1,-1 0-1,0 0 0,1 0 1,-2 0-1,0 6 0,1-4-21,-1 1 0,-1-1-1,1 1 1,-1-1 0,0 0 0,-1 0-1,-5 10 1,0-4-119,-1 0 0,0-1 0,0 0 0,-2 0 1,1-1-1,-15 10 0,-76 48-317,4-4 582,95-62-48,-1 1-1,1-1 0,0 0 0,0 1 0,0-1 0,0 1 0,1 0 0,-2 3 0,2-6-45,1 1 0,0 0 0,-1-1 0,1 1-1,0-1 1,-1 1 0,1 0 0,0-1 0,0 1 0,0 0-1,0 0 1,0-1 0,0 1 0,0 0 0,0-1-1,0 1 1,0 0 0,0-1 0,0 1 0,1 0 0,-1-1-1,0 1 1,0 0 0,1-1 0,-1 1 0,0-1 0,1 1-1,-1-1 1,1 1 0,-1 0 0,1-1 0,-1 1-1,1-1 1,-1 0 0,1 1 0,-1-1 0,1 1 0,0-1-1,-1 0 1,1 0 0,-1 1 0,1-1 0,0 0-1,1 0 1,16 3 147,0 0 0,1-2 0,-1 0 0,0-1 0,1-1-1,-1-1 1,19-4 0,-4-2-259,0-2-1,0-1 1,38-18-1,85-51-1646,-122 62 1074,106-60-3977,-19 4-1915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5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9410,'0'0'8563,"-38"29"-6170,-123 95-820,12-1-531,114-91-1668,-2-2 0,-1-1 0,-1-2 0,-46 23 0,83-49 423,0 0-1,1 0 1,-1 0 0,1 1 0,-1-1 0,1 0-1,-1 1 1,1-1 0,0 1 0,-1-1-1,1 1 1,0 0 0,0-1 0,0 1-1,1 0 1,-1 0 0,0 0 0,1 0-1,-1 0 1,1 0 0,0 0 0,-1 0 0,1 0-1,0 0 1,0 0 0,0 0 0,1 0-1,-1 0 1,0 0 0,1 1 0,3 10 220,-1-1 1,2 1-1,10 20 1,-1-1-67,-3 4 691,-2 1 0,-1 1 0,6 67-1,-9 117 777,-5-174-1849,0-51 263,0 0-1,1 0 1,-1 0-1,1 1 0,0-1 1,0 0-1,0 1 0,0-1 1,3-4-1,2-7-316,23-51-822,3 2-1,2 1 1,3 2-1,60-75 1,-84 118 1279,2 0 0,0 1 0,20-16 0,-29 27 95,-1 1 0,1 0 0,0 0 0,0 1 0,0 0 0,1 0 0,-1 1 1,1-1-1,-1 1 0,1 1 0,0-1 0,0 1 0,11 0 0,-14 1 24,-1 0 0,1 1 0,0 0 0,-1 0 0,1 0 0,-1 0 0,1 0 1,-1 1-1,0-1 0,1 1 0,-1 0 0,0 0 0,0 0 0,0 0 0,-1 1 0,1-1 1,0 1-1,-1 0 0,0 0 0,1 0 0,-1 0 0,0 0 0,-1 0 0,1 0 0,1 5 1,3 7 190,-1 0 0,0 0 0,-1 1 0,3 25 0,-2-11 31,-2 1 0,-1 0-1,-1-1 1,-1 1 0,-9 53-1,7-73-292,0-1 0,0 0 0,-1 0 0,-1 0 0,1-1-1,-2 1 1,1-1 0,-1 0 0,-1 0 0,0 0-1,0-1 1,0 0 0,-1 0 0,-1 0 0,1-1 0,-1 0-1,0-1 1,0 0 0,-1 0 0,-14 7 0,15-10 26,0 0-1,0 0 1,-1-1 0,1 0 0,-1 0 0,1-1 0,-1 0 0,1-1 0,-12 0 0,16 0-27,0-1 1,-1 1-1,1-1 0,0 0 1,-1 0-1,1-1 1,0 1-1,0-1 1,0 0-1,0 0 0,0 0 1,0 0-1,1-1 1,-1 0-1,1 0 1,0 1-1,0-2 0,-5-5 1,2-1-31,0-1 1,1 1-1,0-1 1,1 0-1,0 0 1,1 0-1,1-1 1,-3-17-1,2-11-172,1-45 0,2 63 113,0 14 66,0-1 0,1 1-1,0-1 1,0 1 0,1 0 0,0-1 0,0 1-1,1 0 1,4-9 0,-6 15 20,1 0 0,-1 0 0,1 0 0,-1 0 0,1 0 0,0 0-1,0 0 1,0 0 0,0 1 0,0-1 0,0 1 0,0 0 0,0-1 0,1 1 0,-1 0 0,1 0-1,-1 0 1,0 1 0,1-1 0,-1 1 0,1-1 0,0 1 0,-1 0 0,1 0 0,-1 0 0,1 0 0,-1 1-1,1-1 1,-1 0 0,1 1 0,-1 0 0,1 0 0,-1 0 0,4 1 0,0 2 19,0-1 0,0 0 1,0 1-1,-1 0 0,1 1 1,-1-1-1,0 1 0,-1 0 1,1 0-1,6 11 0,37 62 335,-45-71-351,4 5 0,-2 0 0,1 0-1,-2 0 1,0 1 0,4 16-1,-8-29-15,0 1 0,0-1-1,0 1 1,0-1 0,0 1-1,0-1 1,0 1-1,0-1 1,0 1 0,0-1-1,1 1 1,-1-1 0,0 0-1,0 1 1,0-1 0,1 1-1,-1-1 1,0 0 0,1 1-1,-1-1 1,0 1 0,1-1-1,-1 0 1,1 0-1,-1 1 1,0-1 0,1 0-1,-1 0 1,1 1 0,-1-1-1,2 0 1,-1 0 12,0-1 1,0 0-1,0 1 0,0-1 1,-1 0-1,1 0 0,0 0 1,0 0-1,0 0 0,-1 0 1,1 0-1,0 0 0,-1 0 1,1 0-1,-1 0 0,1-1 1,85-197-1097,-52 127 43,203-391-3771,-229 450 4815,0-2 96,1 1-1,22-27 0,-29 39 20,0-1 1,0 1-1,1 0 0,-1 0 1,0 0-1,1 0 0,0 0 1,-1 0-1,1 1 0,0-1 1,0 1-1,0 0 0,0 0 0,0 0 1,0 0-1,0 0 0,0 1 1,0 0-1,0-1 0,0 1 1,1 0-1,3 1 0,-5 0 1,0-1 0,0 1 0,0 0-1,0 0 1,0 0 0,0 1 0,0-1-1,0 0 1,-1 1 0,1-1 0,0 1 0,-1 0-1,1-1 1,-1 1 0,0 0 0,0 0-1,1 0 1,-1 0 0,-1 0 0,1 0 0,1 3-1,11 51 1614,-12-49-1468,4 35 1118,-2 63 0,-3-63-1027,8 61 0,-7-96-348,1 0-1,-1 0 0,2 0 0,-1 0 1,1 0-1,0 0 0,0-1 1,1 1-1,-1-1 0,2 0 0,-1 0 1,1 0-1,7 7 0,2-1-28,0-1-1,2 0 0,28 15 0,14 9-8,-55-32 22,0-1 0,0 0-1,0 1 1,-1 0 0,1-1 0,-1 1 0,1 0-1,-1 1 1,0-1 0,0 0 0,0 0 0,-1 1 0,1-1-1,-1 1 1,0 0 0,0-1 0,0 1 0,0 0-1,-1 0 1,1 0 0,-1-1 0,0 1 0,0 0-1,-1 4 1,-1 1 6,0 0 1,0 0-1,-1 0 0,0 0 0,-1-1 0,1 0 0,-2 0 0,-9 15 1,-21 25 3,-3-2 1,-1-2 0,-2-1-1,-2-2 1,-76 55 0,106-87-177,0 0 1,-1-1 0,-1 0 0,-26 9 0,37-15-1,0-1 0,0 0 0,1 0 0,-1 0 0,0 0 0,0-1 0,0 1 0,0-1 0,0 0 0,0 0 0,0-1 0,0 1 0,0-1 0,0 0 0,1 0 0,-1 0 0,0 0 0,0-1 0,1 1 0,-1-1 0,1 0 0,0 0 0,-1-1 0,1 1 0,-3-3 0,0-3-133,0-1 0,0 0 0,1 1 0,0-1 1,1-1-1,0 1 0,1-1 0,-1 0 0,2 1 0,0-1 0,-2-16 1,0-16-104,1-58 0,3 86 410,0 12 38,-1 1 0,1-1-1,0 1 1,0 0 0,0-1-1,0 1 1,1-1 0,-1 1-1,0-1 1,1 1 0,-1 0 0,1-1-1,-1 1 1,1 0 0,-1-1-1,1 1 1,0 0 0,0 0-1,0 0 1,0-1 0,0 1 0,0 0-1,1-1 1,1 1 60,0 0 1,0 1-1,0-1 1,0 0-1,0 1 1,0 0-1,1 0 1,-1 0-1,4 1 1,4 0 63,0 0-1,-1 1 1,0 1-1,1-1 1,-1 2 0,0 0-1,11 5 1,41 16-5,-4-8-1115,69 11 0,-41-20-3829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2:5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2729,'0'0'11186,"261"9"-9250,-169-9-703,1 0-849,-4 0-384,-7 0-744,-14-3-2281,-7-30 688,-26 0-3888,-13-3 1552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0 256,'0'0'11306,"-37"0"-8850,-8 0-1045,-64 8 1,103-7-1245,1 1 0,-1-1 0,1 1 0,0 0-1,0 0 1,0 1 0,0-1 0,0 1 0,0 0 0,1 0 0,-1 1 0,1 0 0,0-1 0,0 1 0,0 1 0,0-1-1,1 0 1,0 1 0,0 0 0,0 0 0,1 0 0,-1 0 0,-1 7 0,-6 8 340,-60 113 722,-89 239 1,153-359-1309,1 0-1,1 1 0,1 0 1,0 0-1,0 1 1,2-1-1,-1 0 1,2 22-1,1-35 46,-1 1 1,1-1-1,-1 0 0,1 1 1,0-1-1,-1 1 0,1-1 1,0 0-1,0 1 1,0-1-1,0 0 0,0 0 1,0 0-1,1 0 0,-1 0 1,0 0-1,0 0 0,1 0 1,-1-1-1,1 1 1,-1 0-1,0-1 0,1 1 1,-1-1-1,1 1 0,0-1 1,2 0-1,49 2-215,-40-2 200,2 0 19,0-1 0,1-1 0,-1 0 0,0-1 1,0-1-1,0 0 0,-1-1 0,1-1 1,19-10-1,-26 11-1,0 1 1,0-1 0,-1-1-1,0 0 1,0 0 0,0 0-1,0-1 1,-1 0 0,-1 0-1,1 0 1,-1-1 0,0 0-1,-1 0 1,0 0 0,0-1-1,0 1 1,2-12-1,5-62-365,-7 41 158,-1 179-217,-5-84 551,-2 0 1,-16 76-1,-36 105 253,42-181-330,12-46-129,0 0 0,0-1 0,-1 1 0,0-1 0,0 1 0,-8 11 0,9-17 82,1-1-1,0 0 0,0 1 1,-1-1-1,1 0 1,0 0-1,-1 0 0,1 0 1,-1 0-1,0 0 0,1 0 1,-1-1-1,0 1 1,1-1-1,-1 1 0,0-1 1,0 1-1,0-1 1,1 0-1,-1 0 0,0 0 1,0 0-1,0 0 0,1 0 1,-1-1-1,0 1 1,0-1-1,1 1 0,-1-1 1,0 0-1,1 1 1,-1-1-1,0 0 0,1 0 1,-3-2-1,-24-15-66,-45-39 0,34 25 945,36 29-605,-1 1 0,1-1-1,1 1 1,-1-1 0,0 0-1,1 0 1,-1 0 0,-1-4-1,4 6-174,-1 0-1,1 1 0,0-1 0,0 0 0,0 1 1,-1-1-1,1 0 0,0 1 0,0-1 1,0 0-1,0 0 0,0 1 0,0-1 1,1 0-1,-1 1 0,0-1 0,0 0 0,0 1 1,1-1-1,-1-1 0,1 1-39,0 0 1,0 0-1,1 0 0,-1 0 0,0 0 1,0 0-1,1 0 0,-1 0 0,0 0 1,1 0-1,-1 1 0,0-1 0,3 0 1,147-38-66,-25 9-2547,-124 29 2240,1 1 0,-1-1-1,0 0 1,1 0 0,-1 0-1,0 0 1,1 0 0,-1 0-1,0-1 1,0 1 0,0-1-1,0 1 1,0-1 0,-1 0 0,1 0-1,2-3 1,-4 5 165,0-1 1,0 1-1,0-1 1,0 1 0,0-1-1,0 0 1,0 1-1,0-1 1,0 1-1,0-1 1,0 1-1,0-1 1,0 1-1,0-1 1,0 0-1,-1 1 1,1-1-1,0 1 1,0-1 0,-1 1-1,1-1 1,0 1-1,-1 0 1,0-2-1,-22-11-3181,-20-1-915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3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28446,'0'0'875,"0"0"-358,0 0 63,0 0-79,0 0-113,27 9-107,83 29-58,-105-37-204,-1 0 0,0 1 0,0 0 0,0-1 1,-1 1-1,1 1 0,0-1 0,-1 1 0,1-1 0,-1 1 1,0 0-1,0 0 0,0 1 0,0-1 0,-1 0 0,1 1 0,-1 0 1,0 0-1,2 3-19,2 5 48,7 22 9,-1 1 1,-2 0-1,-2 1 1,-1 0-1,-2 0 1,-1 0-1,-2 1 1,-1 0-1,-4 25-57,3-13 16,1 377-5,16-283-11,-17-141 0,1 1 0,0 0 0,-1-1 0,1 1 0,0 0 0,0-1 0,1 1 0,-1-1 0,0 0 0,1 1 0,0-1 0,-1 0 0,1 0 0,0 0 0,0 0 0,0 0 0,1 0 0,-1-1 0,0 1 0,1-1 0,-1 1 0,1-1 0,-1 0 0,1 0 0,-1 0 0,1-1 0,0 1 0,-1 0 0,1-1 0,0 0 0,0 0 0,0 0 0,-1 0 0,1 0 0,0 0 0,1-1 0,8-3 0,0 0 0,0-1 0,0 0 0,0-1 0,-1-1 0,0 1 0,0-2 0,-1 0 0,0 0 0,0-1 0,-1 0 0,0 0 0,-1-1 0,0 0 0,0-1 0,1-4 0,8-6 0,192-257 0,-13-10 0,-5-21 0,-168 272 0,-6 11 0,0 0 0,-2-2 0,-1 0 0,-2-1 0,3-7 0,-14 31 0,0 4 0,0 0 0,-1 0 0,1 0 0,0 0 0,-1 0 0,1-1 0,-1 1 0,1 0 0,-1 0 0,0 0 0,1 0 0,-1-1 0,0 1 0,0 0 0,0 0 0,0-1 0,0 1 0,0 0 0,0 0 0,0 0 0,-1-1 0,1 1 0,0 0 0,-1 0 0,1 0 0,-1 0 0,1 0 0,-1 0 0,0-1 0,1 1 0,-1 1 0,0-1 0,0 0 0,0 0 0,0 0 0,0 0 0,0 0 0,0 1 0,0-1 0,0 1 0,-12-2-120,0 1-1,0 1 1,-1 0 0,1 1 0,0 1-1,0 0 1,0 0 0,0 1-1,0 1 1,-8 4 120,-36 14-2846</inkml:trace>
  <inkml:trace contextRef="#ctx0" brushRef="#br0" timeOffset="252.44">1493 1038 28726,'0'0'1857,"0"0"-1321,0 0-24,0 0 32,0 0-272,0 0-272,0 0-344,91-20-2121</inkml:trace>
  <inkml:trace contextRef="#ctx0" brushRef="#br0" timeOffset="753.22">60 1394 22445,'0'0'5061,"0"0"-3115,0 0-1137,0 0-166,0 0-56,0 0-76,-12 3-138,5-2-322,-27 7 54,46-3 34,499 7-42,6 23-97,71 11 0,-560-40 0,-86-11 379,19-9-4175,1-10-10791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1968,'0'0'13962,"35"26"-11817,116 86-636,-101-77-959,-27-20-295,-1 2 0,31 29 1,-48-41-243,0 1 0,0 0 0,0 0 0,-1 1 1,0-1-1,-1 1 0,0 0 0,0 0 0,0 0 1,-1 1-1,0-1 0,2 10 0,-3-7-19,1 0 1,-2 0-1,1 0 0,-1 0 1,-1 0-1,0 0 0,-1 0 1,1 0-1,-2 0 0,1 0 1,-2-1-1,1 1 0,-1-1 1,-1 0-1,1 0 0,-10 12 1,2-5-212,-1-1 0,-1 0 0,-1-1 0,0-1 1,0 0-1,-1-1 0,-25 14 0,19-13-196,0-2 0,-2 0 0,1-1 0,-1-2 0,-37 9 0,7-7 208,-79 6 0,93-9 1259,40-6-1019,0-1 0,-1 0 0,1 0 0,0 0 0,-1 0 0,1 0 0,0 0 0,-1 0 0,1 0 0,0 1 0,-1-1-1,1 0 1,0 0 0,0 0 0,-1 1 0,1-1 0,0 0 0,0 0 0,-1 1 0,1-1 0,0 0 0,0 0 0,0 1 0,0-1 0,-1 0 0,1 1-1,0-1 1,0 0 0,0 1 0,0-1 0,0 0 0,0 1 0,0-1 0,0 1 0,1 0 19,0 0 0,0 0 0,1 0 0,-1 0 0,0 0 0,1-1 0,-1 1 0,0 0 0,1 0 0,-1-1 0,1 1 0,0-1 0,1 1 0,40 8 416,-1-2-1,1-1 0,0-3 0,60-2 0,-64-1-219,113 1 394,216-26 0,139-32-1347,-349 35-1897,6-8-4822,-44-2-2089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3961,'0'0'15520,"37"4"-13532,117 18-829,-144-21-1041,0 1 1,-1 1 0,1 0-1,16 7 1,-23-9-79,0 1 0,0 0 0,0 1 0,-1-1-1,1 0 1,-1 1 0,1-1 0,2 4 0,-4-4-42,0 0 1,1-1 0,-1 1-1,0 0 1,0 0 0,0 0-1,0 0 1,-1 0 0,1 0-1,0 0 1,-1 0 0,1 0-1,-1 0 1,0 0 0,0 0-1,0 0 1,0 1 0,0-1-1,0 0 1,0 0 0,-1 0-1,1 0 1,-1 0 0,0 0-1,1 0 1,-3 4 0,0-1-76,0-1 0,-1 1 1,1-1-1,-1 0 1,0 0-1,0 0 0,0 0 1,-9 5-1,-61 35-2722,31-24-1775,0-2 0,-60 17 0,94-32 4639,1 0 0,-1 1 0,1 0 0,-1 1 0,2 0 0,-1 0 0,0 1 0,1 0 0,0 0 0,0 1 0,1 0 0,0 0 0,0 0 0,1 1 0,0 0 0,0 0 0,0 0 0,1 1 0,1-1 0,-5 17 0,-2 10 1444,2 1 0,1 0 1,-3 71-1,-7 319 6441,15-139-8651,10-313-2079,0 9 2037,54-163-3496,60-166 903,-108 308 3319,1 1 0,3 0-1,0 2 1,29-41 0,-40 65 166,1 1 1,0 1 0,0 0-1,1 0 1,0 0 0,1 1-1,0 1 1,0-1 0,1 2-1,-1 0 1,2 0-1,-1 0 1,0 2 0,1-1-1,0 2 1,0-1 0,23-2-1,-5 3 514,0 2 1,-1 0-1,52 7 0,-75-5-451,0 0 1,1 1-1,-1 0 0,0 0 0,0 0 1,-1 1-1,1 0 0,0 0 1,-1 0-1,0 1 0,0 0 1,0 0-1,8 8 0,-7-4 147,1 1 0,-2-1 0,1 1 0,-1 0 0,0 0 0,-1 1 0,6 17 0,-1 9 664,-2 0 0,-1 1-1,1 63 1,-6-87-856,3 250 1700,-4-214-1802,0-26-43,-1-1-1,-1 0 0,-1 0 0,-1 0 0,0 0 0,-2-1 0,-9 23 1,11-35-151,0 0 1,0 0-1,-1-1 1,0 1-1,-1-1 1,0-1-1,0 1 1,-1-1-1,0 0 1,0 0-1,0-1 1,-1 0-1,0-1 1,0 1-1,0-1 0,-1-1 1,0 0-1,-14 5 1,12-6-576,1 0-1,-1-1 1,0 0 0,-18 0 0,21-2 9,0-1 1,-1 0-1,1 0 0,0 0 1,1-1-1,-1-1 1,0 1-1,0-1 0,1-1 1,0 1-1,-1-1 1,1 0-1,1-1 0,-1 0 1,1 0-1,0 0 1,0-1-1,0 0 1,-8-12-1,-64-93-4167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1 223 232,'0'0'9262,"38"-19"-7708,129-52-185,-159 68-1265,1 0 1,-1 1-1,0 0 0,1 0 0,-1 1 0,1 0 0,-1 0 0,1 1 1,12 1-1,-14 1 47,1 0 0,-1 0-1,0 1 1,0 0 0,0 0 0,13 9 0,-15-9-112,0 0-1,0 1 0,0-1 1,0 1-1,-1 0 1,0 1-1,0-1 1,0 1-1,0 0 1,0 0-1,-1 0 1,0 0-1,0 0 1,-1 1-1,1 0 1,-1-1-1,0 1 0,-1 0 1,0 0-1,1 0 1,-2 0-1,1 0 1,-1 0-1,0 0 1,0 0-1,-1 0 1,1 0-1,-2 0 1,1 0-1,0 0 1,-3 6-1,0-5-18,0 0 1,-1 0-1,0-1 1,0 1-1,0-1 1,-1-1-1,0 1 0,-12 9 1,-62 38 51,68-46-68,-125 73 61,135-79-64,0 1-1,0-1 0,1 0 0,-1 1 0,0 0 0,1-1 0,-1 1 0,1 0 0,-1 0 1,0 2-1,3 6-33,15-6 12,-10-3 22,12 0 20,0-1-1,22-1 1,-34 0-26,-1 0 0,1 0 1,-1 0-1,0-1 0,1 0 0,-1 0 1,0 0-1,0 0 0,0-1 0,-1 0 1,10-6-1,-6 0-227,0 1 0,0-1 0,-1-1 0,0 1 0,0-1 0,-1 0 0,0-1 0,-1 1 0,0-1 0,-1 0 0,0 0 0,4-21 0,-3-3-1150,0 0 0,-2-71 0,-3 88 1211,-1-1 0,-1 0-1,-7-28 1,7 38 251,-1-1-1,0 1 1,0 1 0,-1-1-1,0 0 1,-1 1 0,0 0 0,-10-13-1,14 20 10,1 0-1,-1 0 1,0 1-1,1-1 0,-1 0 1,0 1-1,1-1 1,-1 1-1,0-1 0,0 1 1,0-1-1,0 1 1,0-1-1,0 1 1,1 0-1,-3-1 0,3 1-44,-1 0 0,1 0-1,-1 1 1,1-1 0,-1 0-1,1 0 1,-1 0 0,1 1-1,-1-1 1,1 0 0,0 0-1,-1 1 1,1-1 0,-1 0-1,1 1 1,0-1 0,-1 0-1,1 1 1,0-1 0,0 0-1,-1 1 1,1-1 0,0 1-1,-8 33 927,2 198 3064,3-44-2663,0-149-1323,-1 0-1,-18 69 1,19-98-206,0 0 0,0-1 0,-1 1 0,0-1-1,-1 0 1,-10 16 0,12-22-69,0 0 0,0 1 0,0-1-1,0 0 1,-1-1 0,1 1 0,-1 0 0,0-1-1,0 0 1,0 0 0,0 0 0,0 0 0,0-1-1,0 0 1,0 0 0,-8 1 0,-33 0-3851,-1-2-830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3241,'0'0'7448,"5"28"-5801,1 5-1135,-4-12-167,2 0 0,1 0-1,0-1 1,1 0-1,2 0 1,12 25 0,-11-26-28,0 1 1,-2 0-1,0 1 1,-1-1-1,-1 1 1,-1 1-1,-1-1 1,0 40 0,-4-53-269,0 0 0,0 0 0,-1-1 0,0 1 0,-1 0 0,1-1 1,-2 1-1,1-1 0,-1 0 0,0 0 0,0-1 0,-1 1 1,0-1-1,0 0 0,0 0 0,-1 0 0,0-1 0,-13 9 1,2-2-51,0 0 0,-1-2-1,0 0 1,-1-1 0,0-1 0,-25 8 0,33-13-7,0 0 0,0-1 0,0 0 0,0-1 0,0 0 0,-1-1 0,1 0 0,-13-2 0,24 2 15,0-1 0,0 1 0,-1 0 0,1 0 0,0 0 0,0 0 0,0 0-1,0 0 1,0 0 0,0 0 0,-1-1 0,1 1 0,0 0 0,0 0-1,0 0 1,0 0 0,0 0 0,0-1 0,0 1 0,0 0 0,0 0 0,0 0-1,0 0 1,0-1 0,0 1 0,0 0 0,0 0 0,0 0 0,0 0 0,0-1-1,0 1 1,0 0 0,0 0 0,0 0 0,0 0 0,0-1 0,0 1 0,0 0-1,0 0 1,0 0 0,0 0 0,0 0 0,0-1 0,1 1 0,-1 0 0,0 0-1,0 0 1,0 0 0,0 0 0,0 0 0,0 0 0,1 0 0,-1-1 0,0 1-1,0 0 1,0 0 0,0 0 0,1 0 0,-1 0 0,0 0 0,0 0 0,0 0-1,0 0 1,1 0 0,8-1 114,-1-1 0,1 2 0,0-1 0,0 1 0,0 0 0,0 1 0,12 3 0,64 18 829,60 24 648,239 61 1134,-251-85-2483,198 8 0,135-35-215,-373-1-553,118-22-1,-64-9-2385,0-17-4632,-47 3-1989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8874,'0'0'7616,"9"28"-5454,13 48-743,-2 1 0,16 138 0,-30 102 997,-6-238-1953,-3 141 955,-34 234 1,23-350-1184,-29 184-241,42-281-200,0 0 0,-1 0 1,0 0-1,-5 8 0,7-14 156,0 0-1,0-1 1,-1 1-1,1 0 1,0-1 0,-1 1-1,1-1 1,-1 1-1,1-1 1,-1 1 0,1-1-1,-1 1 1,1-1 0,-1 0-1,1 1 1,-1-1-1,0 0 1,1 1 0,-1-1-1,1 0 1,-1 0 0,0 1-1,0-1 1,0 0-28,0-1 0,0 1 0,0-1 0,0 1 0,0-1 0,0 0 0,0 1 0,0-1 0,0 0 1,0 1-1,0-1 0,0 0 0,1 0 0,-1 0 0,0 0 0,1 0 0,-1 0 0,1 0 0,-2-2 0,-9-22-1340,1-1 0,2 0-1,0-1 1,2 1 0,-4-33-1,3 24-159,-40-299-7847,30 199 7223,-8-67-836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79 476 352,'0'0'10150,"-12"27"-8596,-38 91-336,46-109-1137,1 0 1,1 1 0,-1-1 0,1 1 0,1-1 0,0 1 0,0 0-1,1-1 1,0 1 0,1 0 0,0-1 0,1 1 0,0-1 0,0 1 0,1-1-1,0 0 1,6 14 0,-6-18-73,0 0 1,0 0-1,0-1 0,1 1 0,-1-1 0,1 0 1,0 0-1,0 0 0,1 0 0,-1-1 1,1 1-1,0-1 0,0-1 0,0 1 0,0-1 1,0 1-1,0-1 0,10 2 0,-8-3 12,1 0-1,0 0 1,-1-1-1,1 0 1,0 0-1,-1-1 0,1 0 1,-1 0-1,1-1 1,-1 0-1,0 0 1,1-1-1,11-6 1,31-20-530,-2-3 0,84-73 1,-95 75-252,-1 0-660,-2-1 0,-1-2 0,51-65 1,-71 81 1097,-1-2 1,-1 1 0,0-2 0,-2 1-1,0-1 1,-1-1 0,-1 1 0,-1-1 0,-1-1-1,3-26 1,-4 3 1135,-3-1 0,-4-57 0,-3 92 1008,5 11-1780,1-1-1,0 1 1,0 0-1,0 0 0,0 0 1,-1 0-1,1 0 1,0 0-1,0 0 1,0 0-1,-1 0 1,1 0-1,0 0 0,0 0 1,0 0-1,-1 0 1,1 0-1,0 0 1,0 0-1,0 0 1,-1 0-1,1 0 0,0 0 1,0 0-1,0 0 1,0 0-1,-1 0 1,1 0-1,0 1 0,0-1 1,0 0-1,0 0 1,-1 0-1,1 0 1,0 0-1,0 1 1,0-1-1,0 0 0,0 0 1,0 0-1,0 0 1,-1 1-1,1-1 1,0 0-1,0 0 0,0 0 1,0 1-1,0-1 1,0 0-1,0 0 1,0 0-1,0 1 1,0-1-1,0 0 0,0 0 1,0 0-1,0 0 1,0 1-1,0-1 1,1 0-1,-1 0 0,0 1 1,-3 26 1453,2 1 0,1-1 1,7 55-1,-4-68-1201,0 1 0,1 0 0,1-1 0,0 0 0,1 0 0,0 0 0,1 0 0,1-1 0,10 13-1,-12-18-247,2 1 0,-1-2-1,1 1 1,1-1-1,-1 0 1,1 0 0,0-1-1,1 0 1,-1-1-1,1 0 1,0-1 0,17 5-1,-21-7-119,0 0-1,0-1 0,0 0 1,1 0-1,-1-1 0,1 1 1,-1-2-1,0 1 0,1 0 1,-1-1-1,0-1 0,1 1 1,-1-1-1,0 0 0,0 0 1,0-1-1,0 1 1,-1-1-1,1-1 0,-1 1 1,0-1-1,9-7 0,-4-1-273,1 0-1,-2 0 0,1-1 0,-2-1 1,0 0-1,0 0 0,-1 0 0,-1-1 1,-1 0-1,0 0 0,4-21 1,-2-5 602,-1-1 0,-2 0 0,-3-44 0,-5 108 2865,-2 2-2886,-15 211 2586,1 5-1841,6-145-789,-27 97-1,31-152-183,-3-1 1,-1-1-1,-2 0 0,-2-2 0,-23 39 0,31-61-6,0 0 0,0 0 0,-2-2 0,1 1 0,-17 12 0,23-21-5,0 0 1,0 0-1,0-1 1,0 1 0,-1-2-1,0 1 1,1 0-1,-1-1 1,0 0-1,0 0 1,0-1 0,-1 0-1,1 0 1,0 0-1,0-1 1,-11 0 0,14-1 1,0 0 0,1 0 0,-1 0 1,1 0-1,-1-1 0,1 1 1,0 0-1,0-1 0,-1 0 1,1 1-1,0-1 0,0 0 0,1 0 1,-1 0-1,0-1 0,1 1 1,-1 0-1,1-1 0,0 1 1,0-1-1,0 1 0,0-1 0,0 1 1,0-1-1,1 0 0,-1 1 1,1-4-1,-3-11-31,1 0-1,1-1 1,1-17-1,0 22 15,0 3-1,0-1-1,1 1 1,0 0 0,1 0 0,0 0 0,1 0-1,0 0 1,4-11 0,-3 15-61,-1-1 1,1 1-1,0 0 1,1 1-1,-1-1 0,1 1 1,0 0-1,0 0 1,1 0-1,0 1 0,-1-1 1,11-4-1,2 1-320,0 0 0,1 2 0,0 0 0,0 1-1,0 1 1,0 1 0,1 0 0,-1 2 0,32 1 0,-49 0 390,1-1 1,-1 1 0,1 1-1,-1-1 1,1 0 0,-1 0-1,1 1 1,-1 0 0,1-1-1,-1 1 1,1 0 0,-1 0-1,0 0 1,0 1 0,1-1-1,-1 0 1,0 1 0,0 0-1,0-1 1,-1 1 0,1 0-1,2 3 1,-2 0 35,1 0-1,-1 0 1,0 1 0,-1-1 0,1 1 0,-1 0-1,0-1 1,-1 1 0,1 7 0,-1 6 308,0 0 0,-1-1 0,0 1 1,-9 33-1,-27 67 1074,27-91-1228,5-13-139,1 0 1,0 1-1,1 0 1,0 0-1,1 0 1,1 18-1,1-32-37,0 0 0,0-1-1,0 1 1,0-1 0,1 1 0,-1-1 0,0 0-1,1 1 1,-1-1 0,1 1 0,0-1 0,-1 0-1,1 1 1,0-1 0,0 0 0,0 0-1,0 1 1,0-1 0,0 0 0,0 0 0,0 0-1,1 0 1,-1-1 0,0 1 0,0 0 0,1 0-1,-1-1 1,1 1 0,-1-1 0,1 1 0,2 0-1,4 0 5,1 0 0,-1 0 0,1-1 0,13-1 0,-4 1 0,-4-1 4,-1-1 0,0 0 0,0 0 0,0-1 1,-1-1-1,1 0 0,-1-1 0,15-7 0,95-60-91,-82 46-142,13-7-653,31-19-2643,-27 15-2458,-12 9-1044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2184,'0'0'17588,"-61"109"-22253,26-106-5209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3569,'0'0'16703,"45"-1"-13735,439-25 1819,-135-8-3150,-334 32-1566,1036-96 2763,12 44-2636,-388 55-198,-10 41 0,-616-36 0,460 70 0,-476-68 0,-22-4-327,-12-2 52,-17-1-446,14-1 372,-56 0-3727,-8 0-4430,10 0-3694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4817,'0'0'27950,"-4"12"-27950,4-15 0,0-6 0,0 0 0,0 0 0,0 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 9322,'0'0'14259,"0"-6"-13531,0 18-728,-39 42-976,0-2-2321,-4-10-6329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1530 24997,'0'0'4545,"0"0"-3148,0 0-911,0 0 88,0 0-150,6-36-192,41-229-121,-35 189-111,-3 1 0,-3-1 1,-4 0-1,-3-21 0,1 86 0,0 0 0,-1 0 0,0 0 0,-1 0 0,0 0 0,-1 0 0,0 0 0,-1 1 0,0-1 0,0 1 0,-1 0 0,-3-4 0,6 12 0,1-1 0,-1 1 0,1 0 0,-1 0 0,0 0 0,0 0 0,0 0 0,0 1 0,0-1 0,0 0 0,0 1 0,0 0 0,-1-1 0,1 1 0,-1 0 0,1 0 0,-1 0 0,1 1 0,-1-1 0,1 1 0,-1-1 0,0 1 0,1 0 0,-1 0 0,0 0 0,1 0 0,-1 1 0,0-1 0,1 1 0,-3 0 0,-67 59 0,31 2 0,3 1 0,3 2 0,-24 61 0,-75 220 0,127-325 0,1-1 0,1 1 0,0 0 0,2 1 0,1-1 0,0 1 0,2 5 0,0-22 0,0 1 0,0-1 0,1 0 0,0 1 0,0-1 0,0 0 0,1 0 0,0 1 0,0-1 0,0 0 0,0-1 0,1 1 0,0 0 0,0-1 0,0 1 0,1-1 0,-1 0 0,1 0 0,0-1 0,0 1 0,1-1 0,-1 1 0,0-2 0,1 1 0,0 0 0,0-1 0,0 0 0,0 0 0,0 0 0,0-1 0,1 1 0,7-1 0,-1-1 0,1 0 0,-1 0 0,1-2 0,-1 1 0,0-2 0,1 1 0,-1-2 0,0 0 0,-1 0 0,1-1 0,-1 0 0,0-1 0,0 0 0,0-1 0,-1 0 0,0-1 0,-1 0 0,1-1 0,-1 0 0,-1 0 0,0-1 0,3-5 0,43-48 0,-3-3 0,-3-2 0,-3-2 0,-3-2 0,-3-2 0,17-50 0,-20 26-38,-4-1 0,-4-1 0,-5-2 0,-4-1 0,-5 0 0,-4-1 0,-5 0 0,-7-79 38,-5 350-24,-86 443 248,72-482-183,-35 287 22,55-302-63,2-111 0,-1 0 0,1 0 0,0 0 0,0 0 0,0 0 0,0 0 0,0 0 0,0 0 0,0 0 0,1-1 0,-1 1 0,1 0 0,-1-1 0,1 0 0,0 1 0,-1-1 0,1 0 0,0 0 0,0 0 0,0 0 0,0 0 0,0 0 0,0 0 0,0-1 0,0 1 0,0-1 0,1 0 0,-1 1 0,0-1 0,0 0 0,0 0 0,0 0 0,1-1 0,-1 1 0,0-1 0,0 1 0,0-1 0,0 1 0,0-1 0,0 0 0,0 0 0,0 0 0,1-1 0,9-5-2,0 0 1,-1-1-1,1 0 1,-2 0-1,1-1 1,-1-1-1,-1 0 1,0 0-1,0-1 0,-1 0 1,0-1-1,0-1 2,182-282-2183,-107 153-3177</inkml:trace>
  <inkml:trace contextRef="#ctx0" brushRef="#br0" timeOffset="377.08">1810 960 30318,'0'0'1277,"0"0"-729,0 0-219,-9-33-82,-31-109-199,38 127-48,-1 0 0,-1 0 0,-1 0 0,0 1 0,-1-1 0,0 1 0,-2 1 0,1-1 0,-1 1 0,-1 1 0,0 0 0,-6-5 0,12 13 0,-1 1 0,0 0 0,0-1 0,0 2 0,0-1 0,0 0 0,-1 1 0,1 0 0,-1 0 0,0 0 0,0 1 0,1-1 0,-1 1 0,0 0 0,0 1 0,0-1 0,0 1 0,0 0 0,0 0 0,0 0 0,0 1 0,0 0 0,0 0 0,0 0 0,0 1 0,0-1 0,1 1 0,-1 0 0,1 1 0,-1-1 0,1 1 0,0 0 0,0 0 0,0 0 0,0 0 0,1 1 0,-3 2 0,-8 15 0,1 0 0,1 1 0,0 0 0,2 1 0,1 0-1,0 0 1,2 1 0,1 0 0,1 1 0,1-1 0,1 1 0,1 0 0,1 0 0,2 14 0,-2-33-2,0-1 1,1 0 0,-1 1-1,1-1 1,1 0-1,-1 1 1,1-1 0,0 0-1,0 0 1,1 1-1,-1-1 1,1 0 0,0 0-1,0-1 1,1 1 0,0 0-1,0-1 1,0 1-1,0-1 1,0 0 0,1 0-1,0 0 1,0-1 0,0 1-1,0-1 1,1 0-1,-1 0 1,1-1 0,-1 1-1,5 1 2,0-4-3,0-1-1,0 1 0,0-1 0,0-1 0,-1 0 1,1 0-1,-1 0 0,1-1 0,-1-1 0,0 1 1,0-1-1,0-1 0,-1 0 0,0 0 0,0 0 1,0-1-1,0 1 0,-1-2 0,0 1 0,0-1 1,-1 0-1,1 0 0,-2-1 0,1 1 0,-1-1 1,0 0-1,2-6 4,0 5-14,147-278-1102,-137 265 867,-16 22-441,0 0-1329</inkml:trace>
  <inkml:trace contextRef="#ctx0" brushRef="#br0" timeOffset="910.13">1443 1177 24797,'0'0'4344,"0"0"-2740,0 0-852,0 0-62,29-12-202,97-48-396,-117 54-92,-2 1 0,1-2 0,-1 1 0,1-1 0,-2 0 0,1-1 0,-1 0 0,0 0 0,-1 0 0,0 0 0,0-1 0,-1 0 0,0 0 0,1-6 0,3-2 0,1-7 0,0-1 0,-2 0 0,-1 0 0,0-1 0,-2 1 0,-1-1 0,-2 0 0,0-21 0,-1 43 0,0-1 0,0 1 0,0 0 0,-1 0 0,1 0 0,-1 0 0,0 0 0,0 0 0,0 0 0,-1 0 0,1 0 0,-1 0 0,0 0 0,0 1 0,-1-1 0,1 1 0,-1-1 0,1 1 0,-1 0 0,0 0 0,0 1 0,-1-1 0,1 0 0,0 1 0,-1 0 0,0 0 0,1 0 0,-1 0 0,0 1 0,0-1 0,0 1 0,0 0 0,0 0 0,0 0 0,-1 1 0,1 0 0,0-1 0,-5 3 0,1-1 0,0 1 0,0 0 0,0 1 0,0 0 0,1 0 0,-1 1 0,1-1 0,0 2 0,0-1 0,0 1 0,0 0 0,1 1 0,0-1 0,0 1 0,0 0 0,1 1 0,0-1 0,0 1 0,1 0 0,0 1 0,-3 5 0,-12 15 0,0 0 0,2 1 0,2 0 0,0 2 0,2-1 0,2 2 0,0 0 0,2 0 0,2 1 0,1 0 0,1 0 0,2 0 0,1 33 0,2-61 0,1 0 0,-1-1 0,1 1 0,0-1 0,1 1 0,-1-1 0,1 0 0,0 1 0,0-1 0,0 0 0,0 0 0,1 0 0,0-1 0,0 1 0,0 0 0,0-1 0,0 0 0,1 0 0,-1 0 0,1 0 0,0 0 0,0-1 0,0 0 0,0 0 0,1 0 0,-1 0 0,0-1 0,1 1 0,-1-1 0,1 0 0,-1-1 0,1 1 0,0-1 0,-1 0 0,1 0 0,4-1 0,15 0-6,1-1 1,0-2-1,-1-1 0,0 0 1,0-2-1,0-1 0,-1 0 1,0-2-1,0-1 0,-1-1 1,-1 0-1,0-2 0,5-5 6,6 0-77,73-47-1054,-12 6-1660</inkml:trace>
  <inkml:trace contextRef="#ctx0" brushRef="#br0" timeOffset="1413.5">2556 909 29974,'0'0'1495,"0"0"-705,0-29-362,0-180-348,1 197-80,0 0 0,-1 0 0,0-1 0,-1 1 0,0 0 0,-1 0 0,0 0 0,-1 1 0,0-1 0,-1 0 0,-1 1 0,0 0 0,0 0 0,-1 0 0,0 1 0,-1 0 0,-3-4 0,8 12 0,-1 0 0,1 0 0,-1 1 0,0-1 0,1 1 0,-1-1 0,0 1 0,0 0 0,0 0 0,0 0 0,0 1 0,0-1 0,0 1 0,0-1 0,0 1 0,0 0 0,0 0 0,0 0 0,0 1 0,0-1 0,0 1 0,0 0 0,0 0 0,0 0 0,0 0 0,0 0 0,1 0 0,-1 1 0,0-1 0,1 1 0,-1 0 0,1 0 0,-1 1 0,-68 80 0,49-49 0,1 1 0,2 1 0,2 1 0,2 0 0,1 2 0,1-1 0,3 2 0,1-1 0,2 1 0,1 0 0,2 15 0,3-51 0,0-1 0,0 1 0,0 0 0,0 0 0,1-1 0,0 1 0,0 0 0,0 0 0,0 0 0,0-1 0,1 1 0,0 0 0,0 0 0,0-1 0,0 1 0,0-1 0,1 1 0,0-1 0,-1 1 0,1-1 0,0 0 0,1 0 0,-1 0 0,1 0 0,-1 0 0,1-1 0,0 1 0,0-1 0,0 1 0,0-1 0,0 0 0,1-1 0,-1 1 0,1 0 0,-1-1 0,1 0 0,3 0 0,-1-1 0,1 0 0,0 0 0,-1 0 0,1-1 0,-1 0 0,1 0 0,-1-1 0,1 0 0,-1 0 0,0-1 0,0 1 0,0-1 0,0-1 0,0 1 0,-1-1 0,0 0 0,0 0 0,0-1 0,0 1 0,0-1 0,-1 0 0,0 0 0,83-132 0,-86 136 0,86-180 0,-57 140 0,-29 41 0,0 1 0,1-1 0,-1 0 0,0 1 0,0 0 0,1-1 0,-1 1 0,0 0 0,0-1 0,0 1 0,0 0 0,0 0 0,0 0 0,0 0 0,0 0 0,0 0 0,-1 0 0,1 0 0,0 0 0,-1 1 0,1-1 0,0 0 0,-1 0 0,0 1 0,1-1 0,-1 0 0,0 1 0,0-1 0,1 0 0,-1 1 0,0-1 0,0 0 0,-1 1 0,1-1 0,0 1 0,1 2 0,20 232 0,-15 460 0,-5-602 0,-4 0 0,-4-1 0,-4 0 0,-12 39 0,20-116 0,-1 0 0,-1 0 0,0-1 0,-1 1 0,0-1 0,-1 0 0,-1-1 0,0 1 0,-1-2 0,-1 1 0,0-1 0,-1-1 0,0 0 0,-1 0 0,0-1 0,-1-1 0,0 0 0,-1 0 0,0-2 0,0 0 0,-1 0 0,0-1 0,0-1 0,-1-1 0,0 0 0,1-1 0,-2-1 0,1 0 0,0-1 0,-1-1 0,1 0 0,-1-1 0,1-1 0,-10-2 0,19 1 0,1 0 0,-1 0 0,1 0 0,-1-1 0,1 0 0,0 0 0,0-1 0,0 0 0,1 0 0,-1 0 0,1-1 0,0 1 0,0-1 0,1-1 0,-1 1 0,1 0 0,0-1 0,1 0 0,-1 0 0,1 0 0,1-1 0,-1 1 0,0-3 0,-2-10 0,0 0 0,1-1 0,1 0 0,1 1 0,0-1 0,2 0 0,1-14 0,5-6-10,2 0 0,2 1 0,1 0 0,2 0 0,2 1 0,2 1 0,1 1 0,1 0 0,2 2-1,2 0 1,1 1 0,1 1 0,11-7 10,61-76-1980,6 5-1,74-59 1981,-127 122-2119,85-80-12122</inkml:trace>
  <inkml:trace contextRef="#ctx0" brushRef="#br0" timeOffset="1836.84">3556 150 15891,'0'0'4272,"0"0"2252,0 0-3827,0 0-1689,0 0-216,0 0-137,-21 3-174,5-1-400,8-2-61,0 1 1,0 0 0,0 0 0,1 1-1,-1 0 1,0 0 0,1 1-1,0 0 1,0 0 0,0 1-1,0 0 1,0 0 0,1 1-1,-1-1 1,1 1 0,0 1-1,-2 2-20,-3 4 4,-6 5-3,1 0 0,0 0-1,1 2 1,1 0 0,0 0 0,2 2 0,0-1-1,2 1 1,0 1 0,1 0 0,2 1-1,0-1 1,1 1 0,-2 20-1,7-39 0,1 0 0,0 0 0,-1-1 0,2 1 0,-1 0 0,0 0 0,1 0 0,-1 0 0,1 0 0,0-1 0,1 1 0,-1 0 0,1-1 0,-1 1 0,1-1 0,0 1 0,0-1 0,0 0 0,1 0 0,-1 0 0,1 0 0,0-1 0,0 1 0,0 0 0,0-1 0,33 27 0,-4-6 0,-2 2 0,0 1 0,-1 1 0,-2 1 0,-1 1 0,-1 2 0,-1 0 0,-2 2 0,-2 1 0,6 12 0,3 41 0,-29-86-7,0 1 0,0-1 1,0 1-1,1-1 0,-1 1 0,0-1 1,1 1-1,-1-1 0,1 0 0,-1 1 0,1-1 1,0 0-1,0 1 0,0-1 0,0 0 0,-1 0 1,2 0-1,-1 1 0,0-1 0,0 0 1,0 0-1,0-1 0,1 1 0,-1 0 0,0 0 1,1-1-1,-1 1 0,1-1 0,-1 1 0,0-1 1,1 1-1,-1-1 0,1 0 0,1 0 7,7 0-1153</inkml:trace>
  <inkml:trace contextRef="#ctx0" brushRef="#br0" timeOffset="2184.8">3644 0 22941,'0'0'4958,"0"0"-2720,0 0-1508,0 0-289,0 0 128,0 0 1,-17 34-293,-102 233-234,88-183-43,4 1 0,3 1 0,4 1 0,5 1 0,2 0 0,5 1 0,3 23 0,4-100 0,1 1 0,0-1 0,1 0 0,0 1 0,1-1 0,0 0 0,1 0 0,0 0 0,1 0 0,0 0 0,1-1 0,0 0 0,1 0 0,0 0 0,1-1 0,0 0 0,1 0 0,0 0 0,0-1 0,1-1 0,0 1 0,1-1 0,0-1 0,0 0 0,0 0 0,1-1 0,0-1 0,1 1 0,3 0 0,28 1-49,1-1 0,0-2 0,0-2 0,32-3 49,42-1-980</inkml:trace>
  <inkml:trace contextRef="#ctx0" brushRef="#br0" timeOffset="2547.33">4481 325 25798,'0'0'4088,"0"0"-2943,0 0-669,0 0 221,-12 17-219,-36 67-393,32 18-85,-5 369 0,20-432 0,6 75 0,-5-111 0,1 1 0,0 0 0,0-1 0,0 0 0,1 1 0,-1-1 0,1 0 0,0 1 0,-1-1 0,2 0 0,-1 0 0,0-1 0,0 1 0,1 0 0,0-1 0,0 1 0,-1-1 0,1 0 0,0 0 0,1 0 0,-1 0 0,0-1 0,1 1 0,-1-1 0,0 0 0,1 0 0,1 0 0,2 0 0,-1 0 0,1-1 0,0 0 0,0 0 0,-1-1 0,1 0 0,0 0 0,-1 0 0,1-1 0,-1 0 0,0 0 0,1 0 0,-1-1 0,0 0 0,0-1 0,-1 1 0,1-1 0,-1 0 0,0 0 0,2-2 0,87-107 0,-53 44-178,-3-2 0,-4-2 1,-3-1-1,-3-1 0,-3-1 0,-4-2 1,0-12 177,-15 63-2701</inkml:trace>
  <inkml:trace contextRef="#ctx0" brushRef="#br0" timeOffset="3507.09">5306 3 23685,'0'0'4382,"0"0"-2292,0 0-1432,0 0-124,0 0 167,11 24-177,75 171-331,-71-144-193,-1 0 0,-3 1 0,-2 1 0,-2 0 0,-2 0 0,-3 0 0,-3 17 0,-1-46 0,-1 1 0,-1-1 0,-1 1 0,-1-1 0,-1-1 0,-1 1 0,-1-1 0,-1-1 0,-1 1 0,-2-2 0,0 0 0,-1 0 0,0-1 0,-2-1 0,-4 3 0,-175 161-1071,100-115-3291</inkml:trace>
  <inkml:trace contextRef="#ctx0" brushRef="#br0" timeOffset="4479.02">1784 1911 27494,'0'0'1267,"0"0"-599,32 2 81,-14-1-624,25 3 127,0-2 0,1-2 0,-1-2 0,0-2 0,17-5-252,119-32 541,74-16-209,3 11-1,239-11-331,339 23 0,436 13 0,-1174 25 0,-1 5 0,-1 3 0,0 5 0,54 18 0,-217-26 0,-78 22-1535,80-16-3003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7274,'0'0'17299,"224"72"-15546,-99-72-313,7-9-344,-7-15-408,-11 3-248,-17 3-248,-26 12-192,-28 6-1288,-18 21-3537,-25 9-8898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4881,'0'0'10881,"12"0"-8995,-2-1-1559,1 1 0,-1 0-1,1 1 1,-1 1 0,0-1 0,12 5 0,-18-4-244,1 0-1,-1 0 1,0 1 0,0 0-1,0 0 1,0 0 0,-1 0 0,1 0-1,-1 1 1,0 0 0,0-1-1,0 1 1,0 1 0,-1-1-1,1 0 1,1 5 0,4 9 166,-1-1 1,-1 1 0,-1 1-1,0-1 1,-1 1-1,1 23 1,-1 117 872,-5-99-785,1-17-131,-16 469 2102,7-356-1465,9-148-791,0-1 20,0 0 1,0 0 0,1 0 0,0 0 0,0 1 0,2 6-1,-2-12-48,0 0-1,0 0 0,0 0 1,1 0-1,-1 0 1,0 0-1,1 0 0,-1-1 1,1 1-1,0-1 1,-1 1-1,1-1 0,0 0 1,0 1-1,0-1 0,0 0 1,0 0-1,0 0 1,0-1-1,0 1 0,1 0 1,-1-1-1,3 1 1,2 0 33,-1-1 0,1 1 1,-1-1-1,1 0 1,-1-1-1,1 1 1,-1-1-1,0-1 1,9-2-1,-2-1 50,0 0 0,-1-1-1,0 0 1,15-11 0,25-23 28,-2-1 0,-2-3 0,-2-2 0,41-53 0,-3-3-125,-4-3 0,-4-4 0,96-187 0,-154 258-199,-1 0 0,-2-1 1,-1 0-1,-3-1 0,-1-1 1,-2 0-1,-1 0 1,1-75-1,-8 89 158,-2-38-126,2 64 96,0 0 0,0 0 0,0 0 0,0 0 0,0 0 0,-1 1 0,1-1 0,0 0 0,-1 0 0,1 0 0,-1 0 0,1 0 0,-1 0 0,1 1 0,-1-1 0,0 0 0,1 0 0,-1 1 0,0-1 0,0 0 0,1 1 0,-1-1 0,0 1 0,0-1 0,0 1 0,0 0 0,0-1 0,0 1 0,0 0 0,0-1 0,0 1 0,0 0 0,0 0 1,0 0-1,0 0 0,0 0 0,0 0 0,1 0 0,-1 0 0,0 0 0,0 1 0,0-1 0,0 0 0,0 1 0,0-1 0,0 1 0,0-1 0,0 1 0,0-1 0,1 1 0,-1-1 0,0 1 0,0 0 0,1-1 0,-1 1 0,1 0 0,-1 0 0,0 0 0,1-1 0,-1 1 0,0 2 0,-14 23-4057,-21 50 0,18-37-258,-17 39-5099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6457,'0'0'13611,"210"40"-12154,-99-31-625,14-3-200,0-3-80,-8-3-256,-6 0-216,-18 3-80,-15 0-768,1 6-1545,-26 0-3504,-17-6-928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7042,'0'0'12306,"118"165"-10553,-72-128-857,-3-7-472,-7-6-296,-11-3-48,-18-6-80,-7 6-312,-18 6-432,-71 27-1121,7-6-2664,3-5-2024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1 776,'0'0'17404,"-65"75"-16300,26-36-616,-7 0-400,-8 0-80,-3-3-8,-3 0-528,3-2-800,10-7-1313,15-18-599,18-6-1273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3825,'0'0'4873,"4"217"-2817,-4-118 153,0-6 223,0-5-743,-4-13-945,4-18-536,0-12-208,0-24-992,18-24-2017,10-36-2200,-3-18 296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6777,'0'0'5970,"193"60"-3722,-136-27-399,-7 0-1137,-15 3-712,-10 6-72,-25 7-1321,0 5-1303,-89 45-1801,-4-15 688,-6-2 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1960,'0'0'11655,"26"20"-10249,-9-8-1255,0 0 1,0 0-1,1-2 1,0 0-1,21 7 1,-32-15-120,1 0 0,-1-1-1,1-1 1,0 1 0,-1-1 0,1 0-1,-1-1 1,1 0 0,-1 0 0,1-1-1,13-4 1,4-3 61,45-25 0,-46 21-58,3 0-310,0-1 0,-1-1 1,0-1-1,-2-1 1,0-2-1,31-30 1,-51 46 163,-1-1 1,0 0-1,0 0 0,-1 0 1,1-1-1,-1 1 1,1 0-1,-2-1 0,1 0 1,0 1-1,-1-1 0,0 0 1,0 0-1,0 0 1,-1 0-1,1 0 0,-1 0 1,0 0-1,-1 0 1,1 1-1,-1-1 0,0 0 1,-3-9-1,2 10 103,0 0 1,-1 0-1,1 0 0,0 0 0,-1 1 1,0-1-1,0 1 0,0 0 0,0 0 0,-1 0 1,1 0-1,-1 0 0,0 1 0,0 0 1,0-1-1,0 1 0,0 1 0,0-1 1,0 1-1,-1 0 0,1 0 0,0 0 0,-1 0 1,1 1-1,-9 0 0,12-1 18,-1 1-1,0 0 1,1 1-1,-1-1 1,0 0-1,1 0 1,-1 1-1,0-1 1,1 1-1,-1-1 1,1 1 0,-1 0-1,1 0 1,-1-1-1,1 1 1,0 0-1,-1 0 1,1 0-1,0 1 1,-2 1-1,0 2 10,0 0-1,1 0 1,0 0-1,0 0 0,-3 9 1,-3 19 331,0 0 0,2 1 0,-2 47 0,5 109 1471,4-130-1244,-2-3-24,5 122 1239,-2-155-1479,2-1 0,0 1 0,1-1 0,1 0-1,12 29 1,-16-48-231,-1 0-1,1 0 0,0 0 1,1 0-1,-1 0 1,1 0-1,-1-1 0,1 1 1,0-1-1,1 0 0,-1 0 1,1 0-1,-1 0 1,5 3-1,-5-6-52,0 1 0,-1 0 0,1-1 0,-1 1 0,1-1 0,0 0 0,-1 1 0,1-1 0,0-1 0,-1 1 0,1 0 0,0-1 0,-1 1 0,1-1 0,-1 0 0,1 0 0,-1 0 0,1 0 0,-1 0 0,0 0 0,1-1 0,-1 1 0,0-1 0,0 0 0,3-3 0,14-14-123,0-1 1,-1 0-1,19-31 0,-5 9-365,185-252-6706,-119 155 603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1208,'0'0'13658,"15"26"-13179,48 84-317,-60-105-162,0-1-1,0 1 0,-1 0 0,0-1 0,0 1 1,0 0-1,-1 0 0,0 0 0,0 0 1,0 1-1,0-1 0,-1 0 0,0 0 1,0 7-1,-1-1-37,0-6-5,0-1-1,0 0 1,-1 1 0,0-1 0,0 0-1,0 0 1,0 0 0,0 0-1,-1-1 1,0 1 0,0-1 0,0 1-1,0-1 1,0 0 0,-1 0 0,1 0-1,-1-1 1,0 1 0,0-1-1,0 0 1,-6 2 0,-13 7-107,-1-1-1,-35 9 1,23-9 446,-1-1 0,0-2-1,-1-2 1,-38 1 0,109-8-248,1-2 0,50-13 0,14-1-28,104 5 93,-202 13-111,1 0 0,-1 0 0,1 0 0,-1 0-1,1 0 1,-1 0 0,1 1 0,-1-1 0,0 0-1,1 0 1,-1 0 0,1 1 0,-1-1 0,0 0-1,1 0 1,-1 1 0,1-1 0,-1 0-1,0 1 1,1-1 0,-1 1 0,0-1 0,0 0-1,1 1 1,-1-1 0,0 1 0,0-1 0,0 1-1,0-1 1,1 0 0,-1 1 0,0-1 0,0 1-1,0-1 1,0 1 0,0-1 0,0 1 0,0-1-1,0 1 1,0-1 0,0 1 0,-1-1 0,1 1-1,0-1 1,0 0 0,0 1 0,0-1 0,-1 1-1,1 0 1,-1 2 29,-1-1-1,1 1 1,0 0-1,-1 0 0,1-1 1,-1 1-1,-4 4 1,-18 14 220,-1-1 0,-1-2 1,-35 20-1,20-13-60,-329 192 3918,368-215-3285,7-2-846,-1 0 91,39-3 86,0-2 1,-1-2 0,0-1-1,48-17 1,-29 8-22,64-10-1,-106 27-99,-19 0-33,0 0 0,0-1 0,0 1 0,0 0 0,0 0 0,0 0 0,0 1-1,0-1 1,1 0 0,-1 0 0,0 0 0,0 0 0,0 0 0,0 0 0,0 0 0,0 0 0,0 0 0,0 0 0,1 0 0,-1 0-1,0 0 1,0 0 0,0 0 0,0 0 0,0 0 0,0 1 0,0-1 0,0 0 0,0 0 0,0 0 0,0 0 0,0 0 0,0 0-1,0 0 1,0 0 0,0 0 0,0 1 0,0-1 0,1 0 0,-1 0 0,0 0 0,-1 0 0,1 0 0,0 0 0,0 0-1,0 1 1,0-1 0,0 0 0,0 0 0,0 0 0,0 0 0,0 0 0,0 0 0,0 0 0,0 0 0,0 0 0,0 1 0,0-1-1,-25 18 47,-520 294-1181,531-302 992,14-10 131,0 0 0,0 0 0,0 0-1,0 0 1,0 0 0,0 0 0,0 0-1,0 1 1,-1-1 0,1 0 0,0 0-1,0 0 1,0 0 0,0 0 0,0 0-1,0 0 1,0 1 0,0-1 0,0 0-1,0 0 1,0 0 0,0 0 0,0 0-1,0 0 1,1 0 0,-1 1 0,0-1-1,0 0 1,0 0 0,0 0 0,0 0 0,0 0-1,0 0 1,0 0 0,0 0 0,0 0-1,0 0 1,0 1 0,1-1 0,-1 0-1,0 0 1,0 0 0,0 0 0,0 0-1,0 0 1,0 0 0,0 0 0,0 0-1,1 0 1,-1 0 0,0 0 0,0 0-1,0 0 1,0 0 0,29 0-1040,-18 0 1233,51-5 64,88-18 1,-93 12 74,0 2-1,64 0 1,-120 9-321,0 0 0,0 0 1,0 0-1,0 0 0,1 0 1,-1 0-1,0 0 0,0 0 1,0 1-1,0-1 0,0 0 0,0 1 1,0-1-1,0 1 0,0-1 1,0 1-1,0-1 0,0 1 1,0 0-1,1 1 0,-2-1 1,0 0-1,1-1 0,-1 1 1,0 0-1,0 0 0,0 0 1,1 0-1,-1 0 0,0-1 0,0 1 1,0 0-1,-1 0 0,1 0 1,0 0-1,0 0 0,0 0 1,-1-1-1,1 1 0,-1 2 1,-2 2 0,-1 1 0,1-1 0,-1 0 0,0 0 1,-9 9-1,-22 17-76,-2-2 0,0-2 0,-51 29 1,-130 55-247,210-106-879,22-5 420,24-6 186,-21 2 554,19-5 336,0 1 1,1 2 0,50-1 0,-86 7-242,0 0 1,0 1-1,0-1 1,0 0-1,0 1 1,0-1 0,0 1-1,-1-1 1,1 1-1,0 0 1,0-1-1,0 1 1,-1 0 0,1 0-1,0-1 1,-1 1-1,1 0 1,-1 0-1,1 0 1,-1 0 0,1 0-1,-1 0 1,1-1-1,-1 1 1,0 0-1,0 0 1,1 0 0,-1 0-1,0 1 1,0-1-1,0 0 1,0 0-1,0 0 1,-1 1 0,1 4 51,0 0 1,0-1 0,-1 1-1,0-1 1,-3 9 0,1-5-33,-2-1 0,1 1 0,-1-1 0,0 0-1,-1-1 1,0 1 0,0-1 0,-1-1 0,-12 11 0,1-2-86,-1-1-1,-39 21 1,44-28-71,-1 0 0,0-2 0,0 0 0,0 0 0,-1-2 1,-25 4-1,-97-2-548,113-5 562,25 0 64,0 0 0,-1 0 1,1 0-1,0 0 0,0 0 0,-1 0 1,1 0-1,0 0 0,0 0 1,0 1-1,-1-1 0,1 0 0,0 0 1,0 0-1,0 0 0,-1 1 0,1-1 1,0 0-1,0 0 0,0 0 1,0 0-1,0 1 0,0-1 0,-1 0 1,1 0-1,0 1 0,0-1 1,0 0-1,0 0 0,0 0 0,0 1 1,0-1-1,0 0 0,0 0 0,0 1 1,0-1-1,0 0 0,0 0 1,0 1-1,0-1 0,0 0 0,0 0 1,0 1-1,1-1 0,-1 0 0,0 5-27,1 11 128,1 1 0,1-1-1,1 0 1,0 0 0,1 0-1,0-1 1,2 0 0,0 0 0,0 0-1,1-1 1,1 0 0,0 0 0,1-1-1,19 19 1,3-7 162,-31-25-234,0 1 0,0 0 0,0-1 0,0 1-1,1 0 1,-1-1 0,0 0 0,0 1 0,1-1 0,-1 0 0,0 0-1,1 1 1,-1-1 0,0 0 0,1 0 0,-1-1 0,0 1-1,1 0 1,-1 0 0,0-1 0,1 1 0,-1-1 0,0 1 0,0-1-1,0 1 1,1-1 0,1-1 0,3-5 165,-1 0 0,1-1 0,-1 1 0,6-14 0,3-5-44,6-6-69,10-19-427,2 1 1,55-64-1,-81 108 236,-1 0-1,1 1 1,1-1 0,-1 1-1,1 1 1,-1-1 0,13-4-1,-17 8 98,0 0 0,0 0 0,0 0-1,0 1 1,0-1 0,0 1 0,1-1 0,-1 1 0,0 0-1,0 0 1,0 0 0,0 0 0,1 0 0,-1 0-1,0 1 1,0-1 0,0 1 0,0 0 0,0-1 0,0 1-1,0 0 1,0 0 0,0 0 0,0 1 0,0-1-1,0 0 1,-1 1 0,1-1 0,-1 1 0,1-1 0,-1 1-1,3 3 1,6 14 134,-1 0 0,0 0 0,-1 1-1,-1 0 1,6 35 0,-8-34 274,1 0 0,0 0 0,2 0 0,0-1 0,22 38 1,-29-56-378,0 1 0,1-1 0,0 0 0,-1 0 0,1 0 0,0 0 0,0-1 0,0 1 0,0 0 0,0-1 0,0 0 0,1 1 0,-1-1 0,5 2 0,-5-3-6,-1 0 0,1 0 1,0 0-1,-1 0 0,1 0 1,0 0-1,0 0 0,-1 0 1,1-1-1,0 1 0,-1-1 1,1 1-1,-1-1 0,1 0 1,-1 1-1,1-1 0,1-1 1,3-4 6,0 1 0,0-1 0,0 0 0,-1 0 0,0-1 0,-1 1 0,8-14 0,12-29-436,19-54 1,3-6-214,-45 108 619,-1 0 1,1 0-1,0 0 0,-1-1 1,1 1-1,0 0 1,0 0-1,0 0 1,0 1-1,0-1 0,0 0 1,0 0-1,0 0 1,0 1-1,0-1 1,0 1-1,0-1 0,1 1 1,-1-1-1,0 1 1,0-1-1,1 1 1,-1 0-1,0 0 0,1 0 1,-1 0-1,0 0 1,1 0-1,-1 0 0,0 0 1,0 1-1,2-1 1,4 3-41,0-1 1,0 1 0,0 0-1,10 6 1,-5-2-35,-4-4-169,0 1 1,1-1-1,-1-1 0,1 1 0,-1-1 1,1-1-1,16 1 0,61-6-5139,-79 4 4680,57-10-6434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3281,'0'0'13700,"40"6"-11486,130 19-959,-80-13-779,-62-8-872,37 8 0,-64-11 171,1-1 0,-1 0 0,1 1 0,-1-1 0,1 1 0,-1 0 0,1-1 0,-1 1 0,0 0 0,1 0 1,-1 0-1,0 0 0,2 2 0,-2-2 7,-1-1 0,0 1 1,1-1-1,-1 1 0,0 0 1,0-1-1,1 1 0,-1 0 1,0-1-1,0 1 1,0 0-1,0-1 0,0 1 1,0 0-1,0-1 0,0 1 1,0 0-1,0-1 0,-1 1 1,1 0-1,0-1 0,-1 2 1,0 1-294,-1 0 0,0-1 0,0 1 0,-1-1 0,1 1 0,-1-1 0,1 0 0,-1 0 0,1 0 0,-1 0 0,-5 3 0,-87 40-3871,50-24 4669,1 1-1,-42 30 1,72-43 206,1 1 0,0 1 0,1 0 0,0 1 0,1 0 0,0 1 0,1 0 0,1 1 0,0 0 0,-8 17 0,4 0 574,1 0-1,1 1 0,2 1 1,2 0-1,-5 43 1,-3 172 4526,6-57-3766,9-189-1934,0-4-35,0-10-220,3-24-504,8-1 174,0 1 1,2 0 0,2 0-1,33-56 1,-32 63 492,0 0 1,2 2-1,2 0 1,26-30-1,-37 48 206,0 0-1,1 0 0,0 0 1,0 2-1,1-1 1,0 1-1,0 1 0,1 0 1,-1 0-1,1 1 1,1 1-1,-1 0 1,22-4-1,4 4 296,1 2 0,-1 1-1,0 2 1,0 2 0,1 1 0,56 14-1,-39-2 65,59 24-1,-91-30-325,1 1 0,-2 2 0,0 0-1,36 28 1,-53-36 10,0 0-1,0 1 1,-1-1-1,0 1 1,0 1-1,0-1 1,-1 1-1,0-1 1,0 1-1,-1 0 1,0 1-1,3 9 1,-4-12-7,-1 0 0,-1 0 0,1 0 1,-1 0-1,0 0 0,0 0 0,0 0 0,-1 0 1,0-1-1,0 1 0,0 0 0,0 0 0,-1 0 1,0-1-1,0 1 0,0-1 0,0 1 0,-1-1 1,0 0-1,-6 7 0,-2 1 7,-1-1-1,-1-1 1,1 0 0,-2 0 0,1-2-1,-2 1 1,1-2 0,-1 0-1,0-1 1,-24 7 0,8-4-248,-2-1 0,1-2 0,0-2 0,-45 2 0,64-6-417,1 0 1,-1-1-1,0 0 0,1-1 0,-1 0 0,-16-6 0,22 5 31,-1 0-1,1-1 0,0 0 1,0 0-1,0-1 1,0 1-1,1-2 1,0 1-1,0-1 1,-10-12-1,-1-5-348,0-1 1,2-1-1,1 0 1,-13-32-1,-35-112-284,57 155 1126,-44-150 3617,47 150-1987,2 12-441,0 4 52,14 74 1848,-13-64-2959,-1 0 1,0-1 0,0 1 0,-1-1 0,-1 1 0,0-1 0,0 1 0,-1-1 0,-1 0 0,0 0 0,0 0 0,-1-1 0,0 1 0,-1-1-1,-8 11 1,4-10-925,6-13-1514,9-24 317,5 1 1525,1 1 1,1 1-1,1 0 1,0 1-1,2 0 1,31-35-1,-43 54 636,-1 0 0,0 0 0,1 0 0,0 0 0,-1 1 0,1-1 0,0 1-1,0 0 1,1 0 0,-1 0 0,0 0 0,1 0 0,-1 1 0,1 0 0,0 0 0,-1 0-1,1 0 1,0 0 0,4 0 0,-7 1-21,0 0 0,1 1 1,-1-1-1,0 0 0,0 1 0,0-1 1,0 1-1,0-1 0,0 1 0,0-1 0,0 1 1,0 0-1,0-1 0,0 1 0,-1 0 0,1 0 1,0 0-1,0 0 0,-1 0 0,1 0 0,-1 0 1,1 0-1,-1 0 0,2 2 0,8 33 613,-7-24-422,5 21 27,12 37 184,-18-64-666,0 0 1,0-1-1,1 0 0,0 0 1,0 0-1,0 0 1,1 0-1,-1-1 1,8 7-1,3-4-2623,-7-13 1577,-3-23 1172,-3 11-5,0 13 22,0 0 0,1 0 1,-1 0-1,1 1 0,0-1 0,0 1 1,0-1-1,4-4 0,-4 7 112,-1 0-1,1 1 0,0-1 1,0 1-1,-1-1 0,1 1 1,0 0-1,0 0 0,0 0 1,0 0-1,0 0 1,1 0-1,-1 0 0,0 1 1,0-1-1,0 1 0,1 0 1,-1 0-1,4 0 0,-5 0 95,0 0-1,0 0 1,0 1-1,0-1 1,0 1-1,0-1 1,0 1-1,0-1 1,0 1-1,0 0 1,0-1-1,0 1 1,-1 0-1,1 0 1,0 0-1,-1-1 1,1 1-1,0 0 1,-1 0-1,1 0 1,-1 0-1,1 0 1,-1 0-1,0 0 1,1 0-1,-1 0 1,0 0-1,0 0 1,0 1-1,0 1 0,2 42 2647,-2-37-1949,0 8 450,0 1-214,0 0-1,1 0 0,4 18 1,-5-30-1028,2 0 1,-1-1 0,0 1-1,1-1 1,0 1 0,0-1-1,0 0 1,0 1 0,1-1-1,0-1 1,0 1 0,0 0-1,0-1 1,0 1 0,1-1-1,5 4 1,6 1-762,1-1 1,0 0-1,1-1 1,-1-1-1,1-1 1,21 4-1,33 0-6254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32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10013 1321 27230,'0'0'2716,"0"0"-1899,0 0-708,0 0-86,35 0 2,221 9 103,-43 37 51,-209-45-179,0 1 1,0 0 0,0 0 0,0 0-1,-1 0 1,1 1 0,-1-1 0,0 1 0,1 0-1,-1 0 1,0 0 0,-1 1 0,1-1-1,0 1 1,-1-1 0,0 1 0,0 0-1,0 0 1,0 0 0,-1 0 0,0 0-1,1 0 1,-2 0 0,1 0 0,0 1-1,-1-1 1,0 0 0,0 1 0,0-1 0,0 0-1,-1 1 1,1-1 0,-1 0 0,0 0-1,-1 0 1,1 0 0,-1 0 0,0 0-1,0 0 1,0 0 0,0 0 0,-2 1-1,-117 147 32,114-144-31,-362 368 8,361-367-9,1-2 0,0 0-1,1 0 1,0 1-1,0 0 1,1 0-1,0 0 1,0 1-1,1-1 1,0 1-1,-1 4 1,12 0-43,9-12 13,-1-1-1,0-1 1,0 0-1,0-1 1,0-1-1,0 0 1,0-1-1,5-2 31,149-54-368,-120 40 334,1 2-1,1 2 0,0 2 1,1 2-1,49-3 35,-99 14 0,1 0 0,-1 0 1,1 1-1,-1-1 0,1 1 1,0 0-1,0 0 0,-1 0 0,1 0 1,0 0-1,-1 0 0,1 1 1,0-1-1,-1 1 0,1 0 0,-1 0 1,1 0-1,-1 0 0,0 0 0,1 1 1,-1-1-1,0 1 0,0-1 1,0 1-1,0 0 0,0 0 0,0 0 1,0 0-1,-1 0 0,1 0 1,-1 0-1,1 1 0,-1-1 0,0 1 1,0-1-1,0 1 0,0-1 1,0 1-1,0 13 8,1-1 0,-2 1 0,0 0 0,-1-1 0,-1 1 0,0-1 0,-1 1 0,-1-1 1,0 0-1,-1 0 0,-1 3-8,-36 81 141,-3-2-1,-29 40-140,28-51 48,3 2-40,38-42-1096,18-44-2299</inkml:trace>
  <inkml:trace contextRef="#ctx0" brushRef="#br0" timeOffset="349.23">11373 1519 25701,'0'0'3592,"0"0"-2641,0 0-783,0 0 96,0 0-13,0 0-50,15 13-24,-14-13-173,5 5 22,0 0 0,-1 1 0,1-1 0,-1 1 1,0 0-1,0 0 0,-1 0 0,0 1 1,0 0-1,0 0 0,-1 0 0,0 0 0,0 0 1,-1 1-1,0-1 0,0 1 0,-1-1 1,0 1-1,0 5-26,-1 81 228,-2-55-199,1 0 0,2 1 0,2-1 0,1 0 0,3 0 0,0-1 0,3 1-1,1-2 1,2 1 0,5 6-29,5-4 3,2-2 0,2 0-1,2-2 1,23 23-3,-47-53-1,-3-6 1,-1 1 0,1 0 1,-1 0-1,0-1 0,1 1 0,-1 0 0,0 0 1,0 1-1,0-1 0,0 0 0,0 0 0,0 0 1,0 1-1,0-1 0,0 0 0,0 1 0,-1-1 1,1 1-1,-1-1 0,1 1 0,-1-1 0,1 1 1,-1-1-1,0 1 0,0 0 0,0-1 0,0 1 0,0-1 1,0 1-1,0-1 0,-1 1 0,1 0 0,0-1 1,-1 1-1,1-1 0,-1 0 0,0 1 0,0-1 1,1 1-1,-1-1 0,0 0 0,0 1 0,0-1 1,0 0-1,0 0 0,-1 0 0,-20 9-5,-1 0-1,-1-2 1,1-1 0,-1-1-1,-1-1 1,-14 1 5,30-4-12,-4 1-54,-1 0-1,1-1 1,-1-1-1,0 0 0,0-1 1,0 0-1,0-1 1,0-1-1,1 0 0,-10-3 67,10-1-213,1 0-1,0-1 0,0-1 0,1 0 0,0 0 1,0-1-1,1-1 0,0 0 0,0 0 1,1-1-1,1 0 0,0 0 0,-2-5 214,-37-77-3489</inkml:trace>
  <inkml:trace contextRef="#ctx0" brushRef="#br0" timeOffset="600.6">11414 1477 26582,'0'0'2440,"0"0"-1800,163-65 40,-84 39-271,49 4-409,-18 2-56,-13 9-1489</inkml:trace>
  <inkml:trace contextRef="#ctx0" brushRef="#br0" timeOffset="914.82">13001 822 30110,'0'0'1397,"-19"42"-1028,-37 93-285,7 3 0,-9 53-84,-1 35 181,11 3-1,10 1 1,-3 149-181,39-168 161,1-207-161,0 0 1,1-1-1,-1 1 1,1 0-1,0-1 1,0 1-1,0 0 1,0-1-1,1 1 0,-1-1 1,1 1-1,0 0 1,0-1-1,1 1 1,-1-1-1,1 0 1,-1 0-1,1 1 0,0-1 1,0 0-1,1 0 1,-1-1-1,0 1 1,1 0-1,0-1 1,0 0-1,0 1 0,0-1 1,0 0-1,0 0 1,0-1-1,0 1 1,1-1-1,-1 0 1,1 0-1,-1 0 0,1 0 1,0 0-1,-1-1 1,1 0-1,0 1 1,-1-1-1,1-1 1,0 1-1,1-1 0,2-1 0,0-2 0,0 1 0,1-1 0,-2 0 0,1 0 0,0-1 0,-1 1 0,0-2 0,0 1 0,-1-1 0,1 0 0,-1 0 0,0 0 0,-1 0 0,0-1 0,0 0 0,1-2 0,13-20 0,-1-1 0,-2 0 0,-1-1 0,-1-1 0,-2-1 0,-1 1 0,-1-2 0,-2 1 0,-1-1 0,-2 0 0,-2 0 0,0-2 0,-1 28 0,-1-1 0,0 1 0,0 0 0,-1-1 0,0 1 0,0-1 0,0 1 0,-2 0 0,1 0 0,-1 0 0,0 0 0,0 0 0,-1 0 0,0 1 0,0 0 0,-1 0 0,0 0 0,-1 0 0,0 0 0,-6-4-6,-1 1 0,0 0 0,0 1 0,-1 1 0,0 0 0,-1 1 0,0 0 0,0 1 0,0 1 0,0 1 0,-1 0 0,-14-2 6,-193-11-371,196 16 285,-128-3-1277,12-1-1738</inkml:trace>
  <inkml:trace contextRef="#ctx0" brushRef="#br0" timeOffset="1500.64">9687 675 28910,'0'0'710,"0"0"-220,-32 2-29,-105 7-137,123-7-296,1 0 1,0 1 0,0 0 0,0 1 0,1 1 0,-1 0 0,1 0-1,0 1 1,1 1 0,-1 0 0,1 0 0,-1 2-29,9-6 3,-32 26 12,1 1 1,2 2-1,1 1 0,2 1 0,1 2 1,2 0-1,1 2 0,2 1 0,0 5-15,10-24 12,1 0 0,1 2 0,1-1 0,0 1 0,2 0 0,1 1 0,1 0 0,0 0 0,0 16-12,6-36 1,0 0 0,0 1-1,0-1 1,1 0 0,-1 0-1,1 0 1,0 0-1,0 0 1,0 0 0,0 0-1,1-1 1,-1 1 0,1 0-1,0-1 1,-1 1-1,1-1 1,0 1 0,1-1-1,-1 0 1,0 0 0,0 0-1,1 0 1,0 0-1,-1-1 1,1 1 0,0-1-1,0 1 1,0-1 0,-1 0-1,2 0 0,99 20 8,-84-18-7,118 15 3,-134-18-3,1 0-1,-1 1 0,0-1 0,0 1 0,0 0 0,0-1 0,-1 1 1,1 1-1,0-1 0,0 0 0,0 1 0,-1-1 0,1 1 1,-1 0-1,1 0 0,-1 0 0,0 0 0,0 0 0,0 1 0,0-1 1,0 1-1,0-1 0,-1 1 0,1 0 0,-1-1 0,0 1 1,0 0-1,0 0 0,0 0 0,0 0 0,-1 0 0,1 0 0,-1 0 1,0 0-1,0 0 0,0 0 0,0 0 0,-1 1 0,1-1 1,-1 0-1,1 0 0,-1-1 0,-1 2 0,-3 14 1,-2-1 1,0-1-1,0 1 0,-2-1 1,0-1-1,-1 0 0,0 0 1,-1-1-1,-11 11-1,-137 156 3,-71 94 10,222-264-13,0-1 1,1 1-1,0 1 0,1-1 0,0 1 1,0 0-1,2 1 0,-1-1 0,2 1 1,0 0-1,-2 10 0,5-19-1,1-1 1,-1 0 0,1 0-1,-1 1 1,1-1 0,0 0-1,0 0 1,0 0-1,1 0 1,-1 0 0,1 0-1,0 0 1,-1-1 0,1 1-1,0 0 1,1-1-1,-1 0 1,0 1 0,1-1-1,-1 0 1,1 0 0,0 0-1,0-1 1,0 1-1,0-1 1,0 0 0,0 1-1,0-1 1,0 0 0,0-1-1,0 1 1,1-1-1,-1 1 1,0-1 0,1 0-1,0 0 1,227 29-31,27 7-72,-247-34 99,0 1 1,-1 0-1,1 0 1,-1 2-1,0-1 1,0 1-1,0 0 1,-1 1-1,0 1 1,0-1-1,-1 1 1,1 1-1,-2-1 1,1 1-1,-1 1 1,0-1-1,-1 1 1,0 1-1,4 7 4,21 118-17,-29-98 19,-2-1 1,-1 1 0,-3 0-1,0-1 1,-3 0 0,0 0-1,-3-1 1,-12 30-3,-131 270-442,66-159-1215,84-173-618</inkml:trace>
  <inkml:trace contextRef="#ctx0" brushRef="#br0" timeOffset="42916.14">11775 3127 27334,'0'0'2287,"0"0"-1523,0 0-517,0 0 94,0 0 50,0 0-67,24 0-148,79 1-91,-94-1-77,-1-1 0,0 1 0,1 1 0,-1 0 1,0 0-1,0 0 0,0 1 0,0 0 0,0 1 0,0-1 0,0 2 0,-1-1 0,1 1 0,1 2-8,-5-1 5,0 1 1,-1 0 0,1 0 0,-1 0 0,-1 1 0,1-1 0,-1 1-1,0 0 1,-1-1 0,0 1 0,0 0 0,0 0 0,-1 0 0,0 0 0,0 0-1,0 0 1,-1-1 0,0 1 0,-1 0 0,-1 4-6,-4 14 10,-2 0 0,0 0 0,-2-1-1,-1 0 1,-1-1 0,0-1 0,-2 0 0,-1-1 0,0 0 0,-2-1 0,-6 4-10,-21 31 0,28-35 2,-33 63-2,50-81-3,0-1 0,1 1 0,-1 0 0,1 0 0,0-1 0,-1 1 0,1 0 0,0-1 0,0 1 0,0-1 0,0 1 0,0-1 0,0 1 0,1-1 0,-1 0 0,0 1 0,1-1 0,-1 0 0,1 0-1,-1 0 1,1 0 0,0-1 0,-1 1 0,1 0 0,0-1 0,-1 1 0,1-1 0,0 1 0,0-1 0,0 0 0,0 0 0,-1 0 0,1 0 0,0 0 0,0 0 3,5 1-5,70 13-55,-56-12 35,0 1 0,0 0 0,0 2 0,0 1 1,-1 0-1,0 2 0,0 0 0,-1 1 1,0 1-1,7 5 25,-23-11 1,0 0 0,0 0 1,0 1-1,0-1 0,-1 1 1,1 0-1,-1 0 0,0 0 1,-1 0-1,1 0 0,-1 0 1,0 0-1,-1 0 0,1 0 1,-1 1-1,0-1 0,0 0 1,-1 0-1,1 1 0,-1-1 1,0 0-1,-1 0 0,1 0 1,-1 0-1,0 0 0,0 0 1,-1-1-1,1 1 0,-1-1 1,0 1-1,0-1 1,-1 0-1,1 0 0,-3 2-1,-52 58 38,39-46-47,2 1 1,0 0-1,1 1 1,1 1 0,1 1-1,1 0 1,-5 13 8,1 16-556,4-12-1033</inkml:trace>
  <inkml:trace contextRef="#ctx0" brushRef="#br0" timeOffset="43872.89">13158 4369 29286,'0'0'2598,"0"0"-1846,1 4-636,6 11-101,-6-8-15,-1-5 0,-19-2 0,-80-45 0,67 26 0,28 18 0,1 8 0,-11 60-1454,-3-30-2613</inkml:trace>
  <inkml:trace contextRef="#ctx0" brushRef="#br0" timeOffset="51935.63">8793 5845 25782,'0'0'4742,"0"0"-3172,0 0-1074,6 3-338,15 12-155,0 2 0,0 0-1,-2 1 1,0 1 0,-1 1-1,-1 0 1,14 23-3,-26-36 0,22 29 0,-1 1 0,-2 1 0,-2 1 0,-1 1 0,-2 0 0,-2 2 0,-2 0 0,-2 1 0,-1 1 0,-3-1 0,-1 2 0,-3-1 0,0 21 0,-13-55 0,-413-36 0,386 25 0,-26-3 0,1 3 0,0 3 0,-1 2 0,1 3 0,1 2 0,-38 12 0,-133 83-403,153-63-1611</inkml:trace>
  <inkml:trace contextRef="#ctx0" brushRef="#br0" timeOffset="-3728.38">2177 926 30014,'0'0'978,"33"13"-645,109 42-78,10 13 125,-144-65-376,-1 1 0,1 0 0,-1 0 0,0 1 0,-1 0 1,1 0-1,-1 0 0,0 1 0,0 0 0,-1 0 0,0 0 0,0 1 0,0 0 0,-1 0 0,0 0 0,0 0 0,0 1 0,-1 0 0,-1-1 0,1 1 1,-1 3-5,0 23 7,-2-1 1,-2 1 0,-1 0 0,-1 0 0,-2-1 0,-1 0 0,-2 0 0,-1-1 0,-2 0-1,-1 0 1,-1-2 0,-9 13-8,-137 307-239,128-221 170,32-125 70,1-1 0,0 1 0,0 0 0,1-1 0,-1 1 0,1-1 0,-1 1 0,1-1 0,0 0 0,1 0 0,-1 0 0,0 0 0,1 0 0,0 0-1,0-1 1,-1 1 0,1-1 0,1 0 0,-1 0 0,0 0 0,1 0 0,-1-1 0,1 1 0,-1-1 0,1 0 0,-1 0 0,1 0 0,0 0 0,0-1 0,0 0 0,-1 1 0,1-2 0,0 1 0,0 0 0,0-1 0,0 1-1,8 1 5,2 1-5,-1 1-16,0-1 0,-1-1-1,1 0 1,0 0 0,0-1-1,0-1 1,0 0 0,-1-1-1,1 0 1,0-1 0,-1-1-1,0 0 1,12-5 16,111-83-823,-42 12-2978,11-22-9624</inkml:trace>
  <inkml:trace contextRef="#ctx0" brushRef="#br0" timeOffset="-2884.05">844 1 27894,'0'0'592,"0"0"-84,-30 0-13,-103 8-128,127-6-338,-1-1 0,0 1 0,1 1 0,0-1 0,-1 1 0,1 0 0,0 1 0,0-1 0,1 1 0,-1 1 0,1-1 0,0 1 0,-5 4-29,-40 47 242,3 1 0,3 3 0,-9 18-242,-103 161 564,-5 36-564,148-252 21,6-12-10,1 0 0,0 1 0,0 0-1,1 0 1,1 0 0,0 1 0,0-1 0,1 1-1,0 9-10,2-16-6,0 1 0,0-1 0,0 0 0,1 1 0,0-1 0,1 0 0,-1 1 0,1-1 0,1 0 0,-1 1-1,1-1 1,0 0 0,0 0 0,1 0 0,0-1 0,0 1 0,0-1 0,0 1 0,1-1 0,0 0 0,0 0-1,1-1 1,1 2 6,7 3-29,1 0 0,1-2 0,0 1 0,0-2-1,0 0 1,0-1 0,1 0 0,0-2 0,0 1-1,5-1 30,82 23-268,-101-25 255,1 0 0,-1 0 0,1 1 0,-1-1 0,0 1 0,0 0 0,0-1 0,0 1 0,0 0 0,0 0 0,0 0 0,0 0 0,-1 1 0,1-1 0,-1 0 0,0 1 0,1-1 0,-1 1 0,0-1 0,-1 1-1,1 0 1,0-1 0,-1 1 0,1 0 0,-1 0 0,0-1 0,0 1 0,0 0 0,0 0 0,-1-1 0,1 1 0,-1 0 0,0 0 13,-32 88 146,1-33-46,2 1-1,3 2 0,3 0 0,2 1 1,4 2-1,2 0 0,2 1 1,4 0-1,2 1 0,4-1 0,2 43-99,6-78-14,2-1 0,0 1 0,2-1 0,1-1 0,9 19 14,34 144-432,-41 19-2489,-11-122-1744</inkml:trace>
  <inkml:trace contextRef="#ctx0" brushRef="#br0" timeOffset="-2318.2">5388 23 30487,'0'0'993,"0"0"-742,0 0-217,0 0 42,0 0-12,16 22-28,49 73-7,-47-26 4,-20-32-42,-2-1 1,-2 0 0,-2 0-1,0 0 1,-3-1 0,-1-1-1,-1 0 1,-11 18 8,-20 60-16,31-78 16,2 0 0,1 1 0,2 0-1,2 1 1,1 0 0,2 0 0,1 6 0,4-39-4,0 0 1,0 1-1,0-1 1,1 0-1,-1 0 1,1-1 0,0 1-1,0 0 1,0-1-1,0 0 1,0 0-1,1 0 1,-1 0-1,1 0 1,-1-1-1,1 1 1,0-1-1,-1 0 1,1 0-1,0 0 1,0-1-1,0 0 1,0 1-1,-1-1 1,1 0 0,0-1-1,0 1 1,0-1-1,0 0 1,1 0 3,14 2-18,11 1-9,-14-3 15,0 1 0,0 1 0,0 1 0,0 0-1,0 1 1,0 1 0,0 1 0,-1 0 0,0 1-1,0 0 1,-1 1 0,9 6 12,-17-4 29,-1 0 1,0 0-1,-1 0 0,0 1 1,0 0-1,-1 0 0,0 0 0,-1 0 1,0 0-1,-1 1 0,0-1 0,0 0 1,-1 1-1,-1-1 0,1 1 1,-2-1-1,0 0 0,0 0 0,0 0 1,-2 0-1,1 0 0,-1 0 1,-3 4-30,-24 61 136,-4-1 1,-4-2-1,-22 31-136,-11 21 60,50-89-186,2 1-1,1 1 1,2 0-1,2 1 1,1 1 0,2 0-1,2 1 1,2 0-1,0 6 127,7-6-2839</inkml:trace>
  <inkml:trace contextRef="#ctx0" brushRef="#br0" timeOffset="-3536.34">3638 856 29726,'0'0'1305,"0"0"-1113,0 0-96,0 0 128,0 0 128,-6 189-184,6-107-112,6 8-40,31 0 16,10 1-32,13-15-8,3-11-96,9-26-160,19-39-200,-19-3-641,-12-39-1791</inkml:trace>
  <inkml:trace contextRef="#ctx0" brushRef="#br0" timeOffset="-3368.58">4234 794 28542,'0'0'1816,"0"0"-1423,0 0-145,-173 245-40,92-67-144,-29 45-64,19-28-696,6-46-2033</inkml:trace>
  <inkml:trace contextRef="#ctx0" brushRef="#br0" timeOffset="-4469.03">1167 1578 29206,'0'0'1297,"0"0"-1129,0 0-120,0 0 0,0 0 320,0 0 16,-19 6-232,19-6-88,0 0-16,0 0-48,-9 0-56,-4-6-464,1-5-1185</inkml:trace>
  <inkml:trace contextRef="#ctx0" brushRef="#br0" timeOffset="-4182.27">1449 1084 28190,'0'0'848,"0"0"-544,-9 178-24,-10-79 176,-6 14 105,-7 8-273,4 3-168,-3 3-80,0 0-40,9-5 0,22 16-272,0-34-593,9-28-2751</inkml:trace>
  <inkml:trace contextRef="#ctx0" brushRef="#br0" timeOffset="41287.51">2754 2521 27662,'0'0'2452,"0"0"-1754,31 2-590,106 7-16,-124-8-86,-1 0 0,1 1 0,-1 0 0,1 0 0,-1 2 0,0-1 0,0 1 0,-1 1 0,1 0 0,-1 1 1,0 0-1,-1 1 0,7 5-6,-12-8 2,-1-1 0,0 1 1,0 0-1,0 1 1,0-1-1,0 1 1,-1-1-1,0 1 0,0 0 1,-1 0-1,1 1 1,-1-1-1,0 0 1,0 1-1,-1-1 0,0 1 1,0 0-1,0-1 1,-1 1-1,1 0 0,-1 0 1,-1-1-1,1 1 1,-1 0-1,0-1 1,0 1-1,-2 3-2,-1 6 11,-1 0 1,-1-1-1,-1 1 0,0-1 0,-1-1 1,0 1-1,-1-1 0,-1-1 0,-5 6-11,-291 279 107,283-270-46,23-27-60,0 1 1,-1-1-1,1 0 0,0 1 0,0-1 0,0 1 0,0-1 0,0 0 0,0 1 0,-1-1 1,1 1-1,0-1 0,0 1 0,0-1 0,0 0 0,0 1 0,1-1 0,-1 1 0,0-1 0,0 0 1,0 1-1,0-1 0,0 1 0,1-1 0,-1 0 0,0 1 0,0-1 0,0 0 0,1 1 0,-1-1 1,0 0-1,1 1 0,-1-1 0,0 0 0,1 0 0,-1 1 0,0-1 0,1 0 0,-1 0 1,0 0-1,1 1 0,-1-1 0,1 0 0,-1 0 0,0 0 0,1 0 0,-1 0 0,1 0 0,-1 0 1,1 0-1,-1 0 0,0 0 0,1 0 0,-1 0 0,1 0 0,-1 0 0,0 0 0,1-1 0,-1 1 1,1 0-1,-1 0 0,0 0 0,1-1 0,-1 1 0,0 0 0,1 0 0,-1-1 0,0 1-1,8 0 3,33-4-9,-1-1 0,1-2 0,-1-1 0,32-12 6,36-8-12,109-4 0,-186 32 12,-21 10 6,-11-3 11,0 1 0,-1 0 0,1-1-1,-1 1 1,-1-1 0,1 1-1,-1-1 1,-1 0 0,1 0-1,-1-1 1,0 1 0,-1-1 0,1 1-1,-1-2 1,-1 1 0,1 0-1,-5 2-16,1 3 11,-312 358-1268,253-289-1388</inkml:trace>
  <inkml:trace contextRef="#ctx0" brushRef="#br0" timeOffset="49335.61">3675 8667 11258,'0'0'12876,"0"0"-8396,0 0-3253,0 0-363,0 0-52,0 0-109,-12-2-156,5 2-547,0 0 0,0 1 0,0 0 0,0 1 0,0 0 0,0 0 0,0 0 0,0 1 0,1 0 0,-1 0 0,1 1 0,0-1 0,-4 4 0,-7 3 0,-87 54 0,3 5 0,3 3 0,-41 43 0,79-62 0,3 2 0,2 3 0,3 2 0,-27 42 0,66-82 0,13-19 0,-1-1 0,1 1 0,0-1 0,0 0 0,0 1 0,0-1 0,0 1 0,0-1 0,0 1 0,0-1 0,1 0 0,-1 1 0,0-1 0,0 1 0,0-1 0,0 0 0,0 1 0,1-1 0,-1 0 0,0 1 0,0-1 0,1 0 0,-1 1 0,0-1 0,1 0 0,-1 1 0,0-1 0,1 0 0,-1 0 0,0 1 0,1-1 0,-1 0 0,0 0 0,1 0 0,-1 0 0,1 0 0,-1 1 0,0-1 0,1 0 0,-1 0 0,1 0 0,-1 0 0,1 0 0,-1 0 0,0 0 0,1 0 0,-1 0 0,1-1 0,-1 1 0,0 0 0,1 0 0,-1 0 0,1 0 0,-1-1 0,0 1 0,1 0 0,0 0 0,396 0 0,-312 6 0,-1 4 0,0 4 0,34 11 0,4 13 0,-109-25-364,-12-9-1456</inkml:trace>
  <inkml:trace contextRef="#ctx0" brushRef="#br0" timeOffset="50728.72">3440 8726 12051,'0'0'13924,"0"0"-10109,0 0-3122,0 0-148,0 0-12,0 0-46,-11 10-120,-167 180-15,-181 278-352,237-302 0,122-165 0,0 0 0,1 0 0,-1 0 0,0 0 0,0-1 0,1 1 0,-1 0 0,0 0 0,1 0 0,-1-1 0,1 1 0,-1 0 0,1 0 0,-1-1 0,1 1 0,0 0 0,-1-1 0,1 1 0,0-1 0,-1 1 0,1-1 0,0 1 0,0-1 0,-1 1 0,1-1 0,0 0 0,0 0 0,0 1 0,0-1 0,0 0 0,-1 0 0,1 0 0,0 0 0,0 0 0,0 0 0,0 0 0,0 0 0,0 0 0,0 0 0,-1-1 0,1 1 0,0 0 0,0-1 0,0 1 0,0 0 0,-1-1 0,1 1 0,0-1 0,-1 1 0,1-1 0,0 1 0,0-1 0,5 0 0,26-2 0,7-1 0,0 2 0,1 1 0,-1 2 0,0 1 0,0 2 0,4 3 0,281 105 0,-230-75 0,306 120 0,-370-147 0,-27-15 0,-3-60-348,0 19-1392</inkml:trace>
  <inkml:trace contextRef="#ctx0" brushRef="#br0" timeOffset="38103.67">2625 6985 25974,'0'0'3807,"0"0"-2515,0 0-933,0 0-88,0 0 178,-1 3-11,2-1-433,0 0 0,0-1 0,0 1 1,0 0-1,0-1 0,0 1 0,1 0 1,-1-1-1,1 0 0,-1 1 0,1-1 1,-1 0-1,1 0 0,0 0 0,0 0 1,0 0-1,-1 0 0,1 0 0,0-1 1,0 1-1,0-1 0,0 1 0,0-1 1,0 0-1,0 0 0,0 1 0,0-2 1,0 1-1,0 0 0,0 0 0,0-1 1,0 1-1,0-1 0,2 0-5,14 2-1,617 13 1,-607-13 4,26 0-63,0 2 0,0 2 0,-1 3 0,46 13 59,-69-10-1160</inkml:trace>
  <inkml:trace contextRef="#ctx0" brushRef="#br0" timeOffset="46495.51">1339 5089 28662,'0'0'1332,"0"0"-506,0 0-159,0 0-3,0 0-173,-16-4-373,-49-11-111,65 15-7,-1 0 0,1 0 0,-1 0 0,0 0 0,1 0 0,-1 0 0,1 0 0,-1 0 0,1 0 0,-1 0 0,0 0 0,1 0 0,-1 0 0,1 0 0,-1 1 0,1-1 0,-1 0 0,0 0 0,1 1 0,-1-1 0,1 0 0,-1 1 0,1-1 0,0 0 0,-1 1 0,1-1 0,-1 1 0,1-1 0,0 1 0,-1-1 0,1 1 0,0-1 0,0 1 0,-1-1 0,1 1 0,0-1 0,0 1 0,0-1 0,-1 1 0,1 0 0,0-1 0,0 1 0,0-1 0,0 1 0,0 0 0,0-1 0,1 1 0,-1-1 0,0 1 0,0-1 0,0 1 0,0 0 0,1-1 0,-1 1 0,0-1 0,1 1 0,-1-1 0,0 1 0,1-1 0,-1 1 0,0-1 0,1 0 0,-1 1 0,1-1 0,-1 0 0,1 1 0,105 81 0,-47-48 0,1-2 0,2-3 0,1-3 0,1-3 0,38 8 0,0 3 0,-86-30 0,1 0 0,-1 2 0,-1 0 0,1 1 0,-1 0 0,-1 1 0,1 1 0,-1 0 0,-1 1 0,0 1 0,0 0 0,-1 0 0,0 2 0,-1-1 0,0 1 0,-2 1 0,3 4 0,-11-15 0,0 0 0,-1 0 0,1 1 0,-1-1 0,0 1 0,0-1 0,0 0 0,-1 1 0,1-1 0,-1 0 0,0 1 0,0-1 0,0 0 0,0 0 0,0 0 0,-1 0 0,1 0 0,-1 0 0,0 0 0,0 0 0,0-1 0,0 1 0,-1-1 0,1 0 0,-1 1 0,1-1 0,-1 0 0,0 0 0,0-1 0,1 1 0,-1-1 0,-1 1 0,1-1 0,0 0 0,-1 0 0,-18 13 0,-161 117 0,9-10 0,-264 178 0,265-187 0,63-60 0,65-46-135,24-16-538</inkml:trace>
  <inkml:trace contextRef="#ctx0" brushRef="#br0" timeOffset="47876.02">2995 6006 22509,'0'0'5137,"0"0"-2826,0 0-1476,0 0-238,0 0 50,0 0-145,-32 32-301,-108 111-173,-20 45-28,-457 489 0,530-545 0,87-132-40,0 0 1,1 0-1,-1 0 1,0 0-1,1 0 1,-1 0-1,0 0 1,1 0-1,-1 0 1,0 1-1,1-1 1,-1 0-1,0 0 1,0 0-1,1 1 1,-1-1-1,0 0 1,0 0-1,1 1 1,-1-1-1,0 0 1,0 0-1,0 1 0,1-1 1,-1 0-1,0 1 1,0-1-1,0 0 1,0 1-1,0-1 1,0 0-1,0 1 1,0-1-1,0 0 1,0 1-1,0-1 1,0 0-1,0 1 1,0-1-1,0 0 1,0 1-1,0-1 1,0 0-1,0 1 1,-1-1-1,1 0 0,0 1 1,0-1-1,0 0 1,-1 1-1,1-1 1,0 0 39,24-14-5635</inkml:trace>
  <inkml:trace contextRef="#ctx0" brushRef="#br0" timeOffset="48158.27">2910 6328 30991,'0'0'1119,"0"0"-607,32 31-382,103 109-115,-8 30-15,-111-144 0,76 139 0,59 148 0,-109-221 0,-26-52 0,-31-35-60,-13-5-240</inkml:trace>
  <inkml:trace contextRef="#ctx0" brushRef="#br0" timeOffset="71658.51">2779 6463 26046,'0'0'1140,"0"0"-392,0 0-248,0 0 194,0 0 23,1-28-314,7-132 120,-8 161-497,-1-1 1,1 1 0,-1-1 0,1 1 0,-1 0 0,1-1 0,-1 1-1,0-1 1,1 1 0,-1-1 0,0 0 0,1 1 0,-1-1 0,0 0-1,0 1 1,1-1 0,-1 0 0,0 0 0,0 1 0,1-1 0,-1 0-1,0 0 1,0 0 0,0 0 0,1 0 0,-1 0 0,0-1 0,0 1-1,0 0 1,1 0 0,-1 0 0,0-1 0,0 1 0,1 0 0,-1-1-1,0 1 1,1-1 0,-1 1 0,0-1 0,1 1 0,-1-1 0,1 1-1,-1-1 1,1 0 0,-1 1 0,1-1 0,0 0 0,-1 1 0,1-1-1,-1 0 1,1 0 0,0 1 0,0-1 0,0 0 0,-1 0 0,1 1-1,0-1 1,0 0 0,0 0 0,0 0 0,0 1 0,0-1 0,1 0-1,-1 0 1,0 0-27,-201 266 251,68-98-251,8-14 0,-84 140 0,206-277-460,84-119-1618,-35 43-329</inkml:trace>
  <inkml:trace contextRef="#ctx0" brushRef="#br0" timeOffset="71911.02">2779 6528 18156,'0'0'9850,"0"0"-8138,0 0-927,175 82-121,-118-31-16,-7 5-104,-6 0-200,-3-5-280,-10-8-64,-3-10 0,-6-7 0,-6-9 0,-4-3 0,-5-3 0,-1 0 0,-6 18 0,0-7-216,0-5-1712</inkml:trace>
  <inkml:trace contextRef="#ctx0" brushRef="#br0" timeOffset="72651.46">2904 4990 26302,'0'0'1820,"0"0"-661,0 0-318,0 0-104,0 0-128,0 0-170,-5-14-84,-18-45-46,22 57-299,0-1-1,-1 1 1,0 0 0,0-1-1,1 1 1,-1 0-1,0 0 1,-1 0 0,1 1-1,0-1 1,0 0 0,-1 1-1,1-1 1,-1 1 0,1 0-1,-1 0 1,0 0-1,0 0 1,1 1 0,-2-1-10,-6-2 3,-1-1-3,1 1 0,-1 1 0,0 0 0,1 0 0,-1 1 0,0 1 0,0-1 0,0 2 0,0 0 0,0 0 0,0 1 0,0 0 0,1 0 0,-1 2 0,1-1 0,0 1 0,0 1 0,0 0 0,0 0 0,1 1 0,-3 2 0,-25 23 0,0 3 0,3 1 0,0 1 0,3 2 0,1 1 0,2 1 0,1 2 0,3 0 0,1 2 0,2 1 0,2 0 0,3 1 0,1 1 0,2 1 0,3 0 0,1 0 0,3 1 0,0 26 0,1 167 0,3-225 0,2 1 0,0 0 0,1 0 0,0 0 0,2-1 0,0 1 0,1-1 0,1 0 0,0 0 0,1 0 0,1-1 0,1 0 0,0 0 0,1 0 0,1-1 0,0-1 0,1 0 0,1 0 0,0-1 0,2 1 0,3-2 0,1 0 0,0-1 0,0 0 0,1-2 0,1 0 0,-1-1 0,1-1 0,1-1 0,-1-1 0,1-1 0,8 1 0,237 9 0,-236-15 0,9 1 0,0-2 0,1-1 0,-1-2 0,0-2 0,-1-2 0,0-1 0,0-2 0,-1-2 0,-1-1 0,0-2 0,-1-1 0,-1-2 0,-1-1 0,-1-2 0,-1-1 0,-1-2 0,-1 0 0,-1-2 0,-1-2 0,-2 0 0,-1-1 0,13-25 0,-17 22 0,-1 0 0,-2-2 0,-2 0 0,-1-1 0,-2-1 0,-1 0 0,-2 0 0,-2-1 0,-1 0 0,-3-1 0,-1 1 0,-1-1 0,-3-2 0,1 35-28,-1-1 0,0 1 0,-1-1 0,0 1 0,0 0 0,-1 0 0,1 0 0,-2 1 0,1-1 0,-1 1-1,0 0 1,0 0 0,0 1 0,-1-1 0,0 1 0,0 1 0,0-1 0,-1 1 0,1 0 0,-1 0 0,0 1 0,-1 0 0,1 0 0,0 1 0,-1 0 0,1 0 0,-1 0 0,0 1 0,1 1 0,-8-1 27,-45-8-2958</inkml:trace>
  <inkml:trace contextRef="#ctx0" brushRef="#br0" timeOffset="77766.95">0 4174 28630,'0'0'880,"0"0"-193,0 0-204,0 0-138,0 0 34,0 0-48,34-17-115,111-50-64,-135 63-136,1 0-1,-1 1 1,1 0 0,-1 1 0,1 0 0,0 1-1,0 0 1,-1 1 0,1 0 0,0 1-1,1 0-15,12 1 38,-17-3-34,0 1 1,0 0 0,-1 1-1,1 0 1,0 0 0,0 0 0,-1 1-1,1 0 1,-1 0 0,0 0-1,1 1 1,-1 0 0,0 0 0,-1 1-1,1 0 1,-1 0 0,1 0-1,-1 1 1,0-1 0,-1 1 0,1 0-1,-1 1 1,0-1 0,0 1-1,-1 0 1,1-1 0,-2 2 0,1-1-1,0 0 1,0 6-5,0 7-2,-1-1 0,-1 1 0,-1 0 0,-1 0 0,0-1 0,-2 1 0,0 0 0,-1-1 0,0 0 1,-2 0-1,0 0 0,-1-1 0,-1 0 0,-1 1 2,-23 40-10,-2-1 0,-3-2 0,-14 13 10,45-60 1,-144 183-2,136-168 2,20-18-10,14-6 4,0-1 0,0-2 0,0 0 0,0-1 0,0 0 0,-1-2 0,0-1 0,-1 0 1,11-7 4,0 2-3,549-241-9,-243 126-844,-208 81-1237</inkml:trace>
  <inkml:trace contextRef="#ctx0" brushRef="#br0" timeOffset="80699.72">4284 3229 29230,'0'0'1114,"0"0"-646,0 0-147,0 0 199,0 0-17,0 0-175,0-6-152,-2-14-90,0 37-65,-191 734-257,167-652-944</inkml:trace>
  <inkml:trace contextRef="#ctx0" brushRef="#br0" timeOffset="47355.54">4961 5117 11787,'0'0'15075,"0"0"-10884,0 0-3345,0 0-295,11 0-234,127 34-317,-97-20 0,416 124 0,-449-135 0,5 0 0,-1 2 0,1-1 0,-1 2 0,0 0 0,0 0 0,-1 1 0,0 0 0,0 1 0,5 5 0,-15-11 0,0 0 0,1 0 0,-1 0 0,0 1 0,0-1 0,0 0 0,-1 1 0,1-1 0,0 0 0,-1 1 0,0-1 0,1 1 0,-1-1 0,0 1 0,-1-1 0,1 1 0,0-1 0,0 1 0,-1-1 0,0 0 0,1 1 0,-1-1 0,0 0 0,0 1 0,0-1 0,-1 0 0,1 0 0,0 0 0,-1 0 0,0 0 0,1 0 0,-1 0 0,0-1 0,0 1 0,0-1 0,0 1 0,0-1 0,0 0 0,0 0 0,0 1 0,-1-2 0,1 1 0,-2 0 0,-421 258 0,374-227 16,-434 256-804,365-233-3073</inkml:trace>
  <inkml:trace contextRef="#ctx0" brushRef="#br0" timeOffset="82400.47">5864 5989 17396,'0'0'9107,"0"0"-6781,0 0-1871,0 0 226,0 0 99,0 0-157,2 0-278,314 90 709,-240-79-1054,1-2 0,0-4 0,42-4 0,-94-3 0,-1 0 0,1-2 0,-1 0 0,0-2 0,0-1 0,-1 0 0,1-2 0,-2-1 0,1 0 0,-2-2 0,1-1 0,-2 0 0,1-2 0,-2 0 0,16-16 0,-5 2 0,-1-1 0,-2-2 0,-1 0 0,-1-2 0,-2-1 0,-2 0 0,-1-2 0,-1 0 0,-1-5 0,-6 8 0,-2 0 0,-1 0 0,-1-1 0,-3 0 0,0 0 0,-3 0 0,0-1 0,-3 1 0,-1-4 0,-2 10 0,-1 1 0,-2 0 0,-1 0 0,-1 0 0,-1 1 0,-2 1 0,0 0 0,-2 0 0,-1 1 0,-1 1 0,-1 0 0,-1 2 0,0 0 0,-2 1 0,-11-9 0,9 10 0,0 1 0,-2 0 0,0 2 0,-1 1 0,0 0 0,-1 2 0,-1 2 0,0 0 0,-1 1 0,0 2 0,-1 1 0,0 1 0,0 2 0,0 1 0,-1 1 0,0 1 0,1 2 0,-1 1 0,-25 4 0,39-2 0,1 1 0,0 0 0,0 1 0,1 1 0,-1 0 0,1 1 0,1 1 0,-1 0 0,1 0 0,1 2 0,-1-1 0,2 2 0,-1 0 0,1 0 0,1 1 0,0 0 0,1 1 0,0 0 0,1 0 0,-4 10 0,-3 8 0,1 1 0,2 1 0,1-1 0,2 2 0,1-1 0,2 1 0,1 1 0,1-1 0,2 1 0,0 27-141,2 0 0,3 0 0,2 0 0,3-1 0,3 1 0,3-2 0,5 10 141,24 42-2310</inkml:trace>
  <inkml:trace contextRef="#ctx0" brushRef="#br0" timeOffset="51306.62">5579 7708 9562,'0'0'15097,"0"0"-10503,0 0-3475,0 0-360,0 0-70,0 0-121,-13-8-245,-40-24-267,53 32-56,0 0 0,0 1 0,0-1 0,-1 0 0,1 1 0,0-1 0,0 0 0,0 1 0,-1-1 0,1 0 0,0 1 0,0-1 0,-1 0 0,1 0 0,0 1 0,0-1 0,-1 0 0,1 0 0,0 1 0,-1-1 0,1 0 0,0 0 0,-1 0 0,1 0 0,-1 0 0,1 0 0,0 1 0,-1-1 0,1 0 0,0 0 0,-1 0 0,1 0 0,-1 0 0,1 0 0,0 0 0,-1-1 0,1 1 0,0 0 0,-1 0 0,1 0 0,-1 0 0,1 0 0,0-1 0,-1 1 0,1 0 0,0 0 0,0 0 0,-1-1 0,1 1 0,0 0 0,0-1 0,-1 1 0,1 0 0,0-1 0,0 3 0,5 71 0,2 0 0,4-1 0,15 49 0,4 32 0,14 79 0,-44-228 0,0-1 0,0 0 0,0 1 0,0-1 0,1 0 0,0 1 0,-1-1 0,1 0 0,0 0 0,1 1 0,-1-1 0,0 0 0,1 0 0,0 0 0,0-1 0,0 1 0,0 0 0,0-1 0,0 1 0,1-1 0,-1 0 0,1 0 0,0 0 0,-1 0 0,1 0 0,0 0 0,0-1 0,0 1 0,1-1 0,-1 0 0,0 0 0,0 0 0,1-1 0,-1 1 0,0-1 0,1 0 0,-1 1 0,0-2 0,1 1 0,-1 0 0,7-4 0,-1-1 0,0 0 0,0-1 0,0 0 0,-1 0 0,0-1 0,0 0 0,-1 0 0,0 0 0,0-1 0,4-7 0,-7 10 0,219-278 0,-133 162 0,5 3 0,65-58 0,49-5-128,-135 122-512</inkml:trace>
  <inkml:trace contextRef="#ctx0" brushRef="#br0" timeOffset="52912.3">6792 8153 9802,'0'0'4468,"0"0"4175,0 0-3771,0 0-3227,0 0-694,0 0-161,-10-8-125,-33-24-129,43 32-529,-1-1-1,1 1 0,0 0 1,0-1-1,-1 1 1,1-1-1,-1 1 1,1-1-1,0 1 0,-1 0 1,1-1-1,-1 1 1,1 0-1,-1 0 0,1-1 1,-1 1-1,1 0 1,-1 0-1,1 0 1,-1-1-1,1 1 0,-1 0 1,0 0-1,1 0 1,-1 0-1,1 0 0,-1 0 1,1 0-1,-1 0 1,1 0-1,-1 1 1,0-1-1,1 0 0,-1 0 1,1 0-1,-1 1 1,1-1-1,-1 0 0,1 1 1,-1-1-1,1 0 1,0 1-1,-1-1 1,1 0-1,-1 1 0,1-1 1,0 1-1,-1-1 1,1 1-1,0-1 0,0 1 1,-1-1-1,1 1 1,0-1-1,0 1 1,0-1-1,0 1 0,0 0-6,-3 4 20,-111 236-17,-126 308-3,227-519 0,-16 75 0,62-89 0,-27-16 0,245 13 0,-129 1 0,-2 6 0,0 6 0,-2 4 0,-1 5 0,100 47 0,-263-75 0,-3-7 0</inkml:trace>
  <inkml:trace contextRef="#ctx0" brushRef="#br0" timeOffset="81382.97">6215 8261 24141,'0'0'0,"0"0"-1448,0 0-5058</inkml:trace>
  <inkml:trace contextRef="#ctx0" brushRef="#br0" timeOffset="85645.83">6382 2933 28406,'0'0'1560,"0"0"-999,0 0-137,0 0 144,0 0-104,0 0-112,0 0-192,-51 93 32,39-25-112,-4 16-80,4 18 0,-4 5 0,3 0 0,4-8 0,3-11 0,6-15 0,0-22-608,0-29-3625</inkml:trace>
  <inkml:trace contextRef="#ctx0" brushRef="#br0" timeOffset="88358.53">7661 3672 29718,'0'0'1529,"0"0"-940,0 0-358,0 0 90,0 0-46,28 3-182,-1 0-84,150 34-7,-151-29-2,-2 1 0,1 1 0,-1 1 0,-1 1 0,0 1 0,-1 1 0,0 1 0,15 15 0,-32-24 0,0 1 0,-1 0 0,1 0 0,-2 0 0,1 0 0,-1 1 0,0 0 0,0-1 0,-1 1 0,0 0 0,-1 0 0,0 0 0,0 1 0,0-1 0,-1 0 0,-1 0 0,1 0 0,-1 0 0,-1 1 0,1-1 0,-1 0 0,-1-1 0,-2 8 0,-11 13 0,0 0 0,-2-1 0,-1-1 0,-2-1 0,0 0 0,-1-2 0,-3 1 0,19-18 0,-181 179 0,147-128 0,40-56 0,0 0 0,0-1 0,0 1 0,0 0 0,0 0 0,0-1 0,1 1 0,-1 0 0,0 0 0,0-1 0,1 1 0,-1 0 0,0-1 0,1 1 0,-1 0 0,1-1 0,-1 1 0,1-1 0,-1 1 0,1 0 0,0-1 0,-1 1 0,1-1 0,-1 0 0,1 1 0,0-1 0,0 1 0,-1-1 0,1 0 0,0 0 0,-1 1 0,1-1 0,0 0 0,0 0 0,0 0 0,-1 0 0,1 0 0,0 0 0,0 0 0,-1 0 0,1 0 0,0 0 0,0-1 0,-1 1 0,1 0 0,4 0 0,275 2 0,109-46-165,-329 44-1900,-16 0-5115</inkml:trace>
  <inkml:trace contextRef="#ctx0" brushRef="#br0" timeOffset="88608.55">9200 4852 31159,'0'0'1440,"0"0"-1272,0 0-168,0 0-8,0 0-544,0 0-1449</inkml:trace>
  <inkml:trace contextRef="#ctx0" brushRef="#br0" timeOffset="88796.61">9351 5063 31295,'0'0'1160,"-35"-5"-1160,4-21-2065,-3-5-16987</inkml:trace>
  <inkml:trace contextRef="#ctx0" brushRef="#br0" timeOffset="89189.28">5331 4883 29070,'0'0'1530,"0"0"-929,0 0-362,0 0 50,0 0 198,27 0-73,246 3-277,-80-4-137,74-3 0,-184 2 0,456-10 0,509 54 0,134 109 0,-1003-129 0,-166-20 0,-13-2 0,-19-1 0,-62 5-427,43 15-1450</inkml:trace>
  <inkml:trace contextRef="#ctx0" brushRef="#br0" timeOffset="89376.97">9618 5224 32767,'0'0'0,"0"0"0,0 0-992,0 0 952,0 0-216,0 0-2377</inkml:trace>
  <inkml:trace contextRef="#ctx0" brushRef="#br0" timeOffset="90103.21">1104 4045 29846,'0'0'1087,"40"11"-507,55 17-281,0-5 0,2-4 0,30-1-299,156 0 294,792-7-225,-713-12-75,775 5 6,-1111-3 0,73 0 0,-1 5 0,1 4 0,-2 4 0,57 17 0,-142-27 0,51 26 0,-90-24 0,-16-6-123,-14 0-490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9074,'0'0'10042,"-4"40"-7575,2-5-1910,-3 26 374,-3-1-1,-21 86 1,0-44-526,-16 65 70,38-134-1399,1 1 0,-2 66 0,8-99 811,0 0 0,0-1 1,-1 1-1,1 0 1,0 0-1,0 0 0,0 0 1,0-1-1,0 1 1,0 0-1,1 0 1,-1 0-1,0 0 0,0-1 1,1 1-1,-1 0 1,0 0-1,1-1 0,-1 1 1,0 0-1,1 0 1,-1-1-1,1 1 0,0-1 1,-1 1-1,1 0 1,-1-1-1,1 1 0,0-1 1,-1 1-1,1-1 1,0 0-1,0 1 1,-1-1-1,1 0 0,0 1 1,0-1-1,0 0 1,-1 0-1,1 0 0,0 0 1,0 0-1,0 0 1,0 0-1,-1 0 0,1 0 1,0 0-1,0 0 1,0 0-1,0-1 0,-1 1 1,1 0-1,0-1 1,1 0-1,4-2-279,1 0 0,-1-1-1,1 0 1,-1 0 0,6-6 0,83-85-2351,-66 63 2350,1 1 1,39-29-1,-59 52 487,1 0 1,0 1-1,0 1 0,1 0 0,-1 0 0,1 1 1,0 1-1,1 0 0,-1 1 0,1 0 1,19-2-1,-23 4-154,7 0 280,0 0 0,1 1 0,-1 1 0,16 2 0,-29-3-340,-1 1 0,1-1-1,-1 1 1,1-1 0,-1 1-1,1 0 1,-1 0 0,0 0-1,1 0 1,-1 0-1,0 1 1,0-1 0,0 0-1,0 1 1,0 0 0,0 0-1,-1-1 1,1 1 0,0 0-1,-1 0 1,0 0 0,1 1-1,-1-1 1,0 0-1,0 0 1,0 1 0,0-1-1,-1 1 1,1-1 0,0 1-1,-1-1 1,0 5 0,0 8-3300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1176,'0'0'11323,"25"187"-10843,-25-142-480,-40 9-160,5-12-2201,-1-14-1976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5801,'0'0'8091,"-4"26"-5984,0 9-1350,-1 39-1,5-72-721,0 0 0,0-1 0,0 1 0,0 0 0,1 0 0,-1-1 0,0 1 0,1 0 0,-1-1 0,1 1 0,0-1 0,0 1 0,-1 0 0,1-1 0,0 0 0,0 1 0,0-1 0,1 0 0,-1 1 0,0-1 0,0 0 0,1 0 0,-1 0 0,1 0 0,-1 0 0,1 0 0,-1 0 0,1-1 0,2 2 0,1-1 31,1 0 0,-1-1 0,1 0 0,-1 1 0,1-2 0,9 0-1,-3 0 84,-8 0-119,1 1 0,0-1 0,0 0 0,0 0 0,-1 0 0,1-1 0,-1 0 0,1 0 0,-1 0 0,8-5 0,35-34 51,-41 35-81,0-1-1,0 2 0,1-1 0,-1 1 0,1 0 0,0 0 1,0 1-1,1 0 0,-1 0 0,1 1 0,11-4 1,-10 5-1,0 1 1,0 0 0,0 0 0,0 1 0,0 0 0,0 1 0,-1 0 0,17 4 0,-19-4-113,0 1 0,0 1 1,0-1-1,-1 1 0,0 0 1,1 0-1,-1 1 1,0 0-1,-1 0 0,1 0 1,-1 0-1,1 0 0,4 9 1,-8-12-40,1 0 1,-1 0 0,0 0-1,0 1 1,0-1-1,-1 1 1,1-1 0,0 1-1,0-1 1,-1 1-1,1-1 1,-1 1-1,0-1 1,1 1 0,-1 0-1,0-1 1,0 1-1,0 0 1,0-1-1,0 1 1,0 0 0,0-1-1,-1 1 1,1-1-1,-1 1 1,1 0 0,-1-1-1,1 1 1,-1-1-1,0 1 1,0-1-1,0 0 1,0 1 0,0-1-1,0 0 1,0 0-1,0 0 1,-1 1 0,-1 0-1,-6 4-51,0-1 1,-1-1-1,1 1 1,-1-2-1,-13 5 0,10-4 140,-165 53-148,-175 62 475,349-117-254,-1 0-14,0-1 1,0 1-1,0 1 1,0-1 0,0 1-1,-5 4 1,8-5-4,1 0 1,0 0-1,-1-1 1,1 1-1,0 0 0,0 0 1,0 0-1,0 0 1,1 0-1,-1 0 1,1 0-1,-1 1 1,1-1-1,0 0 1,-1 0-1,1 0 0,1 4 1,-1 4 165,-1 6 537,2 1 0,0 0 1,4 19-1,-5-33-559,1 0 1,-1 0-1,1-1 0,0 1 1,0 0-1,0 0 1,0-1-1,0 1 0,1-1 1,-1 1-1,1-1 0,0 1 1,-1-1-1,1 0 1,0 0-1,0 0 0,1 0 1,-1 0-1,0 0 1,1-1-1,-1 1 0,1-1 1,-1 0-1,1 1 1,4 0-1,2-1-30,0 0 1,-1 0-1,1-1 0,0 0 1,-1-1-1,1 0 1,-1 0-1,1-1 0,-1 0 1,0-1-1,1 1 1,7-5-1,9-6 931,-1-1 1,33-25-1,-41 27-560,0 1-1,1 0 0,1 1 0,-1 0 1,1 2-1,33-11 0,-33 14-465,1 2 0,0 1 0,-1 0 0,1 1 0,0 1-1,0 1 1,-1 0 0,1 2 0,0 0 0,-1 1 0,0 0 0,0 2-1,0 0 1,-1 2 0,1-1 0,-2 2 0,25 16 0,-3 7 181,-30-25-444,0 1 0,1-2 0,12 9 0,-11-10-3833,1-4-5006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8754,'0'0'14923,"164"0"-14459,-89 0-280,7 0-184,-7 0-256,-11-18-1368,-3-9-1905,-22 6-2752,-14-3-233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4129,'0'0'7071,"-10"36"-4524,-35 122 16,13-32-68,-18 56-835,41-158-1860,-2 0 1,0 0-1,-2-1 1,0-1 0,-19 24-1,17-26-877,-2-1 1,0-1-1,-1 0 0,0-1 0,-2-1 1,0-1-1,-25 15 0,26-20 593,0-1-1,0 0 0,-1-2 1,0 0-1,0-1 1,-1-1-1,1-1 1,-42 2-1,-57-7 5805,119 1-5270,0 0 1,0 0 0,0 0 0,10-4 353,271-47 4431,-58 12-3233,230-63-2015,-449 101-116,-3 1 333,0 0 1,0 0-1,0 0 1,0 0 0,0 0-1,-1-1 1,1 1-1,0 0 1,0-1-1,0 1 1,0 0 0,-1-1-1,1 1 1,0-1-1,0 1 1,-1-1 0,1 0-1,0 1 1,-1-1-1,2 0 1,-3 0-77,0 1 1,0-1-1,0 1 0,0-1 1,0 1-1,0 0 1,-1-1-1,1 1 0,0 0 1,0 0-1,0 0 0,0 0 1,0 0-1,0 0 1,0 0-1,-2 1 0,-2-1-370,-27 0-277,-45 5 0,64-3 918,1 1 0,-1 0 0,1 1 0,-1 0 0,1 1 0,-20 11-1,-23 18 745,2 3 0,1 2 0,-66 64-1,-121 155 2213,230-248-2984,-92 116 645,87-106-1253,0 0 0,2 1 1,0 0-1,-11 32 0,17-31-3156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85 4649,'0'0'2348,"2"28"-152,0-2-1618,5 160 3401,-7-146-2546,-6 44 0,4-69-1389,-1 0 0,-1 0 1,0-1-1,0 1 0,-2-1 0,-7 15 0,9-36-3458,3-14 2243,2 5 452,1 0 0,0-1 0,1 2 1,1-1-1,10-28 0,40-78-1132,-44 101 1496,-9 19 324,4-10 15,2-1-1,-1 2 1,2-1 0,10-13-1,-17 23 88,0 1-1,0-1 1,0 1-1,1-1 1,-1 1-1,0-1 1,1 1-1,-1 0 1,1 0-1,-1 0 1,1 0 0,-1 0-1,1 0 1,0 1-1,0-1 1,-1 0-1,1 1 1,0-1-1,0 1 1,0 0-1,0-1 1,0 1-1,0 0 1,-1 0-1,1 1 1,0-1-1,0 0 1,0 0-1,0 1 1,-1-1-1,1 1 1,0 0-1,0 0 1,-1-1-1,1 1 1,0 0-1,-1 0 1,1 0-1,-1 1 1,1-1-1,0 2 1,13 14 261,-2 0 0,0 2 1,-1-1-1,-1 2 0,0-1 0,12 38 1,-18-45-319,-2 0 0,1 1 0,-2-1 0,3 19 0,-5-25-21,1 0-1,-1-1 0,0 1 0,-1-1 0,1 1 1,-1-1-1,0 1 0,0-1 0,-1 1 0,1-1 0,-1 0 1,-1 0-1,-2 5 0,-3-1-4,-1 0 0,0-1 0,0-1 0,-1 1 0,0-2-1,0 1 1,-1-1 0,0-1 0,0 0 0,0 0 0,-1-1 0,1-1 0,-1 0 0,0 0 0,-20 1 0,31-4 13,1 0 1,-1 0 0,0 0 0,1 0-1,-1 0 1,0 0 0,1 0-1,-1-1 1,0 1 0,1 0 0,-1 0-1,1 0 1,-1-1 0,0 1 0,1 0-1,-1-1 1,1 1 0,-1 0-1,1-1 1,-1 1 0,1-1 0,-1 1-1,1-1 1,-1 1 0,1-1 0,0 1-1,-1-1 1,1 1 0,0-1 0,0 0-1,-1 1 1,1-1 0,0 0-1,0 1 1,0-1 0,0 1 0,-1-2-1,2-1-13,-1 0-1,0 0 1,1 0-1,-1 0 1,1 0-1,0 1 1,0-1-1,2-4 1,5-6-233,0 0 0,2 0 0,-1 1 1,15-15-1,1 0-321,249-342-5818,-214 280 4153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1664,'0'0'9121,"-2"10"-7631,0-1-1181,-7 59 727,8-64-1020,1-1 1,0 1 0,0 0-1,0-1 1,0 1-1,1-1 1,0 1-1,0-1 1,-1 1-1,2-1 1,-1 1-1,0-1 1,1 0-1,0 0 1,-1 0 0,1 0-1,4 5 1,1-3-9,1 0 0,-1-1 0,1 0 0,0 0 0,0 0 0,0-1 0,1-1 0,12 4 0,77 9 152,-75-12-110,15 1 55,-1 2 0,38 12 0,-65-15-128,0 0 1,0 1 0,0 0 0,-1 0 0,0 1-1,0 1 1,0-1 0,0 1 0,-1 1-1,0 0 1,-1 0 0,11 12 0,-16-17 2,0 1 1,0 0-1,0-1 1,-1 1 0,1 0-1,-1 0 1,1 0-1,-1 0 1,0 0-1,-1 0 1,1 0 0,0 0-1,-1 0 1,1 1-1,-1-1 1,0 0-1,0 0 1,-1 0-1,1 1 1,-1-1 0,0 4-1,-2-2 14,1-1-1,0 1 1,-1-1-1,0 1 1,0-1 0,0 0-1,-1-1 1,1 1-1,-1 0 1,0-1-1,0 0 1,-5 3-1,-11 6 37,-1-1 0,0-1 0,0-1-1,-39 11 1,35-12-84,0-2-1,0 0 1,0-2 0,-1 0-1,1-2 1,-1-1 0,-51-4-1,74 2-55,0 0 0,1 1 0,-1-1 0,0 0 0,1 0 0,-1-1 0,0 1-1,1 0 1,0-1 0,-1 0 0,1 1 0,0-1 0,0 0 0,0 0 0,0 0 0,0 0 0,0-1 0,0 1 0,-1-5-1,-1-1-353,1 0-1,0-1 1,0 1-1,-2-16 1,3 15 86,-9-74-3142,9-3-718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1 22 4081</inkml:trace>
  <inkml:trace contextRef="#ctx0" brushRef="#br0" timeOffset="1">1 22 4081,'7'-21'3673,"-4"36"-2425,4 30 368,1 24 1273,-1 22-281,0 11-423,-4 12-361,-3 4-495,0-1-433,0-6-496,0-11-240,-10-16-160,-1-21-432,4-24-712,28-69-15156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11274,'0'0'4009,"41"0"-2568,257 0 2683,-85 0-2226,-71 0-4925,-142-1 2793,1 1-1,-1 0 1,1-1 0,-1 1 0,0 0-1,1-1 1,-1 1 0,0-1-1,1 1 1,-1-1 0,0 1 0,1 0-1,-1-1 1,0 1 0,0-1 0,1 0-1,-1 1 1,0-1 0,0 1-1,0-1 1,0 1 0,0-1 0,0 1-1,0-1 1,0 1 0,0-1-1,0 0 1,0-23-3034,0 19 1739,-1 1 1256,1 0 1,-1 0-1,0 0 1,0 0-1,-1 0 1,1 0-1,-1 0 0,0 1 1,0-1-1,0 1 1,0-1-1,0 1 1,-1 0-1,0 0 1,1 0-1,-1 0 0,0 0 1,-1 1-1,1-1 1,0 1-1,-1 0 1,1 0-1,-6-2 1,1 0 420,0 1 1,0-1 0,0 2-1,0-1 1,0 1-1,0 1 1,-1 0 0,1 0-1,-1 0 1,-14 2-1,19-1-4,-1 1 0,1 1 0,0-1 0,-1 1 0,1-1 0,0 1 0,0 0 0,0 1 0,0-1-1,1 1 1,-1 0 0,1-1 0,-1 2 0,1-1 0,-4 5 0,-4 6 375,1 0 1,-13 26-1,19-32-324,-22 42 884,3 2 1,1 1-1,3 0 0,3 1 1,-17 91-1,29-114-374,0 46 0,4-75-682,0 0 0,1 0 1,-1 0-1,0 0 1,1 0-1,0 0 0,-1 0 1,1 0-1,0 0 1,0-1-1,0 1 0,0 0 1,0 0-1,0-1 0,1 1 1,-1 0-1,0-1 1,1 0-1,-1 1 0,1-1 1,0 0-1,0 0 1,-1 0-1,1 0 0,0 0 1,0 0-1,0 0 0,0-1 1,0 1-1,0-1 1,0 1-1,0-1 0,3 0 1,4 1 0,-1 0 0,1-1 0,-1 0 0,1-1 0,0 0 0,-1 0 0,10-3 0,-7 0-168,1-1 0,-1 0 1,0-1-1,-1 0 0,1 0 1,-1-1-1,-1-1 0,1 1 1,13-16-1,-9 8-258,-1 0 0,-1-1-1,0 0 1,-1-1 0,11-21-1,-18 30 343,0 0 0,-1-1 0,1 0 0,-1 0 0,-1 0-1,0 0 1,0 0 0,0-14 0,-2 22 321,0 6-82,-3 55 660,-4-1 1,-19 85 0,-1 9 254,16-49-796,7-58-276,-1 0 0,-16 63 0,19-104-64,1 0 1,-1 0-1,0 0 1,0 0-1,0 0 0,0 0 1,-1-1-1,0 0 1,0 1-1,-7 6 1,7-9 5,0 1 0,0-1 0,0-1 0,-1 1 0,1 0 0,-1-1 0,1 1 0,-1-1 0,1 0 0,-1 0 0,0-1 0,1 1 0,-1-1 1,0 0-1,-5 0 0,6 0-19,-1 0 0,0 0 0,0 0 0,0 0 0,0-1 0,0 0 0,0 0 0,1 0 0,-1 0 0,0 0 0,1-1 0,-1 0 0,1 0 0,0 0 0,-1 0 0,1 0 0,0 0 0,0-1 0,0 0 0,1 0 0,-1 0 0,1 0 0,-1 0 0,1 0 0,0 0 0,0-1 0,0 1 0,1-1 0,-1 1 0,1-1 0,0 0 0,0 0 0,0 0 0,1 1 1,-1-8-1,0 4-71,1 1-1,0-1 1,0 0 0,1 0 0,0 0 0,0 0 0,0 1 0,1-1 0,0 0 0,0 1 0,1-1 0,0 1 0,0 0 0,0 0 0,1 0 0,0 1 0,0-1 0,0 1 0,1 0 0,0 0 0,9-8 0,9-3-608,0 0 0,0 1 0,2 2 0,26-12-1,-29 15-328,23-12-1427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4273,'0'0'6463,"12"21"-6070,12 18-254,45 77 189,-63-105-296,-1 1 1,0 0-1,-1 0 0,0 0 1,-1 0-1,-1 1 0,0-1 1,0 1-1,-1 18 1,-1-23-30,0 0 1,-1 0 0,0 0-1,-1 0 1,0 0 0,0 0-1,-1-1 1,0 1 0,0-1-1,0 1 1,-1-1 0,-1 0-1,1 0 1,-1-1 0,-8 10 0,-1-3-22,0-1 0,-1 0 1,0-1-1,0-1 0,-1-1 1,-1 0-1,-24 10 0,-11-1-178,-63 14-1,-2 1 202,114-32 29,1 0-1,-1 0 1,1 0 0,-1 0-1,1 0 1,0 1 0,-1-1-1,1 1 1,0-1 0,0 1-1,0 0 1,0 0 0,1 0-1,-3 3 1,3-3 15,0-1 0,1 1 0,-1 0-1,0 0 1,1-1 0,0 1 0,-1 0 0,1 0 0,0 0 0,0 0-1,0-1 1,0 1 0,0 0 0,0 0 0,1 0 0,-1 0-1,1-1 1,-1 1 0,1 0 0,0-1 0,-1 1 0,2 2-1,2 1 102,0 0 0,0 0 1,0 0-1,0-1 0,1 0 0,-1 1 0,1-2 0,0 1 0,0 0 0,1-1 0,8 4 0,13 5 570,31 10 0,-58-22-719,39 12 344,1-2 0,0-2 0,0-2-1,50 3 1,168-9-1418,-218-3 86,0-2-1,0-1 0,-1-3 1,68-22-1,27-15-4004,-14-3-1104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28766,'0'0'2289,"0"0"-1889,0 0-400,0 0 0,13 144-416,18-113-225,-3-2-2543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7610,'0'0'11034,"20"8"-10235,61 28-560,-80-35-239,1-1 0,-1 1 0,0 0 1,1 0-1,-1 0 0,0 0 0,0 0 1,0 0-1,1 0 0,-1 0 1,0 1-1,-1-1 0,1 0 0,0 1 1,0-1-1,-1 0 0,1 1 0,0-1 1,-1 1-1,0-1 0,1 1 1,-1 0-1,0-1 0,0 1 0,0-1 1,0 1-1,0-1 0,0 1 0,0-1 1,0 1-1,-1 0 0,1-1 1,-1 1-1,1-1 0,-1 1 0,1-1 1,-1 0-1,0 1 0,0-1 0,0 0 1,0 1-1,0-1 0,-1 1 1,-7 9-139,-1-2 0,0 1 0,-1-1 0,0 0 0,-20 11 1,11-7-313,-233 148-9505,247-157 9768,0 1 0,1 0 0,-1 0 0,1 0-1,0 1 1,1 0 0,-1 0 0,1 0 0,0 0 0,1 0 0,-1 1 0,1 0 0,-3 11 0,1 4 736,0 0 1,1 0-1,0 24 1,0-6 331,-21 314 6820,22-117-7891,5-342-3590,0 69 3489,2-1-1,1 0 1,2 1-1,18-56 1,-10 50-37,2 2 1,1 0-1,44-68 1,-48 87 278,0 2-1,1 0 1,2 1 0,-1 0-1,2 2 1,0 0 0,1 1-1,31-19 1,-38 27 146,0 1-1,0 1 1,1 0-1,0 1 1,0 0-1,0 1 1,0 0-1,22-1 1,-28 4 46,0 0-1,0 0 1,0 0-1,1 1 1,-1 0-1,-1 0 1,1 1 0,0 0-1,0 0 1,-1 1-1,1 0 1,-1 0 0,1 0-1,-1 1 1,-1 0-1,1 0 1,8 8-1,-2 2 320,-1 0 0,0 1-1,-2 0 1,1 1-1,-2 0 1,0 1 0,-1 0-1,-1 0 1,6 26-1,2 19 979,7 85 1,-15-98-1312,-2 1 0,-2 0 1,-9 91-1,6-135-400,0-1 1,-1 1-1,0 0 1,0 0-1,0-1 0,-1 1 1,0-1-1,0 0 0,0 0 1,-1 0-1,1 0 0,-1 0 1,-1-1-1,1 0 1,0 0-1,-1 0 0,0 0 1,0-1-1,0 0 0,0 0 1,-1 0-1,1 0 1,-1-1-1,-6 2 0,3-1-261,0-1 0,-1 0 0,1-1 0,0 0 0,-1 0 0,0-1 0,1 0 0,-1-1 0,1 0 0,-1 0 0,1-1 0,0 0 0,-1-1 0,-15-7 0,10 2 236,1 0-1,0-2 1,1 0-1,0 0 1,1-1-1,0-1 1,1 0-1,0 0 0,1-2 1,-17-27-1,12 16 276,1-2 0,2 1 0,0-2 0,2 1 0,-9-40 0,13 38 689,1-1 0,2 1 1,1-1-1,3-58 1,-1 85-558,1 0 1,-1 1-1,0-1 0,1 0 1,0 1-1,0-1 1,0 0-1,0 1 1,0-1-1,0 1 1,1-1-1,-1 1 1,1 0-1,-1-1 1,1 1-1,0 0 0,0 0 1,0 0-1,0 1 1,0-1-1,1 0 1,-1 1-1,1-1 1,-1 1-1,1 0 1,-1 0-1,1 0 1,4-1-1,5 0 317,1 0-1,-1 1 1,1 0-1,-1 1 1,14 1-1,-17-1-236,-6 0-162,1 0 0,-1 1 1,0-1-1,0 1 0,0-1 1,0 1-1,0 0 0,0 0 1,0 0-1,0 1 0,0-1 1,0 1-1,-1-1 0,1 1 1,0 0-1,-1 0 0,0 0 1,1 1-1,-1-1 0,0 0 1,0 1-1,0-1 0,-1 1 1,1 0-1,0 0 1,-1 0-1,0-1 0,0 1 1,0 1-1,0-1 0,0 0 1,0 4-1,0-1-26,-1 0 1,0 0-1,0 0 1,-1 0-1,1 0 1,-1 0-1,-1 1 0,1-2 1,-1 1-1,0 0 1,0 0-1,-1-1 1,1 1-1,-1-1 1,0 1-1,-7 6 0,-14 15-139,-55 44 1,53-50-151,1 2 0,-33 38 0,40-32 113,18-29 168,-1 1 1,1-1 0,0 1 0,0-1 0,-1 1 0,1-1 0,0 1 0,0 0 0,0-1 0,0 1 0,0-1 0,0 1 0,-1 0 0,1-1 0,1 1 0,-1 0 0,0-1 0,0 1-1,0-1 1,0 1 0,0 0 0,1-1 0,-1 1 0,0-1 0,0 1 0,1-1 0,-1 1 0,0 0 0,1-1 0,-1 0 0,1 1 0,-1-1 0,0 1 0,1-1 0,-1 1 0,1-1-1,0 0 1,-1 1 0,1-1 0,-1 0 0,1 0 0,-1 1 0,1-1 0,0 0 0,-1 0 0,1 0 0,-1 0 0,2 0 0,5 1 25,1 0 0,-1 0 1,1-1-1,0 0 0,-1-1 0,1 0 1,-1 0-1,0 0 0,1-1 0,-1 0 1,0-1-1,0 0 0,0 0 1,0 0-1,-1-1 0,8-4 0,-6 1-10,0 0-1,-1 0 0,0-1 0,0 0 0,0 0 1,-1-1-1,-1 1 0,1-1 0,-1-1 0,-1 1 1,6-16-1,-4 7-504,-1-1 0,-1 0 0,0 0 1,1-34-1,-5-81-2229,-2 59 2542,2 68 276,-1-28 15,1 34-20,0 0 0,0 0-1,0 0 1,0 0-1,-1 0 1,1 0 0,0 0-1,0 0 1,-1 0-1,1 0 1,-1 0 0,1 0-1,-1 0 1,1 0-1,-1 0 1,1 1 0,-1-1-1,0 0 1,1 0-1,-1 1 1,0-1 0,0 0-1,0 1 1,1-1-1,-3 0 1,2 1-40,1 0 0,0 0 0,-1 0 0,1 0-1,-1 0 1,1 0 0,-1 0 0,1 0 0,-1 0 0,1 0 0,-1 1 0,1-1 0,0 0-1,-1 0 1,1 1 0,-1-1 0,1 0 0,0 0 0,-1 1 0,1-1 0,0 0 0,-1 1-1,1-1 1,0 0 0,0 1 0,-1-1 0,1 1 0,0-1 0,0 0 0,0 1 0,-1 0-1,-4 20 289,4-13-40,-10 69 1630,-1 84 0,9-95-1772,-2-1 0,-21 95 0,24-151-419,0-1 0,-1 0 0,0 0 0,0 0 0,-1-1 0,0 1 0,0-1 0,-1 0 0,-6 7 0,7-9-369,-1-1 1,1 1 0,-1-1-1,0 0 1,-1-1-1,1 0 1,-11 6-1,-17 2-3819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5617,'0'0'6531,"13"36"-4672,44 119-145,-49-135-1436,41 120 1183,-45-123-1413,-1 1 1,-1-1-1,0 0 1,-1 0-1,-3 24 0,2-33-40,-1 0-1,-1 0 0,1 0 1,-1 0-1,-1 0 0,0 0 1,0-1-1,0 1 0,-1-1 0,0 0 1,0 0-1,-7 7 0,2-4-62,0 0-1,0-1 0,-1 0 1,0 0-1,-1-1 0,0-1 0,-12 7 1,1-3-159,0-1 0,0-1 0,-1-1 0,0-1 1,0-1-1,0-1 0,-1-1 0,-24 0 0,46-3 188,-26 3 160,28-4-127,0 0 1,0 0 0,-1 0 0,1 0-1,0 0 1,0 1 0,0-1 0,0 0-1,0 0 1,-1 0 0,1 0 0,0 0-1,0 1 1,0-1 0,0 0 0,0 0-1,0 0 1,0 0 0,0 1 0,0-1-1,0 0 1,0 0 0,0 0 0,0 0-1,0 1 1,0-1 0,0 0-1,0 0 1,0 0 0,0 1 0,0-1-1,0 0 1,0 0 0,0 0 0,0 0-1,0 1 1,0-1 0,0 0 0,0 0-1,1 0 1,-1 0 0,0 1 0,17 12 343,62 28 494,1-3-1,2-3 0,2-4 0,1-3 0,1-5 1,96 14-1,-83-26-1818,168-3-1,-170-13-4360,-25-13-948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9946,'0'0'4041,"242"60"-1488,-38-54-113,70-6-872,15-9-879,-14-21-689,-90 9-1817,-71 9-6929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1753 173 2977,'0'0'11023,"-33"-8"-9013,0-1-1525,8 1-205,-1 1-1,0 2 1,-1 0-1,1 2 1,-1 1-1,-29 2 1,19 2 24,0 2-1,0 2 1,-67 19 0,-98 47 496,163-57-617,-63 26 400,1 4 0,-125 76 0,180-92-386,2 2 0,1 2 0,1 2 0,2 1 0,2 3 0,-63 81 0,63-67 1,3 3-1,2 1 0,-32 77 0,52-105-133,2 0-1,2 1 1,0 1-1,2-1 1,1 1-1,2 1 1,1-1 0,1 0-1,3 34 1,1-53-42,0 0 0,0 0 0,1 0-1,1 0 1,0-1 0,0 0 0,1 1 0,1-2 0,0 1 0,0-1 0,1 0 0,0 0 0,1 0 0,10 9 0,1-3 1,-1 0 1,2-2 0,0 0-1,0-1 1,1-1 0,26 10 0,-9-6-4,1-2 0,0-2 0,63 11 0,6-6 83,0-5 0,165-3 0,-128-14-30,208-35-1,-185 7-46,282-94-1,137-113-169,-226 45-890,-335 178 829,0-2-1,-1 0 1,-2-2-1,0-1 0,24-29 1,-32 33 105,-2-1 0,0 0 1,-1-1-1,-1 0 0,-1-1 1,-1-1-1,10-33 0,-13 34 93,-2 0-1,0-1 1,-1 0 0,-1 0-1,-1 0 1,-2-24-1,0 31 15,-1-1 0,-1 1 0,-1 0 0,0 0 0,-1 0 0,0 1 0,-1 0 0,-1 0 0,-14-23 0,3 12 45,-2 0 1,0 1 0,-2 1 0,-1 1 0,0 1-1,-45-30 1,13 15 2,-1 4 0,-69-30 0,51 30-13,-2 2-1,-79-18 0,101 35 0,-1 2 0,0 3 0,-102-2 0,120 10-43,-53 1-80,80 0 23,0 0 0,1 1 0,-1 0 1,0 0-1,0 1 0,-13 6 0,13-3-151,2-1-1,-1 1 1,1 1-1,0 0 1,0 0-1,0 0 1,1 1-1,-10 15 1,8-10-811,1 0 0,0 1 1,-6 15-1,-11 46-6346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18772,'0'0'11513,"-2"3"-9402,-11 14-1740,10-16-371,0-1 0,-1 3 0,1 0 0,-1-1 0,1 2 0,11-2 0,8 2 0,-16-4 0,1 0 0,-1 0 0,0 0 0,1 0 0,-1 0 0,1 0 0,-1 0 0,0 0 0,1-1 0,-1 1 0,0 0 0,1 0 0,-1 0 0,0-1 0,1 1 0,-1 0 0,0 0 0,0-1 0,1 1 0,-1 0 0,0-1 0,0 1 0,0 0 0,1-1 0,-1 1 0,0 0 0,0-1 0,0 1 0,0 0 0,0-1 0,0 0 0,6-13 0,-5 13 0,5-13-719,-30 24-19182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4209,'0'0'16043,"0"156"-15034,-7-65-433,0 14-272,-7 9-144,-4 10-160,-7 2-248,3-2-1201,1-19-2031,17-39-1593,4-33-249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4249,'0'0'8874,"157"-157"-7074,-104 142-223,4 12-745,-7 3-584,-7 0-248,-14 27-1136,-29 33-1617,0-2-2672,-33-7-641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5993,'0'0'1845,"0"33"-137,-3 206 653,2-209-2033,0-19-321,0-1-1,1 0 1,1 0-1,-1 0 0,1 0 1,1 1-1,0-1 1,1-1-1,5 16 1,-8-24-58,0-1 0,0 1 1,0-1-1,0 1 0,1-1 0,-1 1 0,0-1 1,0 1-1,0-1 0,1 1 0,-1-1 0,0 0 1,1 1-1,-1-1 0,0 1 0,1-1 1,-1 0-1,0 1 0,1-1 0,-1 0 0,1 0 1,-1 1-1,1-1 0,-1 0 0,1 0 0,-1 1 1,1-1-1,-1 0 0,1 0 0,-1 0 0,1 0 1,-1 0-1,1 0 0,-1 0 0,1 0 1,-1 0-1,1 0 0,0-1-33,0 0 0,0 0-1,-1-1 1,1 1 0,-1 0 0,1 0 0,-1-1 0,1 1-1,-1 0 1,0 0 0,0-1 0,1 1 0,-1 0-1,0-3 1,1-49-949,-1 29 879,1 1 0,1 0 0,8-43 0,-7 58 194,-1 0 0,1 1 0,0-1 1,1 1-1,0-1 0,0 1 0,1 0 1,-1 1-1,1-1 0,1 1 0,-1 0 1,1 0-1,0 1 0,1-1 0,8-4 1,6-2 73,1 1 0,0 0 0,0 2 0,1 1 1,0 1-1,0 1 0,27-4 0,20 1 223,80-2 0,-16 10 723,-132 1-1010,0 0 0,0 0 0,0 0 0,0 0 0,0 0-1,0 1 1,0-1 0,0 1 0,0-1 0,0 1 0,0 0 0,0-1 0,0 1 0,-1 0 0,1 0-1,0 0 1,0 1 0,-1-1 0,2 2 0,-2-1 6,0-1-1,0 1 1,-1 0 0,1 0-1,-1 0 1,1-1-1,-1 1 1,0 0 0,0 0-1,0 0 1,0 0 0,0 0-1,0 0 1,0 0-1,-1-1 1,1 1 0,-1 0-1,1 0 1,-1 0 0,0-1-1,-1 4 1,-2 3 89,0 0 0,-1-1 0,0 1 0,0-1 0,-1 0 0,1 0 0,-13 10 0,-54 41 136,40-33-205,-295 203-249,248-176 177,77-50 17,0-1-1,0 0 0,0 1 1,0-1-1,0 1 1,0-1-1,1 1 1,-1 0-1,1 0 1,-1-1-1,1 1 1,0 0-1,-1 0 1,0 5-1,2-7-6,0 1-1,0-1 1,0 1-1,0 0 1,0-1 0,0 1-1,0-1 1,0 1-1,0 0 1,0-1 0,1 1-1,-1-1 1,0 1-1,0-1 1,1 1-1,-1-1 1,0 1 0,1-1-1,-1 1 1,0-1-1,1 1 1,0 0 0,21 8 256,14-3-213,0-3 1,-1 0-1,49-4 1,-32 0-400,-41 1 207,-5 1-62,0-1 0,0 0-1,0-1 1,1 0 0,-1 0 0,0 0-1,11-4 1,-38 6-4765,-22 6 1902,-19 14-2006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3241,'0'0'5692,"-6"28"-3924,-1 5-1063,-4 53 1,10-82-653,2-1 0,-1 1 1,0 0-1,1-1 0,-1 1 1,1 0-1,0-1 0,0 1 0,1-1 1,-1 1-1,1-1 0,0 0 1,-1 0-1,2 0 0,-1 0 0,0 0 1,0 0-1,1 0 0,0-1 1,-1 1-1,1-1 0,0 0 0,0 1 1,6 2-1,0 1 74,-4-3-126,1 1 0,0-1-1,-1 0 1,1 0 0,0 0 0,1-1 0,-1 0-1,0 0 1,1-1 0,-1 0 0,1 0 0,-1 0-1,1-1 1,-1 0 0,1 0 0,-1-1 0,1 1 0,-1-1-1,1-1 1,-1 0 0,0 1 0,8-5 0,2-5-501,0-2 0,0 0 1,-2-1-1,0 0 0,16-20 1,13-13-1208,-29 32 1299,0 1 1,1 1 0,1 1-1,0 0 1,30-16 0,-40 25 549,1 0 1,0 0 0,0 1 0,-1 0 0,2 0 0,-1 0 0,0 1 0,0 0 0,0 1 0,0-1 0,1 1 0,-1 1 0,0-1 0,0 1 0,0 1 0,1-1 0,-1 1-1,-1 0 1,11 5 0,37 25 1965,-45-25-1816,1 0-1,0-1 0,1 0 0,-1-1 0,1 0 0,0-1 0,1 0 0,14 3 0,-15-6-263,0 1 0,0-2 0,0 1 1,0-1-1,0-1 0,1 0 0,-1-1 0,0 0 0,-1-1 1,1 0-1,0 0 0,-1-1 0,0-1 0,0 1 0,0-2 0,0 0 1,11-9-1,96-87-954,-114 99 957,1 1 0,0-1-1,0 1 1,0 0 0,1 0-1,-1 0 1,1 0 0,-1 1-1,1 0 1,-1 0 0,1 0-1,-1 0 1,1 1 0,0 0-1,0 0 1,-1 0 0,1 1-1,0-1 1,-1 1 0,1 0-1,5 2 1,8 4 558,0 0-1,0 1 1,28 17 0,-35-18-281,-4-3-191,8 5 512,0-1 1,1 0 0,25 8-1,-37-14-824,0-1-1,0 0 0,1 0 1,-1-1-1,0 1 0,1-1 1,-1 0-1,0 0 1,1-1-1,-1 1 0,0-1 1,1 0-1,-1 0 0,0 0 1,0-1-1,0 1 1,0-1-1,0 0 0,5-3 1,23-25-4986,0-10-2146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3993,'0'0'18760,"39"0"-18103,234 0-199,-248 0-435,-6 0-23,0 0 0,-1 1 0,24 4-1,-40-4 9,1 0-1,0 0 1,-1 0-1,1 0 1,-1 0-1,1 1 1,-1-1-1,0 1 1,0-1-1,0 1 1,0 0-1,0 0 1,0 0-1,0 0 1,0 0-1,-1 1 1,1-1-1,-1 0 1,0 1-1,1-1 1,-1 1-1,0 0 1,-1-1-1,1 1 1,0 0-1,-1-1 1,1 1-1,-1 0 1,0 4-1,0 2 80,-1 1 1,1-1-1,-1 0 0,-1 0 0,0 0 0,0 0 1,-1 0-1,-5 10 0,-14 23 33,-2-1-1,-2-2 1,-43 52-1,35-48-116,2-1-47,-7 11-766,-2-1 0,-2-3 0,-65 59 0,101-103 236,1 0 0,-1 0 0,1-1 0,-1 0 0,-1 0 0,1 0 0,0-1 0,-11 3 0,14-5 199,1-1 0,-1 1 0,1-1 0,-1 0 0,0 0 0,1 0 0,-1 0 0,0-1 0,1 1 0,-1-1 0,1 0 0,-1 0 0,1 0 0,-1-1 0,1 1 0,0-1 0,-1 0 0,1 0 0,-5-5 0,2 2-255,1 0 0,-1-1 0,1 0-1,1 0 1,-1 0 0,-4-10 0,-21-48-3430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22693,'0'0'2176,"0"0"-858,0 0-330,0 0-118,0 0-206,0 0-303,0 0-225,0 0-69,0 0 9,-12 22 1560,-41 166-1197,-74 99 9,112-256-403,8-18-32,1 0 0,0 1-1,1 0 1,1 0-1,0 1 1,1-1 0,1 1-1,0-1 1,1 3-13,-9 20-676,5-31-1537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4041,'0'0'11498,"235"174"-9937,-178-132-1153,4-11-408,7-31-2225,-11 0-2600,-18-9-2520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9594,'0'0'1656,"36"0"-426,413-18 3403,131-72-4757,-573 89-335,-1-1 1,1 1-1,-1-2 0,1 1 0,-1-1 1,6-3-1,-11 5 284,0 0 0,0 1 0,0-1 1,-1 1-1,1-1 0,0 0 0,0 0 0,-1 0 0,1 1 1,-1-1-1,1 0 0,-1 0 0,1 0 0,-1 0 0,1 0 1,-1 0-1,0 0 0,1 0 0,-1-1 0,0 0-35,-1 1 0,1-1 0,0 1 0,-1-1 0,1 1 0,-1-1 0,1 1 0,-1 0 0,0-1 0,1 1 0,-1 0-1,0-1 1,0 1 0,0 0 0,0 0 0,0 0 0,-2-1 0,-14-13-683,-1 2-1,-31-20 1,-19-12 678,0-12 507,37 31 1533,-66-46 0,79 65 240,8 12-314,9-3-1536,1 1 0,-1 0 0,0 0 0,1 0 0,0-1 0,-1 1 0,1 0 0,1 5 0,-1 0-162,5 98 3894,23 131 0,5 60-2054,-29 279-1201,-5-544-825,-8 49-1,7-70-254,0 0 0,-1-1 0,0 1 1,-1-1-1,-1 0 0,1 0 0,-12 17 0,14-25 157,1 0 0,0-1-1,-1 1 1,1 0 0,-1-1-1,1 1 1,-1-1 0,0 0 0,0 1-1,0-1 1,0 0 0,0 0-1,0 0 1,0 0 0,0 0-1,0-1 1,0 1 0,0-1-1,0 1 1,-1-1 0,-2 0-1,3 0-23,-1-1 0,1 1 0,-1-1 0,1 1-1,-1-1 1,1 0 0,0 0 0,-1-1-1,1 1 1,0 0 0,0-1 0,0 1-1,0-1 1,0 0 0,0 0 0,0 1-1,0-1 1,1 0 0,-1-1 0,-1-1-1,-7-14-663,0-1 0,1 1 0,1-2 0,-7-23 0,-20-92-1099,24 90 1661,-2-4 513,-33-159-10,40 171 3038,-1-65 0,7 102-3143,0 0 0,0 0 0,0 0 0,0-1 0,-1 1 0,1 0 0,0 0 0,0 0 0,0-1 0,0 1 0,0 0 0,0 0 0,0 0 0,1-1 0,-1 1 0,0 0 0,0 0 0,0 0 0,0-1 0,0 1 0,0 0 0,0 0 0,0 0 0,0 0 0,1-1 0,-1 1 0,0 0 0,0 0-1,0 0 1,0 0 0,0 0 0,1 0 0,-1-1 0,0 1 0,0 0 0,0 0 0,1 0 0,-1 0 0,0 0 0,0 0 0,0 0 0,1 0 0,-1 0 0,0 0 0,0 0 0,0 0 0,1 0 0,-1 0 0,0 0 0,7 0 307,-1 0 1,0 1 0,1 0-1,-1 0 1,0 0 0,1 1-1,-1 0 1,0 0-1,0 0 1,0 1 0,-1 0-1,10 6 1,9 8 352,33 29 0,-40-31-546,2 1-450,0 1-1,30 37 1,-40-41-873,0-1 0,-1 2 1,8 18-1,-2 8-5243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7626,'0'0'3227,"46"0"-1037,-17 0-1724,50 0 1344,0 3-1,103 19 0,180 14 3080,6-31-2155,-345-5-2564,1120-44 4544,-330 4-3391,665-78-1323,-1434 110 0,15-2 0,-115 12-174,-109 17 1,18 9-2988,61-10-919,-121 21-13601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8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0 154 10962,'0'0'15172,"182"-42"-14612,-39 18 80,24-3-256,-3 0-192,-39 9-192,-14 6-904,-36 9-553,-36 3-759,-28 6-1161,-11 21-1024,-29-6-1712,-7-6-1449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9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496 1 4385,'0'0'7732,"-35"31"-5785,-116 109-53,124-114-1419,1 2 1,1 1-1,1 1 0,2 2 1,1 0-1,-25 51 0,35-63-449,-13 26 23,-27 70 1,44-95-166,0 1 0,2-1 0,0 1 0,2 0-1,-2 42 1,4-59 28,1 1-1,1-1 1,-1 0-1,1 1 1,0-1-1,2 7 1,-2-10 62,0 0 0,0 0 0,0 0 0,0-1-1,0 1 1,0 0 0,1-1 0,-1 1 0,1-1 0,-1 1 0,1-1 0,0 0 0,0 0 0,-1 0 0,1 0 0,0 0 0,0 0 0,4 1-1,10 1 4,1 0 0,-1-1 0,1 0-1,0-1 1,0-2 0,29-3 0,-19 1-155,0-3-1,-1 0 1,0-1 0,0-2 0,-1 0 0,0-2 0,39-22-1,-33 14-477,-1-2 0,0-1 1,-2-1-1,0-1 0,27-32 0,-46 46 631,0 0 0,-1 0 1,-1-1-1,0 1 0,0-2 1,-1 1-1,0-1 0,-1 0 1,-1 0-1,0 0 0,0-1 1,-1 1-1,-1-1 0,0 0 1,-1 0-1,0 0 0,-2-15 0,1 26 140,0-1 0,0 1 0,0 0 0,0-1-1,-1 1 1,1-1 0,-1 1 0,0 0 0,0-1 0,0 1-1,0 0 1,0 0 0,0 0 0,0 0 0,-1 0-1,1 0 1,-1 0 0,1 0 0,-1 0 0,0 1-1,0-1 1,0 1 0,0-1 0,0 1 0,0 0-1,0 0 1,0 0 0,-1 0 0,1 0 0,0 0-1,-1 1 1,1-1 0,0 1 0,-1-1 0,-3 1-1,5 0-41,0 0-1,-1 0 1,1 0-1,-1 0 0,1 0 1,0 0-1,-1 1 1,1-1-1,-1 0 0,1 1 1,0-1-1,-1 1 0,1-1 1,0 1-1,0 0 1,0 0-1,-1-1 0,1 1 1,0 0-1,0 0 1,-1 2-1,-1 1 12,1 0-1,0 0 1,0 1-1,0-1 1,0 0 0,-1 7-1,-8 34 249,2 0 0,2 0-1,-1 54 1,5 145 386,4-142-534,0 5-76,1-2-456,-14 119 0,12-216 108,-1 0 0,-1-1 0,1 1 0,-1 0 1,-1-1-1,1 1 0,-1-1 0,-7 13 1,8-18 76,0 1 1,0-1 0,0 0 0,-1 0 0,1 0 0,-1 0-1,1 0 1,-1-1 0,1 1 0,-1-1 0,0 1 0,0-1-1,0 0 1,1 0 0,-1 0 0,0-1 0,0 1 0,-1-1-1,1 1 1,0-1 0,0 0 0,0 0 0,0-1 0,-4 0 0,-2-1-178,-1 0 1,1 0 0,-1-1 0,1 0 0,0-1 0,0 0 0,0-1 0,-9-5 0,-67-54-800,32 23 1066,-161-98 4043,211 137-3834,-10-8 1996,16 6-1070,12 2-716,106-7-774,-1-5 1,217-54 0,21-29-8411,-215 57 3838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9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471 1 6777,'0'0'11318,"-3"21"-10342,1-7-836,-1 1-48,1 0 0,1 0 1,0 0-1,1 0 1,1 0-1,0 0 1,1 0-1,5 17 1,10 46-44,-4-1 0,3 81-1,-11-93-169,-3-49 23,1 1 0,1-1 0,0 0 0,1 0 0,0 0 0,9 15 0,51 82-485,-48-89 554,-2 1 1,-1 1-1,-1 0 0,-1 0 0,9 33 1,-18-47-7,-1 1 0,0-1 1,-1 1-1,0 12 0,-1-23 35,0 0 1,-1 0-1,1 0 0,-1-1 0,1 1 0,-1 0 0,1-1 0,-1 1 1,0 0-1,0-1 0,0 1 0,0-1 0,0 1 0,0-1 1,0 0-1,-1 1 0,1-1 0,-1 0 0,1 0 0,0 0 0,-1 0 1,0 0-1,1 0 0,-1 0 0,1-1 0,-1 1 0,-3 0 0,-6 2 10,-1 0 0,1 0 1,-16 0-1,15-1-11,-136 10 1051,-188-7 0,202-6 2071,160 2-3096,-1 2 0,0 1 0,33 9-1,-2-1 9,71 13 174,528 94 487,-486-97-787,327-1-1,-425-24-533,110-17 0,38-37-2039,-4-25-3943,-53 3-1492,-161 79 8056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0.1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1 7874,'0'0'5241,"34"16"-3075,104 57-261,-134-71-1825,0 0 0,0 1-1,0 0 1,0 0 0,-1 0 0,1 0-1,-1 1 1,0-1 0,0 1 0,4 5-1,-6-7-47,-1 1 0,1-1-1,0 0 1,-1 0 0,1 1-1,-1-1 1,0 0 0,0 1 0,0-1-1,0 1 1,0 3 0,-1 5 24,1-5-118,-1-1-1,0 0 1,0 0 0,0 0 0,-1 0 0,1 0-1,-1 0 1,0 0 0,-1-1 0,1 1-1,-1-1 1,0 1 0,0-1 0,0 0-1,-1 0 1,1 0 0,-1-1 0,0 1-1,0-1 1,0 0 0,-1 0 0,-7 4-1,-7 2-926,0 0 0,-1-1-1,0-1 1,-27 6-1,12-6-1161,0-2 0,-1-1-1,-66-3 1,75-1 2118,24 0 232,-1 0-1,1 1 0,0-1 0,0 1 1,-1 0-1,1 0 0,0 0 0,0 0 1,0 0-1,0 1 0,0-1 0,0 1 1,1 0-1,-1 0 0,1 0 0,-1 0 1,1 0-1,-1 1 0,1-1 0,0 1 1,-2 3-1,-3 6 607,0 0-1,1 1 1,-8 24 0,8-21-356,-23 69 2927,-24 115 0,-2 93-643,47-244-2719,3-21-39,0-2-414,1 0 0,-1 31 0,5-54 5,1 1-1434,8-10 30,23-27 127,-2 0 0,35-51 0,-15 19-220,171-217-3593,-126 162 3110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0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1608,'0'0'3373,"35"-4"-2253,8-3-812,4 0 100,1 2-1,60 1 0,-67 3-39,-8 0-117,0 2 1,35 4-1,-60-4-97,0 1-1,0-1 1,0 1-1,-1 1 0,1 0 1,-1 0-1,0 0 1,0 1-1,0-1 0,0 2 1,0-1-1,-1 1 1,11 10-1,-14-11 123,0 1 1,0-1-1,0 1 0,-1-1 1,0 1-1,0 0 0,0 0 1,-1 0-1,1 0 0,-1 0 1,0 0-1,0 7 0,0 10 1665,-2 36-1,-1-21-303,1-11-1102,-1 0 1,-1 0-1,-1-1 1,-2 1-1,0-1 1,-12 28-1,12-36-881,-2 0 0,1-1-1,-2 0 1,0-1-1,-1 0 1,0 0-1,-1-1 1,-1 0-1,-23 20 1,31-31-136,0 0 0,-1 0 0,1 0 0,-1-1 0,0 0 0,0 0 0,0 0 0,0 0 0,0-1 0,-9 2 0,-1-2-1427,0 0 1,-21-2 0,14 0-242,-25-2-3088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0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92 6273,'0'0'4945,"30"-3"-4107,3-1-648,22-3 126,79 0-1,-104 7-167,45 2 473,-74-2-607,0 0 0,0 0 0,0 0 0,0 0 0,0 0 0,0 1 0,0-1 0,0 0 0,0 1-1,0-1 1,0 1 0,-1-1 0,1 1 0,0-1 0,0 1 0,0-1 0,0 1 0,-1 0 0,1 0 0,0-1 0,-1 1 0,1 0 0,0 0 0,-1 0 0,1 0 0,-1 0 0,0-1 0,1 1 0,-1 0 0,0 0 0,1 0 0,-1 0 0,0 0 0,0 0 0,0 2 0,0 0 19,-1 0 0,0-1 1,1 1-1,-1 0 0,0-1 0,0 1 0,-1-1 0,1 0 0,-1 1 0,1-1 0,-1 0 0,0 0 1,1 0-1,-5 4 0,-26 18 149,-1 0 0,0-2 0,-46 22 0,18-10-203,-17 9-112,-70 44-46,141-82 200,5-4-15,1-1 0,-1 1 0,0 0 0,1 0 0,0 0 0,-1 0 0,1 0-1,0 0 1,-1 0 0,1 0 0,0 1 0,0-1 0,0 0 0,0 1 0,0-1 0,0 1 0,-1 3 0,11-4-81,9-3 102,1 0 1,0-1-1,-1-1 0,0 0 0,0-2 1,0 0-1,18-9 0,11-7 38,63-41-1,-94 54-141,1-2 79,0 0 1,-1-1-1,18-15 0,-30 23-231,0 0 0,-1 0 0,1 0 0,-1 0 1,0-1-1,0 0 0,0 1 0,-1-1 0,0 0 0,0 0 1,0 0-1,0 0 0,-1 0 0,0-1 0,0 1 0,0-10 0,0 10 16,-1 0-1,0 0 0,-1-1 0,1 1 1,-1 0-1,0 0 0,0 0 0,0 0 1,-1 0-1,0 0 0,0 0 0,0 1 1,0-1-1,-1 1 0,0-1 0,0 1 1,0 0-1,0 0 0,-1 0 0,0 1 1,0-1-1,0 1 0,0 0 0,-9-5 1,5 2 265,-1 0 1,0 1 0,0 0-1,0 1 1,-1 0 0,-16-4 0,24 7 13,-1 0 0,0 1 0,0-1 0,0 1 0,0-1 0,0 1 1,1 0-1,-1 0 0,0 0 0,0 1 0,0-1 0,0 1 0,0 0 1,0-1-1,1 1 0,-1 0 0,0 1 0,1-1 0,-1 0 0,1 1 1,-1 0-1,1-1 0,0 1 0,0 0 0,-1 0 0,1 0 1,1 0-1,-4 5 0,-3 7 296,2 1-1,0-1 1,0 1 0,2 1 0,0-1-1,0 1 1,-1 19 0,-3 119 1292,8-110-1416,0-23-298,-1 0-1,0 0 1,-2 0 0,0 0-1,-1 0 1,-13 35-1,15-52-74,1-1 0,-1 1-1,-1 0 1,1-1-1,0 0 1,-1 1 0,0-1-1,0 0 1,1 0 0,-2-1-1,1 1 1,0-1-1,-1 1 1,1-1 0,-6 3-1,0-2-520,-1 0 0,1 0 0,0-1 0,-1 0 0,-15 1 0,-25-2-2950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1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 1 3593,'0'0'8668,"13"28"-7725,39 98-360,-48-115-613,-1 1-1,0-1 1,-1 1 0,0 0 0,-1 0 0,0 0-1,-1 0 1,0 0 0,-1 0 0,0 0-1,-5 18 1,1-9-170,0-1-1,-2 1 1,0-1 0,-2-1-1,0 1 1,-1-1 0,-1-1-1,-18 24 1,19-28 80,-1-1 0,-1 0 1,0-1-1,0 0 0,-1-1 0,-1 0 1,0-1-1,0 0 0,-1-2 0,-31 14 1,35-18 340,0-1 1,0 0 0,-1-1 0,1-1-1,-1 0 1,-11 0 0,22-1-188,1 0 0,0 0 0,-1 0 1,1 0-1,0 0 0,0 1 0,-1-1 1,1 0-1,0 0 0,-1 0 0,1 0 0,0 0 1,0 1-1,0-1 0,-1 0 0,1 0 0,0 1 1,0-1-1,0 0 0,-1 0 0,1 1 0,0-1 1,0 0-1,0 0 0,0 1 0,0-1 0,0 0 1,-1 1-1,1-1 0,0 0 0,0 1 0,0-1 1,0 0-1,0 0 0,0 1 0,0-1 0,0 0 1,1 1-1,-1-1 0,0 0 0,0 1 1,0-1-1,0 0 0,0 0 0,0 1 0,0-1 1,1 0-1,-1 0 0,0 1 0,0-1 0,0 0 1,1 0-1,-1 1 0,1-1 0,13 18 133,16 2 351,1-1 0,1-2 0,1-1 0,51 18 0,-79-33-462,58 22 496,0-4 0,2-2 0,0-3 0,70 6 0,270-2-132,-252-19-715,1-8 0,171-31 0,-34-21-2839,-100 12-1828,-40 8-1890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15923,'0'0'9024,"0"0"-6162,0 0-1928,0 0-137,0 0-93,-8-1-208,-1 0-691,-13-3 1372,41 2-349,-2 1-819,0 1 1,0 0-1,0 2 1,0-1-1,-1 2 1,1 0-1,-1 2 1,0-1-1,0 2 1,0 0-1,0 1 1,-1 0-1,-1 1 1,1 1-1,-1 0 0,-1 1 1,8 7-10,-17-12 1,0 1 0,-1-1 1,0 1-1,0 0 0,0 0 0,-1 0 1,1 0-1,-1 0 0,-1 1 0,1-1 1,-1 1-1,-1-1 0,1 1 0,-1-1 1,0 1-1,-1 4-1,-1-5 2,-1 0 0,1 0 0,-2 0 0,1 0 0,0 0 0,-1-1 0,0 1 0,-1-1 0,1 0 0,-1-1 0,0 1 0,0-1 1,0 0-1,-1 0 0,0 0 0,1-1 0,-7 3-2,-11 9-2,-218 162-178,238-175 175,0 0 0,0 1-1,0-1 1,0 1 0,0 0-1,0 0 1,1 0 0,-1 0-1,1 1 1,0-1 0,0 1-1,0-1 1,1 1 0,-1 0-1,1-1 1,0 1 0,0 0-1,0 0 1,0 0 0,1 0-1,0 0 1,0 0 0,0 0-1,0 0 1,1 1 5,2-2 1,0-1 0,0 0 0,0 0 0,0 0 0,1 0 0,-1 0 0,0-1 0,1 1 0,0-1 0,-1 0 0,1 0 0,0-1 0,0 1 0,0-1-1,-1 1 1,1-1 0,0-1 0,0 1 0,2-1-1,2 2 5,61 0 22,0-2 1,-1-4-1,10-3-27,-70 7-59,0-1 0,0 0 0,-1 0 0,1 0-1,-1-1 1,0 0 0,0-1 0,0 1 0,0-1-1,0-1 1,-1 1 0,0-1 0,0 0 0,0 0 0,-1-1-1,4-3 60,8-24-1787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1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0 6089,'0'0'12779,"-114"187"-9978,100-82-177,10 16-855,4 11-841,0 9-600,0 4-96,0-1-232,0-2-280,0-16-696,0-20-737,0-34-903,8-39-945,34-66-280,-2-39 1033,6-28-3106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1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 3841,'0'0'11592,"40"-6"-9840,-12 2-1484,49-7 275,125-2 0,62 26-603,-227-8-46,-1 2 0,0 1-1,0 2 1,-1 1 0,39 19-1,-71-29 172,-1 1-1,1-1 1,0 1-1,-1 0 0,1 0 1,-1 0-1,1 0 1,-1 0-1,0 1 1,0-1-1,0 1 1,0-1-1,-1 1 1,1 0-1,-1-1 1,1 1-1,-1 0 0,1 4 1,1 4 401,-2 0 1,1-1-1,-1 1 1,-1 12-1,1 1-138,3 268 2232,-5-228-2258,-3 65 247,-28 160 0,-48 137-88,74-397-491,-19 78-7,22-97-125,0-1 1,-1 0-1,0 0 1,0 0-1,-1 0 1,0 0-1,-12 14 1,16-21 56,-1-1 0,1 1 0,-1-1 0,1 0 0,-1 1 0,1-1 0,-1 0 0,0 0 0,1 0 0,-1-1 0,0 1 0,0 0 0,1 0 0,-1-1 0,0 0 0,0 1 0,0-1 0,0 0 0,0 0 0,0 0 0,0 0 0,0 0 0,0 0 0,0 0 0,0-1 0,1 1 0,-1-1 0,0 0 0,0 1 0,0-1 0,1 0 0,-1 0 0,0 0 0,1 0 0,-1 0 0,-1-2 0,-13-17-1693,0-1-1,2-1 1,1 0 0,1 0-1,-11-26 1,-20-52-4410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2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1 5705,'0'0'9366,"11"25"-9034,35 83-277,-42-99-153,-1-1 1,2 0-1,-1 0 0,1-1 1,0 1-1,0-1 0,1 0 1,0 0-1,0-1 0,1 0 1,0 0-1,0 0 1,0-1-1,0 0 0,1-1 1,0 1-1,13 4 0,-3-5-227,-1 0 1,1-1-1,0-1 0,0-1 0,0-1 0,26-2 1,8 1 466,54 1 482,-105 0-579,-1 0 1,1 0-1,0 0 0,-1 0 0,1 0 0,0 0 0,-1 0 0,1 1 1,-1-1-1,1 0 0,0 0 0,-1 1 0,1-1 0,-1 0 0,1 1 0,-1-1 1,1 1-1,-1-1 0,0 1 0,1-1 0,-1 1 0,1-1 0,-1 1 1,0-1-1,1 1 0,-1-1 0,0 1 0,0 0 0,0-1 0,1 1 1,-1-1-1,0 1 0,0 0 0,0-1 0,0 1 0,0 0 0,0-1 1,0 1-1,0-1 0,0 1 0,0 0 0,-1-1 0,1 1 0,0 0 0,0-1 1,-1 1-1,1-1 0,0 1 0,-1-1 0,1 2 0,-2 1 103,0 1 0,1 0 0,-1 0 0,-1-1 0,1 1 0,0-1 0,-6 6 0,-34 25 38,-2-1 1,-67 38-1,44-30-685,32-18 146,-118 72-1800,120-77 1180,0-2-1,-61 22 1,91-37 921,-3 1-50,0 0 0,0 0 1,0-1-1,-1 0 1,1 0-1,-11 0 0,16-1 81,0 0-1,0-1 1,-1 1-1,1 0 1,0-1-1,0 0 1,-1 1-1,1-1 1,0 1-1,0-1 0,0 0 1,0 0-1,0 0 1,0 0-1,0 0 1,0 0-1,1 0 1,-1 0-1,0 0 1,1 0-1,-1 0 0,0 0 1,1-1-1,-1 1 1,1 0-1,0 0 1,-1-1-1,1 1 1,0 0-1,0-1 1,0 1-1,0 0 1,0-1-1,0 1 0,0-2 1,0-4-15,1-1 1,-1 0-1,1 0 1,0 0-1,1 1 1,0-1-1,0 1 1,1-1-1,0 1 1,0 0-1,6-10 1,-2 6 37,1 0 1,0 1 0,1 0 0,0 1-1,0 0 1,16-13 0,-8 10 172,1 1 1,0 0 0,0 1-1,1 1 1,0 1 0,0 0-1,1 2 1,36-8-1,-34 10 196,1 1 0,0 1 0,0 0-1,-1 2 1,1 1 0,24 4 0,-44-4-315,-1 0 1,1-1 0,-1 1 0,0 1 0,1-1-1,-1 0 1,0 0 0,0 1 0,0 0-1,0-1 1,0 1 0,0 0 0,0 0-1,0 0 1,-1 0 0,1 0 0,-1 0 0,0 1-1,1-1 1,-1 0 0,0 1 0,0-1-1,-1 1 1,2 4 0,-1-2 48,0-1-1,-1 1 1,0 0 0,0-1 0,0 1 0,0 0-1,-1-1 1,1 1 0,-1 0 0,0-1-1,-1 1 1,1-1 0,-4 8 0,-7 4-33,0-1 1,0 0 0,-2 0 0,0-1 0,-30 23 0,13-12-218,13-9-152,-34 31-307,49-44 327,0 1-1,0-1 1,0 1-1,0 0 1,1 0-1,-1 0 1,1 0-1,0 0 1,0 1-1,1-1 1,-2 8-1,3-12 203,0 1-1,0 0 1,0 0-1,0-1 1,0 1-1,0 0 1,0-1-1,0 1 1,0-1-1,0 1 1,1 0-1,-1-1 0,0 1 1,1 0-1,-1-1 1,0 1-1,1-1 1,-1 1-1,1-1 1,-1 1-1,0-1 1,1 1-1,0-1 1,-1 1-1,1-1 0,-1 0 1,1 1-1,-1-1 1,1 0-1,0 1 1,-1-1-1,1 0 1,1 0-1,27 4 366,-15-3-393,0 1 296,0 1 1,-1 0-1,1 1 1,-1 1-1,0 0 1,-1 0-1,1 1 0,-1 1 1,0 0-1,0 1 1,13 12-1,-24-19-232,1 0-1,0 1 1,-1 0-1,1-1 0,-1 1 1,1 0-1,-1-1 0,0 1 1,0 0-1,0 0 0,0 0 1,0 0-1,0 0 0,-1 1 1,1-1-1,-1 0 0,1 0 1,-1 0-1,0 1 1,0-1-1,0 0 0,0 0 1,0 0-1,0 1 0,-1-1 1,1 0-1,-1 0 0,1 0 1,-1 0-1,0 0 0,0 0 1,0 0-1,0 0 1,0 0-1,-1 0 0,1 0 1,-1 0-1,1-1 0,-1 1 1,1-1-1,-1 1 0,-3 1 1,-6 5-121,-1 0 0,0 0 0,-1-2 0,0 1 0,-15 4 0,-192 61 2631,202-62-1640,18-10-821,-1 0 0,1 0-1,0 1 1,-1-1 0,1 0-1,0 0 1,0 0-1,0 1 1,-1-1 0,1 0-1,0 0 1,0 1 0,0-1-1,-1 0 1,1 0-1,0 1 1,0-1 0,0 0-1,0 1 1,0-1-1,0 0 1,0 1 0,0-1-1,0 0 1,0 1 0,0-1-1,0 0 1,0 1-1,0-1 1,0 0 0,0 0-1,0 1 1,0-1 0,0 0-1,0 1 1,0-1-1,1 0 1,-1 0 0,0 1-1,0-1 1,0 0-1,0 1 1,1-1 0,-1 0-1,0 0 1,0 0 0,1 1-1,-1-1 1,0 0-1,0 0 1,1 0 0,-1 0-1,0 0 1,1 1 0,-1-1-1,0 0 1,1 0-1,-1 0 1,13 3-3,0 0 0,1-1-1,-1 0 1,0-1 0,1 0 0,22-3 0,-5 1 4,145 1 251,-187 16 47,-13 4-507,-37 23 1,-6 5-426,59-41 589,-5 2 133,0 1 0,2 0 0,-1 1 0,1 1 0,1-1 0,0 2 0,-12 18-1,21-30 56,0 1-1,0 0 0,1-1 0,-1 1 0,0 0 0,1 0 1,0 0-1,-1-1 0,1 1 0,0 0 0,0 0 0,0 0 0,0 0 1,0-1-1,0 1 0,1 0 0,0 3 0,0-4-61,-1 0-1,1 0 0,0 0 1,0 0-1,0 1 1,0-1-1,0 0 0,0 0 1,0-1-1,0 1 1,1 0-1,-1 0 1,0-1-1,0 1 0,1 0 1,-1-1-1,3 1 1,6 1 110,0 0 0,1-1 1,-1-1-1,1 0 1,11-1-1,-1 0-71,-19 1-134,119-4-460,-100 2-1073,35-10 0,0-6-3581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3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791 78 3497,'0'0'6923,"-37"-15"-5234,-128-41-443,155 54-1173,1 0-1,-1 1 1,0 0 0,0 0-1,1 1 1,-1 1 0,0-1-1,1 1 1,-1 1 0,-12 3 0,7 1 18,0 0 1,0 1 0,1 1 0,-14 9 0,11-6-11,-17 10 97,1 2 0,2 2-1,0 0 1,1 3 0,-45 53 0,59-62-142,2 1 0,0 0 0,1 2 1,0-1-1,2 1 0,1 1 1,1 0-1,1 0 0,1 1 0,-6 37 1,11-50-44,1 0 0,0 1 0,1-1 1,0 0-1,1 1 0,1-1 0,-1 0 0,8 22 1,-7-26-5,1 0 1,1-1 0,-1 1 0,1-1 0,1 1-1,-1-1 1,1 0 0,0-1 0,0 1 0,1-1-1,-1 0 1,1 0 0,12 7 0,-5-5 6,1 0 1,0-1-1,0 0 1,0-1-1,1-1 1,-1 0-1,26 3 1,-6-4-2,0-1 0,45-4 0,-61 1 0,0-2-1,0 0 1,-1-1 0,1 0 0,-1-2-1,0 0 1,0 0 0,0-2 0,-1 0-1,0-1 1,-1-1 0,24-19-1,-27 19 27,-1-1-1,-1 1 0,0-2 1,-1 1-1,0-1 0,0-1 0,-1 1 1,-1-2-1,0 1 0,-1-1 1,-1 0-1,0 0 0,0 0 1,-2-1-1,4-25 0,-5-3-117,-4-78 0,-4 51-2471,4 50 1095,2 3-3084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3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8570,'0'0'9050,"210"196"-7458,-96-133-936,22 3-488,3-6-64,7 4 80,-3-7-184,-4 0-480,25 15-3089,-32-14-2680,-32-13-1384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4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524 265 8218,'0'0'4518,"-16"-29"-4135,-53-92 132,64 111-478,-1 0 1,0 1 0,0 0 0,-1 0 0,0 0-1,-1 1 1,0 0 0,-17-13 0,19 18-32,-1-1 1,0 1 0,0 1 0,0 0 0,-1 0-1,1 0 1,0 0 0,-1 1 0,1 1 0,-13-1-1,11 2 2,-1 0 0,1 0-1,1 1 1,-1 0-1,0 1 1,0 0-1,1 0 1,0 0 0,-1 1-1,1 1 1,1-1-1,-1 1 1,1 1 0,0-1-1,0 1 1,0 1-1,1-1 1,0 1 0,-7 10-1,0 1 103,0 0 0,1 1 1,1 1-1,1 0 0,1 1 0,-12 39 0,16-37 192,0-1 0,2 1 0,1-1 0,0 42 0,2-58-245,1 0 0,-1 0 0,1-1 0,0 1 0,0 0 0,0-1 0,1 1 0,0-1 0,0 1 0,1-1 0,-1 0 0,7 9 0,-6-10-40,1-1-1,0 1 1,-1-1-1,1 0 1,0 0-1,0 0 0,1-1 1,-1 0-1,0 1 1,1-1-1,0-1 0,-1 1 1,1-1-1,0 1 1,5-1-1,6 1-2,0 0-1,0-2 1,1 0-1,-1 0 1,0-2-1,0 0 1,0-1-1,0 0 1,0-1-1,-1-1 1,1-1-1,-1 0 1,-1-1-1,1 0 1,19-15-1,-5 3-682,0-3 0,26-25-1,45-53-4805,-39 30-782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5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1744 1 3545,'0'0'20068,"-182"75"-18748,79-30-335,-26 6-257,-49 16-480,-50 14-200,-43 18-48,25-9-1593,35-5-1527,83-31-1641,60-27-2889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5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575 350 11074,'0'0'7093,"-21"-28"-6532,-73-86-156,92 110-369,-1 1 0,0-1 1,-1 1-1,1 0 0,0 1 0,-1-1 0,0 0 0,1 1 0,-1 0 0,0 0 0,0 0 0,-1 0 0,1 1 0,0 0 0,0 0 0,-1 0 0,1 0 0,-1 0 0,1 1 0,-1 0 0,1 0 0,0 0 0,-5 1 0,-11 0 125,8 0-115,1 1-1,-1 0 1,1 0 0,0 1 0,-1 1-1,1 0 1,1 0 0,-1 1-1,1 0 1,-1 1 0,1 0 0,1 1-1,0 0 1,0 0 0,0 1-1,-12 15 1,4-4-17,1 0 0,1 2 0,1 0 0,1 0 0,1 1 0,-18 43 0,22-41-3,1 0-1,1 1 1,1 0-1,1 0 1,1 0-1,1 1 1,1-1-1,5 40 1,-3-59-13,0 0 0,0 0 0,1 0 1,0 0-1,0 0 0,0-1 0,1 1 1,0-1-1,0 1 0,0-1 1,1 0-1,-1 0 0,1-1 0,1 1 1,-1-1-1,0 0 0,1 0 0,0 0 1,0-1-1,0 1 0,1-1 0,-1-1 1,1 1-1,-1-1 0,1 0 1,0 0-1,6 1 0,0-1 30,1 1 0,-1-2 0,1 0-1,-1-1 1,1 0 0,-1 0 0,1-2 0,-1 1-1,0-2 1,0 0 0,0 0 0,20-9 0,-12 2 10,-1-1 1,0-1-1,-1-1 0,0 0 1,-1-2-1,-1 0 1,0 0-1,14-19 1,5-11-7,-2-1 1,27-50 0,94-222-3841,-111 221-801,-6 16-2266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5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1352 1984,'0'0'19024,"21"-35"-17259,145-255 298,-75 125-1521,-7-4 1,-8-4-1,55-186 1,-123 334-803,-1 0-150,16-35 0,-19 51-669,1 0-1,0 1 1,1-1-1,6-6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6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659 176 8354,'0'0'6140,"-14"-26"-3252,-51-81-511,62 103-2239,1 0 0,-1 1 0,0-1 0,0 1 0,0 0 0,0 0 0,0 0 0,-1 0 0,1 1 0,-7-4 0,7 5-44,0 0-1,0 1 1,0-1 0,0 1 0,0-1 0,0 1-1,0 0 1,0 0 0,-3 0 0,-9 1 184,-1-1-143,0 1 0,-1 1 0,1 0 1,0 2-1,0 0 0,0 0 0,1 1 0,0 1 1,0 1-1,0 0 0,-20 14 0,7-2 116,2 1 0,0 1 0,1 1 0,-38 44-1,50-52-144,1 1-1,1 0 0,0 1 1,2 0-1,-1 1 1,2 0-1,0 0 0,1 1 1,1 0-1,0 0 0,2 1 1,0-1-1,1 1 0,1 0 1,0 35-1,2-47-96,1-1-1,-1 0 1,1 0-1,0 1 1,0-1-1,1 0 1,0 0-1,0 0 1,1-1-1,-1 1 1,1 0 0,0-1-1,8 10 1,-5-9-13,0 0 1,0 0-1,1-1 1,0 0 0,0 0-1,1 0 1,-1-1-1,1 0 1,14 4-1,-1-1-95,0-1-1,0-1 1,1-2-1,-1 0 0,1-1 1,0 0-1,0-2 0,-1-1 1,1-1-1,0-1 0,-1 0 1,0-2-1,1-1 0,-2 0 1,1-1-1,-1-2 0,35-18 1,-40 17-356,1-1 1,-2-1-1,1 0 1,-2 0-1,0-2 1,0 0-1,16-24 1,-21 26-825,-1 0-1,-1 0 1,0 0 0,-1-1 0,-1 0-1,6-22 1,-4-12-6332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11602,'0'0'12942,"0"0"-9349,0 0-2879,0 0-168,0 0 27,0 0-99,-18-2-183,-56-3-130,56 4-16,18 1 7,0 0-25,0 0-39,0 0-29,0 0 6,18 6 144,-5-3-184,0 2-1,0-1 1,0 1-1,-1 1 0,0 0 1,0 1-1,-1 0 0,0 1 1,0 0-1,-1 0 0,0 1 1,0 1-1,-1 0 0,0 0 1,-1 1-1,0 0 0,-1 0 1,0 0-1,-1 1 0,0 0 1,-1 1-1,-1-1 1,1 1-1,-2 0 0,0 0 1,-1 0-1,0 3-24,-2-10 0,1-1-1,-1-1 1,1 1-1,-1 0 1,-1 0-1,1 0 0,-1-1 1,0 1-1,0 0 1,0-1-1,-1 1 0,1-1 1,-1 1-1,0-1 1,-1 0-1,1 0 0,-1 1 1,1-2-1,-3 4 1,-17 14-13,-1-1 0,0-1-1,-2-1 1,0-1 0,-1-2-1,0 0 1,-2-1 0,1-2-1,-2-1 1,1-1 0,-1-1-1,-1-2 1,-2 0 13,23-6-7,61-1-87,0 4-1,0 1 0,-1 3 0,23 7 95,-69-15 6,0 0-1,0 0 0,0 0 1,0 1-1,0 0 0,-1 0 1,1 0-1,0 1 0,0 0 1,-1-1-1,1 2 0,-1-1 1,1 0-1,-1 1 0,0 0 1,0 0-1,0 0 0,-1 1 1,1-1-1,-1 1 0,1 0 1,-1-1-1,-1 2 0,1-1 1,0 0-1,-1 0 0,0 1 1,0 0-1,0-1 0,-1 1 1,0 0-1,0 0 0,0-1 1,0 1-1,-1 0 0,0 5-4,-2-4 22,-1 0 0,0 0 0,-1 0 0,0-1 0,1 0 0,-2 1 0,1-2 1,-1 1-1,1 0 0,-1-1 0,-1 0 0,1 0 0,-1 0 0,1-1 0,-1 1 1,-5 1-24,1 0 12,-2 4-89,-1-1-1,0-1 1,0 0-1,-1-1 1,0 0-1,0-1 1,0 0-1,-1-1 1,0-1 0,0-1-1,0 0 78,-3-4-1354,7-9-1214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8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33 3745,'0'0'13033,"-7"-7"-10362,-24-19-803,33 37-193,9 11-1547,413 569 6594,-82-224-8310,-342-366 1399,1-1 0,0 1 1,0 0-1,0-1 0,-1 1 0,1-1 0,0 1 0,0-1 1,0 0-1,0 1 0,0-1 0,0 0 0,0 0 0,0 1 0,0-1 1,0 0-1,0 0 0,0 0 0,0 0 0,0 0 0,0-1 1,0 1-1,0 0 0,0 0 0,0-1 0,0 1 0,0 0 1,0-1-1,0 1 0,0-1 0,0 1 0,0-1 0,0 0 1,-1 1-1,1-1 0,0 0 0,-1 0 0,1 1 0,1-2 1,22-36-6708,-22 35 5820,22-43-9717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59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589 311 11234,'0'0'12784,"-22"-32"-12299,-72-104-357,41 64-110,11 34-8,37 34-19,-1 1 1,0-1 0,0 1 0,0-1 0,-1 2 0,1-1 0,-1 1 0,0 0-1,1 0 1,-1 1 0,0 0 0,0 0 0,0 1 0,0 0 0,0 0 0,0 0-1,1 1 1,-1 0 0,0 0 0,0 1 0,0 0 0,1 0 0,-1 1 0,1-1-1,0 2 1,0-1 0,0 0 0,0 1 0,0 0 0,1 1 0,-10 9 0,-1 4 29,0 1 0,1 0 1,1 1-1,1 1 1,1 0-1,1 1 0,1 0 1,-14 44-1,15-35 45,2 1 1,1 0-1,1 1 0,2-1 0,1 1 0,3 37 1,-1-60-51,1 0 0,1-1 0,-1 1 1,1-1-1,1 1 0,0-1 1,0 0-1,1 0 0,0 0 0,6 9 1,-5-12-10,0 0 0,-1 0-1,2-1 1,-1 1 0,1-1 0,0 0 0,0-1 0,0 0 0,0 0 0,1 0 0,0 0 0,0-1 0,9 3 0,-6-3-5,1 1 0,0-2 1,1 0-1,-1 0 0,0-1 1,0 0-1,1-1 0,-1 0 1,1-1-1,-1 0 0,0-1 1,0 0-1,0-1 0,0 0 0,0-1 1,0 0-1,11-6 0,-5 0-110,-1-1 0,-1 0-1,0 0 1,0-2 0,-2 0-1,1 0 1,-1-1 0,-1-1-1,19-30 1,-10 9-1355,21-47 0,-8-4-4051,-13-2-3454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0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 4369,'-3'0'13752,"2"0"-13616,1 0 0,-1-1-1,1 1 1,-1 0 0,1 0 0,0 0 0,-1 0-1,1 0 1,-1 0 0,1 0 0,-1 0-1,1 0 1,-1 0 0,1 0 0,-1 0-1,1 1 1,-1-1 0,1 0 0,-1 0-1,1 0 1,0 1 0,-1-1 0,1 0-1,-1 0 1,1 1 0,0-1 0,-1 0-1,1 1 1,0-1 0,-1 1 0,13 8 1944,30 8-560,303 123 2683,-156-57-2836,-141-63-880,16 5-292,-2 2 0,0 3 0,68 45 0,-54-23-374,3-5 1,2-2-1,136 52 0,-167-81-2932,-15-9-2186,-5-3-4536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0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5665,'0'0'14107,"3"45"-13171,19-27-624,10 18-312,-7-6-1584,-4-6-5553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2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720 302 3873,'0'0'9228,"-16"-27"-6711,0-1-1751,-88-142 3995,100 164-4721,0 0 0,-1 0 1,1 1-1,-1 0 1,-1 0-1,1 0 0,-1 1 1,1-1-1,-1 1 1,-1 1-1,1-1 0,0 1 1,-1 0-1,0 1 1,1-1-1,-1 1 0,0 1 1,0-1-1,0 1 1,-1 1-1,1-1 1,0 1-1,0 0 0,0 1 1,0-1-1,0 2 1,0-1-1,0 1 0,-11 3 1,7 0-38,0 1 0,0 0 0,1 0 0,0 1 0,0 1 0,-10 9 0,-54 59 49,46-43-48,2 1 0,2 1 0,1 1-1,1 1 1,-24 61 0,34-67 29,1 0 1,1 1-1,2 1 0,2-1 1,1 1-1,1 0 0,1 56 1,4-78-31,-1 1 1,2-1 0,-1 1 0,2-1 0,0 0 0,0 0 0,1 0 0,0-1 0,9 18 0,-7-20-4,-1 0 0,1 0 0,1-1 0,-1 0 0,1 0 0,0-1 0,1 1 0,-1-2 0,1 1 0,1-1 0,15 8 1,-8-7 14,1 0 1,0-1-1,0-1 1,0 0-1,1-1 1,-1-1-1,1-1 0,-1 0 1,1-2-1,0 0 1,-1 0-1,1-2 1,-1 0-1,0-1 1,0-1-1,0 0 1,-1-2-1,0 0 1,0 0-1,16-11 1,-14 4 3,0-1 0,-1-1 0,0 0 0,-2-1 0,0-1-1,-1 0 1,0-1 0,-2-1 0,0 0 0,-1-1 0,10-29 0,-10 19-37,-1 0-1,-2 0 1,-1-1-1,-1 0 1,-2-1 0,-2 1-1,-1-49 1,-2 70-46,0 0 1,0 0 0,-1 1-1,0-1 1,-1 1-1,-1-1 1,1 1-1,-7-12 1,8 19-156,0 0 0,1 0 0,-2 0 0,1 0 0,0 0 0,0 0 0,-1 0 0,0 1 1,1-1-1,-1 1 0,0 0 0,0 0 0,0 0 0,-1 0 0,1 0 0,0 1 0,-1-1 1,1 1-1,-1 0 0,1 0 0,-1 1 0,0-1 0,1 1 0,-1-1 0,0 1 0,-3 1 1,4-1-215,1 0 1,0 0 0,0 0 0,0 1 0,0-1-1,0 1 1,0 0 0,0-1 0,0 1 0,0 0-1,0 0 1,-2 2 0,-16 26-6584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3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7754,'0'0'10583,"9"32"-7507,-8-28-2962,75 236 3675,-47-157-2681,86 224 1328,-93-258-2538,2-1-1,2-1 1,2-1 0,38 45 0,-63-86-410,0-1 0,1 0 1,0 0-1,0 0 0,0-1 1,1 1-1,-1-1 0,1 0 1,7 3-1,-7-4-1421,0 0 0,0-1 0,1 1 0,-1-1 0,10 0 0,7 0-6324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3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647 220 10122,'0'0'13350,"-34"-22"-11961,-108-73-753,91 58-557,36 26-119,0 0 0,-1 1 0,-19-10 0,26 17-38,1 0 0,-1 1 0,1 0-1,-1 1 1,1 0 0,-1 0-1,0 0 1,-11 2 0,12-1 42,1 1 1,0 0-1,0 0 0,0 1 1,0 0-1,0 0 1,0 1-1,0 0 0,1 0 1,-1 0-1,1 1 1,-7 5-1,4-2 26,-1 2-1,1-1 1,0 1 0,1 1-1,0-1 1,-11 19 0,7-7 26,1 0 0,1 1 1,1 0-1,1 1 1,0 0-1,2 1 0,-4 25 1,7-27 13,0 1 0,2 0 0,0 0-1,2 0 1,3 31 0,-2-46-17,-1 0 0,1 0-1,1 0 1,-1 0 0,1-1 0,1 1-1,-1-1 1,1 0 0,1 0 0,-1 0-1,1-1 1,0 1 0,0-1 0,1 0-1,0-1 1,0 1 0,1-1 0,8 6-1,-4-6 8,0 0 0,0 0 1,1-1-1,-1 0 0,1-1 0,-1-1 0,1 1 0,0-2 0,0 0 0,0 0 0,0-1 1,21-3-1,-18 1-6,0-1 0,0 0 0,0-1 0,-1 0 0,1-2 0,-1 1 0,0-2 0,0 0 0,18-12 0,-14 5-175,0-1 1,-1-1 0,0 0 0,-1-1-1,-1 0 1,-1-1 0,-1-1 0,21-38-1,-21 30-1869,0-1 0,-3-1 0,12-43-1,-5-11-7231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5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4945,'0'0'8250,"132"0"-8386,-82-15-1689,-7-7-2880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5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1 337 4921,'0'0'3689,"224"-108"-10171</inkml:trace>
  <inkml:trace contextRef="#ctx0" brushRef="#br0" timeOffset="1">707 103 7130,'0'0'4609,"207"-103"-14724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6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1 163 6521,'0'0'5954,"203"6"-5834,-114-27-120,40-33-1169,-19 6-2255,-17 3-1433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29542,'0'0'1241,"0"0"-1081,0 0-48,0 0 240,-47 156-56,31-80-176,-3 9-120,-3 5-40,0 0-256,7 9-400,5-23-833,4-25-2936</inkml:trace>
  <inkml:trace contextRef="#ctx0" brushRef="#br0" timeOffset="1">907 441 25125,'0'0'3913,"0"0"-3281,0 0-256,175-6 73,-103 0-89,-3 1-80,-6-1-216,-16 0-64,-12 4-312,-29 2-881,-6 0-919,-3 0-19637</inkml:trace>
  <inkml:trace contextRef="#ctx0" brushRef="#br0" timeOffset="312.02">596 805 28318,'0'0'1131,"-17"35"-419,-108 234 250,113-234-916,1 0 1,1 0 0,3 1-1,0 0 1,3 1 0,0 17-47,3-53-17,1 1 0,0-1 0,0 0 1,0 0-1,0 0 0,0 1 0,0-1 0,0 0 1,0 0-1,0 0 0,0 1 0,1-1 0,-1 0 1,1 0-1,-1 0 0,1 0 0,-1 0 0,1 0 1,-1 0-1,1 0 0,0 0 0,0 0 0,0 0 1,-1 0-1,1 0 0,0 0 0,0-1 0,0 1 1,0 0-1,0-1 0,0 1 0,0 0 0,1-1 1,-1 0-1,0 1 0,0-1 0,0 0 1,0 1-1,1-1 0,-1 0 0,0 0 0,0 0 1,1 0-1,-1 0 0,0 0 0,0-1 0,0 1 1,1 0-1,-1-1 0,1 1 17,59-34-301,23-32-62,-36 26 245,1 2 1,2 2-1,2 2 1,14-4 117,-38 25-18,1 0 0,0 3 0,0 0 0,1 2 0,1 1-1,-1 1 1,1 2 0,0 2 0,8 0 18,-39 2 16,1-1-1,-1 1 1,1 0-1,-1 0 1,0 0-1,1 0 1,-1 0 0,1 0-1,-1 0 1,0 0-1,1 0 1,-1 1-1,1-1 1,-1 1-1,0-1 1,0 1-1,1-1 1,-1 1-1,0 0 1,0-1-1,1 1 1,-1 0 0,0 0-1,0 0 1,0 0-1,0 0 1,0 0-1,-1 0 1,1 1-1,0-1 1,0 0-1,-1 0 1,1 1-1,-1-1 1,1 0-1,-1 1 1,1-1-1,-1 0 1,0 1 0,0-1-1,0 1 1,0-1-1,0 0 1,0 1-1,0-1 1,0 1-1,0-1 1,-1 0-1,1 1 1,-1-1-1,1 1-15,-3 8 65,0 0-1,0-1 0,-1 1 0,-1-1 0,1 0 0,-1 0 1,-1 0-1,0-1 0,0 0 0,0 0 0,-1 0 0,0-1 1,-1 0-1,0 0 0,-2 1-64,-14 15 66,-105 96-648,-4-6-1,-65 38 583,53-49-1944,19-19-1893</inkml:trace>
  <inkml:trace contextRef="#ctx0" brushRef="#br0" timeOffset="776.84">1 1725 27854,'0'0'2151,"0"0"-1517,0 0-486,0 0 146,0 0 54,13 31-142,44 102-122,5-30-52,-57-98-62,0 1 1,1-1 0,-1 0-1,1-1 1,0 1-1,1-1 1,-1-1 0,1 1-1,-1-1 1,1 0 0,0 0-1,0-1 1,1 0-1,-1-1 1,0 1 0,1-1-1,-1 0 1,1-1-1,-1 0 1,1 0 0,-1-1-1,1 0 1,-1 0 0,0-1-1,1 0 1,-1 0-1,0 0 1,0-1 0,-1 0-1,2-2 30,266-158-2178,-239 140 2256,1 2 0,1 1 1,1 2-1,0 1 0,2 2 0,0 2 0,0 1 0,1 3 0,0 1 0,7 1-78,-40 7 65,11-2 121,-1 1 0,1 0 1,0 2-1,0 0 0,0 2 0,0 0 1,-1 1-1,0 0 0,4 3-186,2 3 133,1-2-1,0 0 1,0-2-1,1 0 1,0-2 0,-1-1-1,1-1 1,24-1-133,-29-1-49,-1 0 1,1-2 0,0 0 0,-1-1 0,0-1-1,0-1 1,7-3 48,87-35-649,-67 22 286,0 3 0,2 2-1,0 2 1,1 2 0,0 2 0,29-1 363,-60 10-47,-15 0 111,0-1-1,0 1 0,0 0 0,0 0 0,0 1 1,0-1-1,0 1 0,0-1 0,0 1 0,0 1 1,0-1-1,0 0 0,0 1 0,0 0 0,0 0 0,0 0 1,0 1-1,-1-1 0,1 1 0,0 0 0,-1 0 1,1 0-1,-1 0 0,0 1 0,0-1 0,0 1 1,0 0-1,0 0 0,0 0 0,-1 0 0,1 1 1,-1-1-1,0 1 0,0-1 0,-1 1 0,1 0 1,-1-1-1,1 1-63,-2-2-32,1 0 0,0 1 0,-1-1 0,0 0-1,1 0 1,-1 0 0,0 0 0,0 0 0,0 1 0,0-1 0,-1 0 0,1 0 0,-1 0 0,1 0 0,-1 0 0,0 0 0,1 0 0,-1 0 0,0 0 0,0 0 0,-1 0 0,1 0 0,0-1 0,-1 1 0,1 0 0,-1-1-1,1 0 1,-1 1 0,0-1 0,1 0 0,-1 1 0,0-1 0,0 0 0,-2 0 32,-23 4-3983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1 400,'0'0'13819,"0"0"-2100,0 0-8613,0 0-2458,0 0 33,0 0-99,0 3-196,-1 80-130,-1-22 134,3 0 0,2 0 0,12 56-390,-11-101 0,1 0 0,0-1 0,1 1 0,1-1 0,0-1 0,1 0 0,1 0 0,0 0 0,1-1 0,1 0 0,0-1 0,0 0 0,7 3 0,-18-14 0,0-1 0,1 1 0,-1-1 0,0 1 0,1-1 0,-1 1 0,0-1 0,1 1 0,-1-1 0,0 1 0,0-1 0,0 1 0,1-1 0,-1 1 0,0 0 0,0-1 0,0 1 0,0-1 0,0 1 0,0-1 0,0 1 0,0 0 0,0-1 0,-1 1 0,1-1 0,0 1 0,0-1 0,0 1 0,-1-1 0,1 1 0,0-1 0,-1 1 0,1-1 0,0 1 0,-1-1 0,1 1 0,0-1 0,-1 0 0,1 1 0,-1-1 0,1 0 0,-1 1 0,1-1 0,-1 0 0,1 1 0,-1-1 0,1 0 0,-1 0 0,0 0 0,1 0 0,-1 0 0,1 0 0,-1 1 0,0-1 0,1 0 0,-1-1 0,-44 22 0,-1-3 0,0-2 0,-46 9 0,-18-20-200,91-25-315,13-94-2169,6 51-1063</inkml:trace>
  <inkml:trace contextRef="#ctx0" brushRef="#br0" timeOffset="1">233 6 6305,'0'0'22245,"0"0"-20397,0 0-1559,0 0 175,0 0 64,0 0-120,203 58-208,-122-50-120,11-2-56,0-6-24,10 0-304,-25 0-896,-26-8-8066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7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5569,'0'0'6618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08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307 491 8,'0'0'3810,"-34"1"-2764,-163 4 1200,189-5-1426,0 0 1,-1-1 0,1 0 0,0-1 0,-12-3 0,19 5-614,0 1 0,1-1 0,-1 0 0,0 0 0,0 0 0,1 1 1,-1-1-1,1 0 0,-1 1 0,0-1 0,1 1 0,-1-1 0,1 1 1,-1-1-1,1 1 0,-1-1 0,1 1 0,-1-1 0,1 1 0,0 0 1,-1-1-1,1 1 0,0 0 0,-1-1 0,1 1 0,0 0 1,0-1-1,0 1 0,-1 0 0,1-1 0,0 1 0,0 0 0,0 0 1,0-1-1,1 1 0,-1 0 0,0 1 0,0-1 15,0 1 0,0-1 0,0 1 0,0-1 0,0 1 0,0-1 0,0 1 0,0-1 0,1 0 0,-1 1 0,1-1 0,-1 1 0,1-1 0,-1 0 0,1 1 0,0-1 0,0 0 0,1 2 0,9 0 471,1-1-1,-1 0 1,1-1 0,-1-1 0,1 0 0,20-2 0,3 0 454,-4 1-590,-1-2-1,0 0 1,0-3-1,55-15 1,112-54-805,-56 19 359,-50 29-111,1 3 0,100-11 0,31-7 0,4-23 0,-23 5 0,-158 49 0,1 2 0,72-4 0,-17 10 0,305-28 0,-308 15 0,136-15 0,-211 27 0,-18 1 0,-22 1 0,-62 1-1663,46 1-1130,-31 0-7258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0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172 284 3665,'0'0'2604,"12"-18"-2325,39-53 395,-34 38 10634,-17 16-7694,-2 4-3452,2-118 5086,0 146-4780,-4 49 479,-3 0 0,-3-1 1,-26 90-1,-5 33-64,-12 225-807,22-143-79,29-253 3,-6 28 0,7-43-32,1 0 1,0 0-1,-1 1 0,1-1 1,0 0-1,0 0 0,-1 0 1,1 0-1,0 0 0,-1 0 1,1 0-1,0-1 0,0 1 1,-1 0-1,1 0 0,0 0 1,-1 0-1,1 0 0,0 0 1,0 0-1,-1-1 0,1 1 1,0 0-1,0 0 0,-1 0 1,1-1-1,0 1 0,0 0 1,0 0-1,0-1 0,-1 1 1,1 0-1,0 0 0,0-1 1,0 1-1,0 0 0,0-1 1,-10-12-1995,-8-22-6155,-2-11-8471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0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1 283 4513,'1'0'12212,"54"-1"-9610,-1-4 1,70-13-1,106-35-569,-119 25-985,196-50 173,57-14-1033,-311 85-2288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5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90 121 6865,'0'0'9952,"-15"-1"-7984,-44-1-474,44 2 4647,31 0-5401,58-1 65,0-2-1,111-20 0,-106 7-653,170-31 140,-177 37-278,109-2 0,250 6 78,-427 6-91,0 0 0,0 0 0,1 1 0,-1-1 0,0 1 0,0 0 0,0 0 0,1 0 0,-1 0 0,0 1 0,-1 0 0,1 0 0,0 0 0,3 2 0,-8-3-117,0 0 0,0-1 1,0 1-1,0 0 1,0-1-1,0 0 0,0 1 1,-1-1-1,1 0 0,0 1 1,0-1-1,-1 0 0,1 0 1,-2 0-1,-28 0-4605,-7 0-6439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639 281 4465,'0'0'15542,"0"-10"-12831,0-169-457,0 176-2229,0-1 0,0 1 1,0-1-1,-1 1 0,1-1 0,-1 1 0,0 0 0,0-1 1,0 1-1,0 0 0,-1 0 0,1-1 0,-1 1 0,0 0 1,0 1-1,0-1 0,0 0 0,0 1 0,-1-1 1,1 1-1,-1-1 0,0 1 0,1 0 0,-1 0 0,0 1 1,0-1-1,-1 0 0,1 1 0,0 0 0,0 0 0,-1 0 1,-3-1-1,-7 0-25,-1 0 0,1 0-1,0 2 1,-1 0 0,1 0 0,0 1 0,0 1 0,-1 1-1,1 0 1,0 0 0,1 2 0,-1-1 0,1 2 0,0 0-1,0 1 1,-23 15 0,6-1-32,1 2 0,1 1-1,1 1 1,1 1 0,-33 44 0,41-48-7,2 2 0,0 0 0,-21 45 0,32-58 15,1 0-1,0 0 0,1 0 1,0 1-1,0-1 0,1 1 0,1-1 1,0 1-1,1-1 0,0 1 0,3 22 1,-2-29 4,0 0 0,1 0 0,0 0 1,0 0-1,0-1 0,0 1 1,1-1-1,-1 1 0,1-1 0,1 0 1,-1 0-1,0 0 0,1-1 0,6 6 1,-3-4 6,1 0 1,1 0 0,-1 0 0,1-1 0,0 0 0,0-1-1,11 4 1,7-2-3,0 0 0,0-2 0,0-1 1,42-2-1,-49-1-82,-1-1 0,1-1 0,-1-1 0,0 0 0,0-2 0,-1 0 0,1-1 0,-1-1 0,-1-1 0,0 0 0,17-13 0,-2-1-1491,-2-2 1,-1-1 0,-1-1-1,38-48 1,-12 2-5517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4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4153,'0'0'12192,"-5"3"-10312,2 0-948,-10 6-1097,2-5 8655,0 10-18482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1786 7130,'0'0'14944,"-1"-9"-14102,1 5-740,0-1 0,1 1 0,-1-1 1,1 1-1,-1-1 0,1 1 0,1-1 1,-1 1-1,1 0 0,-1-1 1,1 1-1,1 0 0,-1 0 0,0 0 1,1 1-1,0-1 0,0 1 0,5-6 1,251-288 2801,-41 45-2058,648-692-850,-707 758-299,-159 186 258,1 0-1,-1 0 1,0 0-1,1 0 1,-1 0-1,0-1 1,0 1 0,1 0-1,-1 0 1,0-1-1,0 1 1,1 0-1,-1 0 1,0-1 0,0 1-1,0 0 1,1-1-1,-1 1 1,0 0-1,0 0 1,0-1 0,0 1-1,0 0 1,0-1-1,0 1 1,0 0-1,0-1 1,0 1 0,0 0-1,0-1 1,0 1-1,0 0 1,0-1-1,0 1 1,0 0 0,0-1-1,0 1 1,0 0-1,-1-1 1,1 1-1,0 0 1,0-1 0,0 1-1,-1 0 1,1 0-1,0-1 1,0 1-1,-1 0 1,1 0 0,-1-1-1,-18 1-6310,9 1 3695,-21-1-7153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8418,'0'0'3594,"30"-20"-2128,333-225 2885,-278 188-4063,116-76-25,-147 101-161,103-45 0,-149 73 63,1 1 0,-1 1 0,1-1 0,-1 2 0,1-1 0,0 1 0,0 0 0,0 1 0,14 1 0,-21-1-112,-1 1-1,0-1 1,0 1 0,0-1 0,0 1 0,0-1 0,0 1-1,0 0 1,0 0 0,0 0 0,0-1 0,0 1 0,0 0 0,0 0-1,-1 0 1,1 0 0,0 0 0,-1 0 0,1 1 0,-1-1-1,1 0 1,-1 0 0,0 0 0,1 1 0,-1-1 0,0 0 0,0 2-1,4 40 874,-4-34-681,1 26 96,-2 0 0,-1-1 0,-2 1 0,-1-1 0,-19 63 1,-21 79-1682,26-58-7060,15-75 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4489,'0'0'16576,"26"30"-14655,6 8-1356,134 145 1778,-72-81-776,-5 3 0,131 200 0,109 260 105,-293-500-1527,-26-48-138,39 72-20,69 94 1,-112-174-42,-5-7 2,0-1 0,0 1 0,1 0-1,-1 0 1,1-1 0,-1 1 0,1-1 0,-1 1-1,1-1 1,0 0 0,0 0 0,2 2-1,-3-34-2966,-8-35-1874,-11-12-4649,-6 3-2208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16275,'0'0'3110,"0"0"3144,0 0-3618,0 0-1730,0 0-182,0 0-44,-13 16 478,-439 383-862,437-385-301,8-9-4,1 0 0,0 1-1,0-1 1,0 1-1,0 1 1,1-1 0,0 1-1,1-1 1,-1 2 0,1-1-1,1 0 1,-1 1-1,1-1 1,1 1 0,-1 0-1,1 3 10,2-10-2,0 0-1,0-1 1,1 1-1,-1 0 1,0 0-1,1 0 0,-1-1 1,0 1-1,1 0 1,-1 0-1,1-1 1,-1 1-1,1 0 1,0-1-1,-1 1 1,1-1-1,0 1 1,-1-1-1,1 1 1,0-1-1,0 1 1,-1-1-1,1 0 0,0 1 1,0-1-1,0 0 1,0 1-1,-1-1 1,1 0-1,0 0 1,0 0-1,0 0 1,0 0-1,0 0 1,0 0-1,-1 0 1,1-1-1,0 1 3,6 1-8,316 2 25,112-22-90,-433 19 22,-1 0 0,1 0-1,-1 0 1,0 0 0,1-1 0,-1 1 0,1 0-1,-1-1 1,0 1 0,1-1 0,-1 1 0,0-1-1,1 0 1,-1 1 0,0-1 0,0 0 0,0 0-1,0 0 1,0 0 0,0 0 0,0 0 0,0 0-1,0 0 1,0 0 0,-1-1 0,1 1 0,0 0-1,-1 0 1,1-1 0,-1 1 0,1 0 0,-1-1-1,0 1 1,0-1 0,1 1 0,-1 0 0,0-1-1,0 1 1,0-1 0,-1 1 0,1 0 0,0-1-1,-1 1 1,1-1 0,0 1 0,-1 0 51,1-13-1816,0-9-6029</inkml:trace>
  <inkml:trace contextRef="#ctx0" brushRef="#br0" timeOffset="1">752 176 21293,'0'0'5633,"0"0"-3449,0 0-1744,0 0 64,0 0 297,-119 148-337,83-92-232,-3 13-112,-8 8-24,-4 11-96,-21 47 0,16-21-344,-1-13-1553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11034,'0'0'5894,"3"33"-3685,-2-7-1638,4 41 1350,19 95 0,66 254 737,-84-369-1871,-7-47-696,0 1 0,0-1 0,0 0 0,0 0 0,0 0 0,1 1 0,-1-1 0,0 0 0,0 0 0,0 0 0,0 0 0,0-1 0,0 1 0,1 0 0,-1 0 0,0 0 0,0-1 0,0 1 0,0 0 0,0-2 0,-19-7 102,0-1-1,2-1 1,-1-1-1,-30-26 1,10 9-213,-72-57-621,-14-10-2229,40 38-4024,55 41-2156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447 221 7058,'0'0'7341,"-7"-30"-5846,-27-90-535,33 117-903,0-1 1,0 1-1,0 0 0,-1 0 0,1 0 0,-1 0 0,1 0 1,-1 0-1,0 1 0,0-1 0,0 0 0,-1 1 0,1-1 1,-1 1-1,1 0 0,-1 0 0,0 0 0,0 0 0,0 1 1,0-1-1,0 1 0,0 0 0,0-1 0,0 1 0,-1 1 0,-3-2 1,-2 0 171,0 0-43,0 0 0,-1 1 0,1 0 1,0 0-1,-1 1 0,1 0 0,-1 1 0,1 0 1,-1 0-1,1 1 0,0 0 0,0 1 0,0 0 1,0 1-1,0-1 0,1 2 0,-1-1 1,-11 9-1,9-3 7,-1-1 0,2 2 0,0-1 0,0 2 0,1-1 0,0 1 0,1 0 0,0 1 0,1 0 0,0 0 0,-6 19 0,6-12 34,1 1 0,1-1 0,0 1 0,2-1 0,0 1 0,1 0-1,1 0 1,2 0 0,0 1 0,1-1 0,7 33 0,-6-42-171,0-1 0,1 0 0,0 0 0,1 0 0,0-1 0,1 1 0,0-1 0,1 0 0,0-1 0,0 0 0,1 0 0,0-1 0,0 1 0,1-2 0,1 1 0,-1-1 1,1-1-1,0 0 0,0 0 0,1-1 0,0 0 0,14 4 0,-10-5-42,0 0 0,0-1-1,1-1 1,-1 0 0,1-1 0,-1-1 0,28-2 0,-34 1-27,0-1 0,0 0 0,0 0 0,-1-1 0,1 0 0,0 0 1,-1-1-1,0 0 0,0-1 0,0 0 0,-1 0 0,1-1 0,-1 1 0,9-11 0,-6 3-102,0 0 0,0-1 0,-1-1-1,-1 0 1,0 0 0,-1 0 0,-1-1 0,0 0 0,5-31 0,-5 14-784,-1 0-1,-2 0 1,-3-64 0,-1 73-856,-1-1-1,-8-35 1,2 33-2858,-19-42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383 182 6697,'0'0'9736,"-9"-21"-8868,-31-67-76,38 83-713,-1 0 0,0 1 0,0-1 0,0 1-1,-1 0 1,1 0 0,-1 0 0,0 0 0,0 1 0,0-1-1,-1 1 1,1 0 0,-1 0 0,0 1 0,0-1 0,0 1-1,0 0 1,-7-1 0,1 1 4,-1 0 0,1 1 0,-1 0 0,0 1 0,1 1 0,-13 1 0,18 0-68,0-1-1,-1 1 1,1 0-1,0 0 1,0 1-1,1 0 1,-1 0-1,1 0 1,-1 1-1,1 0 1,0 0-1,0 0 1,0 0-1,1 1 1,0 0-1,0 0 1,0 0-1,0 1 1,1-1-1,0 1 1,-3 8-1,-2 3 40,1 1-1,0 0 0,2 0 1,0 1-1,1 0 0,-1 20 0,2-14 109,1 0 0,2 0 0,0-1 0,7 45 0,-5-60-113,0 0 0,1 0-1,0 0 1,0 0 0,1-1 0,0 1-1,1-1 1,0 0 0,0 0 0,1-1-1,0 0 1,0 1 0,0-2 0,1 1-1,13 9 1,-9-9-7,0-1 0,0 0 0,1 0 0,0-1 0,-1-1 0,2 0 0,-1-1 0,0 0 0,25 2-1,-27-4-18,-1 0 0,0-1-1,1 0 1,-1-1 0,1 0-1,-1 0 1,0-1 0,0 0-1,0-1 1,0 0-1,0-1 1,0 1 0,-1-2-1,9-4 1,-8 2 0,0-1-1,-1 0 1,0 0 0,0 0-1,-1-1 1,0 0 0,0-1-1,-1 0 1,0 0 0,-1 0-1,0 0 1,-1-1 0,4-15-1,-3 7-31,-1-1 1,-1 0-1,-1 1 0,0-1 0,-2 0 1,-3-38-1,2 53-60,0 1 0,1 0 1,-2 0-1,1 0 0,0 0 0,-1 0 1,0 0-1,0 0 0,0 1 0,0-1 0,0 0 1,-1 1-1,0 0 0,1 0 0,-8-6 1,6 5-565,-1 1 0,0 0 0,0 0 0,0 0 0,-1 0 0,-9-2 1,-17-1-6369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5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1432 609 1032,'0'0'2277,"-22"-19"-1189,7 6-989,1 0 1,1-1-1,0 0 1,-12-17-1,24 29-92,0 0-1,1 0 1,-1 0-1,0-1 1,1 1-1,-1 0 1,1 0-1,-1-1 0,1 1 1,0 0-1,0-1 1,0 1-1,1 0 1,-1 0-1,0-1 1,1 1-1,-1 0 1,1 0-1,0-1 0,0 1 1,0 0-1,0 0 1,2-3-1,3-3 30,0 0-1,1 0 0,0 0 1,8-6-1,-1 0 96,22-23 1024,72-60-1,-90 83-349,0 1 1,2 1-1,-1 1 0,2 0 0,-1 2 1,45-11 5571,-65 20-6231,-6 12 1941,-24 19-1897,23-24 434,-667 706 2027,27 25-2817,619-706 144,-103 129-36,127-153-185,16-17-196,373-370-104,-320 313 443,800-899-192,-821 909 267,290-332-20,-331 385 89,-7 11 152,-13 21 48,-2-1 0,-34 39 0,-848 961 1127,532-619-1086,286-317-222,-362 418 338,442-507-376,4-4-25,13-14-52,38-43-100,-46 51 143,126-143-142,44-49-45,536-636-912,-682 798 879,18-24-971,50-80 1,-126 166-566,-28 38-1007,3 2-1,-58 95 0,91-130 1158,-28 41-3627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6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8 298 6681,'0'0'10065,"3"-3"-9005,-2 3-966,0-1-1,0 0 1,0 0-1,1 1 0,-1-1 1,0 1-1,0-1 1,1 1-1,-1 0 0,1-1 1,-1 1-1,0 0 1,1 0-1,-1 0 0,0 0 1,1 0-1,-1 0 1,1 1-1,-1-1 0,0 0 1,1 1-1,-1-1 1,0 1-1,1-1 0,-1 1 1,1 0-1,43 25 1370,-30-16-1104,45 29 410,-2 4 0,-2 2 0,-1 2 1,-3 3-1,79 97 0,-36-23-75,121 208 0,102 301 217,-306-605-929,1 0 1,1-1 0,1-1-1,34 45 1,-48-82 292,-3 1-233,-1 0 1,1 0-1,-2 1 1,1-1 0,-1 1-1,-7-11 1,-38-57-125,29 46 62,-311-407-805,58 84-347,-96-225-511,353 550 1697,9 15 50,-1 0 0,-1 1 0,0-1 1,-17-19-1,26 33-55,0 0 0,0 0 0,0 0 0,0-1 1,0 1-1,-1 0 0,1 0 0,0 0 0,0 0 0,0-1 0,0 1 0,0 0 0,0 0 1,0 0-1,0 0 0,0 0 0,0-1 0,-1 1 0,1 0 0,0 0 0,0 0 1,0 0-1,0 0 0,0 0 0,-1-1 0,1 1 0,0 0 0,0 0 0,0 0 1,-1 0-1,1 0 0,0 0 0,0 0 0,0 0 0,0 0 0,-1 0 0,1 0 0,0 0 1,0 0-1,0 0 0,-1 0 0,1 0 0,0 0 0,0 0 0,0 0 0,0 0 1,-1 0-1,1 1 0,0-1 0,0 0 0,0 0 0,0 0 0,0 0 0,-1 0 1,1 0-1,0 1 0,0-1 0,0 0 0,0 0 0,0 0 0,0 0 0,0 0 1,-1 1-1,3 15 175,-2-15-189,6 24 190,2-1 1,0 1-1,1-2 0,2 1 1,25 40-1,-14-23 48,71 123 940,179 235-1,161 115-455,-403-477-703,-42-43 326,-63-53-409,3-3 1,3-4-1,3-2 1,3-3-1,-59-87 1,26 17-707,-149-297 0,198 343 273,4-1 0,5-3 0,-35-139 0,68 196 542,6 41-84,3 5-21,23 22 9,39 52 0,311 461 1668,-36 26-115,-247-407-1226,32 70-1549,-104-182-3189,19 59-1,-27-55-6494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8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79 3313,'7'-6'9476,"-7"5"-9305,0-2-96,0 0 1,-1 1-1,1-1 0,-1 0 1,0 0-1,0 1 0,0-1 0,0 0 1,0 1-1,0-1 0,-1 1 1,0 0-1,1-1 0,-1 1 0,0 0 1,0 0-1,0 0 0,0 0 1,0 0-1,-1 1 0,1-1 0,0 1 1,-1-1-1,0 1 0,1 0 1,-1 0-1,0 0 0,1 0 0,-4 0 1,-8-2-48,0 0-1,0 1 1,0 0 0,-22 1 0,31 2-17,-1 0 0,1 0 0,0 0 0,-1 1 0,1-1 0,0 1 0,0 1 0,0-1 0,0 1 0,1-1 0,-1 1 0,1 1 0,-1-1 0,1 1 0,0 0 0,0-1 0,1 2 0,-1-1 0,1 0 0,0 1 0,-3 5 0,-7 12 123,2 0 0,1 1 0,-11 30-1,9-9 432,1 0-1,2 0 0,2 1 0,2 0 0,2 86 0,3-122-510,0-1 0,0 1-1,1 0 1,1 0 0,-1-1 0,2 1-1,-1 0 1,1-1 0,0 0-1,1 0 1,5 10 0,-5-12-42,0-1 0,1 0 0,0 1 0,0-2 1,0 1-1,0 0 0,1-1 0,0 0 0,-1-1 0,2 1 0,-1-1 1,0 0-1,1-1 0,11 4 0,11 1 51,1-2-1,-1-1 0,0-2 1,1-1-1,0-1 1,34-4-1,-50 2-45,0-1 0,-1 0 0,1 0 0,-1-2 0,0 1-1,0-2 1,-1 0 0,1 0 0,-1-1 0,-1-1 0,1 0-1,-1 0 1,13-14 0,-15 13-29,0 0 1,-1-1-1,0 0 1,0-1-1,-1 1 0,-1-1 1,1-1-1,-2 1 0,0-1 1,0 0-1,-1 0 1,-1-1-1,0 1 0,2-21 1,-3 19-232,-2-1 0,0 0 0,-1 1 1,0-1-1,-1 1 0,-4-15 0,3 19-206,0 1 0,-1-1 0,-1 1 0,1 0 0,-1 1 0,-1-1-1,1 1 1,-1 0 0,-13-12 0,10 11-1012,-1 0-1,0 1 1,0 0 0,-23-12-1,3 7-3477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59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347 0 1008,'0'0'5285,"-35"28"-4236,-111 93 171,133-110-1003,0 0 0,1 1-1,0 1 1,1 0 0,0 0 0,1 1 0,1 1 0,-12 24-1,16-30-129,-3 8 103,0 1 1,1-1 0,1 1 0,1 1 0,1-1 0,0 1-1,1-1 1,1 1 0,1 23 0,1-37-151,0 0 0,0 0 0,1 0 0,-1 0 0,1 0 0,0 0 0,1 0 0,-1-1 0,1 1 0,0 0 0,0-1 0,1 1 0,-1-1 0,7 8 0,-4-7-20,0 0-1,1 0 1,0-1 0,0 0-1,0 0 1,0 0-1,0-1 1,1 0 0,13 4-1,0-1 10,-1-1 0,1-1 0,0 0 0,28 0 0,84-4 137,-122-1-150,15 0 11,0-2-1,0-1 1,0 0-1,-1-2 1,1-1 0,35-16-1,-42 15-12,1-1 0,-2-1 0,1 0 0,-1-2-1,-1 0 1,0 0 0,-1-2 0,22-23 0,-32 31-7,-1-1 0,1 0 0,-1 1 0,0-1 0,-1 0 0,0-1 0,0 1 0,0-1 0,-1 1 0,0-1 0,0 0 0,-1 0 0,0 0 0,-1 0 0,0-12 0,0 16-64,0 1 1,0 0-1,-1 0 1,1-1-1,-1 1 1,0 0-1,0 0 1,0 0 0,0-1-1,0 1 1,-1 1-1,1-1 1,-1 0-1,0 0 1,0 0-1,-3-3 1,1 3-287,-1-1-1,1 1 1,-1 0 0,1 0-1,-1 0 1,0 1 0,0-1-1,0 1 1,-8-2 0,-32-4-4285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0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7722,'0'0'5050,"8"26"-2609,32 83-70,-38-105-2276,0-1 0,0 1 1,0 0-1,0-1 1,1 1-1,-1-1 0,1 0 1,0 0-1,0 0 0,0 0 1,1 0-1,-1-1 0,1 1 1,-1-1-1,1 0 1,0 0-1,0 0 0,-1-1 1,1 1-1,1-1 0,-1 0 1,0 0-1,0-1 0,0 1 1,0-1-1,5 0 0,-1 1 18,31 2 228,0-2 0,0-1 0,0-2 0,0-2 0,46-11 1,185-60 475,-53 12-554,-168 52-156,0 2 0,76-5 1,-107 13-85,39-2 452,98 8-1,-140-2-312,0 1-1,1 1 1,-2 0-1,1 1 1,-1 1 0,0 0-1,0 1 1,-1 1-1,15 11 1,-15-10-101,1 0 0,1-1 1,-1-1-1,2 0 0,-1-1 0,1 0 1,0-2-1,24 6 0,-13-7-58,0-2-1,1-2 1,-1 0 0,0-2 0,1 0-1,36-10 1,156-53 61,-167 45-87,0 3 0,1 2-1,1 3 1,66-7 0,-84 16 17,1 2 0,-1 2 0,1 1 0,-1 2 1,0 1-1,0 2 0,54 18 0,-12 1 33,2-3 0,1-3 0,0-5 1,2-3-1,127 3 0,118-24-621,-196-1-1697,-91 9-1164,1 0-3535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43 6521,'0'0'14834,"-9"-5"-13108,-26-16-871,34 17-496,9 2-242,13 0 45,-21 2-133,310-8 1531,-307 7-1571,-1 1 0,1 0 0,0 0 1,-1 0-1,1 1 0,-1-1 0,1 1 0,-1-1 0,0 1 1,1 0-1,-1 0 0,1 0 0,-1 0 0,0 0 0,0 0 1,0 1-1,0-1 0,0 1 0,0-1 0,2 4 0,-2-2-15,-1 0 0,0 0-1,1 0 1,-2 0-1,1 0 1,0 0 0,-1 0-1,1 1 1,-1-1-1,0 0 1,0 0 0,0 1-1,-1-1 1,1 0 0,-1 0-1,-1 5 1,0 0 20,0-1 0,-1 1 0,0-1 0,0 1 1,-1-1-1,0 0 0,0 0 0,-8 9 0,-49 48 13,33-36-11,-268 269 36,285-287-70,9-8 5,0 0 1,-1 0-1,1-1 1,0 1-1,0 1 0,1-1 1,-1 0-1,0 0 1,1 1-1,-1-1 0,1 0 1,0 1-1,0 0 1,0-1-1,-1 6 0,8-7-951,30-2 673,1-2 1,0-1-1,0-2 0,45-13 0,-44 8 97,0 2-1,1 2 0,0 1 1,58-1-1,-96 7 209,0 0 1,1 0-1,-1 1 1,0-1-1,0 0 1,0 0-1,0 1 1,1-1-1,-1 0 0,0 1 1,0-1-1,0 1 1,0 0-1,0-1 1,0 1-1,0 0 1,0 0-1,0-1 0,0 1 1,-1 0-1,1 0 1,0 0-1,0 1 1,1 1-8,-1 0-1,0-1 1,0 1 0,0 0 0,-1 0 0,1 0 0,-1-1-1,1 1 1,-1 5 0,0 2-10,-1 0-1,0-1 1,-1 1-1,0-1 1,-6 17-1,-3-2 8,-1-1-1,-2 0 0,0-1 0,-28 33 1,21-28-35,-180 215-813,211-251 175,-1 1 1,1 0-1,16-11 0,6-3 178,-29 20 444,34-28-740,1 2 0,2 1 1,0 2-1,54-23 0,-91 47 785,0-1 0,0 1 1,0 1-1,0-1 1,0 0-1,1 1 0,-1-1 1,7 1-1,-9 0 42,0 1 0,0-1 1,-1 0-1,1 0 0,0 0 0,0 1 0,0-1 0,0 1 1,0-1-1,0 0 0,-1 1 0,1 0 0,0-1 0,0 1 0,-1-1 1,1 1-1,0 0 0,-1-1 0,1 1 0,-1 0 0,2 1 1,-2 2 90,1 0 1,0 0 0,-1-1-1,0 1 1,0 0 0,0 0 0,0 0-1,-1-1 1,1 1 0,-1 0 0,0 0-1,0-1 1,0 1 0,-1-1-1,-1 5 1,-15 27 559,-1 0 0,-2-1 0,-30 38 0,11-15-124,3-2-275,-53 74-472,76-117-731,13-12 890,1 0 1,0 0-1,0 0 1,-1 0 0,1 0-1,0 0 1,0 0-1,-1 0 1,1-1-1,0 1 1,0 0 0,-1 0-1,1 0 1,0 0-1,0 0 1,-1 0-1,1-1 1,0 1 0,0 0-1,0 0 1,0 0-1,-1-1 1,1 1-1,0 0 1,0 0 0,0-1-1,0 1 1,0 0-1,0 0 1,-1-1-1,1 1 1,0 0-1,0 0 1,0-1 0,0 1-1,0-41-3450,1 22 1980,-1-52-4085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9122,'0'0'6157,"16"33"-4042,52 105-944,-10-9-844,-51-118-1335,-3-12-1156,0-21-1579,-3 14 3755,15-115-5587,21-62 5789,-35 178 70,0 0 0,0 1 0,1-1 0,0 1 0,0-1 0,1 1 0,-1 0 0,1 0 0,1 0 0,-1 1 0,1 0 0,0-1 0,0 2 0,7-6 0,-4 5-58,1 0 0,0 0 0,1 1 0,-1 0-1,1 1 1,-1 0 0,1 0 0,0 1 0,13-1 0,14-1 36,1 2 0,51 3 1,-86-1-223,0 0 0,0 0 1,0 0-1,0 1 1,0 0-1,-1-1 1,1 1-1,0 0 0,0 1 1,-1-1-1,1 0 1,-1 1-1,1-1 1,-1 1-1,0 0 0,1 0 1,-1 0-1,0 0 1,0 0-1,0 0 1,-1 0-1,1 1 0,2 3 1,-2-1 157,-1 0 1,1 0-1,-1 1 0,0-1 1,0 0-1,0 1 0,-1-1 1,0 1-1,0-1 0,0 1 1,-1-1-1,-1 7 0,0-2 32,-1-1 0,0 0-1,0 1 1,-1-1-1,0-1 1,0 1 0,-1 0-1,-8 9 1,-7 8 155,-28 26 0,31-33-254,-199 192-1099,61-89-6037,102-88 921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21661,'0'0'2431,"0"0"1316,0 0-2394,0 0-688,0 0 81,0 0-252,-7 1-264,3 0-215,0-1 0,0 1 0,0 0 0,0 0 0,0 1-1,0-1 1,0 1 0,0 0 0,1 0 0,-1 0 0,1 1 0,-1-1 0,1 1 0,0 0 0,0 0 0,0 0 0,1 0 0,-3 3-15,-65 82 285,5-10-61,4 3 0,3 3-1,-33 67-223,83-136 4,1 1 0,0 0-1,1 0 1,1 0-1,1 0 1,1 1 0,0-1-1,1 1 1,0 0 0,2 0-1,0 12-3,1-27-1,-1 1 0,1 0-1,0-1 1,0 1 0,0 0-1,0-1 1,0 0-1,0 1 1,1-1 0,-1 0-1,1 1 1,0-1 0,0 0-1,0 0 1,0 0 0,0-1-1,0 1 1,0 0 0,1-1-1,-1 1 1,0-1-1,1 0 1,-1 0 0,1 0-1,0 0 1,-1 0 0,1-1-1,0 1 1,0-1 1,84 9-69,-78-9 59,1 0 0,-1-1 1,0 0-1,1 0 0,-1-1 0,0 0 0,0-1 0,0 0 0,0 0 0,-1-1 0,1 0 0,-1-1 0,0 1 0,0-2 0,-1 1 1,1-1-1,-1 0 0,-1 0 0,1-1 0,-1 0 0,0 0 0,-1-1 0,1 1 0,-1-1 0,0-3 10,-3 7 7,0 0-1,0 0 1,-1-1-1,1 1 1,-1-1-1,0 1 1,-1-1-1,1 0 1,-1 1 0,0-1-1,0 0 1,0 1-1,-1-1 1,1 0-1,-1 1 1,0-1-1,-1 1 1,1-1-1,-1 1 1,0-1-7,-6 0 20,1 1 0,-1 0 1,0 0-1,0 1 0,0 0 0,0 1 0,0 0 1,-1 0-1,1 0 0,-1 1 0,1 0 0,-1 1 1,-1 0-21,-15-2 12,-5-1-59,22 4-36,0-1 0,0-1 1,0 0-1,0 0 1,0 0-1,0-1 1,0 0-1,1-1 0,-1 0 1,1 0-1,-1 0 1,1-1-1,0 0 1,-2-2 82,-4-14-2529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6769,'0'0'3420,"0"32"-1545,0 109-152,0-116-1310,-10 274 1378,9-289-1972,1-15-179,4-17-151,0 12 545,1 1 1,0-1-1,1 1 0,0 0 0,0 0 0,1 1 1,13-13-1,4-3 154,34-23 0,29-15-263,3 5 1,188-89 0,-266 140 44,-4 2 8,0 0-1,1 0 0,0 1 0,-1 0 0,1 1 1,0 0-1,16-2 0,-24 4 85,-1 0 0,1 1 0,-1-1 1,1 0-1,-1 1 0,1-1 0,-1 1 0,0-1 1,1 1-1,-1-1 0,1 1 0,-1-1 0,0 1 1,0-1-1,1 1 0,-1-1 0,0 1 0,0-1 1,0 1-1,1 0 0,-1-1 0,0 1 0,0-1 1,0 1-1,0 0 0,0-1 0,0 1 0,0-1 0,-1 1 1,1-1-1,0 1 0,0 1 0,-5 21 1177,-3-5-920,-1-1-1,-1 0 0,0-1 0,-1 0 1,-1-1-1,-21 22 0,14-15-261,-10 11-597,-1-1 0,-2-2 0,-50 38 1,75-63 16,-1-1 0,0 1 0,-1-1 0,1 0 0,-1-1 0,0 0 0,1-1 0,-1 1 0,0-2 0,-1 1 0,1-1 0,0-1 0,0 0 1,0 0-1,-1 0 0,-15-4 0,-13-9-3781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5729,'0'0'10660,"23"28"-8764,-5-6-1538,-8-12-220,-1 1 0,0 0 0,0 0 0,-1 1-1,0 1 1,-1-1 0,-1 1 0,0 0 0,-1 1 0,0-1-1,-1 1 1,0 0 0,-1 0 0,-1 0 0,1 18-1,-19 499 2665,11-415-2495,9-120-1003,72-97-3110,0-1 768,-64 88 2907,0 1 0,1 1 0,0 0 0,1 1 0,15-10 0,-25 18 247,-1 1 0,1 0 0,0-1 0,0 2 0,0-1-1,0 0 1,0 1 0,1 0 0,-1 0 0,0 0 0,1 0-1,-1 1 1,0-1 0,1 1 0,-1 0 0,1 1 0,-1-1-1,0 1 1,1 0 0,-1 0 0,0 0 0,0 1 0,0-1 0,0 1-1,0 0 1,0 0 0,0 1 0,0-1 0,-1 1 0,1-1-1,-1 1 1,0 0 0,0 1 0,0-1 0,4 7 0,6 11 746,-2 0 0,-1 1 1,0 1-1,11 44 0,-21-66-916,0-1 0,1 1 0,-1-1 0,0 1 0,0 0-1,1-1 1,-1 1 0,0-1 0,1 1 0,-1-1 0,0 1 0,1-1-1,-1 1 1,1-1 0,-1 1 0,1-1 0,-1 0 0,1 1 0,-1-1 0,1 0-1,0 1 1,-1-1 0,2 0 0,9-3-6038,-1-7-1476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10234,'0'0'12013,"37"-12"-11239,14-4-683,169-59-266,-208 71 58,84-36-2077,-38 6-2198,-56 32 4007,1 0-1,-1-1 1,1 1-1,-1 0 1,0-1 0,0 0-1,-1 1 1,1-1-1,0 0 1,1-4-1,-3 5 273,1 1-1,-1 0 1,1 0-1,-1-1 0,0 1 1,1 0-1,-1-1 0,0 1 1,0 0-1,0-1 0,0 1 1,0 0-1,0-1 1,-1 1-1,1 0 0,0-1 1,-1 1-1,1 0 0,-1 0 1,1-1-1,-1 1 0,1 0 1,-1 0-1,0 0 0,0 0 1,0 0-1,-1-2 1,-2 0 118,0 1 1,-1-1 0,1 1 0,-1 0 0,0 0 0,0 0 0,1 0-1,-1 1 1,0 0 0,0 0 0,-9 0 0,11 0 78,0 1 1,-1 0-1,1 0 1,0 0 0,0 1-1,0-1 1,0 1-1,0-1 1,0 1-1,0 0 1,0 0-1,0 1 1,1-1-1,-1 1 1,0-1-1,1 1 1,-1 0-1,1 0 1,-1 0-1,1 0 1,-4 4-1,-3 13 507,0 0 0,1 0 0,1 1 0,0 0 0,-6 40 0,6-30 40,-82 417 3331,85-412-4174,0 54-1,4-88 189,1-1 0,-1 1 0,0 0 0,1-1 0,-1 1 0,1 0 0,0-1 0,-1 1 0,1-1 0,-1 1 0,1-1-1,0 1 1,-1-1 0,1 0 0,0 1 0,-1-1 0,1 0 0,0 1 0,0-1 0,0 0 0,-1 0 0,1 0 0,0 0 0,0 0 0,-1 0 0,1 0 0,0 0 0,0 0 0,0 0 0,-1 0 0,1 0 0,0 0 0,0-1 0,0 1 0,5-1-77,0 1 42,0-2-1,1 1 0,-1-1 1,0 0-1,0 0 0,0 0 1,0-1-1,0 0 0,-1 0 1,1-1-1,-1 1 0,0-1 1,0 0-1,0-1 0,-1 1 0,0-1 1,5-5-1,11-16-617,-1 0 0,16-30 0,-29 46 424,28-51-2731,31-80-1,-60 129 2716,0 7 814,-3 14 82,-1 24 577,-2-26-898,1 250 5848,0 1-4501,0-224-1914,-1-1 1,-2 1 0,-8 34 0,8-55 112,-1 1 1,0-2-1,0 1 0,-1 0 1,-1-1-1,0 0 0,-1 0 1,0-1-1,-1 0 1,-12 15-1,16-23 128,0 0 0,0 1 0,0-1 0,0-1 0,-1 1 0,-8 4 0,12-7 27,-1 1 1,1 0-1,0-1 0,-1 1 0,1-1 1,-1 1-1,1-1 0,-1 0 0,0 0 1,1 0-1,-1 0 0,1 0 0,-1 0 1,1 0-1,-1 0 0,1 0 0,-1-1 1,1 1-1,-1-1 0,1 1 0,-1-1 1,1 0-1,-1 1 0,1-1 1,0 0-1,-3-2 0,2-1 4,0 0 0,0 0 0,0-1 0,0 1 0,1 0 0,0-1 0,0 1 0,0-1 0,0 0 1,1 1-1,0-1 0,0-6 0,0-5-37,1-1 1,4-21 0,-1 25 11,1 0 0,0 0 0,1 1 0,0 0 0,1 0 0,0 0 0,1 1 0,0 0 0,1 0 0,0 1 0,0 0 0,1 1 0,1 0 0,0 0 0,0 1 0,0 1 0,1 0 0,0 0 0,1 1 0,0 1 0,25-8 0,-13 12-490,2-2-6106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8458,'0'0'11697,"26"25"-11024,82 79-280,-103-99-381,0 0 1,-1 0-1,1 1 1,-1-1 0,0 1-1,-1 0 1,1 0 0,-1 0-1,0 1 1,-1-1 0,0 1-1,0 0 1,0 0 0,1 9-1,0 0-28,2 21-644,-2-1 1,-2 71-1,-2-51-348,0-35 475,-1 0 1,-5 23 0,0 2 226,7-43 85,0 0 0,-1-1 0,1 1 0,-1 0 0,1-1 0,-1 1 0,0-1 0,0 1 0,0-1 1,-2 5-1,0-5 110,0 0 0,0 0 1,1 0-1,-1 0 0,0 0 1,0-1-1,-1 1 0,-2 0 1,4-1 235,-31 12 169,0-1 0,-53 11 1,63-19 1758,0-1-1,-37 1 1,59-4-1277,20 4-386,169 55 1395,-119-34-820,0-4-1,2-3 1,87 12 0,-106-25-851,0-3 1,91-7 0,-109 0-453,0-1-1,0-1 1,-1-2 0,0-1-1,47-22 1,89-56-3178,8-15-4954,-34 11-1615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14515,'0'0'10802,"182"52"-10802,-175-28-1096,-7 6-1056,-4 6-281,-31-3-1160,-12 0 505,-10-15-729,11-9 320,6-9 897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 1992,'0'0'7391,"-3"32"-4726,1-9-2043,-25 195 4959,23-195-5054,-43 307 3836,34-112-8852,15-207 1101,5-18 745,7-18 1356,-1-1 0,-2-1 0,-1 0 0,12-48 0,7-18 641,-13 49 744,3 1 1,40-71 0,-42 89 362,1 0 1,0 0-1,2 2 1,1 0-1,29-25 1,0 7 99,2 2 0,1 2 1,93-49-1,-141 84-403,0-1 0,0 1 0,1 1-1,-1-1 1,0 1 0,1-1 0,7 1-1,-12 1-18,1 0-1,-1 0 0,1 0 1,-1 0-1,1 0 0,0 1 1,-1-1-1,1 0 0,-1 1 1,0-1-1,1 1 0,-1 0 1,1 0-1,-1-1 0,0 1 1,1 0-1,-1 0 0,0 0 1,0 0-1,0 1 0,0-1 1,0 0-1,0 0 0,0 1 1,0-1-1,-1 0 0,1 1 1,0-1-1,0 3 0,13 43 2613,-3 1-1,8 67 1,-8-46-1523,9 55-308,9 218 0,-29-333-1043,0 1 0,0 0-1,-1-1 1,0 1 0,-1-1 0,0 1 0,-4 11 0,4-18-11,1 0 0,-1 0 0,0-1 0,0 1 1,0 0-1,0 0 0,-1-1 0,1 0 0,-1 1 0,1-1 1,-1 0-1,0 0 0,0 0 0,0-1 0,0 1 0,0-1 0,0 0 1,0 1-1,-1-1 0,1-1 0,0 1 0,-7 0 0,2 0-322,0 0 0,1 0 0,-1-1 0,0 0 0,0-1 0,1 1 0,-1-2 0,0 1 0,1-1 0,-1 0 0,1-1 0,-14-6 0,9 2 5,1-1 0,-1 0 1,2 0-1,-1-1 0,1-1 1,-14-17-1,-3-6-219,1-2 0,2 0 1,1-2-1,2-1 0,1 0 0,-15-44 0,32 74 807,0 0 1,0 0-1,1-1 1,0 1-1,0-1 0,1 1 1,0-1-1,1 0 0,0 1 1,0-1-1,2-14 0,-1 22-85,0-1 0,-1 1 0,1-1-1,0 1 1,0 0 0,0 0 0,0-1-1,0 1 1,0 0 0,0 0 0,0 0-1,1 0 1,-1 0 0,0 0 0,0 0-1,1 1 1,-1-1 0,1 0 0,-1 1-1,1-1 1,-1 1 0,1 0 0,2-1-1,41-2 456,-37 3-379,12 0 42,-10-1-117,0 1 0,1 0 0,12 2 1,-21-2-52,0 0 1,-1 0 0,1 1 0,0-1 0,-1 1 0,1-1-1,-1 1 1,1 0 0,-1-1 0,1 1 0,-1 0-1,1 0 1,-1 0 0,0 0 0,0 0 0,1 0-1,-1 1 1,0-1 0,0 0 0,0 0 0,0 1 0,0-1-1,-1 1 1,1-1 0,0 1 0,0 2 0,0 0 9,0 0 1,-1 1 0,0-1-1,0 0 1,0 1 0,0-1-1,0 1 1,-1-1 0,0 0-1,0 1 1,0-1 0,-1 0-1,1 0 1,-1 0 0,-4 7-1,-2 1 98,-1 0 0,0-1-1,-16 16 1,5-6 163,-18 18 507,25-27-191,0 1 0,1 0-1,1 0 1,0 1 0,0 1 0,-14 27 0,25-41-580,-1 0 0,1 0 1,-1 0-1,1-1 1,-1 1-1,1 0 1,0 0-1,0 0 0,-1 0 1,1 0-1,0 0 1,0 0-1,0 0 1,0 0-1,0 0 1,0 0-1,0 0 0,0 0 1,0 0-1,1 0 1,-1 0-1,0 0 1,1 0-1,-1 0 0,0 0 1,1-1-1,-1 1 1,1 0-1,0 0 1,-1 0-1,1-1 1,0 1-1,-1 0 0,1 0 1,0-1-1,0 1 1,-1-1-1,1 1 1,0-1-1,0 1 1,0-1-1,0 0 0,0 1 1,0-1-1,0 0 1,0 0-1,1 1 1,3-1-59,1 0 1,-1 0-1,1 0 0,-1 0 1,0-1-1,0 0 1,1 0-1,5-2 1,-4 0-181,0-1 0,0 1 0,0-1 0,0-1 0,0 1 1,-1-1-1,0 0 0,0-1 0,0 1 0,-1-1 1,0 0-1,0-1 0,0 1 0,-1-1 0,4-8 0,-2 4-471,0-1-1,-1 1 0,-1-1 0,0 0 0,-1 0 1,0-1-1,-1 1 0,0-1 0,0-13 1,-3 16 434,1 1 0,-1-1 1,-1 0-1,1 1 1,-2-1-1,1 1 1,-1 0-1,-1-1 1,-5-9-1,1 6 510,0 0-1,0 1 0,-1 0 1,-1 0-1,-13-12 1,2 10 2167,21 14-2327,-1 0 0,1 0 0,0-1 0,-1 1 0,1 0 0,0 0 0,-1 0 0,1 0 0,0 1 0,-1-1 0,1 0-1,0 0 1,-1 0 0,1 0 0,0 0 0,-1 0 0,1 0 0,0 1 0,-1-1 0,1 0 0,0 0 0,-1 1 0,1-1-1,0 0 1,0 0 0,-1 1 0,1-1 0,0 0 0,0 0 0,0 1 0,0-1 0,-1 0 0,1 1 0,-1 4 456,0 1 0,0-1 1,1 0-1,0 0 0,0 1 0,1 6 1,-1 0-576,19 150 3911,0-10-2339,-14-70-1424,-8 103 0,3-175-351,-1-1 0,-1 1 0,0-1 0,0 0 0,0 1 0,-1-1 1,-1-1-1,1 1 0,-2 0 0,-7 11 0,9-15-208,-1-1-1,0 0 1,-1 0-1,1 0 1,-1 0-1,0-1 1,1 0-1,-2 0 1,1 0-1,0 0 1,0-1 0,-1 0-1,0 0 1,1-1-1,-1 1 1,0-1-1,-11 1 1,-33-1-4793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3873,'0'0'9849,"31"6"-8314,4-1-1180,-11-1-185,1 0 0,-1 2 0,0 0 0,0 2 0,41 19 0,-52-21-125,0 1 1,-1 1 0,0-1 0,-1 2 0,0 0 0,19 19-1,-24-21-34,-1 0-1,0 0 0,0 0 1,0 1-1,-1-1 0,0 1 0,-1 0 1,0 1-1,0-1 0,-1 0 1,0 1-1,2 11 0,-2 5 5,0 0-1,-2 0 0,0 0 1,-8 46-1,5-57-57,0 0 1,-1 0-1,-1 0 0,0-1 1,-1 0-1,0 0 0,-1 0 1,-1 0-1,-15 18 1,6-12-103,0-1 0,-2 0 1,0-1-1,-2-2 0,1 0 1,-2-1-1,-41 21 1,-36 5 2106,99-40-1934,0 0-1,1 0 1,-1 0 0,0 1-1,0-1 1,0 0 0,0 0-1,0 0 1,0 0 0,0 0-1,0 0 1,0 0 0,0 1-1,0-1 1,1 0 0,-1 0-1,0 0 1,0 0-1,0 0 1,0 0 0,0 1-1,0-1 1,0 0 0,0 0-1,0 0 1,0 0 0,0 0-1,0 1 1,0-1 0,0 0-1,0 0 1,-1 0 0,1 0-1,0 0 1,0 0 0,0 1-1,0-1 1,0 0 0,0 0-1,0 0 1,0 0 0,0 0-1,0 0 1,-1 0-1,1 0 1,0 1 0,0-1-1,0 0 1,0 0 0,0 0-1,0 0 1,-1 0 0,1 0-1,0 0 1,0 0 0,0 0-1,0 0 1,0 0 0,-1 0-1,1 0 1,0 0 0,0 0-1,0 0 1,0 0 0,0 0-1,0 0 1,-1 0 0,1 0-1,0 0 1,15 4 346,61 2-91,115-3-1,-106-4-200,-52 1-65,577 9 404,-594-9-420,153 3-386,-138-4-309,1-2 0,-1-2 0,37-9 0,28-17-6132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12499,'0'0'6697,"-36"214"-3024,26-109-1273,3 13-1391,3 8-625,4-5-72,0-10-312,0-21-592,0-24-577,4-26-743,6-25-1233,1-15-1112,0-24-552,3-82 849,-7 4 975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5249,'0'0'9057,"37"-13"-6553,121-40-503,-140 48-1829,-1 0 1,1 1 0,1 1 0,-1 1-1,0 0 1,1 1 0,25 3-1,3 0-140,98-2-138,-141 1 121,-1-1 0,1 1 0,-1 0 0,1 0 0,-1 0 0,1 1 0,-1-1 0,0 1 0,0 0 0,0-1 0,0 2 0,0-1 0,0 0 0,0 0 0,-1 1 1,1 0-1,-1-1 0,0 1 0,0 0 0,0 0 0,0 0 0,0 0 0,-1 1 0,1-1 0,-1 0 0,2 6 0,3 11 481,-1 1-1,-1 0 0,3 30 1,-3-20 130,21 131 1635,50 375 1612,-40 5-3013,-34-509-915,-1-19-106,0-1-1,0 1 1,-3 15-1,3-29 112,0 1-1,-1 0 1,1 0 0,0 0 0,0-1-1,-1 1 1,1 0 0,0 0 0,-1-1-1,1 1 1,-1 0 0,1-1-1,-1 1 1,1 0 0,-1-1 0,0 1-1,1-1 1,-1 1 0,0-1 0,1 1-1,-1-1 1,0 0 0,0 1 0,1-1-1,-1 0 1,0 0 0,0 1-1,0-1 1,-1 0 0,-22-3-1553,20 2 1339,1 0 0,-1-1 0,0 1 0,1-1 0,0 0 0,0 0 0,-1 0 0,1-1 0,0 1 0,1-1 0,-1 1 0,-3-5 0,-41-52-5341,-49-80 0,25 24-754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2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3425,'0'0'14369,"12"20"-13907,40 66-266,-48-79-172,0 1 0,-1 1 0,0-1 1,0 0-1,-1 1 0,0-1 0,-1 1 0,0 0 0,0-1 0,0 1 0,-2 0 1,0 12-1,0 9 54,1-11-34,1-14-32,-1 1 1,0-1-1,0 1 0,0-1 1,0 0-1,-1 1 0,0-1 1,0 0-1,-1 0 0,0 1 0,1-1 1,-6 9-1,27-14-1255,37-11 579,-40 7 622,1 1-1,-1 0 1,19 0 0,-33 3 33,-1 0 0,1 0 0,-1 0 1,1 0-1,-1 0 0,1 0 0,-1 1 1,1-1-1,-1 1 0,1 0 0,-1 0 1,5 2-1,-6-2 28,0 1 0,-1-1 0,1 1 1,0-1-1,-1 1 0,1-1 0,-1 1 1,0 0-1,0-1 0,1 1 0,-1 0 1,0-1-1,0 1 0,0 0 0,-1-1 1,1 1-1,0 0 0,-1-1 0,1 1 1,-1-1-1,0 3 0,-1 0 45,1 1-1,-1 0 1,0 0 0,-1-1-1,1 1 1,-1-1 0,0 0 0,0 0-1,0 0 1,0 0 0,-5 3-1,-46 36 94,37-31-90,-174 105-192,172-106 101,17-8-937,8-2 708,10-3 136,34-12-95,-30 8 165,-1 0 0,1 2 1,1 0-1,36-2 0,-56 6 59,-1 0 0,1 0 0,-1 1 0,1-1-1,0 0 1,-1 0 0,1 0 0,-1 1 0,1-1-1,-1 0 1,1 0 0,-1 1 0,1-1 0,-1 0-1,1 1 1,-1-1 0,1 1 0,-1-1 0,0 1-1,1-1 1,-1 1 0,0-1 0,1 1 0,-1-1-1,0 1 1,1 0 0,3 23 506,-9 28 347,-2-32-776,0-1-1,-2 1 1,0-1-1,-1 0 1,-1-1-1,-20 26 1,-2 5-101,32-47-32,-9 18-97,9-20 107,1 1 1,0-1 0,0 0 0,0 1 0,0-1-1,0 1 1,0-1 0,0 0 0,0 1 0,0-1-1,0 0 1,0 1 0,0-1 0,0 1 0,0-1-1,0 0 1,0 1 0,0-1 0,0 0 0,0 1-1,1-1 1,-1 0 0,0 1 0,0-1 0,0 0-1,1 1 1,-1-1 0,0 0 0,1 0 0,-1 1-1,0-1 1,0 0 0,1 0 0,-1 1 0,0-1-1,1 0 1,-1 0 0,0 0 0,1 0 0,-1 0-1,1 0 1,-1 1 0,0-1 0,1 0-1,-1 0 1,0 0 0,1 0 0,-1 0 0,1 0-1,0-1 1,11 1-72,13 0 352,47 6 0,-66-6-143,1 2 0,-1-1 0,0 1 0,1 0 0,-1 0-1,0 1 1,0-1 0,-1 1 0,1 1 0,0-1 0,-1 1-1,9 8 1,-13-11-205,1 1 0,-1-1 0,0 1 0,1-1 0,-1 1 0,0 0 0,0 0 0,0 0 0,0 0 0,-1 0 0,1 0 0,0 0 0,-1 0 0,1 0 0,-1 0 0,0 0 0,0 0 0,0 0 0,0 0-1,0 1 1,0-1 0,-1 0 0,1 0 0,0 0 0,-1 0 0,0 0 0,0 0 0,1 0 0,-1 0 0,0 0 0,0-1 0,-3 4 0,-2 3-391,-2 1 1,1-1-1,-1 0 0,-18 12 1,16-12 818,-41 32-55,22-19 2398,1 2 1,-42 43-1,69-64-2385,-1 0 0,0-1 0,1 1-1,0 0 1,-1 0 0,1-1 0,0 1 0,0 0 0,0 0-1,0 0 1,0 1 0,1-1 0,-1 0 0,1 0-1,-1 3 1,2-4-197,0 0-1,0-1 1,1 1-1,-1-1 1,0 1 0,0-1-1,1 1 1,-1-1-1,0 0 1,0 1-1,1-1 1,-1 0 0,1 0-1,-1 0 1,0 0-1,1 0 1,-1 0-1,3-1 1,0 1 117,7 0-260,-1 1 1,0-2 0,0 1-1,0-1 1,0-1 0,0 0-1,0 0 1,-1-1-1,1 0 1,-1-1 0,1 0-1,-1 0 1,-1-1 0,1 0-1,11-9 1,49-48-3219,-2-10-4656,-17 8-2131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30310,'0'0'1105,"0"0"-713,0 0-240,0 0-64,0 0 32,0 0-104,-72-14-16,97-6-448,0-16-1409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3273,'0'0'7456,"7"-4"-6180,-2 1-978,-3 1-198,0 0 0,0 1 0,0-1 0,0 1 0,0 0 0,0 0 0,0 0 0,1 0 0,-1 0 0,0 0 0,1 0 0,-1 1 0,1-1 0,-1 1 0,1 0 0,-1 0 0,1 0 0,-1 0 0,1 0 0,-1 0 0,5 2 0,2 3 266,-2 0-1,1 0 1,0 1-1,-1 1 1,-1-1-1,1 1 1,-1 0-1,0 0 0,0 1 1,6 11-1,0 3-155,0 0 0,14 42-1,-23-59-558,-1 1-1,1-1 1,0 1-1,0-1 1,4 6-1,-4-7-341,0-1 0,0 0-1,0 0 1,0 0 0,1 0 0,-1-1-1,8 5 1,7-4-4233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7890,'0'0'9042,"-125"187"-7594,71-133-960,-3 6-488,-3 0-432,-8 0-1665,-14-2-935,14-19-1449,15-21-328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8250,'0'0'5069,"0"30"-2623,3 194 1781,-3-66-2686,0 4-2826,0-56-8822,1-134 6370,8-55 0,0 42 3581,1 0 0,17-42 0,-21 68 455,0 0 0,2 0 0,0 1 0,0 0 0,2 0 0,0 1 0,0 1 0,1-1 0,0 2 0,1-1-1,1 2 1,0-1 0,0 2 0,24-14 0,-13 11 158,0 2-1,0 0 1,1 1 0,0 2-1,1 0 1,0 2 0,0 1-1,37-2 1,-45 5-130,-7 0 93,1 1 0,0-1 0,0 2 0,22 3 0,-31-3-311,0-1-1,-1 1 1,1 0-1,-1 0 1,1 0-1,-1 1 1,0-1-1,1 0 1,-1 1-1,0 0 1,0-1-1,0 1 1,0 0-1,0 0 1,-1 0-1,1 0 1,0 0-1,-1 1 1,0-1-1,1 0 1,-1 1 0,0-1-1,0 1 1,-1 0-1,1-1 1,0 6-1,1 5 112,-1 0-1,-1 0 1,-1 1 0,0-1-1,0 0 1,-1 0-1,-1 0 1,0 0 0,-1 0-1,0 0 1,-1-1 0,-1 0-1,0 0 1,-10 16-1,-13 14-397,-1-1-1,-51 52 1,72-83 108,-18 21-745,-2-1 0,-2-1 0,0-2-1,-2-1 1,-42 26 0,70-49 744,0 0 0,0-1 0,0 1 1,0-1-1,0 0 0,-1 0 0,1-1 0,0 1 0,-1-1 0,0-1 0,1 1 0,-1-1 0,0 0 0,-8 0 0,13-1 51,0 0 1,1 0-1,-1 0 0,0 0 0,0 0 1,0 0-1,1 0 0,-1 0 0,0 0 1,1 0-1,-1-1 0,1 1 1,-1 0-1,1 0 0,0 0 0,0-1 1,-1 1-1,1 0 0,0-1 0,0 1 1,0 0-1,0 0 0,1-1 0,-1-1 1,4-32-76,-1 24 93,1 1 1,1 0-1,-1 0 0,2 0 0,-1 1 1,1-1-1,1 1 0,0 1 1,0-1-1,14-12 0,-2 0 2,44-48 3,82-101-955,-130 145 655,-13 17 3136,-14 175 101,2-35-1130,7-55-1029,-1 40-415,-26 163 1,28-270-907,-1 1 1,0 0-1,0 0 1,-1-1-1,-1 0 1,-7 13 0,8-16-494,-1 0 0,0-1 1,0 0-1,-1 0 1,-7 8-1,-19 6-4352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6185,'0'0'10747,"267"-72"-9403,-156 32-800,6-8-544,8-6-280,29-27-2849,-30 15-3432,-20 2-81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8338,'0'0'13507,"-128"226"-12771,35-49 0,-39 67-256,-7 21-336,3-3-144,26-27 0,39-46-808,24-38-640,22-46-1433,25-42-1200,0-36-1576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10858,'0'0'5938,"0"162"-7283,3-141-191,8-9-2265,0-12-1120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3585,'0'0'12600,"-17"21"-12089,8-9-469,-29 34 79,-55 53 0,-151 122 97,244-221-234,0 0 0,0 1 0,-1-1 0,1 0 0,0 0 0,-1 0 0,1 0 0,0 1 0,0-1 0,-1 0 0,1 0 0,0 0-1,0 1 1,0-1 0,-1 0 0,1 0 0,0 1 0,0-1 0,0 0 0,0 1 0,0-1 0,-1 0 0,1 1 0,0-1 0,0 0 0,0 1-1,0-1 1,0 0 0,0 0 0,0 1 0,0-1 0,0 0 0,0 1 0,0-1 0,0 0 0,1 1 0,-1-1 0,0 0 0,0 1 0,0-1-1,0 0 1,0 0 0,1 1 0,-1-1 0,0 0 0,0 0 0,0 1 0,1-1 0,-1 0 0,23 5-217,34-8 273,-23-3 29,1-2-1,-1 0 1,51-22-1,44-11-859,-129 41 709,0-1 1,1 1 0,-1 0 0,1 0-1,-1 0 1,1 0 0,-1 0 0,1-1-1,-1 1 1,0 0 0,1 0 0,-1 0 0,1 0-1,-1 0 1,1 0 0,-1 1 0,1-1-1,-1 0 1,1 0 0,-1 0 0,0 0-1,1 0 1,-1 1 0,1-1 0,-1 0-1,1 0 1,-1 1 0,0-1 0,1 1-1,-1 0-45,0 0-1,-1 0 1,1 1-1,0-1 1,-1 0-1,1 0 0,0 0 1,-1 1-1,0-1 1,1 0-1,-1 0 1,0 0-1,1 0 1,-1 0-1,-1 1 0,-30 34-2461,-46 38 0,12-14-334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0 831 2369,'0'0'10643,"6"12"-9916,-5-9-684,0-1 1,1 1-1,-1 0 0,1-1 0,0 1 1,0-1-1,0 1 0,0-1 1,0 0-1,0 0 0,1 0 1,-1 0-1,1 0 0,-1 0 0,1-1 1,4 3-1,-1-4 4,0 1-1,0-1 1,0-1-1,0 1 1,0-1 0,0 0-1,0 0 1,-1-1-1,12-4 1,66-29 211,-53 22-199,284-144-387,-307 154 79,-1-1 1,0 0-1,0 0 0,0 0 1,0-1-1,-1 0 1,0 0-1,7-8 0,-10 8-252,0 1 0,1-1 0,-1 1 0,-1-1 0,1 0 0,-1 0 0,0 0 0,0 0 0,0 0 0,-1 0 0,0 0 0,0-6 0,0-19-3998</inkml:trace>
  <inkml:trace contextRef="#ctx0" brushRef="#br0" timeOffset="1">378 0 4569,'0'0'5249,"-11"217"-3152,8-100 647,3 13 345,0 26-785,0 25-1111,0-12-721,0-22-472,7 10-1465,7-58-3112,-3-21-3232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9434,'0'0'8186,"228"-49"-8186,-167 31-512,3-12-1601,-18 6-2592,-17 0-24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2128,'0'0'5384,"-15"28"-4149,-2 2-832,1-3 28,2-1 0,1 1 0,1 1 0,-15 54 0,12-20 150,-9 65-1,21-96-515,0 0-1,2 0 1,1 0 0,6 37-1,-6-65-54,1 0-1,0 0 0,-1 0 1,1 0-1,1 0 1,-1-1-1,0 1 0,1 0 1,-1-1-1,1 1 0,0-1 1,0 1-1,0-1 0,0 0 1,0 0-1,1 0 0,-1 0 1,0 0-1,1 0 0,0-1 1,-1 1-1,1-1 0,0 0 1,0 0-1,3 1 1,0 0 0,-1-1 0,1 0 1,0 0-1,0-1 1,0 0-1,0 0 1,-1 0-1,1-1 0,0 0 1,0 0-1,0 0 1,10-4-1,-5-1-22,1-1 0,-1 1 1,-1-2-1,1 1 0,-1-2 0,0 1 0,-1-1 0,0-1 0,8-11 1,6-9-873,37-63 0,-44 65-816,21-56 0,-32 69 1313,0 0 1,-1 0 0,-1 0 0,0 0 0,1-29 0,-4 41 1341,-3 7 327,-4 6-880,1 1-1,0 1 1,0-1 0,2 1 0,-1 0 0,-3 21 0,-13 83 1151,19-108-1450,-20 324 2022,16-182-2086,6-146-76,-1 0 0,1-1 1,-1 1-1,1 0 0,-1 0 0,0-1 1,-1 1-1,1 0 0,-3 5 0,3-9-6,0 1 0,1 0 0,-1 0 0,0 0 0,0 0 0,0-1 0,0 1 0,0 0 0,0-1 0,0 1 0,0 0 0,0-1 0,0 0 0,0 1 0,0-1 0,-1 0 0,1 1 0,0-1 0,0 0 0,0 0 0,0 0 0,-1 0 0,1 0 0,0 0 0,0 0 0,0-1 0,0 1 0,-1 0 0,1-1 0,0 1 0,0-1 0,0 1 0,0-1 0,0 1 0,-2-2 0,1 0-91,-1 0 0,1-1 0,0 1 1,-1 0-1,1-1 0,0 0 0,0 1 1,1-1-1,-1 0 0,1 0 0,-1 0 1,1 0-1,0 0 0,-2-6 0,-6-48-839,8 41 678,-1-37 339,2 50 17,0 1-1,0-1 1,1 0-1,-1 1 1,1-1-1,0 0 1,0 1-1,-1-1 0,2 1 1,-1-1-1,0 1 1,0 0-1,1 0 1,-1-1-1,4-2 1,33-24 104,-22 17-1765,28-27-1,-25 17-3379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0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29430,'0'0'144,"0"0"-144,0 0-3216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8242,'0'0'8786,"14"29"-8028,43 95-491,-39-90-797,3 0 0,1-1 0,29 33 0,-28-37-1003,25 41 0,-41-58 1438,-1 0 0,0 1 1,-1 0-1,0 0 0,-1 0 1,4 27-1,-7-35 113,0 1-1,0-1 1,-1 0 0,0 1-1,0-1 1,-1 0-1,1 1 1,-3 6 0,2-10 0,0 1 0,0-1 1,0 1-1,0-1 1,-1 0-1,1 0 0,-1 0 1,0 0-1,0 0 0,1 0 1,-1 0-1,0 0 1,-1-1-1,1 1 0,0-1 1,0 1-1,-4 0 0,-28 13 101,0-2 0,-72 16 0,64-19 606,-65 25 0,100-30 570,12-3-504,18-2-237,-16 0-545,41 0 679,108 0 534,164-21 1,-284 16-1206,19-1-910,0-3 0,105-31 0,-96 17-2847,101-52 1,-76 19-1369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12491,'0'0'5025,"32"8"-4012,99 30-591,-125-36-411,-1-1 0,1 1 0,-1 0 0,0 1 0,0-1-1,0 1 1,0 0 0,0 0 0,-1 1 0,0 0 0,1-1 0,-1 1 0,4 6 0,-6-7-21,-1-1 0,0 1 0,1-1 1,-1 1-1,0 0 0,-1-1 0,1 1 0,0 0 0,-1 0 0,0 0 0,1 0 0,-1-1 0,0 1 0,-1 0 1,1 0-1,0 0 0,-1 0 0,-1 3 0,-2 4-137,0-1 0,-1 0 0,0 0 0,-1 0-1,0 0 1,0-1 0,-1 0 0,0-1 0,-15 13 0,4-3-931,-2-2 1,0 0-1,-1-2 1,0 0-1,-1-1 1,-41 16-1,37-24-610,25-4 1746,-1-1 1,1 1 0,0 0-1,-1 0 1,1 0 0,-1 0-1,1 1 1,-1-1 0,1 0-1,0 1 1,-1-1 0,1 1 0,0-1-1,-1 1 1,1-1 0,0 1-1,0 0 1,-1 0 0,1 0-1,0 0 1,0 0 0,0 0-1,0 0 1,0 0 0,0 0-1,0 0 1,1 0 0,-1 1-1,0-1 1,0 2 0,-10 34 1841,1 0 0,3 1 0,-6 65 0,8 115 386,5-185-2210,-1-18-353,1 1 1,1 0-1,0-1 1,2 1-1,-1-1 1,2 1-1,0-1 1,10 22-1,-14-36 136,0 0-1,1 1 0,-1-1 0,1 0 0,-1 0 0,1 0 1,-1 0-1,1-1 0,0 1 0,-1 0 0,1 0 0,0 0 1,0 0-1,0-1 0,0 1 0,0 0 0,1 0 1,-2-1 70,1 0 0,-1 0 1,1 0-1,-1-1 0,0 1 1,1 0-1,-1 0 1,1 0-1,-1 0 0,1-1 1,-1 1-1,0 0 0,1-1 1,-1 1-1,0 0 1,1-1-1,-1 1 0,0 0 1,1-1-1,-1 1 1,0 0-1,0-1 0,0 1 1,1-1-1,-1 1 0,0-1 1,0 0-1,10-41-1851,-9 40 1902,9-56-1640,3 0 0,2 1 0,30-72 0,-28 91 1012,1 0 1,2 1-1,1 0 0,2 2 0,40-47 0,-54 72 994,0 1 0,1-1 0,0 2 0,0-1-1,15-9 1,-19 15 29,0 0-1,1 0 0,-1 0 1,1 1-1,-1 0 1,1 0-1,0 0 0,0 1 1,-1 0-1,1 1 0,11-1 1,-13 2-100,-1 0 1,1 0 0,-1 1-1,0-1 1,1 1 0,-1 0-1,0 0 1,0 0 0,0 1-1,0-1 1,-1 1 0,1 0-1,-1 0 1,1 0 0,-1 1-1,0-1 1,4 7 0,7 10 619,-1 0 1,11 25 0,-12-23-257,-3-5-428,0 1 0,-2 1 0,0-1 0,-1 1 0,0 0 0,-2 1 0,-1-1 0,0 1 0,0 36 0,-2-27-640,-2 0 0,-1 1 1,-1-1-1,-11 43 0,12-65 39,0 0 1,0 0-1,-1 0 1,0 0-1,0-1 0,0 0 1,-1 1-1,0-1 1,-1 0-1,1-1 0,-1 1 1,0-1-1,0 0 1,-1 0-1,0-1 0,1 1 1,-2-1-1,1 0 1,0-1-1,-1 0 0,1 0 1,-1 0-1,-14 3 1,-11-4-2917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190 172 9106,'0'0'5312,"14"9"-6114,44 34-794,-56-40 1481,0-1 0,0 0 0,0 1 0,-1-1 0,1 1 1,-1 0-1,0 0 0,1-1 0,-1 1 0,-1 0 0,1 0 0,0 0 0,-1 0 0,1 0 0,-1 0 1,0 0-1,0 0 0,0 0 0,0 0 0,-1 0 0,1 0 0,-1 0 0,0 0 0,0 0 1,-2 5-1,0 0 73,0 1 0,-1-1 0,-1 1 0,1-1 0,-1-1 1,-1 1-1,-7 9 0,-51 47 590,34-36 84,-12 10 558,21-19 919,-28 31 0,49-50-2072,0 0 0,0 0 0,-1 0 0,1 0 0,0 1-1,0-1 1,-1 0 0,1 0 0,0 0 0,0 0 0,0 0 0,-1 1 0,1-1 0,0 0 0,0 0 0,0 0-1,0 1 1,-1-1 0,1 0 0,0 0 0,0 0 0,0 1 0,0-1 0,0 0 0,0 0 0,0 1 0,0-1 0,0 0-1,-1 0 1,1 1 0,0-1 0,0 0 0,0 0 0,1 1 0,-1-1 0,0 0 0,0 0 0,0 1 0,0-1 0,0 0-1,0 0 1,0 1 0,0-1 0,0 0 0,1 0 0,-1 1 0,0-1 0,0 0 0,0 0 0,0 0 0,1 0 0,-1 1-1,0-1 1,0 0 0,0 0 0,1 0 0,-1 0 0,0 0 0,0 0 0,1 1 0,-1-1 0,0 0 0,0 0-1,1 0 1,-1 0 0,1 0 0,20-3 514,-18 3-561,14-5 119,1 0 0,-1-1 0,-1-1 0,1 0 1,-1-1-1,22-15 0,-15 8-342,-1-2-1,0 0 1,30-33 0,-48 46-123,0-1 1,0 0 0,0 0 0,-1 0 0,0-1 0,0 1 0,0-1 0,-1 1 0,4-12 0,-5 14 124,-1 0 0,1 0 0,-1 0 0,0 0 0,0 0 0,0-1 0,0 1 0,-1 0 0,1 0 0,-1 0 1,0 0-1,0 0 0,0 0 0,0 0 0,0 1 0,-1-1 0,1 0 0,-1 0 0,0 1 0,0-1 0,-3-2 0,-31-34-1060,-82-93-997,99 107 2199,3 2 423,-2 1 0,-24-23 0,42 44-222,0 1-1,-1-1 1,1 1-1,0-1 1,-1 1-1,1-1 0,0 1 1,-1-1-1,1 1 1,-1-1-1,1 1 1,-1 0-1,1-1 0,-1 1 1,1 0-1,-1 0 1,1-1-1,-1 1 0,1 0 1,-1 0-1,0 0 1,1 0-1,-1-1 1,1 1-1,-1 0 0,1 0 1,-1 0-1,0 0 1,1 0-1,-1 1 1,0-1-1,-2 23 2387,3 14-844,1 1-1,2-1 0,11 54 1,-2-44-1208,32 166 426,-38-172-1993,0 61 0,-6-95 697,0 0 1,-1 0 0,0 0 0,0-1-1,0 1 1,-1 0 0,1-1 0,-2 1 0,1-1-1,-1 1 1,0-1 0,0 0 0,-1 0-1,0-1 1,0 1 0,0-1 0,0 0-1,-1 0 1,0 0 0,0 0 0,-1-1-1,1 0 1,-1 0 0,-12 6 0,-34 11-3918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8714,'0'0'6325,"24"26"-4989,75 86-697,-93-105-630,1 1-1,-1-1 1,-1 1-1,1 0 0,-2 0 1,1 1-1,-1 0 1,0-1-1,-1 1 1,0 1-1,0-1 0,-1 0 1,0 1-1,-1-1 1,0 1-1,0-1 1,-1 1-1,0 0 0,-1-1 1,0 1-1,-4 12 1,3-10 12,-2-1-1,0 1 1,0-1 0,-1 0 0,0 0 0,-1-1 0,0 1 0,-1-1-1,0-1 1,0 1 0,-11 9 0,-13 20 483,31-38-500,-1-1-1,1 0 0,-1 1 0,1 0 0,0-1 1,-1 1-1,1-1 0,0 1 0,0-1 0,0 1 0,-1-1 1,1 1-1,0 0 0,0-1 0,0 1 0,0 0 1,0-1-1,0 1 0,0-1 0,0 1 0,0 0 0,0-1 1,1 1-1,-1-1 0,0 1 0,0 0 0,0-1 1,1 1-1,-1-1 0,0 1 0,1-1 0,-1 1 0,1-1 1,-1 1-1,0-1 0,1 1 0,-1-1 0,1 0 1,-1 1-1,1-1 0,-1 0 0,1 1 0,-1-1 0,1 0 1,0 0-1,0 1 0,34 9-254,-26-8 332,115 28 903,254 29 0,-301-54-1324,0-3 0,0-3 0,0-4 0,118-22 1,-37-14-4807,-18-6-2318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8978,'0'0'10978,"-46"210"-8737,42-119-1121,-3 8-808,4 0-88,-1-2-224,0-13-312,4-21-616,0-18-665,0-24-775,0-36-3809,4-96 1440,7 3 1800,-4-4 88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4425,'0'0'3018,"34"-21"-1514,113-63-42,-137 79-1313,0-1 0,1 2 1,0 0-1,-1 0 0,2 1 1,-1 0-1,0 1 0,0 0 0,1 1 1,15 0-1,-5 0 0,234 1 604,-252 0-633,0 1-1,0 0 0,0 0 0,-1 0 0,1 0 0,0 1 0,-1-1 0,1 1 1,-1 0-1,1 0 0,-1 0 0,0 0 0,0 1 0,0 0 0,0-1 0,0 1 1,-1 0-1,1 0 0,-1 0 0,0 1 0,2 3 0,4 8 760,0 2 1,-1-1-1,7 24 0,-12-33-709,19 62 1076,-4 0 0,8 73 0,4 144-152,-20 185-797,-10-332-282,1-122-15,1-3-42,-1-1-1,0 1 1,-1-1 0,-1 1 0,0-1-1,-6 17 1,8-28-1,0-1 0,0 0-1,-1 0 1,1 0 0,-1 1 0,1-1 0,-1 0-1,1 0 1,-1 0 0,0 0 0,1 0-1,-1 0 1,0 0 0,0 0 0,0 0-1,0 0 1,0 0 0,0-1 0,0 1-1,0 0 1,0-1 0,0 1 0,0-1-1,0 1 1,-1-1 0,1 1 0,0-1 0,0 0-1,-1 0 1,1 0 0,0 1 0,0-1-1,-1 0 1,1-1 0,0 1 0,0 0-1,-1 0 1,1 0 0,-2-1 0,-1-2-233,-1 0 0,1 0 0,0 0 0,0 0 0,0-1 0,0 0 0,0 1 0,1-2 0,0 1 0,0 0 0,-3-5 0,-127-246-10014,66 118 4521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 1328,'0'0'12868,"3"-4"-12501,-3 4-355,0 0 0,1-1 0,-1 1 1,0-1-1,1 1 0,-1-1 0,0 1 0,1-1 0,-1 1 0,0 0 0,1-1 0,-1 1 1,1 0-1,-1 0 0,1-1 0,-1 1 0,1 0 0,-1 0 0,1-1 0,-1 1 0,1 0 0,-1 0 1,1 0-1,-1 0 0,1 0 0,-1 0 0,1 0 0,-1 0 0,1 0 0,-1 0 0,1 0 1,0 0-1,-1 0 0,1 1 0,-1-1 0,1 0 0,-1 0 0,1 1 0,-1-1 0,0 0 1,1 0-1,-1 1 0,1 0 0,1 1 58,-1 1 1,0-1-1,0 1 0,-1-1 1,1 1-1,0 0 0,-1-1 1,1 1-1,-1 5 0,0 3 96,0 0 0,0 0 0,-2 0 0,1 0-1,-4 11 1,-3-5 90,-6 17-1017,14-33 701,-1 0 0,1 0 1,0 0-1,0 0 0,0-1 1,0 1-1,0 0 0,0 0 1,0 0-1,0 0 0,1 0 1,-1-1-1,0 1 0,0 0 1,1 0-1,-1 0 0,1-1 1,-1 1-1,0 0 0,1 0 1,-1-1-1,1 1 0,0-1 1,-1 1-1,1 0 0,0-1 0,-1 1 1,1-1-1,0 1 0,-1-1 1,1 0-1,0 1 0,0-1 1,0 0-1,1 1 0,39 7-628,12 3 365,-49-10 319,-1 0 1,0 1-1,1-1 1,-1 1-1,0-1 1,0 1-1,0 0 0,-1 0 1,1 0-1,0 0 1,-1 1-1,4 2 1,-5-3 42,0-1 1,0 1 0,0 0-1,-1-1 1,1 1 0,0 0-1,-1 0 1,1 0-1,-1-1 1,1 1 0,-1 0-1,0 0 1,0 0 0,0 0-1,0 0 1,0 0-1,0-1 1,0 1 0,-1 0-1,1 0 1,-1 0 0,0 0-1,1-1 1,-1 1-1,0 0 1,0-1 0,0 1-1,0 0 1,-2 1 0,-1 3 27,-1-1 0,0 0 0,0 0 0,-1 0 0,0-1 1,-6 5-1,-192 110-263,229-124-1146,26-20 1202,-38 17 90,1 1 1,0 0 0,1 1 0,0 0 0,0 1 0,0 1-1,0 0 1,1 2 0,15-2 0,-30 4 67,0 0 0,0 0 0,0 1 0,0-1 0,0 0 1,0 1-1,0-1 0,0 1 0,0-1 0,0 1 0,0 0 0,0-1 0,0 1 0,-1 0 0,1 0 0,0-1 1,0 1-1,-1 0 0,1 0 0,-1 0 0,1 0 0,-1 0 0,1 0 0,-1 0 0,1 0 0,-1 0 0,0 0 0,1 0 1,-1 0-1,0 0 0,0 0 0,0 1 0,0-1 0,0 0 0,0 0 0,-1 2 0,1 2 111,0 1 0,-1-1 0,0 1 0,0-1 0,0 1 0,-5 9 0,-6 6 65,-2-1-1,0-1 0,-1 0 1,0-1-1,-25 22 0,14-14-143,14-14-72,9-10-4,0 0 0,0 1 0,0 0 0,0 0 0,0 0-1,1 0 1,0 0 0,-1 0 0,1 1 0,0-1 0,1 1 0,-1-1 0,1 1 0,-2 5 0,8-8-237,4-1 228,5 0 29,0 0 0,1 0 0,-1-2 0,0 0 1,0 0-1,22-7 0,0-8-24,-27 12-83,0 0 0,1 1 0,-1 0 1,1 1-1,0-1 0,0 2 0,15-2 1,-25 4-50,1 0 1,0 1-1,-1-1 1,1 1-1,0-1 0,-1 1 1,1-1-1,-1 1 1,1 0-1,-1-1 1,1 1-1,-1 0 1,0-1-1,1 1 1,-1 0-1,0-1 1,1 1-1,-1 0 1,0 0-1,0 0 1,0-1-1,1 1 1,-1 0-1,0 0 1,0 0-1,0-1 1,0 1-1,-1 0 1,1 0-1,0 0 1,-3 29-2714,-6 6-488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1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1280,'0'0'15692,"33"61"-14444,24-88-816,10-10-432,19-23-864,-15 3-2785,-17 6-4153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2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47 175 8026,'0'0'2384,"-47"-57"-2184,47 39-80,0 3-56,11-15-64,21 3-1192,0 0-2489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3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9554,'0'0'4177,"250"36"-1793,-97-30-135,0 0-321,11-6-695,0 0-401,-32 0-456,15 0-288,-15-12-88,7-21-1424,-32 3-2665,-39-3-7946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1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28934,'0'0'1513,"0"0"-1041,0 0-168,0 0 40,0 0-8,0 0-176,0 0-160,0-3-24,3 3-368,0 0-961,-3-17-9465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46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3497,'0'0'11641,"-1"0"-11569,1 0 0,0 0 0,0 1 0,-1-1 0,1 0 0,0 0 0,0 0 0,-1 0-1,1 1 1,0-1 0,0 0 0,0 0 0,-1 0 0,1 1 0,0-1 0,0 0 0,0 0 0,0 1 0,0-1 0,0 0 0,-1 1 0,1-1 0,0 0 0,0 0 0,0 1 0,0-1 0,0 0 0,0 1 0,0-1-1,0 0 1,0 0 0,0 1 0,0-1 0,0 0 0,1 1 0,-1-1 0,0 0 0,0 0 0,0 1 0,0-1 0,0 0 0,1 1 0,2 3 91,0 0 0,0-1 0,1 1 1,-1 0-1,1-1 0,0 0 0,0 0 0,0 0 0,0-1 1,6 4-1,-1-1 53,133 69 1189,-102-56-1269,-1 2 1,-1 1 0,63 47-1,-93-60-123,0 0 1,-1 0-1,0 1 0,0 0 1,0 0-1,-2 1 0,1-1 1,-1 1-1,0 0 1,-1 1-1,0-1 0,-1 1 1,0 0-1,-1 0 0,2 20 1,-2-12 45,-2 0 1,0-1 0,-2 1 0,0 0 0,0-1 0,-2 1 0,-1-1-1,-11 32 1,-55 100 73,-13 33-93,76-161-37,1 0 0,2 0 0,0 0 0,1 1 0,1 0 0,0 41 0,4-59-19,-1 1 0,1-1 1,0 0-1,0 0 0,0 0 1,1 0-1,0 0 0,0 0 1,0 0-1,1 0 0,-1 0 1,1-1-1,0 0 0,1 1 1,3 3-1,0-1-33,0-1 0,1 0-1,0-1 1,0 0 0,0 0 0,0 0-1,1-1 1,8 3 0,7 1-139,-1-2 0,1 0 0,0-2 0,0 0 0,47 0 0,-70-4 202,-1 0-1,1 0 1,0 0 0,-1 0 0,1 0-1,-1 0 1,1 0 0,-1 0-1,1 0 1,-1 1 0,0-1 0,1 0-1,-1 0 1,1 1 0,-1-1-1,1 0 1,-1 1 0,0-1 0,1 0-1,-1 1 1,0-1 0,1 1 0,-1-1-1,0 1 1,0-1 0,1 1-1,-1-1 1,0 0 0,0 1 0,0-1-1,1 1 1,-1 0 0,-1 23 445,-14 24 81,0-4-373,2 0 0,1 1 0,3 1 0,-7 81 1,10 194 23,7-209-54,31 830 684,28 119 532,-59-1013-1308,-2 1-1,-3-1 1,-2 0 0,-2 0-1,-2 0 1,-1-1-1,-4-1 1,-32 75 0,2-36-287,-4-2 0,-3-2 1,-4-2-1,-78 84 0,20-42-2893,10-34-4106,103-86 7151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1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3969,'0'0'15451,"104"18"-13851,-26 6-511,15-6-361,3 3-368,-3-6-256,-11 0-104,-14-3-1640,-18 9-2137,-22-3-1408,-24-3-104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1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0 353 6681,'0'0'8594,"303"-27"-5921,-53-43-849,17-11-720,-35 12-383,-60 21-321,-69 24-48,-14 8-120,0 4-232,-7 6-672,-3 6-713,-40 0-4728,-25 0 800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2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485 0 7658,'0'0'2069,"-19"30"-3,5-8-1661,-33 53 1451,-37 80 0,-145 403 1442,137-319-6359,97-278 436,10 5 1817,1 0-1,1 2 1,2 0 0,36-45 0,-50 70 766,9-13-11,1 1-1,1 0 0,19-18 0,-30 33 116,1-1 0,-1 1 0,1-1 0,0 2 1,0-1-1,0 1 0,0 0 0,1 0 0,0 0 0,-1 1 0,1 0 0,0 1 0,0-1 0,13 0 1,-17 3 42,1-1 1,-1 0-1,0 1 1,0-1-1,0 1 1,0 0-1,0 0 1,-1 0-1,1 0 1,0 1 0,0-1-1,-1 1 1,1-1-1,4 5 1,-3-1 101,1-1-1,-1 2 1,0-1 0,0 0 0,0 1-1,5 9 1,1 9 645,-1 0 1,11 45-1,-15-50-408,6 23 394,-4-9-335,2 1 1,2-2 0,16 34 0,-24-58-486,0-1 0,1-1 0,0 1 0,0 0 1,1-1-1,0 0 0,0 0 0,0 0 0,1-1 0,0 0 1,0 0-1,0 0 0,1-1 0,-1 0 0,1 0 0,0 0 0,0-1 1,1 0-1,8 2 0,-6-3-139,0-1 1,0 1-1,0-2 1,0 1-1,1-2 0,-1 1 1,0-1-1,0-1 1,0 0-1,0 0 1,0-1-1,0 0 1,-1 0-1,12-7 0,31-23-1951,-1-2 0,-2-3-1,51-49 1,12-20-3864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2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606 1 5625,'0'0'6827,"-25"30"-4536,-3 8-1380,-11 12 1419,-80 81 0,86-99-1602,-126 121 1094,-9-15-4512,159-132 1877,8-5 490,0 0 0,-1 0 1,1 1-1,0-2 1,-1 1-1,0 0 0,1 0 1,-1 0-1,1-1 1,-1 1-1,0 0 1,1-1-1,-1 0 0,-2 1 1,15-20-7390,-6 16 7419,-1-1 0,1 1 0,-1 1 0,1-1 0,0 1 0,0 0 0,7-3 0,-10 4 315,0 1-1,0-1 0,1 0 0,-1 1 0,0 0 0,0-1 0,1 1 0,-1 0 0,0 0 0,1 0 0,-1 0 1,0 1-1,1-1 0,-1 1 0,0-1 0,0 1 0,1 0 0,-1 0 0,0 0 0,0 0 0,0 0 1,0 0-1,0 0 0,0 1 0,-1-1 0,1 1 0,3 3 0,-1 2 340,0 1 0,0 0 0,0 0 1,-1 0-1,-1 0 0,1 0 0,-1 1 0,2 14 0,2 75 2243,-6-89-2427,-1 176 3191,4 68-838,-3-243-2542,6 53-152,-6-60 7,1 1 0,0-1 0,0 1 0,0-1 0,0 0 1,0 1-1,1-1 0,-1 0 0,1 0 0,0 0 0,0 0 0,0-1 0,0 1 0,3 3 0,-4-6 86,0 1-1,-1-1 0,1 0 1,-1 0-1,1 1 1,-1-1-1,1 0 0,0 0 1,-1 0-1,1 0 0,0 1 1,-1-1-1,1 0 0,0 0 1,-1 0-1,1 0 0,0-1 1,-1 1-1,1 0 0,-1 0 1,1 0-1,0 0 0,-1-1 1,1 1-1,-1 0 0,1-1 1,0 1-1,-1 0 0,1-1 1,-1 1-1,1-1 1,0 0-1,15-21-872,1-18-168,-1 0 1,19-72 0,-15 42 483,8-25 151,26-80 182,-41 140 417,1 1 0,36-61 0,-43 85 3,0 1-1,0-1 1,1 1 0,0 1-1,1 0 1,0 0-1,0 0 1,1 1 0,0 1-1,0-1 1,1 2-1,-1-1 1,1 1 0,1 1-1,18-5 1,9 1 323,1 2 1,-1 1 0,54 1-1,-68 3-355,732-14 1554,-757 15-1635,0 0-1,0 0 1,1 0 0,-1 0 0,0 0-1,0 0 1,0 0 0,0 0 0,0 0-1,0 0 1,0 0 0,1 0 0,-1 0-1,0 0 1,0 0 0,0 0 0,0 0-1,0 0 1,0 0 0,1 0 0,-1 0-1,0 1 1,0-1 0,0 0 0,0 0-1,0 0 1,0 0 0,0 0 0,0 0-1,0 0 1,1 0 0,-1 0 0,0 0-1,0 1 1,0-1 0,0 0 0,0 0-1,0 0 1,0 0 0,0 0-1,0 0 1,0 0 0,0 1 0,0-1-1,0 0 1,0 0 0,0 0 0,0 0-1,0 0 1,0 0 0,0 1 0,0-1-1,0 0 1,0 0 0,0 0 0,0 0-1,-1 10 563,0-1-1,0 1 1,-1-1-1,0 0 1,-1 1-1,-6 14 1,-30 57 1978,14-34-1500,-23 65 558,-41 140 0,38-98-1560,49-147-86,-7 19-52,-1-1 0,-18 32 1,26-51-81,-1-1 1,0-1 0,0 1 0,0 0-1,-1-1 1,1 0 0,-1 0 0,0 0 0,-1 0-1,1 0 1,0-1 0,-1 0 0,0 0-1,0 0 1,0-1 0,0 1 0,-11 2-1,13-5-25,0 0 0,1 0-1,-1 0 1,0 0-1,0 0 1,0-1-1,0 1 1,0-1-1,1 0 1,-1 0 0,0 0-1,1 0 1,-1 0-1,1 0 1,-1-1-1,1 1 1,-1-1-1,1 0 1,0 0 0,0 0-1,0 0 1,0 0-1,0 0 1,-2-5-1,-5-6-362,2-1-1,-1 0 0,-7-22 1,3 8-49,-20-43-443,-51-102-368,70 149 1445,-2 0-1,0 1 0,-2 1 0,-31-34 0,43 51 128,0 1-1,0 0 0,-1 0 1,0 0-1,1 0 0,-2 1 1,1 0-1,0 0 0,0 1 1,-11-3-1,15 4-113,0 1 0,0-1 0,0 1 0,0 0 0,0 0 0,0 0 0,1 0 0,-1 0 1,0 0-1,0 1 0,0-1 0,0 1 0,0-1 0,1 1 0,-1-1 0,0 1 0,0 0 0,1 0 0,-1 0 0,0 0 0,1 0 0,-1 1 0,1-1 1,0 0-1,-1 1 0,1-1 0,0 1 0,0-1 0,0 1 0,0-1 0,0 1 0,0 0 0,0 0 0,1-1 0,-1 1 0,1 0 0,-1 0 1,1 0-1,0 2 0,-2 52 176,2-56-223,0 0-1,0 1 1,1-1-1,-1 0 1,0 0-1,0 0 1,1 1-1,-1-1 1,0 0-1,1 0 1,-1 0-1,0 0 1,0 0-1,1 0 1,-1 1-1,0-1 1,1 0-1,-1 0 1,0 0-1,1 0 1,-1 0-1,0 0 1,1 0-1,-1 0 1,0-1-1,1 1 1,-1 0-1,0 0 1,0 0-1,1 0 1,-1 0-1,0 0 1,1-1-1,-1 1 1,0 0-1,0 0 1,1 0-1,-1-1 1,14-7 59,23-41-203,-28 35 25,1 1 0,0 0 0,14-12 0,-20 21 64,1 0 0,-1 0-1,1 1 1,0 0 0,0 0 0,1 0-1,-1 0 1,1 1 0,-1 0 0,1 0 0,0 1-1,9-2 1,-8 2 38,1 0 1,-1 1-1,0-1 1,0 2-1,0-1 1,9 2-1,-14-1 18,-1-1 1,1 1-1,0-1 0,0 1 0,0 0 1,0 0-1,-1 0 0,1 0 0,0 0 1,-1 0-1,1 0 0,-1 1 0,0-1 1,1 0-1,-1 1 0,0-1 0,0 1 1,1 0-1,-1-1 0,-1 1 0,1 0 1,0 0-1,0 0 0,-1-1 0,1 1 1,0 3-1,0 1 4,-1 0 0,1-1 0,-1 1 0,0 0 1,0 0-1,-1-1 0,0 1 0,0-1 0,0 1 0,-1 0 0,0-1 0,0 0 1,0 1-1,0-1 0,-1 0 0,0 0 0,0-1 0,-4 6 0,-6 4-85,-1 0 1,0 0-1,-31 21 0,27-21-284,1-2-1867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3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1 9666,'0'0'3153,"-14"174"-1833,3-80 1465,-3 8-41,-8 6-1047,1 7-905,-1-4-488,5-6-304,6-17 0,11-19-936,0-30-1209,25-39-1584,21-30-872,1-27 200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3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6841,'0'0'2100,"38"0"-873,265 0 1096,-172-1-1273,277 8 1528,-402-6-2538,2-1 59,1 0 1,-1 1-1,0 0 1,1 1-1,-1 0 1,9 4 0,-15-5 0,0 0 0,0 0 1,0 1-1,0-1 1,0 1-1,0-1 1,-1 1-1,1 0 1,0 0-1,-1 0 0,0-1 1,1 2-1,-1-1 1,0 0-1,0 0 1,0 0-1,0 0 1,-1 1-1,1-1 1,0 0-1,-1 1 0,0-1 1,1 1-1,-1 4 1,1 257 5205,-16-1-3421,-44 253-1350,54-475-356,-2 21-238,-8 61-599,-38 147-1,51-262 228,0 1-1,-1 0 0,-1-1 1,1 0-1,-6 9 1,8-15 317,0-1 0,1 0 0,-1 0 0,0 1 0,0-1 0,0 0-1,0 0 1,0 0 0,0 0 0,-1 0 0,1 0 0,0-1 0,0 1 0,-1 0 0,1 0 0,0-1 0,-1 1 0,1-1 0,-1 1 0,1-1 0,-1 0 0,1 0 0,-1 0 0,1 1 0,-1-1 0,1-1 0,-1 1 0,1 0 0,0 0 0,-1 0 0,1-1 0,-1 1 0,1-1 0,-1 1 0,1-1-1,0 0 1,-1 1 0,1-1 0,-2-1 0,-1-2-299,0 1 0,1-1 0,-1 0 0,1 0 0,0 0 0,0 0 0,0-1 0,0 1 0,-2-7 0,-88-213-8866,51 107 4271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4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376 0 7842,'0'0'6429,"4"28"-5932,17 90-594,-19-112-110,0 1 0,0-1 1,1 0-1,-1 0 0,1 0 0,1-1 0,-1 1 0,1-1 0,0 0 0,0 0 1,0 0-1,1 0 0,-1-1 0,1 1 0,1-1 0,-1-1 0,0 1 0,10 4 1,-2 0-997,-11-7 1200,-1 0 1,1 1-1,-1-1 1,0 0-1,1 1 1,-1-1-1,0 1 1,0-1-1,0 1 1,0 0-1,0 0 1,0-1-1,0 1 0,-1 0 1,1 0-1,-1 0 1,1 0-1,-1 0 1,0 0-1,0 0 1,0 0-1,0-1 1,0 1-1,0 0 0,0 0 1,-1 0-1,1 0 1,-2 3-1,-2 8 201,0-1-1,-1-1 1,-10 18-1,6-12-223,-45 100 263,-44 82-1734,86-178 1097,-2 0 0,0 0 0,-2-1 0,0-1 0,-1-1 0,-30 26 0,41-40 400,0 0 0,0 0-1,-1 0 1,0-1 0,1 0 0,-2 0 0,1 0-1,0-1 1,0 0 0,-1-1 0,1 0 0,-1 0-1,-9 0 1,14-1 32,0 0-1,0 0 1,0-1-1,-1 1 1,1-1-1,0 0 1,0 1-1,0-2 1,0 1-1,0 0 1,0-1-1,0 1 1,0-1-1,1 0 1,-1 0-1,1 0 1,-1 0-1,1 0 1,0 0-1,0-1 1,0 1-1,0-1 1,0 0-1,0 1 1,1-1-1,-1 0 1,1 0 0,0 0-1,0 0 1,0 0-1,-1-6 1,1-2-17,0 1 0,0-1 1,0 1-1,2-1 1,-1 1-1,1-1 0,1 1 1,0 0-1,0-1 1,1 1-1,1 0 0,-1 0 1,2 1-1,-1-1 1,1 1-1,1 0 1,10-14-1,-3 7 6,1 1 1,1 0-1,1 1 1,0 0-1,0 1 1,2 1-1,35-19 1,-37 23 48,1 1 0,-1 0 1,1 1-1,21-4 0,-28 8 58,1 0-1,-1 1 1,0 0-1,1 1 1,-1 0-1,0 0 1,1 1-1,15 4 1,-24-4-75,1 0 1,-1 0-1,0 0 0,1 1 1,-1-1-1,0 1 0,0-1 1,0 1-1,0 0 0,0 0 1,0 0-1,0 0 0,-1 0 1,1 0-1,-1 1 0,1-1 1,-1 0-1,0 1 0,0-1 1,0 1-1,0-1 0,-1 1 1,1 0-1,0 3 0,1 10 145,-1 0-1,0 0 1,-1 17-1,-1-13-93,0-1-287,-1 0 1,-1 0-1,-1 1 0,-1-2 0,-1 1 1,0-1-1,-12 24 0,-3 12-2184,20-53 2292,1-1-1,0 1 1,-1-1-1,1 1 1,0-1-1,0 1 1,0-1-1,-1 1 1,1-1-1,0 1 0,0 0 1,0-1-1,0 1 1,0-1-1,0 1 1,0-1-1,0 1 1,0-1-1,0 1 1,1-1-1,-1 1 1,0 0-1,0-1 1,0 1-1,1-1 1,-1 1-1,0-1 1,0 0-1,1 1 0,0 0 1,14 0-934,-8-1 1431,15 0-129,-3-1 303,0 1 0,0 1 0,0 1 0,24 6 1,-42-8-631,0 0 0,-1 0 0,1 0 0,-1 0 1,1 0-1,-1 0 0,1 1 0,0-1 0,-1 0 1,1 0-1,-1 1 0,1-1 0,-1 0 0,1 1 0,-1-1 1,0 1-1,1-1 0,-1 0 0,1 1 0,-1-1 1,0 1-1,1-1 0,-1 1 0,0-1 0,0 1 0,1 0 1,-1-1-1,0 1 0,0-1 0,0 1 0,0 0 1,0-1-1,0 1 0,0-1 0,0 1 0,0-1 0,0 1 1,0 0-1,0-1 0,0 1 0,0-1 0,0 1 1,-1 0-1,1-1 0,0 1 0,0-1 0,-1 1 0,1-1 1,0 1-1,-1-1 0,1 1 0,-1-1 0,1 0 1,0 1-1,-2 0 0,-11 8-490,0-1 0,-1 0 0,0-1 0,-30 11 0,-6 3 383,-303 174 5118,351-195-4896,1 1-1,0 0 0,-1-1 0,1 1 0,0 0 0,0 0 0,0 0 0,-1 0 0,1 0 0,0 0 0,0 0 0,1 1 1,-1-1-1,0 0 0,-1 3 0,2-4-61,0 1 1,0-1 0,1 1 0,-1-1-1,0 1 1,0-1 0,0 1 0,1-1-1,-1 0 1,0 1 0,1-1-1,-1 1 1,0-1 0,1 0 0,-1 1-1,0-1 1,1 0 0,-1 0-1,1 1 1,-1-1 0,1 0 0,-1 0-1,0 0 1,1 1 0,-1-1-1,1 0 1,-1 0 0,1 0 0,0 0-1,52 3 181,-46-3-173,304 0 97,-321 1-107,0 1 1,1 0 0,-1 0 0,1 1-1,-1 0 1,-9 5 0,-14 4 10,-157 36 2313,188-48-1742,8 0-332,57 1-60,30 0-231,177-22 1,24-40-4859,-160 21 1010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4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4273,'0'0'15571,"0"84"-19524,-4-44-2744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3:45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11955,'0'0'9442,"139"48"-16092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1:4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3941 1796 21061,'0'0'7001,"0"0"-4859,0 0-1482,0 0-232,0 0 11,0 0 22,-2 18-71,-42 241-205,-15-52-185,-83 189 0,11-36 0,108-226 0,23-129-15,0 0-1,1 0 1,0 1 0,0-1 0,0 0-1,1 0 1,-1 0 0,1 0-1,0-1 1,1 1 0,-1 0-1,1-1 1,0 0 0,0 1 0,0-1-1,1 0 1,-1 0 0,1-1-1,0 1 1,0-1 0,0 0 0,1 0-1,-1 0 1,1-1 0,-1 0-1,1 0 1,0 0 0,0 0 0,0-1-1,1 1 16,49 3-2294</inkml:trace>
  <inkml:trace contextRef="#ctx0" brushRef="#br0" timeOffset="583.24">5710 1799 24901,'0'0'5113,"0"0"-3430,0 0-1041,23 18-278,0 0-313,130 119-38,-138-119-13,-2 0 0,0 1 0,0 1 0,-2 0 0,-1 1 0,0 0 0,-1 0 0,3 16 0,-9-27 0,0 1 0,-1 0 0,0 0 0,-1 0 0,0-1 0,-1 1 0,0 0 0,0 0 0,-2 0 0,1 0 0,-1 0 0,-1 0 0,0-1 0,0 1 0,-1-1 0,0 0 0,-1 0 0,0-1 0,-3 4 0,-19 20 0,-1-1 0,-1-2 0,-2-1 0,-2-1 0,-28 19 0,42-32 0,-323 242 0,332-250 0,-21 34 0,44-36 0,561-49 0,-571 43 0,-1 1 0,1 0 0,0 0 0,-1 0 0,1 0 0,0 1 0,-1-1 0,1 1 0,-1-1 0,1 1 0,-1 0 0,1 0 0,-1 0 0,0 0 0,1 1 0,-1-1 0,0 1 0,0-1 0,0 1 0,0 0 0,0 0 0,0 0 0,-1 0 0,1 0 0,-1 0 0,1 0 0,-1 0 0,0 1 0,0-1 0,0 0 0,0 1 0,0-1 0,0 1 0,-1 0 0,1-1 0,-1 1 0,0-1 0,0 1 0,0 0 0,0-1 0,0 1 0,0-1 0,-1 1 0,1 0 0,-1-1 0,0 3 0,-2 9 0,0 0 0,0 0 0,-2 0 0,1 0 0,-2-1 0,0 1 0,-1-1 0,0-1 0,0 1 0,-2-1 0,1-1 0,-8 8 0,-4 8 0,-26 36 0,21-32 0,1 1 0,2 1 0,1 2 0,1 0 0,-13 36 0,24-1-2196,9-65-4530</inkml:trace>
  <inkml:trace contextRef="#ctx0" brushRef="#br0" timeOffset="913.45">8221 2262 30182,'0'0'1545,"0"0"-841,0 0-368,0 0-336,0 0 0,-78 212 0,62-122 0,4 9 0,2 2 0,1 4 0,0 2 0,5 0 0,1 29 0,0-26 0,-3-28-3017</inkml:trace>
  <inkml:trace contextRef="#ctx0" brushRef="#br0" timeOffset="1680.38">10131 2053 29870,'0'0'1175,"0"0"-439,0 0-119,25 19-299,166 123-267,-176-132-51,124 102 0,-133-106 0,-1 0 0,0 0 0,-1 1 0,0-1 0,0 1 0,0 0 0,-1 1 0,0-1 0,0 0 0,-1 1 0,1 0 0,-2-1 0,1 1 0,-1 0 0,-1 0 0,1 0 0,-1 0 0,-1 0 0,0 0 0,0 0 0,0 1 0,-4 3 0,0-1 0,-1 0 0,0-1 0,-1 1 0,0-1 0,0 0 0,-1-1 0,-1 0 0,1 0 0,-1-1 0,-1 0 0,0-1 0,0 0 0,0 0 0,-1-1 0,-6 3 0,16-9 0,-288 140 0,251-116 0,45-20 0,102 6 0,-73-10 0,0 2 0,1 2 0,-2 1 0,1 2 0,-1 1 0,0 2 0,-1 1 0,0 2 0,-1 1 0,20 12 0,-46-20 0,-1 0 0,1 1 0,-1 0 0,0 0 0,-1 0 0,1 1 0,-1-1 0,-1 1 0,0 0 0,0 1 0,0-1 0,-1 1 0,0 0 0,-1 0 0,0 0 0,-1 0 0,1 0 0,-2 0 0,1 0 0,-1 0 0,-1 0 0,0 1 0,0-1 0,0 0 0,-1 0 0,-1 0 0,0-1 0,0 1 0,0-1 0,-1 1 0,-1-1 0,1 0 0,-4 3 0,-144 237-55,125-201-503,4-21-1198</inkml:trace>
  <inkml:trace contextRef="#ctx0" brushRef="#br0" timeOffset="2652.83">12542 2206 7498,'0'0'18482,"0"0"-13945,0 0-3978,0 0 65,-22 30-1,-72 103-246,-2 51-310,83-156-67,1 0 0,2 0 0,1 1 0,1 0 0,2 1 0,0 0 0,2 0 0,2 0 0,0 1 0,2-1 0,3 18 0,-1-39 0,1 1 0,-1-1 0,2 1 0,-1-1 0,1 0 0,1 0 0,0-1 0,0 1 0,0-1 0,1 0 0,0 0 0,1-1 0,0 0 0,0 0 0,0-1 0,1 1 0,0-2 0,5 3 0,12 7 0,0-1 0,1-2 0,0-1 0,1-1 0,24 6 0,21 0 0,1-3 0,0-2 0,1-5 0,0-2 0,41-5 0,81-16-826,-132-5-1221</inkml:trace>
  <inkml:trace contextRef="#ctx0" brushRef="#br0" timeOffset="2904.1">13176 2293 31127,'0'0'1248,"-132"198"-856,22-12-392,-9 25 0,6 1 0,29-17 0,2-20 0,23-45 0,-4-29-1272</inkml:trace>
  <inkml:trace contextRef="#ctx0" brushRef="#br0" timeOffset="3767.46">3082 4057 6305,'0'0'18055,"0"0"-13427,0 0-3862,0 0-283,0 0 21,0 0 26,1 1-78,48 18 280,384 55-420,-427-73-312,462 68 0,3-20 0,117-17 0,1452-9 0,-1612-13 0,1421 57 0,-1403-33 0,-1 19 0,140 48 0,-170-9 0,421 79 0,-622-138 0,156 25 0,-2 16 0,11 20 0,-186-36 0,-3 8 0,177 90 0,-278-104 0,-92-43 0,-193-8-324,115-1-1296</inkml:trace>
  <inkml:trace contextRef="#ctx0" brushRef="#br0" timeOffset="8493.53">3731 1068 6433,'0'0'4644,"0"0"-731,0 0 4421,0 0-4927,0 0-2144,-8-4-419,-46-18 821,53 21-1587,0 0 0,0 0 0,1 0 0,-1 0 0,0 0 0,1-1 0,-1 1 0,1 0 0,-1-1 0,1 1 0,0 0 1,0-1-1,-1 1 0,1 0 0,0-1 0,0 1 0,0-1 0,0 1 0,0 0 0,1-1 0,-1 1 0,0 0 0,1-1 1,-1 1-1,1 0 0,-1 0 0,1-1 0,0 1 0,0-1-78,12-13 0,2 0 0,-1 1 0,2 1 0,0 0 0,0 1 0,1 1 0,1 0 0,-1 1 0,2 1 0,4-1 0,74-43 0,-78 40 0,5-4 0,0 2 0,0 0 0,2 2 0,0 0 0,0 2 0,28-8 0,227-56 0,-236 66 0,0 2 0,0 3 0,0 1 0,0 2 0,44 6 0,-33 4 0,-2 3 0,1 2 0,-2 2 0,0 3 0,-1 2 0,44 26 0,-86-43 0,294 140 0,-226-97 0,-101-52 0,-26-70-313,25 24-1254</inkml:trace>
  <inkml:trace contextRef="#ctx0" brushRef="#br0" timeOffset="14190.71">5713 1150 15707,'0'0'2972,"0"0"5220,0 0-5235,0 0-2304,0 0-87,-3-1-14,3 1-531,-1 0 1,0 0-1,1 0 0,-1-1 1,1 1-1,-1 0 0,0 0 1,1-1-1,-1 1 1,1 0-1,-1-1 0,1 1 1,-1 0-1,1-1 1,-1 1-1,1-1 0,-1 1 1,1-1-1,0 1 1,-1-1-1,1 1 0,0-1 1,-1 1-1,1-1 1,0 0-1,0 1 0,-1-1 1,1 0-1,0 1 0,0-1 1,0 1-1,0-1 1,0 0-1,0 1 0,0-1 1,0 0-1,0 1 1,0-1-1,0 0 0,1 1 1,-1-1-1,0 1 1,0-1-1,1 0 0,-1 1 1,0-1-1,1 1 0,-1-1 1,0 1-1,1-1 1,-1 1-22,69-52 77,39-19-77,4 4 0,2 5 0,51-16 0,-107 54 0,1 3 0,1 2 0,0 3 0,1 2 0,1 3 0,0 3 0,1 3 0,8 2 0,-39 2 0,1 1 0,-1 2 0,0 1 0,0 2 0,0 1 0,0 1 0,28 12 0,-12 1 0,-2 2 0,-1 3 0,-1 1 0,-1 3 0,-1 1 0,-2 2 0,-1 1 0,-2 2 0,-1 2 0,-2 2 0,-2 1 0,-1 1 0,-1 3 0,54 73 0,-81-115 0,-1 0 0,1 0 0,0 0 0,0 0 0,-1 0 0,2 0 0,-1-1 0,0 1 0,0-1 0,0 0 0,1 0 0,-1 0 0,0 0 0,1-1 0,-1 0 0,0 1 0,1-1 0,-1 0 0,1-1 0,-1 1 0,1 0 0,-1-1 0,0 0 0,1 0 0,-1 0 0,0 0 0,0-1 0,0 1 0,83-58 0,-79 53 0,34-31 0,2 1 0,1 3 0,2 1 0,1 3 0,1 1 0,2 3 0,0 2 0,1 2 0,2 3 0,41-10 0,-13 17 0,2 4 0,-1 3 0,24 5 0,-84-1 0,44 0 0,-1 3 0,1 3 0,-1 3 0,0 2 0,-1 4 0,-1 2 0,0 3 0,-1 3 0,31 17 0,-69-27 0,0 1 0,-2 0 0,0 2 0,-1 1 0,0 1 0,-1 0 0,-1 1 0,-1 2 0,-1-1 0,0 3 0,-8-9 0,-7-10 0,0 0 0,1 0 0,-1 0 0,1 0 0,0 0 0,0 0 0,1-1 0,-1 0 0,1 1 0,-1-1 0,1 0 0,0-1 0,0 1 0,0-1 0,1 0 0,-1 0 0,0 0 0,1 0 0,2 0 0,-1-3 0,1 0 0,0 0 0,-1-1 0,1 0 0,-1 0 0,0-1 0,1 1 0,-1-1 0,0-1 0,-1 1 0,1-1 0,-1 0 0,3-3 0,28-16 0,4 6 0,0 2 0,2 2 0,0 2 0,0 1 0,1 2 0,0 2 0,0 2 0,0 2 0,1 2 0,26 4 0,-41-4 0,-6 0 0,0 1 0,1 1 0,-1 1 0,0 1 0,0 1 0,-1 1 0,1 1 0,-1 1 0,-1 1 0,0 1 0,0 1 0,-1 0 0,0 2 0,-1 0 0,1 2 0,10 11 0,0 2 0,-2 0 0,-1 2 0,-1 1 0,-2 1 0,8 14 0,-26-33 0,6-21 0,6-22 0,2 1 0,0 1 0,2 1 0,1 1 0,1 1 0,1 1 0,2 1 0,0 1 0,1 2 0,8-3 0,27-14 0,2 3 0,2 3 0,1 3 0,1 2 0,1 4 0,13 0 0,-30 10 0,0 2 0,0 2 0,1 3 0,0 2 0,-1 2 0,1 3 0,0 2 0,0 2 0,-1 3 0,0 2 0,-1 2 0,0 3 0,-2 2 0,15 8 0,-43-17 0,0 2 0,0 0 0,-1 1 0,-1 1 0,0 1 0,-1 0 0,-1 2 0,16 16 0,-9 11 0,-27-36 0,-36-16-71,17-7-282</inkml:trace>
  <inkml:trace contextRef="#ctx0" brushRef="#br0" timeOffset="18270.93">3170 5366 8962,'0'0'10542,"0"0"-3530,0 0-4698,0 0-1474,0 0-180,0 0-143,-1-4-152,-8-10 280,5 131-190,-6 0 0,-23 106-455,14-102 0,4 1 0,6 0 0,5 5 0,4-125-106,0 0 0,0 1 1,0-1-1,0 0 0,0 0 0,0 1 1,0-1-1,1 0 0,-1 0 0,1 1 0,0-1 1,0 0-1,0 0 0,0 0 0,0 0 0,0 0 1,0 0-1,0-1 0,1 1 0,-1 0 1,1 0-1,0-1 0,-1 1 0,1-1 0,0 1 106,14 0-7525</inkml:trace>
  <inkml:trace contextRef="#ctx0" brushRef="#br0" timeOffset="18940.38">4731 5256 28886,'0'0'1376,"0"0"-629,0 0-255,0 0-114,0 0-119,0 0-62,26 1-76,85 8-43,-101-7-69,0 0 0,0 1 1,0 0-1,0 1 1,-1 0-1,0 1 1,0 0-1,0 1 0,0-1 1,-1 1-1,0 1 1,0 0-1,-1 0 0,0 1 1,0-1-1,3 7-9,-6-10 2,0 0 0,0 1 0,-1 0 0,0-1 0,0 2 0,0-1 1,0 0-1,-1 0 0,0 1 0,0-1 0,0 1 0,-1 0 0,0 0 0,0-1 0,0 1 0,-1 0 0,1 0 0,-2 0 0,1 0 0,-1 0 0,1 0 0,-2-1 0,1 1 0,-1 0 0,0 1-2,-7 3 3,1-1-1,-1-1 1,-1 0 0,1 0 0,-2-1-1,1 0 1,-1-1 0,0 0 0,0 0-1,0-1 1,-5 0-3,-15 10 2,-336 161-2,367-177 0,0 1 0,1 0 0,-1 0 0,0 0 0,1 0 0,-1 0 0,1 0 0,-1 0 0,0 0 0,1 0 0,-1 0 0,1 0 0,-1 0 0,0 0 0,1 0 0,-1 0 0,1 0 0,-1 0 0,0 1 0,1-1 0,-1 0 0,0 0 0,1 0 0,-1 1 0,0-1 0,1 0 0,-1 0 0,0 1 0,0-1 0,1 0 0,-1 1 0,0-1 0,0 0 0,1 1 0,-1-1 0,0 0 0,0 1 0,0-1 0,0 0 0,0 1 0,0-1 0,1 1 0,-1-1 0,0 0 0,0 1 0,0-1 0,0 1 0,0-1 0,-1 0 0,1 1 0,0-1 0,0 1 0,0-1 0,0 0 0,0 1 0,5-1 0,50 4 0,16 0 0,-1 3 0,0 3 0,0 3 0,23 10 0,-85-22 0,0 1 0,0 1 0,0-1 0,0 1 0,-1 0 0,1 1 0,-1 0 0,0 0 0,0 0 0,0 1 0,-1 0 0,0 1 0,0-1 0,0 1 0,0 0 0,-1 1 0,0-1 0,0 1 0,-1 0 0,0 0 0,0 1 0,-1-1 0,1 4 0,-4-2 0,0 1 0,-1 0 0,0-1 0,-1 1 0,0-1 0,0 0 0,-1 1 0,0-1 0,-1 0 0,0-1 0,0 1 0,-1-1 0,0 0 0,-1 0 0,1 0 0,-2 0 0,1-1 0,-1 0 0,0-1 0,0 0 0,-1 0 0,0 0 0,0-1 0,0 0 0,-1-1 0,1 1 0,-1-2 0,0 1 0,0-1 0,-5 0 0,-15 8-6,1-2 0,-2-1 0,1-2 0,-1 0 0,0-2 0,0-2 0,0 0 0,-26-3 6,46-1-527,9-5-1194</inkml:trace>
  <inkml:trace contextRef="#ctx0" brushRef="#br0" timeOffset="19962.1">7528 5358 7458,'0'0'18342,"0"0"-13873,0 0-3702,0 0-140,0 0-82,0 0-170,-9-4-215,-30-11-136,23 15-24,-141 167 0,92-101 0,-238 264 0,246-233 0,57-96 0,-1 1 0,1-1 0,0 0 0,-1 1 0,1-1 0,0 1 0,0-1 0,0 1 0,1-1 0,-1 1 0,0-1 0,0 0 0,1 1 0,-1-1 0,1 1 0,-1-1 0,1 0 0,0 0 0,-1 1 0,1-1 0,0 0 0,0 0 0,0 0 0,0 0 0,0 0 0,0 0 0,0 0 0,0 0 0,0 0 0,1 0 0,-1 0 0,0-1 0,0 1 0,1-1 0,-1 1 0,0-1 0,1 1 0,-1-1 0,1 0 0,-1 0 0,1 0 0,0 1 0,26 5 0,1-2 0,0 0 0,1-2 0,-1-1 0,27-3 0,-1 2 0,321-12 0,59-22 0,-460 33-1546,-7-6-1397</inkml:trace>
  <inkml:trace contextRef="#ctx0" brushRef="#br0" timeOffset="20226.68">7770 5423 30390,'0'0'897,"0"0"-481,-66 191 184,38-86-224,0 28-288,-4 33-88,13 26 0,10 3 0,9-51-424,0-51-1400</inkml:trace>
  <inkml:trace contextRef="#ctx0" brushRef="#br0" timeOffset="20590.73">9134 5679 30591,'0'0'1200,"0"0"-617,-1 29-254,2 95-265,26-16-64,-16-84 0,-2 0 0,2 2 0,-1 0 0,-1 0 0,-1 1 0,-1-1 0,-2 2 0,0-1 0,0 26 0,-4-44 0,-1-1 0,0 1 0,0 0 0,0 0 0,-1 0 0,-1-1 0,1 1 0,-1-1 0,-1 1 0,0-1 0,0 1 0,0-1 0,-1-1 0,0 1 0,-1 0 0,-5 6 0,0-2 0,-1-1 0,0 0 0,-1 0 0,0-1 0,-1-1 0,0 0 0,-1-1 0,0 0 0,0-1 0,0-1 0,-1 0 0,0-1 0,0 0 0,-1-1 0,1-1 0,-1-1 0,1 0 0,-1-1 0,0-1 0,0 0 0,-8-2 0,18 1-7,0 0 0,0-1 1,0 0-1,0-1 0,0 1 0,1-1 0,-1 0 1,1 0-1,0-1 0,0 0 0,0 0 0,0 0 1,0 0-1,1-1 0,0 1 0,0-1 0,0-1 1,-1-2 6,1 3-51,-41-59-1043,6-6-1080</inkml:trace>
  <inkml:trace contextRef="#ctx0" brushRef="#br0" timeOffset="20859.49">9200 5496 16011,'0'0'14371,"0"0"-13570,0 0-105,0 0-32,207-3-440,-123 3-224,17 9 0,12 2 0,6 3 0,0 3 0,-6 3 0,-10 30 0,-31-7-16,-28-4-4081</inkml:trace>
  <inkml:trace contextRef="#ctx0" brushRef="#br0" timeOffset="21952.66">11702 5710 16211,'0'0'11090,"0"0"-7699,0 0-2576,0 0-218,0 0-93,-28 5-357,-89 19-135,56 18-12,-10 51 0,4 3 0,5 3 0,4 3 0,4 2 0,1 12 0,44-98 0,-14 25 0,2 0 0,1 2 0,3 0 0,1 1 0,3 1 0,1 0 0,3 1 0,2 0 0,1 13 0,5-52 0,2 1 0,-1-1 0,1 0 0,1 1 0,0-1 0,0 0 0,0 0 0,2 0 0,-1 0 0,1 0 0,0 0 0,1-1 0,-1 0 0,2 0 0,-1 0 0,1-1 0,1 0 0,-1 0 0,1 0 0,0-1 0,0 0 0,1-1 0,0 1 0,0-1 0,0-1 0,1 0 0,0 0 0,-1 0 0,1-1 0,1-1 0,-1 1 0,0-2 0,4 1 0,1 0 0,0 0 0,0-2 0,0 1 0,0-2 0,0 0 0,0-1 0,-1 0 0,1-1 0,0 0 0,-1-1 0,0-1 0,0 0 0,0-1 0,-1 0 0,9-6 0,-3 0 0,-1-1 0,0-1 0,-2 0 0,1-1 0,-2 0 0,0-2 0,0 1 0,-2-2 0,0 0 0,-1 0 0,-1-1 0,-1 0 0,-1-1 0,0 0 0,-1 0 0,-2-1 0,0 0 0,-1 0 0,-1 0 0,-1 0 0,0 0 0,-2-1 0,0 15 0,-1 1 0,0-1 0,0 0 0,0 1 0,-1 0 0,1-1 0,-2 1 0,1 0 0,-1 0 0,0 0 0,0 0 0,-1 0 0,1 1 0,-1-1 0,0 1 0,-1 0 0,1 0 0,-1 1 0,0-1 0,-1 1 0,1 0 0,0 1 0,-1-1 0,0 1 0,0 0 0,0 1 0,-1-1 0,-18-6 0,0 2 0,0 0 0,-1 2 0,0 0 0,0 2 0,0 1 0,-1 1 0,1 1 0,-17 3 0,-36 12-159,59-8-634</inkml:trace>
  <inkml:trace contextRef="#ctx0" brushRef="#br0" timeOffset="27666.91">2267 4116 15251,'0'0'10129,"0"0"-7379,0 0-2142,0 0-118,0 0 3,0 0-45,-7 6-138,3-2-282,1 0 0,-1 0 0,1 0 0,0 1 1,0-1-1,0 1 0,1 0 0,0-1 0,0 1 1,0 0-1,0 1 0,1-1 0,0 0 1,0 0-1,0 1 0,1-1 0,-1 0 0,1 1 1,1 3-29,-68 1034 1587,-82-179-1426,116-690-157,12 52-4,21-225-1,0 0 0,-1 0 1,1 0-1,0 0 0,-1 0 0,1 0 0,0 0 0,0 0 1,0 0-1,0 0 0,0 1 0,0-1 0,1 0 0,-1 0 1,0 0-1,0 0 0,1 0 0,-1 0 0,1 0 0,-1-1 1,1 1-1,-1 0 0,1 0 0,-1 0 0,1 0 1,0 0-1,0-1 0,-1 1 0,1 0 0,0-1 0,0 1 1,0-1-1,0 1 0,0-1 0,-1 1 0,1-1 0,0 1 1,0-1-1,0 0 0,0 1 0,0-1 0,1 0 0,-1 0 1,0 0-1,0 0 0,0 0 0,0 0 0,0 0 1,0 0-1,0-1 1,6-1-216,-1-1 1,0 0-1,0-1 1,0 1-1,-1-1 1,1 0-1,-1 0 1,0-1-1,0 0 1,-1 0-1,1 0 1,-1 0-1,0-1 0,-1 1 1,1-1 215,32-52-8665</inkml:trace>
  <inkml:trace contextRef="#ctx0" brushRef="#br0" timeOffset="28761.82">14098 4768 23861,'0'0'4021,"0"0"-2373,0 0-1033,0 0-125,0 0 23,-2 28-41,-53 291 435,-42 44-784,-21 83-6,-24 236-117,137-650-360,-1 0-1,-2-1 1,-1 0 0,-1-1 0,-2 0-1,-1 0 1,-7 11 360,-20 14-5568</inkml:trace>
  <inkml:trace contextRef="#ctx0" brushRef="#br0" timeOffset="29531.28">2540 6693 24669,'0'0'3432,"0"0"-2039,0 0-697,0 0-107,0 0-140,0 0-128,9 2-107,59 13 102,1-3 0,0-3 0,58 0-316,-65-5 31,142 9-6,1855 22-25,-1798-36 0,2830-32 0,-2404 41 0,1 30 0,865 142 0,-1337-153 0,-120-18 0,-113-18 0,-176-85-1390,77 36-3285</inkml:trace>
  <inkml:trace contextRef="#ctx0" brushRef="#br0" timeOffset="30097.74">5095 4432 17524,'0'0'8514,"0"0"-5929,0 0-1744,35 29-84,-19-15-662,71 57 456,3-3 1,41 20-552,79 34 434,76 31-117,1156 585 280,329 205-597,-1488-794 0,-44-26 0,66 28 0,-136-61 0,-179-101-9,-138-158-1961,65 60-1820</inkml:trace>
  <inkml:trace contextRef="#ctx0" brushRef="#br0" timeOffset="30349.87">9943 5140 30326,'0'0'1073,"0"0"-657,0 0-32,-257 9 144,66 44-488,-92 41-40,-52 24 0,-41 18 0,-13 5 0,12-14 0,7-12 0,19-19 0,47-28 0,78-28 0,38-26 0,69-14-960,44 0-785</inkml:trace>
  <inkml:trace contextRef="#ctx0" brushRef="#br0" timeOffset="31777.92">16882 2070 11939,'0'0'13636,"0"0"-10202,0 0-2654,0 0-40,0 0-174,-4-4-194,-11-11-156,15 15-207,0 0 0,-1-1 0,1 1 0,0 0 0,-1 0 0,1 0 1,0-1-1,-1 1 0,1 0 0,-1 0 0,1 0 0,0 0 0,-1 0 0,1 0 0,-1 0 0,1 0 1,0 0-1,-1 0 0,1 0 0,-1 0 0,1 0 0,0 0 0,-1 0 0,1 0 0,-1 0 1,1 1-1,0-1 0,-1 0 0,1 0 0,0 0 0,-1 1 0,1-1 0,0 0 0,-1 0 0,1 1 1,0-1-1,0 0 0,-1 1 0,1-1 0,0 0 0,0 1 0,-1-1 0,1 0 0,0 1 1,0-1-1,0 0 0,0 1 0,0-1 0,0 1 0,0-1 0,0 1 0,0-1 0,0 0 0,0 1 1,0-1-1,0 1 0,0-1 0,0 0 0,0 1 0,0-1-9,-1 4 21,-150 510 496,94-346-517,-18 49 0,-19 119 0,71-202 0,67-236-1328,-13 37-1153</inkml:trace>
  <inkml:trace contextRef="#ctx0" brushRef="#br0" timeOffset="32652.97">17682 1875 28158,'0'0'1755,"0"0"-1083,0 0-273,0 0 57,0 0-20,0 0-74,31 12-114,103 39-56,-117-45-183,-1 0 0,-1 0-1,1 2 1,-1 0 0,0 1 0,-1 0 0,0 1 0,-1 0 0,0 2 0,1 1-9,-7-6 0,-1 0 0,0 1 0,-1 0 0,1 0 0,-2 0 0,1 0 0,-1 1 0,0 0 0,-1 0 0,0 0 0,-1 0 0,0 1 0,0-1 0,-1 1 0,0-1 0,0 1 0,-1-1 0,-1 6 0,-2-2 0,-2 0 0,1 0 0,-1-1 0,-1 1 0,-1-1 0,1 0 0,-2 0 0,0-1 0,0 0 0,-1-1 0,0 1 0,-1-2 0,0 1 0,0-2 0,-1 1 0,0-1 0,-1-1 0,-5 3 0,15-8 0,-80 52 0,-3-2 0,-1-5 0,-89 35 0,151-70 0,25-6 0,156-6 0,-79-1 0,-42-1 0,1 1 0,0 2 0,-1 1 0,1 2 0,-1 1 0,0 2 0,19 7 0,-49-12 0,-1-1 0,1 1 0,0 1 0,-1-1 0,1 1 0,-1 0 0,0 0 0,0 0 0,0 1 0,0 0 0,-1 0 0,1 0 0,-1 0 0,0 1 0,0 0 0,-1 0 0,1 0 0,-1 0 0,0 0 0,-1 1 0,1-1 0,-1 1 0,0 0 0,0 0 0,-1 0 0,0 0 0,0 0 0,0 2 0,-2 2 0,0-1 0,0 0 0,-1 1 0,0-1 0,-1 0 0,0 0 0,0 0 0,-1-1 0,0 1 0,-1-1 0,0 0 0,0 0 0,-1 0 0,0-1 0,0 0 0,0 0 0,-1 0 0,0-1 0,-1 0 0,1-1 0,-6 4 0,-19 16 0,-1-1 0,-2-2 0,0-1 0,-1-2 0,-33 13 0,64-30 4,3-1-50,0 1 0,0-1 0,1 0 0,-1 0 0,0 1 0,-1-1-1,1 0 1,0-1 0,0 1 0,0 0 0,0-1 0,-1 1 0,1-1 0,0 1 0,-1-1 0,1 0 0,0 0 0,0 0 0,-1-1 0,1 1 0,0 0-1,0-1 1,-1 0 0,1 1 0,0-1 0,0 0 0,0 0 0,0 0 0,0 0 0,0-1 0,0 1 0,0 0 0,0-1 0,1 0 0,-1 1 46,-2-28-4137</inkml:trace>
  <inkml:trace contextRef="#ctx0" brushRef="#br0" timeOffset="33891.87">19457 2126 6825,'0'0'17943,"0"0"-13139,0 0-3975,0 0-171,0 0-137,0 0-194,-3 0-159,-1 2-154,1 0 0,0-1 0,-1 1 0,1 0 0,0 0 0,0 1 0,0-1 0,0 1 0,0-1 0,1 1 0,-1 0 0,1 0-1,0 0 1,0 0 0,0 0 0,0 1 0,0 1-14,-12 15 72,-128 148 106,-64 89 27,199-249-205,1 0 0,1 0 0,0 0-1,0 1 1,0 0 0,1 0 0,1 0 0,-1 1 0,2-1-1,-1 1 1,1 0 0,1-1 0,-1 1 0,2 0 0,0 0-1,0 0 1,1 6 0,1-13 0,0 1-1,0 0 1,0-1-1,1 1 1,0-1-1,-1 0 0,1 0 1,0 0-1,1 0 1,-1 0-1,0-1 1,1 1-1,0-1 1,-1 0-1,1 0 0,0-1 1,0 1-1,0-1 1,0 0-1,0 0 1,1 0-1,-1 0 1,0-1-1,4 1 1,48 6 2,0-2 0,0-3 0,0-2 0,43-6-2,461-81-9,-431 72-485,-168 8-2749,-7 0-2397</inkml:trace>
  <inkml:trace contextRef="#ctx0" brushRef="#br0" timeOffset="34189.75">19758 2276 25461,'0'0'4337,"0"0"-3857,0 0-39,0 0 295,-76 189-216,51-101-152,-3 8-152,-3 8-72,-7 0-80,7 4-64,2-4 0,14-11-200,15-5-400,0-29-616,25-28-3473</inkml:trace>
  <inkml:trace contextRef="#ctx0" brushRef="#br0" timeOffset="34521.1">20968 2208 29366,'0'0'1174,"0"0"-402,0 0-44,0 0-201,-10 36-348,1-3-162,-1 1-16,1 1 0,1 0-1,3 0 1,0 0 0,2 28-1,2-24 0,-1 19 0,2 0 0,3 0 0,2 0 0,8 27 0,22 130 0,-35-213 0,0 0 0,0 1 0,0-1 0,0 0 0,-1 1 0,1-1 0,0 0 0,-1 0 0,0 1 0,1-1 0,-1 0 0,0 0 0,0 0 0,0 0 0,-1 0 0,1 0 0,0 0 0,-1 0 0,1 0 0,-1-1 0,0 1 0,0 0 0,1-1 0,-1 0 0,0 1 0,0-1 0,0 0 0,0 0 0,-1 0 0,1 0 0,0-1 0,0 1 0,-1 0 0,1-1 0,0 0 0,-1 1 0,1-1 0,-38 8 0,0-1 0,0-3 0,-1-1 0,0-1 0,-10-3 0,46 1 0,-4 1-13,-1-1 0,1 1-1,0-1 1,0-1 0,0 0 0,0 0-1,0-1 1,0 0 0,0-1 0,0 0-1,1 0 1,-1-1 0,1 0 0,0 0-1,0-1 1,1 0 0,-1 0 0,1-1-1,0 0 1,1 0 0,-1-1 0,1 0 0,0 0-1,1 0 1,0-1 0,0 0 0,0-1 13,-22-88-1390,19 24-2570,6-12-9209</inkml:trace>
  <inkml:trace contextRef="#ctx0" brushRef="#br0" timeOffset="34770.21">21037 2211 27206,'0'0'2632,"0"0"-1951,166-42 39,-100 33 64,-3 4-336,-1 5-272,4 0-128,0 5-48,22 38-400,-16-4-880,-16-2-3097</inkml:trace>
  <inkml:trace contextRef="#ctx0" brushRef="#br0" timeOffset="35053.88">22131 2409 3617,'0'0'22645,"0"0"-18914,0 0-2393,0 0-877,0 0 67,26 25-150,84 82-309,-103-102-69,0 1 0,0 1 0,-1-1 0,0 1 0,0 0 0,-1 0 0,1 1 0,-2 0 0,1 0 0,-1 0 0,0 0 0,-1 0 0,0 1 0,0 0 0,-1 0 0,0 0 0,-1 0 0,0 0 0,0 0 0,-1 0 0,0 0 0,0 1 0,-2-2 0,-1-1 0,1 0 0,-1 0 0,0 0 0,-1 0 0,1 0 0,-2-1 0,1 0 0,-1 1 0,1-1 0,-2-1 0,1 1 0,-1-1 0,1 0 0,-1 0 0,-1-1 0,1 0 0,-1 0 0,-4 2 0,-9 8 0,-73 49 0,50-36 0,1 2 0,2 2 0,1 1 0,-35 37 0,71-65 0,0-1 0,-1 0 0,1 1 0,0 0 0,1-1 0,-1 1 0,1 0 0,0 0 0,0 1 0,0-1 0,0 0 0,1 1 0,-1-1 0,1 1 0,1-1 0,-1 1 0,0 3 0,2-7 0,-1 0 0,1 1 0,-1-1 0,1 0 0,-1 0 0,1 0 0,0 0 0,-1 0 0,1 0 0,0 0 0,0 0 0,0-1 0,0 1 0,0 0 0,0 0 0,0-1 0,0 1 0,0-1 0,0 1 0,1-1 0,-1 1 0,0-1 0,0 0 0,0 1 0,1-1 0,-1 0 0,0 0 0,0 0 0,0 0 0,1 0 0,0 0 0,5 1 0,259 5 0,218-15-267,-420 9-1066</inkml:trace>
  <inkml:trace contextRef="#ctx0" brushRef="#br0" timeOffset="35675.12">23285 2211 6481,'0'0'19257,"0"0"-14136,0 0-4483,0 0-132,0 0 26,5 9-325,106 116-178,14 13-28,-120-130-2,-1 0 1,0 0 0,0 0 0,0 0-1,-1 1 1,0-1 0,-1 1 0,0 0-1,0 0 1,-1 0 0,0 0 0,-1 0-1,0 0 1,0 0 0,-1 0 0,0 0-1,0 0 1,-1 0 0,-1 0 0,-2 3 0,-2 0 0,1-1 0,-2 0 0,1 0 0,-2 0 0,1-1 0,-1-1 0,-1 0 0,1 0 0,-2 0 0,1-1 0,-1-1 0,-9 5 0,4-1 0,-200 137 0,194-115 0,52-19 0,30 0 0,-40-11 0,0 0 0,-1 1 0,0 0 0,1 2 0,-2 0 0,1 2 0,-1 0 0,0 1 0,0 0 0,-1 2 0,-1 0 0,0 0 0,0 2 0,-1 0 0,-1 1 0,6 7 0,-17-16 0,0 1 0,0 0 0,-1 0 0,1 0 0,-1 1 0,-1-1 0,1 0 0,-1 1 0,0-1 0,0 1 0,-1-1 0,0 1 0,0 0 0,-1-1 0,0 1 0,0-1 0,0 1 0,-1-1 0,0 0 0,0 0 0,0 1 0,-1-1 0,0-1 0,-1 3 0,-113 96 0,25-38-217,-2-5-1,-43 19 218,40-31-2174</inkml:trace>
  <inkml:trace contextRef="#ctx0" brushRef="#br0" timeOffset="37546.39">15622 3868 7250,'0'0'18385,"0"0"-13942,0 0-3861,30-11-39,2-1-372,-7 2-9,0 1 0,1 1 0,0 1 0,0 1 0,1 2 0,25-2-162,378 2 421,481 44-421,-491-15 0,-44-6 0,1302 107 0,-835 10 0,-7 36 0,270 116 0,-624-126 0,-145-37 0,-181-84 0,-150-39 0,-5-2 0,-1 0 0,1 0 0,0 1 0,-1-1 0,1 0 0,-1 0 0,1 0 0,-1 1 0,1-1 0,0 0 0,-1 1 0,1-1 0,-1 1 0,0-1 0,1 0 0,-1 1 0,1-1 0,-1 1 0,0-1 0,1 1 0,-1 0 0,0-1 0,1 1 0,-1-1 0,0 1 0,0-1 0,0 1 0,1 0 0,-1-1 0,0 1 0,0 0 0,0-1 0,0 1 0,0 0 0,0-1 0,0 1 0,0-1 0,-1 1 0,1 0 0,0-1 0,0 1 0,0-1 0,-1 1 0,1 0 0,0-1 0,-1 1 0,1-1 0,0 1 0,-1-1 0,1 1 0,-1-1 0,1 0 0,-1 1 0,1-1 0,-1 1 0,0-1 0,-61 121-135,20-58-538</inkml:trace>
  <inkml:trace contextRef="#ctx0" brushRef="#br0" timeOffset="44223.55">23815 3978 9722,'0'0'16697,"0"0"-12868,0 0-3149,0 0 101,0 0-182,0 0-277,-15-5-202,-49-15-103,59 19-17,1 0 0,0 1 0,-1 0 0,1 0 0,-1 0 0,1 0 0,-1 1 0,1 0 0,0-1 0,-1 2 0,1-1 0,0 0 0,0 1 0,0 0 0,0 0 0,0 0 0,0 0 0,1 1 0,-1 0 0,-12 6 0,-104 57 0,4 5 0,2 5 0,-36 36 0,145-109 0,0 0 0,0 0 0,1 0 0,-1 1 0,1-1 0,0 1 0,0 1 0,0-1 0,0 0 0,1 1 0,0 0 0,0-1 0,0 1 0,1 0 0,-1 1 0,1-1 0,1 0 0,-1 1 0,1-1 0,-1 1 0,2 0 0,-1-1 0,1 1 0,-1 0 0,2-1 0,-1 1 0,1 0 0,-1-1 0,2 1 0,-1-1 0,0 1 0,1-1 0,0 0 0,2 4 0,13 8 0,1-1 0,0 0 0,1-2 0,0 0 0,1-1 0,1-1 0,0-1 0,1-1 0,3 0 0,7 6 0,83 38 0,3-4 0,38 6 0,-93-47-1451,-58-9-555</inkml:trace>
  <inkml:trace contextRef="#ctx0" brushRef="#br0" timeOffset="44504.31">23859 4294 23917,'0'0'5249,"0"0"-3888,0 0-977,-176 121 320,98-47 72,-10 16-400,-6 9-376,0 8 0,6 3 0,4 39 0,24-24-128,19-35-1464</inkml:trace>
  <inkml:trace contextRef="#ctx0" brushRef="#br0" timeOffset="45149.92">24329 4517 30951,'0'0'1149,"0"0"-778,-4 14-130,-26 126-186,29-125-55,-1-15 0,-1 0 0,-25 19 0,-40 47 0,-57 53 0,6 6 0,2 9 0,84-93 0,1 2 0,3 1 0,2 1 0,1 1 0,3 2 0,1 0 0,3 1 0,-10 41 0,23-57 0,0 0 0,2 0 0,2 1 0,1-1 0,2 24 0,-1-53 0,0 1 0,1-1 0,-1 0 0,1 0 0,0 0 0,0 1 0,0-1 0,1 0 0,0 0 0,-1-1 0,1 1 0,0 0 0,1 0 0,-1-1 0,1 0 0,0 1 0,-1-1 0,1 0 0,1 0 0,-1-1 0,0 1 0,1-1 0,-1 1 0,1-1 0,0 0 0,0 0 0,0-1 0,0 1 0,0-1 0,0 0 0,0 0 0,0 0 0,0-1 0,1 1 0,-1-1 0,0 0 0,0-1 0,1 1 0,0-1 0,13-1 0,1-2 0,-1 0 0,0-1 0,0-1 0,-1-1 0,1 0 0,-1-1 0,-1-1 0,0-1 0,0 0 0,-1-1 0,0-1 0,-1 0 0,0-1 0,-1-1 0,0 0 0,9-15 0,-12 20 0,-1-1 0,-1-1 0,0 0 0,0 0 0,-1 0 0,-1-1 0,1 0 0,-2 0 0,0 0 0,-1-1 0,0 0 0,0 0 0,-2 0 0,1 0 0,-2 0 0,0-1 0,0 1 0,-2-1 0,1 8 0,-2-1 0,1 1 0,-1 0 0,0 1 0,0-1 0,0 0 0,-1 1 0,0-1 0,0 1 0,-1 0 0,1 0 0,-1 0 0,0 0 0,-1 1 0,1-1 0,-1 1 0,1 0 0,-1 1 0,-1-1 0,1 1 0,0 0 0,-1 0 0,0 0 0,-140-40 0,14 38 0,106 10-295,22-4-1178</inkml:trace>
  <inkml:trace contextRef="#ctx0" brushRef="#br0" timeOffset="50789.12">15145 1314 4497,'0'0'20342,"0"0"-15539,0 0-4160,0 0 51,0 0-60,0-12-123,0-47 41,-7 72-461,-26 84-91,-53 194 0,12-22 0,57-207 0,-354 1458 0,336-1249 0,35-78 0,11-122 0,-11-70 0,0-1 0,0 1 0,1-1 0,-1 0 0,0 1 0,0-1 0,0 0 0,0 1 0,1-1 0,-1 0 0,0 0 0,0 1 0,1-1 0,-1 0 0,0 0 0,1 1 0,-1-1 0,0 0 0,1 0 0,-1 0 0,0 1 0,1-1 0,-1 0 0,0 0 0,1 0 0,-1 0 0,1 0 0,-1 0 0,0 0 0,1 0 0,-1 0 0,1 0 0,-1 0 0,0 0 0,1 0 0,-1 0 0,0 0 0,1 0 0,-1-1 0,0 1 0,1 0 0,-1 0 0,0 0 0,1-1 0,-1 1 0,0 0 0,1 0 0,-1-1 0,0 1 0,0 0 0,1 0 0,-1-1 0,0 1 0,0 0 0,0-1 0,1 1 0,-1-1 0,0 1 0,0 0 0,0-1 0,0 1 0,46-142-5,32-181-2583,-46 157-2885</inkml:trace>
  <inkml:trace contextRef="#ctx0" brushRef="#br0" timeOffset="51667.21">15480 1269 24509,'0'0'4521,"44"-10"-3084,54-12-979,1 5 0,0 5 0,29 2-458,235 6 463,0 16 0,43 20-463,1309 178 0,-1300-144 0,-3 17 0,216 82 0,541 266 0,-247-82 0,-689-273 0,-24-8 0,107 54 0,-276-102 0,-1 2 0,-2 2 0,0 1 0,-1 2 0,-2 2 0,-1 1 0,-1 1 0,22 30 0,-43-52 0,-1-1 0,2 0 0,-1 0 0,1-1 0,0 0 0,0-1 0,1 0 0,0-1 0,10 2 0,22 10 0,232 75 0,-197-70 0,-2 4 0,76 35 0,21 59 0,-157-109 0,-17-10 0,1-1 0,-1 1 0,0 0 0,1-1 0,-1 1 0,0 0 0,0 0 0,1 0 0,-1 0 0,0 0 0,0 0 0,0 0 0,0 1 0,0-1 0,-1 0 0,1 0 0,0 1 0,0-1 0,-1 1 0,1-1 0,-1 0 0,0 1 0,1-1 0,-1 1 0,0-1 0,0 1 0,0-1 0,0 1 0,0-1 0,0 1 0,1 2 0,0-1 0,1 0 0,-1 0 0,1 1 0,-1-1 0,1 0 0,0-1 0,0 1 0,1 0 0,-1 0 0,0-1 0,1 1 0,0-1 0,-1 0 0,1 0 0,0 0 0,0 0 0,0 0 0,1-1 0,26 24 0,-24-14 0,-1 0 0,0 0 0,0 0 0,-1 1 0,-1-1 0,0 1 0,0 0 0,-2 0 0,1 0 0,-1 0 0,-1 0 0,0 0 0,-1 0 0,-1 3 0,2 16 0,-38 225 0,-206 902 0,236-1129 0,-180 786 0,178-757 0,3 0 0,2 0 0,3 50 0,-1-119 0,-6-24 303,-14-48-3249,2 14-7518</inkml:trace>
  <inkml:trace contextRef="#ctx0" brushRef="#br0" timeOffset="52010.79">21539 4565 29838,'0'0'1905,"191"22"-1633,0 38-200,41 21 280,16 15-24,-10 9-328,-28-4 0,-34-13 0,-38-15 0,-41-11 0,-19-8 0,7 8 0,-10 0 0,-6 3 0,-53 3 0,-16-18 0,-19-16-256</inkml:trace>
  <inkml:trace contextRef="#ctx0" brushRef="#br0" timeOffset="55828.45">956 1367 29414,'0'0'1550,"0"0"-899,0 0-415,0 0 52,39-9 92,270-66-132,-227 53-248,2 5 0,0 3 0,1 3 0,0 5 0,1 3 0,32 5 0,-107-3 0,0 1 0,0 1 0,-1 0 0,1 0 0,0 1 0,-1 0 0,1 1 0,-1 0 0,0 1 0,0 0 0,0 1 0,0 0 0,-1 0 0,0 1 0,0 0 0,0 1 0,-1-1 0,0 2 0,0-1 0,-1 1 0,0 1 0,-1-1 0,1 1 0,-1 0 0,-1 1 0,0-1 0,0 1 0,-4 1 0,-1 0 0,1-1 0,-2 1 0,0-1 0,0 1 0,-1-1 0,0 1 0,0-1 0,-1 0 0,-1 0 0,0 0 0,0 0 0,-1-1 0,0 1 0,-1-1 0,0-1 0,0 1 0,-1-1 0,0 0 0,0 0 0,-1-1 0,0 0 0,0-1 0,-1 1 0,-9 4 0,-332 296 0,-329 380 0,575-591 0,100-94 0,5-2 0,-1-1 0,0 1 0,0-1 0,0 1 0,0-1 0,0 0 0,1 1 0,-1-1 0,0 1 0,0-1 0,0 1 0,0-1 0,-1 0 0,1 1 0,0-1 0,0 1 0,0-1 0,0 1 0,-1-1 0,1 0 0,0 1 0,0-1 0,-1 1 0,1-1 0,0 1 0,-1 0 0,1-1 0,-1 1 0,1-1 0,-1 1 0,1 0 0,-1-1 0,1 1 0,-1 0 0,1-1 0,-1 1 0,1 0 0,-1 0 0,1-1 0,-1 1 0,1 0 0,-1 0 0,0 0 0,1 0 0,-1 0 0,1 0 0,-1 0 0,0 0 0,1 0 0,-1 0 0,1 0 0,-1 1 0,1-1 0,-1 0 0,0 0 0,1 0 0,-1 1 0,1-1 0,-1 0 0,1 1 0,-1-1 0,1 0 0,0 1 0,-1 0 0,26-234 0,103-477 0,-103 390 0,-13 0 0,-16-27 0,-3 129 0,-10 1 0,-16-40 0,29 224 0,24 75 0,32 102 0,136 437 0,33 253 0,-181-641 0,-38-106 0,-3-83 0,0-1 0,-1 1 0,1-1 0,-1 0 0,0 1 0,0-1 0,0 0 0,0 0 0,-1 0 0,1-1 0,-1 1 0,1-1 0,-1 1 0,0-1 0,0 0 0,0 0 0,0 0 0,0 0 0,-1-1 0,1 1 0,-1-1 0,1 0 0,-1 0 0,1 0 0,-1 0 0,0-1 0,1 1 0,-1-1 0,0 0 0,1 0 0,-1-1 0,0 1 0,1-1 0,-1 1 0,1-1 0,-2-1 0,-1 2 0,-61-5 0,1-3 0,0-3 0,0-3 0,1-3 0,1-2 0,0-4 0,-41-21 0,92 39 0,-269-108 0,-30-28 0,281 126 0,2-1 0,0-1 0,0-1 0,2-2 0,-9-8 0,29 22-18,1 0 0,0 0 0,0 0 0,1-1 0,0 0 0,0 0 0,0 0 0,1-1 0,0 0 0,1 0 0,-1 0 0,2 0 0,-1 0 0,1 0-1,0-1 1,1 1 0,0-1 0,0 1 0,1-1 0,0 0 0,1-5 18,6-28-1701</inkml:trace>
  <inkml:trace contextRef="#ctx0" brushRef="#br0" timeOffset="56861.96">13298 744 29798,'0'0'1646,"0"0"-943,0 0-372,53-6-90,710-67-193,-522 57-48,74 3 0,-136 13 0,-137 8 0,-41-7 0,0-1 0,-1 1 0,1-1 0,-1 1 0,1 0 0,-1-1 0,1 1 0,-1 0 0,1-1 0,-1 1 0,0 0 0,1 0 0,-1 0 0,0-1 0,0 1 0,0 0 0,0 0 0,1 0 0,-1-1 0,0 1 0,0 0 0,-1 0 0,1 0 0,0 0 0,0-1 0,0 1 0,0 0 0,-1 0 0,1 0 0,0-1 0,-1 1 0,1 0 0,-1-1 0,1 1 0,-1 0 0,1-1 0,-1 1 0,1 0 0,-1-1 0,0 1 0,1-1 0,-1 1 0,0-1 0,1 1 0,-1-1 0,0 0 0,0 1 0,1-1 0,-1 0 0,0 0 0,0 1 0,0-1 0,1 0 0,-202 130 0,123-70 0,2 4 0,3 2 0,4 4 0,2 3 0,4 3 0,-16 27 0,-52 77 0,132-179 0,0 0 0,-1 0 0,1 1 0,0-1 0,-1 0 0,1 0 0,-1 1 0,0-1 0,1 0 0,-1 0 0,0 0 0,0 0 0,1 0 0,-1 0 0,0 0 0,0 0 0,0 0 0,0 0 0,0-1 0,-1 1 0,1 0 0,0-1 0,0 1 0,0-1 0,0 1 0,-1-1 0,1 1 0,0-1 0,-1 0 0,1 0 0,0 0 0,-1 0 0,1 0 0,0 0 0,-1 0 0,1 0 0,0 0 0,0-1 0,-1 1 0,1 0 0,0-1 0,0 1 0,-1-1 0,1 1 0,0-1 0,0 0 0,0 0 0,0 1 0,0-1 0,0 0 0,0 0 0,0 0 0,0 0 0,0 0 0,1 0 0,-1 0 0,0 0 0,1-1 0,-1 1 0,1 0 0,-1 0 0,1-1 0,-1 1 0,1 0 0,0-1 0,-7-138 0,9-52 0,18-102 0,-7 166 0,5-53 0,26-101 0,-40 257 0,2 0 0,0 0 0,1 0 0,2 1 0,0 1 0,1-1 0,2 2 0,0-1 0,4-2 0,-13 22 0,-1-1 0,1 1 0,-1 0 0,1 0 0,0 1 0,0-1 0,1 1 0,-1-1 0,0 1 0,1 0 0,-1 0 0,1 1 0,0-1 0,0 1 0,-1-1 0,1 1 0,0 0 0,0 1 0,0-1 0,0 1 0,0 0 0,0 0 0,0 0 0,0 0 0,0 1 0,0-1 0,0 1 0,0 0 0,0 1 0,0-1 0,0 0 0,1 2 0,6 3 0,0 1 0,0 0 0,0 0 0,-1 1 0,-1 1 0,1-1 0,-1 2 0,-1-1 0,5 7 0,30 50 0,-2 0 0,-4 3 0,-2 1 0,-4 2 0,-3 1 0,-3 1 0,6 35 0,1 3 0,-4 2 0,-5 1 0,-5 0 0,1 93 0,-18-95 0,-3-112 0,1 0 0,-1 0 0,1 0 0,-1 0 0,0 0 0,1 0 0,-1-1 0,0 1 0,0-1 0,0 1 0,1-1 0,-1 1 0,0-1 0,0 0 0,0 0 0,0 0 0,0 0 0,0 0 0,1-1 0,-1 1 0,0 0 0,0-1 0,0 1 0,0-1 0,1 0 0,-1 0 0,0 0 0,1 0 0,-1 0 0,1 0 0,-1 0 0,1 0 0,-1 0 0,1-1 0,-256-165 0,-671-468 0,899 613-88,-1 2 0,0 0-1,-2 2 1,0 2 0,-1 0 0,-1 3 0,-25-8 88,-16 3-3088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49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0 6961,'0'0'9915,"-16"7"-8335,7-4-1340,-34 15 321,43-18-554,0 1-1,0-1 1,-1 0-1,1 0 1,0 0-1,0 0 1,-1 0-1,1 0 0,0 0 1,0 0-1,0 0 1,-1 1-1,1-1 1,0 0-1,0 0 1,0 0-1,-1 0 1,1 1-1,0-1 0,0 0 1,0 0-1,0 0 1,0 1-1,0-1 1,-1 0-1,1 0 1,0 0-1,0 1 1,0-1-1,0 0 0,0 0 1,0 1-1,0-1 1,0 0-1,0 0 1,0 1-1,0-1 1,0 0-1,0 0 1,0 1-1,0-1 0,0 0 1,24 4 342,715 31 3257,-7 43-2838,161 12 94,-334-74-2453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49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732 0 6537,'0'0'8154,"-171"238"-6001,92-139-745,-14 7-760,1-4-320,-5-3-216,12-11-112,17-16-360,22-21-1376,46-42-1153,39-33-7057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0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0 6865,'0'0'1945,"0"157"591,-15-49-383,-6 22 383,-1-1-215,5 1-985,2-7-904,8-12-432,4-20-472,3-25-1832,35-93-11643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0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7 5929,'0'0'4113,"250"-6"-2993,-168 6-127,-4 0-617,-10 18-376,-29 21-1249,-14 0-2559,-25 0-473</inkml:trace>
  <inkml:trace contextRef="#ctx0" brushRef="#br0" timeOffset="1">0 783 6097,'0'0'4513,"207"-45"-3545,-129-6-968,29-42-120,-24 11-2952,-23 4-865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0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2953,'0'0'2762,"-6"47"-1371,-20 359 2189,24-304-2400,6 128 1305,-1-201-1890,1 0 0,1-1 1,2 0-1,1 0 1,1 0-1,13 27 1,-17-46-412,0 1 0,0-1 0,1 0 0,0 0 0,0-1 0,11 11 0,-16-17-178,1-1-1,0 1 1,-1-1 0,1 1-1,0-1 1,0 0 0,0 0-1,0 0 1,0 0 0,0 0-1,0 0 1,0 0-1,1-1 1,-1 1 0,0-1-1,0 1 1,1-1 0,-1 0-1,0 0 1,0 0 0,1 0-1,-1-1 1,0 1-1,0 0 1,1-1 0,-1 0-1,0 0 1,0 1 0,0-1-1,0 0 1,0 0 0,0-1-1,0 1 1,0 0-1,0-1 1,-1 1 0,1-1-1,2-3 1,7-8-134,-1-1 0,-1 0 0,12-23 0,29-66-3773,-4-2-1,58-200 1,-61 144-1157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1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510 1 4289,'0'0'7523,"12"31"-5737,35 105-401,-45-130-1324,-1 0-1,1 1 1,-1-1-1,0 0 1,-1 0-1,1 1 1,-1-1 0,0 0-1,-1 0 1,0 1-1,0-1 1,0 0-1,-1 0 1,1 0-1,-2 0 1,1 0-1,0 0 1,-7 9 0,0 1-2,-19 37-781,-3-2 0,-43 55 0,81-113 293,0 1 1,1 0-1,0 1 1,0 0-1,0 0 0,0 1 1,17-7-1,5-1 278,44-12 1,-54 20-143,-1 0 0,1 0 0,33 0 0,-52 4 299,-1 0 1,1 0 0,0 0 0,-1 1-1,1-1 1,0 0 0,-1 0-1,1 0 1,-1 1 0,1-1 0,0 0-1,-1 0 1,1 1 0,-1-1 0,1 1-1,-1-1 1,1 0 0,-1 1 0,1-1-1,-1 1 1,0-1 0,1 1-1,-1-1 1,0 1 0,1 0 0,-1-1-1,0 1 1,1-1 0,-1 1 0,0 0-1,0-1 1,0 1 0,0 0-1,0-1 1,0 1 0,0 0 0,0-1-1,0 2 1,-6 27 772,-1-15-543,-1 0 0,0-1 1,-1-1-1,0 1 0,-1-1 0,-1-1 0,1 0 0,-17 12 0,-9 12 196,-153 152 483,177-172-1208,19-18 74,-5 2 132,84-45-569,49-23-75,-120 63 697,2 0 0,-1 1-1,1 1 1,-1 0 0,1 1 0,33-1 0,-48 4 33,0 0-1,0-1 1,0 1-1,0 0 1,0 0-1,0 0 1,0 1-1,0-1 1,-1 0-1,1 1 1,0 0-1,0-1 1,0 1 0,0 0-1,-1 0 1,1 0-1,0 0 1,-1 0-1,1 0 1,-1 0-1,1 0 1,-1 1-1,0-1 1,1 1-1,-1-1 1,0 1-1,0-1 1,0 1-1,0 0 1,0 0 0,0-1-1,-1 1 1,1 0-1,-1 0 1,1 0-1,-1 0 1,0 0-1,1 2 1,0 5 3,-1-1-1,1 0 1,-1 1 0,-1-1 0,0 1 0,0-1-1,0 0 1,-1 0 0,-1 1 0,1-1 0,-1-1-1,0 1 1,-1 0 0,0-1 0,0 0 0,-1 0 0,0 0-1,0 0 1,-8 7 0,-10 9 0,-2-1 0,0-1 0,-45 28 0,60-42 0,-82 53 609,-198 93-1,270-143-122,30-12-112,36-16-256,184-88-176,96-38-101,-299 136 70,-30 24-428,-51 69-80,9-15 322,-45 83 66,-53 92 521,132-226 128,27-31 149,72-81-490,60-60-442,-129 133 291,-16 16 43,0 0-1,0 1 1,0-1 0,1 1-1,-1 0 1,1-1 0,0 2-1,0-1 1,0 0 0,0 1-1,1 0 1,-1 0 0,0 0-1,8-2 1,-11 9-57,0 44 289,0-17-453,-1 1 0,-2 0-1,-6 36 1,6-59 81,-1 1-1,0-1 1,0 1-1,-1-1 1,-1 0-1,0-1 1,0 1-1,0-1 1,-2 0-1,1 0 1,-1 0-1,0-1 1,-15 13-1,1-5 149,-1-1-1,-1-1 1,0-1-1,-1 0 1,0-2-1,-26 8 1,-158 40 743,203-57-729,-53 12 227,-1-2 0,0-3 0,-102 2 0,161-11-237,0 0-1,0 1 0,-1-1 0,1 0 0,0 0 0,0 0 0,0 1 0,0-1 0,0 0 0,0 0 0,0 1 0,0-1 0,-1 0 0,1 0 0,0 1 0,0-1 0,0 0 0,0 0 0,0 1 0,1-1 0,-1 0 0,0 0 0,0 1 0,0-1 0,0 0 0,0 0 0,0 1 0,0-1 0,0 0 1,0 0-1,1 0 0,-1 1 0,0-1 0,0 0 0,0 0 0,1 0 0,-1 1 0,0-1 0,15 19 505,0-1 0,1 0 0,1-1 0,1-1 0,22 16-1,-10-8 112,-1 2 80,2-2 0,58 35 0,-79-53-660,0-1 0,1 0 0,0-1 0,0 0 0,0 0 0,0-1 0,1-1 0,-1 0 0,1-1 0,-1 0 0,1 0 0,0-1 0,-1-1 0,12-2 0,-15 1-28,-1 0-1,0-1 0,0 0 0,0 0 1,0-1-1,0 0 0,-1 0 1,12-10-1,45-47-226,-61 59 195,110-132-2839,-51 58 686,-56 70 1945,1 0-1,-1 0 1,2 0-1,-1 1 0,10-7 1,-14 11 215,0 0 1,-1-1-1,1 1 0,0 1 1,0-1-1,0 0 0,0 0 0,0 1 1,0-1-1,1 1 0,-1 0 1,0-1-1,0 1 0,0 0 1,0 0-1,0 1 0,0-1 1,1 0-1,-1 1 0,0-1 1,0 1-1,0 0 0,0-1 0,0 1 1,0 0-1,2 2 0,1 2 137,1 0 0,-1 1-1,0 0 1,0 0 0,0 0-1,-1 1 1,0-1 0,5 13-1,-4-9 161,0-1-1,1 1 0,13 16 1,-16-23-238,-1 0 0,1-1 0,0 1 1,0-1-1,1 0 0,-1 0 0,0 0 1,1 0-1,-1-1 0,1 1 0,-1-1 0,1 0 1,0 0-1,-1 0 0,7 0 0,-5 0-19,1-1 0,-1 0-1,0-1 1,0 1 0,1-1-1,-1 0 1,0 0-1,0-1 1,0 0 0,0 0-1,0 0 1,6-4 0,3-3 9,-1 0 0,21-19 0,-26 20-34,0 0 1,1 1-1,1 0 1,-1 1 0,1 0-1,0 0 1,17-6-1,-15 9 9,0 0 0,0 1 1,22-1-1,-28 3-4,-1-1 0,0 2 0,0-1 0,0 0 0,1 1 0,-1 0 0,0 0 0,0 1 0,0-1 0,0 1 0,5 3 0,-9-5-136,0 1-1,0 0 1,-1 0-1,1-1 1,0 1-1,0 0 1,0 0-1,-1 0 1,1 0-1,0 0 0,-1 0 1,1 0-1,-1 0 1,1 0-1,-1 0 1,1 0-1,-1 0 1,0 0-1,0 1 0,1 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2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6977,'0'0'3297,"-1"31"-1443,-5 276 2506,10-93-2189,46 377 1274,4 56-1106,-45-275-1714,0-19-328,-9-339-347,0-2-205,1-1-1,0 1 1,0-1-1,1 0 0,0 1 1,7 18-1,-9-30 200,0 0-1,0 1 0,0-1 1,0 0-1,0 0 1,0 1-1,0-1 0,1 0 1,-1 0-1,0 0 0,0 1 1,0-1-1,0 0 0,0 0 1,0 1-1,0-1 1,1 0-1,-1 0 0,0 0 1,0 1-1,0-1 0,0 0 1,1 0-1,-1 0 0,0 0 1,0 0-1,0 1 1,1-1-1,-1 0 0,0 0 1,0 0-1,1 0 0,-1 0 1,0 0-1,0 0 1,0 0-1,1 0 0,-1 0 1,0 0-1,0 0 0,1 0 1,-1 0-1,0 0 0,0 0 1,1 0-1,7-33-2535,16-250-6851,-14 120 4110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3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1 542 8362,'0'0'1617,"36"0"239,21 1-1048,246-4 3430,-67-13-1581,240-59 241,2-27-1561,-97 19-514,137-15 164,4 23 1,621-10-1,-500 79-766,-3 44-301,16 48-247,-410-52-909,-137-20 598,168 46 0,-264-57 627,-8-1 16,0-1 0,0 0-1,0 1 1,0 0 0,0 0-1,-1 0 1,8 5 0,30 24-133,-29-23 131,-1 1 1,0 1-1,13 13 0,-7-1 23,0 1-1,22 41 1,-24-38-241,1 0-1,23 26 0,-40-51 315,1 0 0,-1 0 0,1 0 0,-1 0 0,0 0 0,1 0 0,-1 0 0,0-1 0,0 1-1,0 0 1,0 0 0,0 0 0,0 0 0,0 0 0,0 0 0,0 0 0,0 0 0,-1 0-1,1 0 1,0 0 0,-1 1 0,-13 26 1165,6-10-1391,-18 63 1178,-20 120 0,44-190-984,-13 90 550,4 1 1,5 0 0,12 177 0,47 134-45,-18-181-534,3 133-72,-14 591 1,-24-945-125,-1-1 0,0 1 1,0 0-1,-1-1 0,0 1 1,-4 9-1,5-17-77,0 0 0,0-1 0,-1 0-1,1 1 1,-1-1 0,1 0 0,-1 1 0,0-1 0,0 0 0,0 0-1,0-1 1,-1 1 0,1 0 0,0-1 0,-1 1 0,1-1 0,-1 0 0,0 0-1,1 0 1,-1 0 0,0 0 0,1-1 0,-1 1 0,0-1 0,-5 1-1,2-1-993,1 0 0,-1 0 0,1 0-1,-1-1 1,1 1 0,-10-3 0,5-1-1454,1-1 0,-1 1 1,-10-8-1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3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0 764 7450,'0'0'11586,"16"-4"-10343,18-4-313,1 2 0,59-4 0,-4 2 136,-1-5 1,93-24-1,-58 10-448,1274-205 2939,-391 85-2094,113-15-645,638 52-775,-695 118-43,-1031-6-48,-20-1-433,1-1-1,-1 0 1,17-3-1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6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86 164 288,'0'0'3666,"-5"-10"-2762,-5-14 1868,-25-42-1,23 39-381,11 22-1277,-1 1 0,1-1 0,-1 1 1,0 0-1,-1 0 0,1 0 0,-9-2 3605,16 86-3935,3 1 0,32 135 0,-24-139-583,50 288 420,27 133-212,-83-455-376,7 38 380,45 126-1,-62-207-397,0 0 0,0 1-1,0-1 1,0 0 0,0 0 0,0 1 0,0-1 0,0 0-1,0 1 1,0-1 0,0 0 0,0 0 0,0 1-1,0-1 1,1 0 0,-1 1 0,0-1 0,0 0 0,0 0-1,0 0 1,1 1 0,-1-1 0,0 0 0,0 0 0,0 0-1,1 1 1,-1-1 0,0 0 0,0 0 0,1 0-1,-1 0 1,0 0 0,1 0 0,-1 1 0,0-1 0,0 0-1,1 0 1,-1 0 0,0 0 0,1 0 0,-1 0-1,0 0 1,1 0 0,-1 0 0,0 0 0,0-1 0,1 1-1,-1 0 1,0 0 0,0 0 0,1 0 0,-1 0-1,0 0 1,0-1 0,1 1 0,-1 0 0,0 0 0,0 0-1,1-1 1,-1 1 0,0 0 0,0 0 0,0 0-1,0-1 1,1 1 0,8-23 612,215-586-919,-65 187-1696,-78 192 194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3:4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464 250 27782,'0'0'1114,"0"0"-301,0 0 350,0 0-310,0 0-207,-7-10-306,-96-149-284,28 88-56,72 69 0,0 1 0,0-1 0,0 1 0,-1 0 0,1 1 0,0-1 0,0 0 0,-1 1 0,1 0 0,0-1 0,-1 1 0,1 1 0,0-1 0,0 0 0,-1 1 0,1 0 0,0 0 0,0 0 0,0 0 0,0 0 0,0 0 0,0 1 0,0 0 0,0 0 0,0-1 0,1 1 0,-1 1 0,1-1 0,-1 0 0,1 1 0,-2 2 0,-12 19 0,0 0 0,2 1 0,1 0 0,1 2 0,2-1 0,0 1 0,1 5 0,-9 20 0,2 2 0,2 0 0,3 1 0,3 0 0,-2 44 0,9-90 0,0 0 0,0 1 0,1-1 0,0 0 0,0 0 0,1 0 0,1 0 0,-1 0 0,1 0 0,1 0 0,0 0 0,0 0 0,0-1 0,1 0 0,1 0 0,-1 0 0,1 0 0,1-1 0,-1 1 0,1-1 0,1-1 0,-1 1 0,1-1 0,0 0 0,1-1 0,-1 0 0,1 0 0,0 0 0,0-1 0,1 0 0,-1-1 0,5 2 0,3-2 0,1 0 0,-1 0 0,1-2 0,-1 0 0,1-1 0,-1-1 0,1 0 0,-1-1 0,1-1 0,-1 0 0,0-2 0,0 1 0,-1-2 0,1 0 0,-1-1 0,5-4 0,13-8 0,-1-2 0,-1-1 0,-1-2 0,0-1 0,-3-1 0,0-1 0,-1-2 0,-2 0 0,-1-2 0,-1 0 0,-2-2 0,-1 0 0,-2-1 0,5-16 0,-17 39-107,0 0 0,1 1 0,0 0-1,1-1 1,0 2 0,0-1 0,1 1 0,0 0 0,2 0 107,15-17-1973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6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94 7730,'0'0'11250,"199"3"-10554,-127-3-176,-1-3-320,-7-9-200,-7 0-160,-14-12-2328,-14 3-2865,-19-3-3217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325 1 7082,'0'0'15099,"-150"195"-14459,107-119-328,1 14-312,-1 49-584,14-19-2545,11-18-5681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7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 6961,'0'0'10081,"0"30"-8898,1 17-741,-3 118 927,-5-103-862,-16 72 1,13-82-368,1 0 0,-2 75 0,11-114-136,-1-8-3,1-1 0,0 1 0,0 0 0,1 0 1,0 0-1,-1-1 0,4 9 0,-4-12-1,1 0 0,0 0 0,0 0 0,-1 0 0,1 0 1,0-1-1,0 1 0,0 0 0,0 0 0,0-1 0,1 1 0,-1 0 1,0-1-1,0 1 0,0-1 0,0 0 0,1 1 0,-1-1 0,0 0 1,0 0-1,1 0 0,-1 0 0,0 0 0,0 0 0,1 0 0,-1 0 1,0 0-1,0 0 0,1-1 0,-1 1 0,0-1 0,0 1 0,2-2 1,3 0 9,-1 0 0,1 0 0,-1-1 0,0 0 0,0 0 1,0-1-1,0 1 0,0-1 0,-1 0 0,5-6 0,40-51 76,-30 34-109,94-124-2000,97-172 0,-198 297 1979,-2 5 141,-7 18 628,-2 9 779,-12 165-476,0 5 207,11-162-1163,0 4 40,0 0-1,1 0 1,1-1 0,0 1-1,6 18 1,-7-32-142,0 0 0,1 1 0,0-1 0,-1 0 0,2-1-1,-1 1 1,0 0 0,1-1 0,-1 1 0,1-1 0,0 0 0,1 0 0,-1 0 0,0 0 0,1 0-1,-1-1 1,1 0 0,0 0 0,0 0 0,0 0 0,0 0 0,0-1 0,0 0 0,0 0 0,1 0-1,5 1 1,-1-2-314,0 1 0,0-1-1,0-1 1,0 0 0,0 0-1,0-1 1,0 0-1,0 0 1,-1-1 0,16-7-1,-8 2-1407,-1-1-1,19-13 0,22-22-5307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8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 4217,'0'0'16475,"-53"156"-16475,42-111-976,4-6-2473,4-14-2944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8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1 984,'0'0'18019,"-6"37"-16138,-18 128-472,19-111 54,2 99 0,5-82-631,-2-38-505,-1-4 153,6 51 0,-4-72-419,1 1 1,0 0-1,0-1 0,1 1 1,0-1-1,1 0 0,0 0 1,0 0-1,0 0 0,7 7 1,-9-12-54,0 0 1,1-1-1,0 1 1,-1 0 0,1-1-1,0 0 1,0 1 0,0-1-1,1 0 1,-1-1-1,0 1 1,1-1 0,-1 1-1,1-1 1,-1 0-1,1 0 1,0-1 0,0 1-1,-1-1 1,1 1 0,0-1-1,0-1 1,-1 1-1,1 0 1,0-1 0,-1 0-1,6-1 1,-1-1 18,0-1 1,0 1 0,0-1-1,-1-1 1,1 1 0,-1-1-1,0-1 1,-1 1 0,1-1-1,9-11 1,10-16-73,-2-1-1,-1-1 1,-1 0 0,-2-2-1,-2-1 1,27-78-1,-35 82-693,-1-1-1,-2 1 1,-1-2-1,1-67 1,-6 97-283,-2-5-326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9.5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25 5169,'0'0'14627,"-18"-7"-13700,7 3-821,5 1-62,-1 1 1,1 0-1,0 0 0,-1 0 0,1 1 0,-1 0 0,-6 0 0,9 1-29,1 1-1,0-1 0,-1 1 0,1 0 0,0 0 0,-1 0 0,1 0 1,0 0-1,0 1 0,0-1 0,0 1 0,0 0 0,0 0 0,1 0 0,-1 1 1,0-1-1,1 0 0,0 1 0,0 0 0,-3 3 0,-15 23-33,2 1 0,0 0 0,3 1 0,0 1 0,2 0-1,1 1 1,2 1 0,1 0 0,2 0 0,1 0 0,2 1 0,1 0-1,2 45 1,1-74-124,1-1 0,-1 1 0,1 0 0,1 0 0,-1-1 0,1 1 0,0-1 0,0 1-1,0-1 1,1 0 0,5 9 0,-5-10-95,1-1 0,-1 1 1,0-1-1,1 0 0,0-1 0,0 1 0,-1-1 0,1 1 0,1-1 0,-1 0 0,0-1 0,1 1 1,-1-1-1,0 0 0,1 0 0,4 1 0,0-1-345,0-1 0,-1 1 1,1-1-1,-1-1 0,1 0 0,-1 0 0,1-1 1,-1 0-1,0 0 0,1-1 0,-1 0 0,0 0 1,12-8-1,35-29-5436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5:59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96 7058,'0'0'8353,"175"12"-8177,-104-12-88,1-6-88,17-30-984,-18 3-3265,-21 0-3961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0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6865,'0'0'8900,"-4"6"-8407,2-3-342,1 0 1,-1 0-1,1 0 0,0 0 1,0 0-1,0 0 0,0 1 0,0-1 1,1 1-1,-1-1 0,1 4 0,5 46 1068,-1-32-821,46 545 4713,-22-204-3186,-22-306-1433,20 85 1,-21-121-392,1 0 0,0 0 0,2-1 0,1 0 0,0-1 0,23 35 0,-30-50-95,-1-1 1,1 0-1,-1 0 1,1 0-1,0 0 1,0-1-1,0 1 0,0 0 1,0-1-1,0 1 1,1-1-1,-1 0 0,0 0 1,1 0-1,-1 0 1,1 0-1,-1 0 0,1-1 1,-1 1-1,1-1 1,0 0-1,-1 0 0,1 0 1,-1 0-1,1 0 1,0 0-1,-1-1 0,1 1 1,-1-1-1,1 0 1,-1 0-1,1 0 0,-1 0 1,0 0-1,1 0 1,-1-1-1,4-2 1,5-5 34,0 0 0,-1-1 1,0 0-1,0-1 1,15-23-1,26-43-36,-4-1-1,51-118 0,51-175-964,-145 361 943,85-243-1717,-73 200 1387,-3 0 0,11-99 0,-23 145-1383,-4 19-1296,-4 22-3181,-15 18-3216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1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10538,'0'0'15940,"0"9"-15988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2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12595,'0'0'13026,"0"3"-13194,11-3-840,10 0-1152,36-3-1241,-3-3-2784,-4 6-977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3:42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4472 9962,'0'0'4586,"0"0"3516,0 0-4502,0 0-2481,-31 2-26,-99 3-55,50-3 1701,88-7-2464,224-104-149,4 10 1,92-19-127,335-98 0,-575 191 0,1 4 0,1 3 0,0 5 0,1 3 0,0 5 0,12 4 0,-32 7 0,-1 4 0,0 3 0,-1 3 0,-1 3 0,-1 3 0,0 3 0,3 5 0,2-3 0,-7-5 0,-2 3 0,0 2 0,-2 3 0,-2 2 0,0 3 0,-3 3 0,-1 2 0,23 24 0,-41-31 0,42 56 0,-69-76 0,-9-21 0,-9-26 0,-8-5 0,-2 1 0,-2 0 0,-2 2 0,-1 0 0,-1 2 0,-2 0 0,-1 2 0,-2 1 0,-30-25 0,-35-22 0,-3 3 0,-85-48 0,110 76 0,-2 4 0,-2 4 0,-2 2 0,-1 4 0,-2 3 0,-1 4 0,0 4 0,-6 2 0,-77-1 0,-2 6 0,0 8 0,-81 9 0,85-1 0,84 2 0,1 4 0,1 3 0,-1 4 0,2 3 0,0 3 0,1 3 0,1 4 0,2 3 0,1 3 0,1 3 0,2 3 0,2 3 0,2 3 0,-37 35 0,84-67 0,2 0 0,0 2 0,0 0 0,1 0 0,1 2 0,1-1 0,0 2 0,1-1 0,1 2 0,1-1 0,0 1 0,0 6 0,-33 26 0,24-36 0,157-148 0,-108 97 0,32-40 0,3 2 0,3 4 0,47-35 0,-3 26 0,3 5 0,4 5 0,2 5 0,4 6 0,41-10 0,-53 21 0,3 5 0,1 5 0,1 6 0,2 5 0,0 5 0,2 5 0,16 5 0,274 9 0,-339 8 0,0 3 0,-1 3 0,0 3 0,0 4 0,-2 3 0,-1 2 0,-1 4 0,-1 3 0,-1 3 0,-2 2 0,4 8 0,-22-14 0,3 0 0,-1 2 0,-1 2 0,-2 2 0,-1 2 0,-2 2 0,22 28 0,-47-41 0,-1 1 0,-1 0 0,-2 2 0,0-1 0,-2 2 0,6 27 0,-16-51 0,4 10 0,-8-24 0,-25-69 0,27 75 0,-1-9 0,1 0 0,0 0 0,1 0 0,0 0 0,0 0 0,1 0 0,0 0 0,1 0 0,0 1 0,1-1 0,3-5 0,19-23 0,2 1 0,1 2 0,2 0 0,1 3 0,2 0 0,1 2 0,2 2 0,0 1 0,2 2 0,1 2 0,0 1 0,2 2 0,0 2 0,2 2 0,0 2 0,0 2 0,35-5 0,168-29 0,2 10 0,191 0 0,-81 29 0,-316 8 0,0 2 0,0 2 0,-1 1 0,1 3 0,-2 1 0,28 11 0,161 61 0,-3 10 0,92 57 0,-258-121 0,-1 2 0,-1 2 0,-2 4 0,-1 1 0,-3 3 0,-1 3 0,37 38 0,-79-47 0,-10-31 0,-3-3 0,0-22 0,3-4 0</inkml:trace>
  <inkml:trace contextRef="#ctx0" brushRef="#br0" timeOffset="11467.61">2384 6524 8874,'0'0'4065,"0"0"808,0 0 1664,0 0-4400,198-48-1057,-151 20-392,6-3-216,7 5-304,5 4-144,39 5-24,-13 8-792,-10 4-5937</inkml:trace>
  <inkml:trace contextRef="#ctx0" brushRef="#br0" timeOffset="29092.83">506 5104 20940,'0'0'5526,"0"0"-3610,0 0-1180,-27 25-100,-84 78-20,76-62 187,39-41-571,71-33 350,523-281 197,-375 208-779,5 10 0,3 11 0,4 9 0,3 11 0,3 11 1,2 10-1,2 10 0,138 3 0,-362 31 0,101-4 0,0 5 0,0 6 0,71 14 0,-105-2 0,-2 3 0,0 4 0,-1 3 0,23 15 0,-37-6 0,-2 3 0,-1 2 0,-2 4 0,-3 3 0,37 37 0,-84-74 0,77 67 0,-3 4 0,-3 4 0,-5 4 0,65 93 0,-138-170 0,-5-38 0,-4-12 0,-1 12 0,0-1 0,2 1 0,0-1 0,2 1 0,0 0 0,2 0 0,1 0 0,0 1 0,7-14 0,11-2 0,1 2 0,1 0 0,2 2 0,2 1 0,1 2 0,1 0 0,1 3 0,2 0 0,1 2 0,1 2 0,1 2 0,1 1 0,1 2 0,0 1 0,2 3 0,1 1 0,18-7 0,0 2 0,1 4 0,1 2 0,0 3 0,0 2 0,40 2 0,512 9 0,-559-3 0,0 3 0,0 1 0,0 4 0,0 1 0,-1 3 0,-1 3 0,0 2 0,-1 2 0,21 12 0,-51-19 0,-1 0 0,-1 1 0,0 1 0,-1 1 0,0 1 0,-1 1 0,-1 1 0,9 12 0,64 76 0,-21-48 0,-64-56 0,-1 1 0,0-1 0,0 1 0,0 0 0,-1 1 0,1-1 0,-1 1 0,0 0 0,0 0 0,0 1 0,0-1 0,-1 1 0,0 0 0,0-1 0,0 2 0,0-1 0,-1 0 0,0 0 0,1 4 0,-3 8 0,-1-1 0,0 1 0,-1-1 0,-1 0 0,-1 1 0,0-2 0,-1 1 0,-1 0 0,0-1 0,-1 0 0,-1-1 0,0 1 0,-1-1 0,-1-1 0,0 0 0,-1 0 0,-10 18 0,-26 40 0,3 2 0,3 1 0,3 2 0,4 2 0,3 1 0,-16 71 0,11 25 0,8 2 0,4 43 0,-10 71 0,-87 528 0,76-604 0,-9-3 0,-9-2 0,-85 188 0,137-370 0,-15 45 0,-3-2 0,-3-1 0,-3-1 0,-3-2 0,-3-2 0,-23 26 0,47-72 0,-1-2 0,-1 0 0,-1 0 0,0-2 0,-1-1 0,0 0 0,-1-2 0,-1 0 0,0-2 0,-1 0 0,1-2 0,-2-1 0,1 0 0,-1-2 0,0-1 0,0-1 0,-21 0 0,-477 8 0,352-12 0,-538 1 0,569 6 0,1 6 0,-3 7 0,6-1 0,-2-6 0,-1-6 0,17-7 0,119 0 0,-1 1 0,0-1 0,1 1 0,-1-1 0,1 0 0,-1-1 0,1 1 0,0-1 0,-1 1 0,1-1 0,0 0 0,0 0 0,0 0 0,0-1 0,1 1 0,-1-1 0,1 1 0,-1-1 0,1 0 0,0 0 0,0 0 0,0 0 0,0-1 0,1 1 0,-1 0 0,1-1 0,0 1 0,0-1 0,0-1 0,-7-115 0,9 86 0,-1-30 0,-2 20 0,1 1 0,3-1 0,2 0 0,1 1 0,3 0 0,10-36 0,14-1 0,4 1 0,3 2 0,3 2 0,4 1 0,-23 36 0,417-674 0,-380 622 0,4 3 0,4 2 0,3 3 0,36-28 0,161-140 0,-261 244 0,7 8 0,-41 0 0,10-2-529,-1 0-2119</inkml:trace>
  <inkml:trace contextRef="#ctx0" brushRef="#br0" timeOffset="33528.38">5122 6052 10442,'0'0'3345,"0"0"5089,0 0-4505,0 0-2553,0 0-488,0 0-120,-63 108-88,57-91-128,2 0-247,4-3-305,0-6-200,13-5-2777</inkml:trace>
  <inkml:trace contextRef="#ctx0" brushRef="#br0" timeOffset="35510.89">4849 7511 28022,'0'0'1480,"0"0"-857,0 0-160,0 0 98,0 0-109,-2-24-188,-1-7-193,2 0 0,2-1 0,0 1-1,2 0 1,7-28-71,-9 54 1,88-391 546,118-321-547,-171 617 0,4 1 0,4 2 0,4 2 0,5 3 0,4 1 0,25-26 0,-37 64 0,4 3 0,1 1 0,2 3 0,3 2 0,1 3 0,2 2 0,11-3 0,-29 19 0,0 2 0,1 2 0,1 1 0,1 2 0,0 3 0,1 1 0,1 2 0,0 2 0,0 2 0,35 0 0,-13 4 0,1 3 0,-1 3 0,0 3 0,30 8 0,135 16 0,-229-31 0,1 0 0,0 0 0,0-1 0,-1 1 0,1-1 0,0 0 0,-1 0 0,1 0 0,-1 0 0,1-1 0,-1 1 0,0-1 0,0 0 0,0 0 0,1 0 0,-2 0 0,1-1 0,0 1 0,0-1 0,-1 0 0,0 0 0,1 0 0,-1 0 0,0 0 0,0 0 0,-1 0 0,2-3 0,48-82 0,5 4 0,2 1 0,5 4 0,28-26 0,-52 64 0,2 2 0,1 2 0,2 2 0,1 2 0,2 2 0,1 2 0,1 2 0,2 2 0,0 2 0,2 3 0,0 2 0,1 3 0,1 1 0,0 3 0,36-1 0,-36 8 0,1 2 0,0 3 0,-1 2 0,0 3 0,0 2 0,26 8 0,25 17 0,-2 4 0,-2 5 0,-2 4 0,-2 4 0,-2 5 0,19 18 0,10 20 0,-3 6 0,36 44 0,-83-75 0,2 2 0,-3 3 0,-4 3 0,17 29 0,-74-88 0,-6-4 0,2-1 0,0 0 0,0 0 0,1-1 0,0 0 0,1-1 0,0 0 0,1-1 0,0 0 0,1-1 0,-1 0 0,1-1 0,1 0 0,0-1 0,4 1 0,15-4 0,1-1 0,0-1 0,0-2 0,0-1 0,0-2 0,0-1 0,-1-2 0,0-1 0,-1-1 0,1-2 0,-2-2 0,0 0 0,6-6 0,28-7 0,39-11 0,3 4 0,0 5 0,2 5 0,1 4 0,0 5 0,1 5 0,0 5 0,18 6 0,-78-1 0,1 3 0,-1 3 0,0 1 0,-1 3 0,0 1 0,0 3 0,27 14 0,-51-19 0,-2 2 0,1 0 0,-2 2 0,0 0 0,0 2 0,-1 1 0,-1 0 0,-1 2 0,-1 0 0,0 1 0,-2 1 0,0 0 0,-1 2 0,-1 0 0,3 8 0,-1 14 0,-2 1 0,-3 0 0,-1 1 0,-2 0 0,-2 1 0,-2-1 0,-3 1 0,-1 0 0,-5 29 0,4-42 0,-2 9 0,-1-1 0,-3 1 0,-2-1 0,-1 0 0,-2 0 0,-2-1 0,-2-1 0,-2 0 0,-1-1 0,-3-1 0,0-1 0,-16 19 0,-14 2 0,45-58 0,-10-1 0,4-20 0,11 19-1,1 0 0,-1-1 0,0 1 0,1 0 0,-1 0 0,0 0 0,1 0 0,-1 0 0,0 0 0,0 0 0,0 0 0,0 0 0,0 0 0,0 0 0,0 1 0,-1-1 0,1 0 0,0 1 0,0-1 0,0 1 0,-1-1 0,1 1 0,0 0 0,-1-1 0,1 1 0,0 0 0,-1 0 0,1 0 0,0 0 0,-1 0 0,1 0 0,0 0 0,-1 1 0,0-1 1,-11 1-105,-17-1-588</inkml:trace>
  <inkml:trace contextRef="#ctx0" brushRef="#br0" timeOffset="69684.31">6128 5454 25061,'0'0'3109,"0"0"-1981,0-30-642,-2-99 39,1-57 1338,8 189-1543,31 81-148,23 98-121,-8 3 0,-3 26-51,-32-132 1,77 327-1,-41-263 0,-45-147 19,-5-33-139,-3 24-16,19-196-2442,-10 97-216</inkml:trace>
  <inkml:trace contextRef="#ctx0" brushRef="#br0" timeOffset="69933.24">6664 5420 27422,'0'0'2192,"0"0"-1359,0 0-169,0 0-96,-178 167-224,33 2-96,-33 57-136,-1 3-112,47-57-328,48-68-2449</inkml:trace>
  <inkml:trace contextRef="#ctx0" brushRef="#br0" timeOffset="104419.02">6777 1526 28718,'0'0'1363,"0"0"-544,0 0-179,0 0-40,0 0-144,-19-5-302,-62-13-137,80 18-17,0 0 0,-1 0 0,1 0 0,-1 0 0,1 0 0,-1 0 0,1 0 0,0 0 0,-1 0 0,1 1 0,-1-1 0,1 0 0,0 1 0,-1-1 0,1 1 0,0 0 0,0-1 0,0 1 0,-1 0 0,1 0 0,0 0 0,0 0 0,0 0 0,0 0 0,0 0 0,0 0 0,1 0 0,-1 1 0,0-1 0,1 0 0,-1 0 0,0 1 0,-104 223 0,9 1 0,-547 1264 0,536-1246 0,-130 284 0,212-476 0,107-211-276,-26 55-1104</inkml:trace>
  <inkml:trace contextRef="#ctx0" brushRef="#br0" timeOffset="104908.53">7536 431 30198,'0'0'1186,"0"0"-607,0 0-170,-23-27-79,-74-92-265,44 35-65,50 77 0,0 0 0,0 0 0,-1 1 0,0-1 0,0 1 0,0 0 0,-1 0 0,0 0 0,0 0 0,-1 1 0,0 0 0,1 0 0,-2 1 0,1 0 0,0 0 0,-1 0 0,0 0 0,0 1 0,0 1 0,0-1 0,-6 0 0,3 2 0,1 0 0,0 1 0,-1 0 0,1 1 0,0 0 0,-1 0 0,1 1 0,0 0 0,0 1 0,0 0 0,1 0 0,-1 1 0,1 0 0,0 1 0,0 0 0,0 0 0,0 0 0,-5 7 0,-115 119 0,84-78 0,4 3 0,1 1 0,3 2 0,3 1 0,3 2 0,2 1 0,3 1 0,2 1 0,4 1 0,2 1 0,4 0 0,2 5 0,8-56 0,1 0 0,1 0 0,0 0 0,1 0 0,1 0 0,0 0 0,1 0 0,1 0 0,1 0 0,0 0 0,1-1 0,1 0 0,0 0 0,1-1 0,0 1 0,1-1 0,4 3 0,4 4 0,0-2 0,2 0 0,0-1 0,1 0 0,1-2 0,1 0 0,0-2 0,1 0 0,0-1 0,1-1 0,1-2 0,0 0 0,0-1 0,1-2 0,0 0 0,7-1 0,-9-2 0,0-1 0,1-1 0,-1-1 0,0-2 0,1 0 0,-1-1 0,0-1 0,0-2 0,-1 0 0,1-1 0,-1-2 0,0 0 0,-1-1 0,19-11 0,-11 1 0,-1-1 0,-1-1 0,-1-2 0,-1 0 0,-1-2 0,-1-1 0,-1 0 0,-1-2 0,-1-1 0,-2 0 0,-1-1 0,-2-1 0,-1 0 0,-1-1 0,-1-1 0,-2 0 0,-2 0 0,-1-1 0,-1 0 0,-2-1 0,-1-2 0,0 4 0,-2 0 0,-1 0 0,-1 0 0,-2 1 0,-1-1 0,-2 1 0,-1 0 0,-3-6 0,-101-214-1830,94 211-949</inkml:trace>
  <inkml:trace contextRef="#ctx0" brushRef="#br0" timeOffset="105238.73">6896 335 30022,'0'0'1069,"0"0"-740,0 0-200,0 0 201,0 0 37,36 11-98,121 36-140,134-7-6,-290-39-123,1 0 0,-1-1 0,0 1 0,0 0 0,0 0 0,0-1 0,0 1 0,-1 0 0,1 0 0,0 0 0,0 0 0,0 0 0,-1 1 0,1-1 0,-1 0 0,1 0 0,-1 0 0,1 0 0,-1 1 0,0-1 0,1 0 0,-1 0 0,0 1 0,0-1 0,0 0 0,0 1 0,0-1 0,0 0 0,-1 0 0,1 1 0,0-1 0,-1 0 0,1 0 0,0 0 0,-1 1 0,0-1 0,1 0 0,-1 0 0,0 0 0,1 0 0,-1 0 0,0 0 0,0 0 0,0 0 0,-71 107 0,41-64 0,3 2 0,1 1 0,3 1 0,1 1 0,3 1 0,2 1 0,-4 21 0,-9 203-185,25-162-742</inkml:trace>
  <inkml:trace contextRef="#ctx0" brushRef="#br0" timeOffset="106983.12">1158 5928 22325,'0'0'5476,"0"0"-3635,0 0-1130,0 0-75,0 0-118,0 0-140,-4 0-169,-8 0-7,29 0-19,33 0 54,952-1-186,-335-49-51,5 0 0,241 41 0,-910-3 0,1-38 0,2 1 0,2 0 0,3 0 0,1 1 0,3 0 0,1 1 0,3 1 0,3-3 0,91-202 0,11 4 0,10 7 0,75-93 0,-11 32 0,-13-8 0,25-87 0,-147 264 0,-10 18 0,4 3 0,14-12 0,-38 80 0,1 1 0,2 2 0,1 1 0,2 2 0,37-26 0,-36 32 0,-2-3 0,-1-1 0,-2-1 0,-1-2 0,-2-1 0,11-20 0,4-12 0,-58 67-835,-9 4-3339</inkml:trace>
  <inkml:trace contextRef="#ctx0" brushRef="#br0" timeOffset="108215.35">901 4757 27134,'0'0'1033,"0"0"-252,-28-5-203,0-2-427,4 1 4,-1 1 1,1 1-1,-1 1 0,0 1 1,0 1-1,-14 2-155,21 1 51,1 1 0,0 1 0,0 0 0,0 1-1,0 1 1,0 1 0,1 0 0,1 1 0,-1 0 0,1 2-1,0 0 1,1 0 0,1 1 0,-1 1 0,2 1 0,0-1-1,0 2-50,-17 22 60,1 1-1,3 1 0,1 2 0,1 0 0,3 1 0,0 5-59,-24 65 68,4 3-1,6 2 0,5 0 1,5 2-1,5 1 1,6 1-1,4 0 1,6 0-1,11 101-67,-5-177 18,3-1 1,1 1-1,2-1 0,13 38-18,-18-69 2,1 0 0,0-1 0,0 0 0,1 0 0,1 0-1,-1-1 1,2 1 0,-1-2 0,2 1 0,-1-1 0,1 0-1,1-1 1,-1 0 0,1-1 0,1 0 0,-1 0 0,1-1 0,0 0-1,1-1 1,-1-1 0,1 1 0,0-2 0,0 0 0,0 0-1,1-1 1,1-1-2,12 2-1,1-1-1,0-1 1,-1-1-1,1-2 1,0 0-1,-1-2 1,1-1-1,-1-2 1,14-5 1,130-84 4,-111 46-1,-1-3 0,-4-2-1,-1-3 1,-4-2 0,-2-2 0,-2-2 0,-4-2-1,-2-2 1,5-20-3,51-143 26,-82 192-15,-3 0 1,-1-1 0,-2 0 0,-2-1 0,-1 1-1,-2-23-11,-1 55 6,-1-1 0,0 0 0,0 0 0,-1 0-1,0 0 1,-1 0 0,1 1 0,-2-1 0,1 1 0,-1-1-1,-1 1 1,0 0 0,0 0 0,0 0 0,-1 1 0,-3-4-6,-12-13 0,-1 2 1,-2 1 0,0 1 0,-1 0-1,-1 2 1,0 1 0,-17-8-1,25 16-7,0 0 1,-1 1-1,0 1 0,-1 1 1,1 1-1,-1 0 0,0 1 1,0 1-1,-1 1 0,-8 0 7,113 0-1832,-15-10-382</inkml:trace>
  <inkml:trace contextRef="#ctx0" brushRef="#br0" timeOffset="108874.33">6994 166 22941,'0'0'5673,"0"0"-3967,0 0-1185,0 0 102,0 0-11,0 0-160,-3-6-245,3 5-206,-1 0-1,1 0 1,0-1 0,-1 1-1,1 0 1,-1 0 0,0 0-1,1 0 1,-1 0 0,0 0-1,0 0 1,1 0 0,-1 0-1,0 0 1,0 0 0,0 1-1,0-1 1,0 0 0,0 1-1,0-1 1,0 0 0,-1 1-1,1 0 1,0-1 0,0 1-1,0 0 1,-1-1 0,1 1-1,0 0 1,0 0 0,-1 0-1,1 0 1,0 0 0,0 0-1,-1 0 1,1 1 0,0-1-1,0 0 1,0 1 0,-1-1-1,1 1 1,0-1 0,0 1-1,0 0 1,0-1 0,0 1-1,0 0 1,0 0-1,-19 12 0,0 1 0,1 0 0,1 2 0,1 0 0,0 1 0,1 1 0,0 1 0,-100 127 0,67-76 0,2 2 0,5 2 0,2 2 0,4 2 0,3 1 0,4 2 0,3 0 0,4 2 0,3 1 0,4 0 0,4 1 0,4 1 0,3 75 0,4-133 0,2 1 0,1-1 0,1 0 0,2 0 0,1 0 0,1-1 0,1 0 0,1 0 0,8 13 0,-10-27 0,0-1 0,1-1 0,0 0 0,1 0 0,0-1 0,1 0 0,0 0 0,0-1 0,1-1 0,0 0 0,1-1 0,0 0 0,0-1 0,0 0 0,1-1 0,-1 0 0,1-1 0,12 1 0,27 4 0,0-3 0,0-1 0,1-4 0,21-2 0,157-19 0,-177 3 0,0-3 0,-1-2 0,0-2 0,-3-3 0,0-2 0,-1-2 0,-2-2 0,-2-2 0,-1-2 0,-1-2 0,-3-2 0,-1-2 0,-2-2 0,26-41 0,-31 42 0,-2 0 0,-2-2 0,-2-2 0,-2 0 0,-2-2 0,-3 0 0,-2-1 0,-2-1 0,4-26 0,-10 26 0,-3 0 0,-2-1 0,-2 1 0,-3-1 0,-2 0 0,-2 1 0,-2 0 0,-3 0 0,-2 0 0,-2 1 0,-2 1 0,-3 0 0,-2 1 0,-9-14 0,20 46 0,0 1 0,-1 0 0,-1 1 0,-1 0 0,0 1 0,-1 0 0,0 1 0,-1 0 0,-1 1 0,0 0 0,0 2 0,-1 0 0,0 0 0,-1 2 0,0 0 0,-1 1 0,1 0 0,-1 2 0,-1 0 0,-4 0 0,18 4 0,1 1 0,0 0 0,0-1 0,0 2 0,-1-1 0,1 0 0,0 1 0,0 0 0,0 0 0,0 0 0,0 0 0,0 1 0,0-1 0,0 1 0,1 0 0,-1 0 0,-1 2 0,-25 23-36,1 1-1,1 2 1,2 1-1,1 1 1,1 1-1,-3 9 37,-66 99-1093</inkml:trace>
  <inkml:trace contextRef="#ctx0" brushRef="#br0" timeOffset="110772.11">1503 5787 28942,'0'0'843,"0"0"-157,0 0-188,0 0-36,0 0-60,0 0-155,-5 0-137,290-9 467,722-65-577,-555 7 0,-139 17 0,3 14 0,87 10 0,100 26 0,-414 12 0,-90-12 0,1 0 0,0 0 0,-1 0 0,1 0 0,0 0 0,-1 1 0,1-1 0,0 0 0,-1 0 0,1 0 0,0 1 0,0-1 0,-1 0 0,1 0 0,0 1 0,0-1 0,0 0 0,0 1 0,-1-1 0,1 0 0,0 1 0,0-1 0,0 0 0,0 1 0,0-1 0,0 0 0,0 1 0,0-1 0,0 0 0,0 1 0,0-1 0,0 0 0,-51-24-324,28 8-1296</inkml:trace>
  <inkml:trace contextRef="#ctx0" brushRef="#br0" timeOffset="111418.02">4874 5096 26822,'0'0'1540,"0"0"-500,0 0-242,0 0 11,0 0-85,0 0-129,-30-8-233,-98-20-288,123 27-74,1 0 1,-1 1-1,1 0 0,-1 0 0,0 0 0,1 1 0,-1-1 1,1 1-1,-1 0 0,1 1 0,-1-1 0,1 1 0,0-1 1,-1 2-1,1-1 0,0 0 0,-34 24 0,2 2 0,0 1 0,2 2 0,1 2 0,2 0 0,1 3 0,1 0 0,0 5 0,-10 18 0,2 3 0,2 1 0,4 1 0,2 2 0,3 1 0,3 1 0,3 1 0,3 1 0,3 0 0,0 33 0,9-74 0,1 0 0,2 0 0,1 0 0,1 0 0,2 0 0,1 0 0,1 0 0,1 0 0,2 0 0,0-1 0,3-1 0,0 1 0,3 3 0,-3-15 0,1-1 0,0 0 0,1-1 0,0 0 0,1-1 0,1 0 0,0-1 0,1-1 0,0 0 0,1-1 0,0-1 0,0 0 0,1-1 0,0-1 0,0-1 0,1 0 0,0-1 0,11 1 0,2 0 0,1-2 0,0-2 0,0 0 0,0-2 0,0-2 0,0-1 0,0-1 0,-1-1 0,0-2 0,15-6 0,0-3 0,0-1 0,0-2 0,-2-3 0,-1-1 0,0-2 0,-2-2 0,-1-2 0,-1-2 0,-2-1 0,-1-2 0,-2-1 0,-1-2 0,-2-1 0,-1-1 0,22-42 0,-34 42 0,-1-2 0,-3 1 0,-1-2 0,-2 0 0,-2 0 0,-2-1 0,-2 0 0,-1-1 0,-3 1 0,-2-25 0,1 39 0,-1 0 0,-1 0 0,-2 0 0,0 0 0,-2 1 0,-2 0 0,0-1 0,-45-82 0,41 92 0,-1-6 0,-2 1 0,0 1 0,-2 1 0,0 0 0,-2 1 0,0 1 0,-12-9 0,19 18 0,-1 1 0,0 0 0,0 0 0,-1 2 0,-1 0 0,1 0 0,-1 1 0,0 1 0,-1 0 0,1 1 0,-1 1 0,0 1 0,-1 0 0,1 1 0,0 0 0,-1 2 0,1 0 0,11 1 0,1 1 1,0-1-1,-1 1 0,1 0 1,0 0-1,0 1 0,0-1 1,1 1-1,-1 0 0,1 0 0,-1 0 1,1 1-1,0-1 0,0 1 1,-2 3-1,-17 17-60,-14 5-3279,17-18-5494</inkml:trace>
  <inkml:trace contextRef="#ctx0" brushRef="#br0" timeOffset="116191.37">4730 5113 28246,'0'0'1031,"0"0"-324,0 0 14,0 0-101,-16-26-133,-49-79-164,63 101-298,0 0 1,-1 1-1,1-1 1,-1 0-1,0 1 1,0-1-1,0 1 1,-1 0 0,1 0-1,-1 0 1,1 0-1,-1 1 1,0-1-1,0 1 1,0 0-1,-1 1 1,-3-2-26,2 1 39,-6 0-32,0 0-1,0 2 0,0-1 1,0 2-1,1-1 0,-1 1 1,0 1-1,0 1 0,1-1 1,-1 2-1,1-1 0,0 2 1,0-1-1,1 2 1,-1-1-1,1 1 0,0 1 1,0 0-1,1 0 0,0 1 1,1 0-1,-1 1 0,2 0 1,-1 0-1,1 1-6,6-9 0,-40 37 0,1 1 0,2 3 0,2 1 0,1 2 0,3 1 0,1 1 0,3 2 0,2 1 0,2 1 0,3 1 0,1 1 0,3 1 0,3 0 0,2 1 0,2 1 0,1 11 0,5-28 0,3 0 0,0 1 0,3-1 0,1 0 0,2-1 0,2 1 0,1-1 0,7 18 0,-7-31 0,2 0 0,1 0 0,0-1 0,2 0 0,1-1 0,0-1 0,2 0 0,1-1 0,0-1 0,2-1 0,0 0 0,1-1 0,0-1 0,2-1 0,0-1 0,1-1 0,0-1 0,1-1 0,1-1 0,0-1 0,0-1 0,0-2 0,15 3 0,-15-6 0,0-1 0,0 0 0,1-2 0,-1-2 0,1 0 0,-1-1 0,0-1 0,0-2 0,0 0 0,0-2 0,-1-1 0,0-1 0,2-2 0,45-28 0,-3-3 0,-1-4 0,-3-2 0,-1-3 0,-3-2 0,-2-4 0,-3-1 0,-3-3 0,1-6 0,-27 38 0,-2-1 0,0-1 0,-2-1 0,-2-1 0,-1-1 0,-1-1 0,-2-1 0,-2 0 0,-1 0 0,8-38 0,-18 56 0,-1-1 0,0 1 0,-2-1 0,0 0 0,-1 1 0,0-1 0,-2 1 0,0-1 0,-1 1 0,-1 0 0,-1 0 0,0 1 0,-7-13 0,-1 6 0,0 1 0,-1 0 0,-1 1 0,-1 1 0,-1 0 0,-1 2 0,0 0 0,-5-2 0,-2 15 0,-3 6 0,14 18 0,1 1-372,-4 4-1488</inkml:trace>
  <inkml:trace contextRef="#ctx0" brushRef="#br0" timeOffset="116879.27">1004 5680 25974,'0'0'1064,"0"0"-1016,0 0 0,0 0 152,0 0 136,160-45-208,-84 34-80,15-4-48,37 1-64,79-17-840,-28 3-385,-4-3-6168</inkml:trace>
  <inkml:trace contextRef="#ctx0" brushRef="#br0" timeOffset="117159.31">3388 5353 26262,'0'0'896,"0"0"-320,188 70-160,-110-39-416,-6-5-1040</inkml:trace>
  <inkml:trace contextRef="#ctx0" brushRef="#br0" timeOffset="117160.31">5125 5350 8378,'0'0'21772,"0"0"-21772,0 0-248,0 0 32,0 0-1392</inkml:trace>
  <inkml:trace contextRef="#ctx0" brushRef="#br0" timeOffset="117441.51">8326 4912 28598,'0'0'1816,"0"0"-1167,0 0-129,0 0-32,0 0-256,0 0-232,0 0-552,-34 164-2313</inkml:trace>
  <inkml:trace contextRef="#ctx0" brushRef="#br0" timeOffset="117740.87">6987 8832 7122,'0'0'24197,"0"0"-23365,0 0-504,0 0-40,0 0-288,0 0 0,0 0 0,-53-11-128,44-12-1256</inkml:trace>
  <inkml:trace contextRef="#ctx0" brushRef="#br0" timeOffset="118006.91">3983 8956 30847,'0'0'200,"0"0"-56,0 0-80,-175 6 408,153-6 40,9-3-296,13-22-176,0-12-40,0-17-64,0 54-376,82-206-688,-51 105-3177</inkml:trace>
  <inkml:trace contextRef="#ctx0" brushRef="#br0" timeOffset="118272.26">4617 6024 29182,'0'0'1297,"0"0"-617,0 0 48,0 0-120,0 0-336,0 0-272,0 0 0,47-98 0,-6 47-808,-1-3-1745</inkml:trace>
  <inkml:trace contextRef="#ctx0" brushRef="#br0" timeOffset="119456.14">7433 1597 29030,'0'0'2591,"0"0"-1728,0 0-665,-5-2-125,-25-5-61,27 8-12,0 0 0,0 0 0,2 1 0,-1-1 0,0-1-2,0 0-1,0 0 1,0 0-1,0 0 1,0 0-1,0 0 1,0 1-1,0-1 1,1 1-1,-1 0 1,0 0-1,0-1 1,1 1-1,-1 0 1,0 0-1,1 0 1,-1 1-1,1-1 1,-1 0-1,1 1 1,0-1-1,0 1 1,-1-1-1,1 1 1,0-1-1,0 1 1,1 0-1,-1-1 1,0 1-1,0 2 3,-4 4-114,-9 17-833</inkml:trace>
  <inkml:trace contextRef="#ctx0" brushRef="#br0" timeOffset="121213.56">5159 6360 27774,'0'0'1270,"0"0"-402,0 0-232,0 0-11,0 0-99,0 0-103,-2-1-126,-3-16 51,154-30-348,118-6 0,3 12 0,1 12 0,1 12 0,142 14 0,-408 3 0,18-1 0,121-1 0,0 6 0,20 8 0,395 34 0,-516-40 0,0 2 0,-1 2 0,0 2 0,39 16 0,-80-26 0,-1 0 0,1-1 0,-1 1 0,1 0 0,-1 0 0,0 0 0,1 0 0,-1 0 0,0 0 0,0 1 0,-1-1 0,1 0 0,0 0 0,-1 1 0,1-1 0,-1 0 0,0 1 0,0-1 0,0 0 0,0 1 0,0-1 0,0 0 0,-1 1 0,1-1 0,-1 0 0,0 1 0,1-1 0,-1 0 0,0 0 0,0 0 0,-1 0 0,1 0 0,0 0 0,-2 2 0,2-3 0,-19 56 0,1 1 0,4 1 0,-5 33 0,-3 15 0,-25 87 0,-89 257 0,-87 171 0,-4 32 0,214-607 0,-1-1 0,-3 0 0,-2-1 0,-2-1 0,-1-1 0,-3-1 0,-1-2 0,-2 0 0,-2-2 0,-24 23 0,-5-14 0,-2-3 0,-2-3 0,-2-3 0,-1-3 0,-1-2 0,-2-4 0,-2-3 0,0-2 0,-1-4 0,-36 3 0,-34 15 0,-2-7 0,-1-6 0,-143 6 0,265-30 0,-28 3 0,0-3 0,1-1 0,-1-3 0,0-2 0,1-3 0,0-1 0,-43-15 0,40-1 0,2-2 0,1-2 0,2-3 0,1-2 0,1-1 0,-27-30 0,-125-88 0,176 137 0,-2 2 0,0 0 0,0 2 0,-1 1 0,-1 1 0,1 1 0,-2 2 0,1 0 0,-28-2 0,-34-2 0,45 8 0,-1-3 0,1-1 0,-1-2 0,2-2 0,0-2 0,0-2 0,1-1 0,-11-9 0,48 23 0,1-1 0,-1 0 0,0 0 0,1-1 0,0 1 0,0-1 0,0 0 0,0 0 0,1-1 0,-1 1 0,1-1 0,0 1 0,1-1 0,-1 0 0,1 0 0,0 0 0,0-1 0,0 1 0,1 0 0,0-1 0,0 1 0,0-1 0,1 1 0,0-1 0,0-1 0,-1-16 0,1 1 0,1-1 0,1 0 0,1 0 0,1 1 0,6-18 0,80-177 0,124-205 0,-30 105 0,-27 71 0,11 8 0,105-106 0,8 29 0,-269 297 0,-7 18-113,-4 0-454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4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5825,'0'0'9874,"-11"0"-8961,25 9-3970,15 3-976,-11-2-2448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2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11666,'0'0'10883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5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5321,'0'0'7439,"0"-34"-7975,0 33 524,0 1 0,0-1 0,0 0 0,0 1 0,0-1 0,0 0 0,0 1-1,0-1 1,0 1 0,1-1 0,-1 0 0,0 1 0,1-1 0,-1 1 0,0-1 0,1 1 0,-1-1 0,0 1 0,1-1 0,-1 1 0,1-1 0,-1 1 0,1 0 0,0-1 0,-1 1 10,0 0 0,0 0 1,0-1-1,1 1 1,-1 0-1,0 0 0,0 0 1,0 0-1,0 0 0,0 0 1,1 0-1,-1 0 1,0 0-1,0 0 0,0 0 1,0 0-1,1 0 1,-1 0-1,0 0 0,0 0 1,0 0-1,1 0 1,-1 0-1,0 0 0,0 0 1,0 0-1,0 0 1,1 0-1,-1 0 0,0 0 1,0 0-1,0 0 1,0 1-1,0-1 0,1 0 1,-1 0-1,0 0 1,0 0-1,0 0 0,0 0 1,0 1-1,0-1 0,0 0 1,0 0-1,0 0 1,1 0-1,-1 1 0,0-1 1,0 0-1,0 0 1,0 0-1,0 0 0,0 1 1,0-1-1,0 9-442,0-9 327,0 20-2986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3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62 5297,'-4'2'11528,"-18"6"-3513,39-5-6509,-10-3-1504,-1 1 0,1 0 0,-1 0 0,1 1 1,-1 0-1,0 0 0,0 0 0,0 1 1,0 0-1,0 0 0,0 0 0,-1 1 0,0 0 1,7 5-1,-6-2 5,-1-1 0,1 1 0,-2 0 1,1 0-1,-1 0 0,0 1 0,0-1 0,-1 1 0,5 15 1,-2 11 65,0-1 0,-3 1 0,0 0 1,-4 52-1,0-43 68,1 325 371,0-364-512,0-1-1,0 0 1,0 0 0,1 1 0,-1-1 0,1 0-1,0 0 1,0 0 0,0 1 0,1 2-1,-1-5 0,0 0 0,0 0-1,0 0 1,0 0-1,1 0 1,-1 0 0,0 0-1,1 0 1,-1 0-1,0 0 1,1-1 0,-1 1-1,1-1 1,-1 1-1,1-1 1,-1 1 0,1-1-1,-1 0 1,1 0-1,-1 0 1,1 0 0,2 0-1,6-1 0,-1 0 0,0 0 1,0-1-1,0 0 0,-1-1 0,1 0 0,0 0 0,-1-1 0,0 0 0,0-1 0,0 1 1,13-12-1,6-7-4,48-51 1,-61 59-12,20-22-280,-1-1-1,-2-2 1,27-46-1,-46 65 153,0-1-1,-2 0 1,0 0-1,-2-1 1,0-1-1,-1 1 1,-2-1-1,4-35 1,-6 34 118,-2-1 0,-1 1 1,-1-1-1,-4-24 0,3 40 36,0 1-1,-1 0 1,0 0 0,0 1-1,-1-1 1,0 1 0,0-1-1,-1 1 1,0 0 0,0 1-1,-1-1 1,0 1 0,-1 1-1,-8-8 1,15 13-72,0 1 0,0 0-1,0 0 1,0 0 0,0-1 0,0 1-1,-1 0 1,1 0 0,0 0 0,0 0-1,0 0 1,0 0 0,-1-1 0,1 1 0,0 0-1,0 0 1,0 0 0,0 0 0,-1 0-1,1 0 1,0 0 0,0 0 0,0 0 0,-1 0-1,1 0 1,0 0 0,0 0 0,-1 0-1,1 0 1,0 0 0,0 0 0,0 0 0,-1 0-1,1 0 1,0 0 0,0 0 0,0 0-1,0 0 1,-1 0 0,1 1 0,0-1-1,0 0 1,0 0 0,0 0 0,-1 0 0,1 0-1,0 1 1,0-1 0,0 0 0,0 0-1,0 1 1,-1 14-2986,8 19-2854,9-4-984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3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0 247 6561,'0'0'10652,"8"-1"-9939,67-10 1492,-45 5-198,60-3 0,-78-7-382,6 0-1614,0 1 1,1 1 0,0 0 0,1 1 0,1 1 0,0 2 0,0 0 0,1 0 0,0 2 0,1 1 0,0 1 0,0 1 0,0 1 0,1 1-1,0 1 1,-1 1 0,36 3 0,-46 1 26,-2 0-1,1 1 0,0 1 1,-1 0-1,0 0 0,0 1 1,0 1-1,18 14 0,36 21 105,-33-29-113,0-2 0,0 0 0,1-2 0,1-2 0,0-1 0,0-1 0,0-2 0,51-2 0,-77-2-54,0 0 0,0-1 0,0 1 0,0-2 0,0 1 0,0-1-1,0 0 1,-1-1 0,0 0 0,1 0 0,-1 0 0,-1-1 0,1 0 0,-1 0 0,10-11 0,-4 4-1045,-1-2 1,15-19-1,9-28-8080,-19 21-1676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4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4521,'0'0'13148,"8"-1"-12369,28-1-353,1 1-1,0 1 1,-1 3-1,1 1 1,-1 1-1,0 2 1,0 2 0,49 18-1,-67-20-392,32 15 9,-47-21-41,0 1-1,0 0 0,0-1 1,-1 1-1,1 0 1,-1 1-1,1-1 1,-1 0-1,1 1 1,-1-1-1,0 1 1,2 3-1,-4-4 25,1-1 0,-1 1 0,1 0 0,-1-1 0,1 1-1,-1 0 1,0 0 0,0-1 0,0 1 0,0 0-1,0 0 1,-1-1 0,1 1 0,0 0 0,-1-1 0,1 1-1,-1 0 1,0-1 0,1 1 0,-1-1 0,0 1 0,0-1-1,0 1 1,0-1 0,-2 2 0,-2 3 111,-1-1-1,0 1 1,0-1 0,-8 5-1,3-3-81,-140 121 102,60-34-3849,53-50-3520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5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3249,'0'0'9448,"4"20"-5315,-6 143 1084,-7 84-2733,5-10-1868,4-237-620,0 1 1,0-1-1,0 1 1,0 0-1,1-1 1,-1 1 0,0-1-1,0 1 1,0 0-1,0-1 1,1 1-1,-1-1 1,0 1-1,0-1 1,1 1-1,-1-1 1,0 1 0,1-1-1,-1 1 1,1-1-1,-1 0 1,1 1-1,-1-1 1,1 0-1,-1 1 1,1-1-1,-1 0 1,1 1 0,-1-1-1,1 0 1,-1 0-1,1 0 1,-1 0-1,1 1 1,0-1-1,-1 0 1,1 0-1,-1 0 1,1 0 0,0 0-1,2-1-16,0 1 0,0-1 0,0 1 0,0-1 0,-1 0 0,1 0 0,0 0 0,3-2 0,10-7-112,0-1-1,-1-1 0,0 0 0,17-19 0,52-62-1102,-79 88 1149,38-51-643,-2-1 1,-2-2-1,-4-1 1,-2-2 0,40-105-1,-70 161 1826,0 9-298,-1 16 196,-3 31 617,-21 95 2123,12-89-2424,-4 61 0,12-68-801,-3 69 540,6-101-911,0 0-1,0-1 1,2 0-1,8 31 0,-9-42-136,0 1-1,0-1 1,0 1-1,1-1 1,0 0-1,0 0 0,1 0 1,-1 0-1,1-1 1,0 1-1,0-1 1,0 0-1,1 0 0,-1-1 1,1 1-1,0-1 1,0 0-1,1 0 1,-1-1-1,0 1 0,1-1 1,0-1-1,-1 1 1,1-1-1,0 0 1,0 0-1,9 0 0,-11-1-65,0 0 0,0 0 0,-1 0 0,1-1 0,0 0 0,-1 0 0,1 0 0,0 0 0,-1 0 0,1-1 0,-1 1 0,1-1 0,-1 0 0,0 0 0,6-5 0,-2-1-198,1 0 0,-1 0 0,-1-1 0,6-9 0,0 1-358,49-78-5685,-9-5-8455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9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0 211 1632,'1'3'10073,"6"3"-9130,1-3-579,0-1-1,0 0 1,1-1 0,-1 0-1,0 0 1,1-1-1,-1 0 1,1 0 0,-1-1-1,16-4 1,-8 1-126,0-1 0,0-1 0,0-1 0,18-10 0,-14 5-53,-15 8-148,0 1 0,0 0 0,0 0 0,0 0 0,1 0 0,-1 1 0,1 0 0,0 1 1,0-1-1,7 0 0,-12 2-32,0 0 1,-1 0-1,1 1 1,-1-1 0,1 0-1,0 1 1,-1-1 0,1 0-1,-1 1 1,1-1-1,-1 1 1,1-1 0,-1 1-1,1-1 1,-1 1 0,1-1-1,-1 1 1,0 0-1,1-1 1,-1 1 0,0-1-1,0 1 1,1 0-1,-1-1 1,0 1 0,0 1-1,4 22 297,-4-23-291,3 63 668,-3 0 0,-3 0 0,-21 119 0,22-171-629,-6 56 279,1 102 0,7-168-327,0 0-1,0-1 0,0 1 1,0 0-1,0 0 0,1 0 1,-1 0-1,1 0 0,0 0 0,-1 0 1,1-1-1,0 1 0,0 0 1,0-1-1,0 1 0,0 0 0,0-1 1,1 1-1,-1-1 0,1 0 1,-1 1-1,1-1 0,-1 0 1,1 0-1,0 0 0,-1 0 0,1 0 1,0-1-1,0 1 0,-1 0 1,1-1-1,0 1 0,0-1 0,3 1 1,0-1 8,0 0 1,0 0 0,0 0 0,0-1 0,0 0-1,0 1 1,-1-2 0,1 1 0,0 0-1,0-1 1,-1 0 0,1 0 0,5-4-1,6-6 2,0 0-1,-2-1 1,1-1-1,-1 0 1,14-21-1,57-86-498,-78 110 419,72-116-953,-5-3 0,72-178 1,-145 305 1039,1-2 58,0 0 0,0 0 0,0 1 0,1-1 0,-1 1 1,5-7-1,-6 11 33,-1 4-80,-3 27 354,-1 0 1,-1 0-1,-2 0 1,-1-1-1,-18 43 1,-6 25 391,18-41-306,2 0 1,3 1-1,3 0 1,0 73-1,6-127-463,0-1-1,0 1 0,0-1 0,0 0 0,1 1 0,0-1 1,-1 1-1,1-1 0,0 0 0,1 0 0,-1 0 1,1 1-1,-1-1 0,1 0 0,0-1 0,0 1 1,0 0-1,0-1 0,1 1 0,-1-1 0,6 4 0,-2-2-9,0-1 0,0-1-1,1 1 1,-1-1 0,1 0-1,0 0 1,-1-1 0,1 0-1,14 0 1,-12 0-87,0-1-1,0 0 1,0 0-1,0-1 1,0 0 0,0-1-1,0 0 1,-1 0-1,1-1 1,-1 0 0,1-1-1,-1 1 1,12-9-1,10-8-1893,54-49 0,-7-5-4867,3-13-5396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0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1 207 4105,'0'0'7702,"2"-2"-7106,9-13-366,2 1 1,0 1-1,0 0 0,16-12 1,65-43 569,-83 61-792,0 0 0,1 0-1,0 1 1,0 1 0,1 0 0,-1 0-1,1 2 1,0-1 0,0 2 0,1 0-1,-1 0 1,0 1 0,1 1 0,-1 0-1,19 3 1,-29-2 64,1 0-1,0 1 1,-1-1-1,0 1 1,1 0-1,-1 0 1,0 0-1,0 0 1,0 0-1,0 1 1,0 0-1,0-1 1,3 6-1,29 47 1495,-14-21-580,-14-24-839,1 1 1,1-1-1,0-1 0,0 0 1,0 0-1,1-1 0,1 0 1,-1-1-1,1 0 1,1-1-1,-1 0 0,1 0 1,0-1-1,0-1 0,1 0 1,-1-1-1,1 0 0,0-1 1,-1-1-1,1 0 1,22-1-1,-29 0-132,7 1-5,0-1 0,0 0 0,-1-1 0,1 0 1,0-1-1,-1-1 0,1 0 0,21-9 1,-1-3-432,36-24 1,-23 3-2264,-39 29 1178,1-1 1,-2 1-1,10-14 0,0-8-5734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0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7210,'0'0'12765,"11"6"-11924,38 16-99,94 30 0,-95-38-666,-2 2 1,0 3 0,70 38-1,-114-56-35,0 1 0,0-1 0,1 0 0,-1 1 0,-1 0 0,1-1 0,0 1 0,0 0 0,-1 0 0,1 0-1,-1 0 1,1 1 0,-1-1 0,1 3 0,-1-3 27,-1 0-1,0 0 1,0 0-1,0 0 1,0 0-1,0 0 1,0 0-1,-1 0 1,1 0-1,-1 0 0,1 0 1,-1 0-1,0 0 1,0 0-1,0 0 1,0 0-1,0-1 1,0 1-1,0 0 1,-3 1-1,-30 36 610,-54 47 1,5-6-739,-7 20-2380,42-44-6845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7:5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24,'0'0'7322,"3"-2"-7434,9 2-1409,-6 0-1944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1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 6513,'0'0'11353,"4"-1"-11186,-3 1-104,0-1-1,0 1 0,1 0 1,-1 0-1,0 0 0,0 0 1,0 0-1,1 0 1,-1 0-1,0 1 0,0-1 1,0 0-1,0 1 0,0-1 1,1 1-1,-1-1 1,0 1-1,0-1 0,0 1 1,0 0-1,-1 0 1,1-1-1,1 2 0,1 2 200,0-1-1,0 1 0,0 0 1,-1 0-1,0 0 0,3 6 1,1 6 794,-1 0 0,7 30 0,-5 7 621,1 60 1,-8-80-1415,1 0 0,2-1 0,2 0 0,1 0 0,1 0 0,13 36 0,-18-63-260,0-1 0,1 1 1,-1 0-1,1-1 0,0 1 1,0-1-1,0 0 0,1 0 0,-1 0 1,1 0-1,0-1 0,0 1 1,1-1-1,4 3 0,-5-5 1,-1 1-1,0-1 1,1-1-1,-1 1 1,1 0 0,-1-1-1,0 0 1,1 1-1,-1-1 1,1-1-1,-1 1 1,1 0-1,-1-1 1,1 0-1,-1 0 1,0 0 0,1 0-1,-1 0 1,0-1-1,0 0 1,0 1-1,0-1 1,4-3-1,12-12 54,0 0 0,0-1 0,-2-1 0,16-22 0,-20 24-50,145-189-467,-127 160 361,-2-1 1,39-88-1,-62 123 458,-1 0 0,-1-1 0,0 1 0,0-1 0,-1 0 0,-1 0 0,1-14 0,-3 26 11,-2 6-852,-2 11-2066,-1 0 1,-14 29 0,-8 8-7618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7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0 301 4641,'0'0'4637,"12"8"-3411,-10-8-1046,0 1 0,-1-1 1,1 0-1,0 1 0,0-1 1,0 0-1,0 0 0,0-1 1,0 1-1,0 0 0,0-1 1,0 1-1,0-1 0,0 1 1,0-1-1,0 0 0,-1 0 1,1 0-1,0 0 0,2-2 1,34-33 2276,-15 13-1651,-3 6-609,34-30-33,98-63 0,-115 86 92,-25 16-247,-1 0 1,1 1-1,0 0 1,18-6 0,-48 27 4026,-9 29-2789,-8 40-1647,17-24 638,3 2 0,-11 98 0,0 3 705,21-134-663,2 0 0,0 55 0,3-82-274,0 0 0,1-1 0,-1 1 0,1 0 1,-1 0-1,1-1 0,-1 1 0,1-1 0,0 1 0,-1 0 1,1-1-1,0 0 0,-1 1 0,1-1 0,0 1 0,0-1 1,0 0-1,-1 1 0,1-1 0,0 0 0,0 0 0,0 0 0,0 1 1,-1-1-1,1 0 0,0 0 0,0 0 0,1-1 0,34 2 215,-29-1-117,-2-1-54,-1-1 0,0 1-1,0-1 1,0 0 0,0 0 0,0 0 0,-1-1 0,1 1 0,-1-1 0,1 0 0,-1 0 0,0 0 0,0 0 0,4-6 0,19-17-30,-15 17 11,-1-1 1,0 0-1,-1-1 0,0 0 1,0-1-1,-2 1 0,11-21 1,-8 14-15,1 1 0,0 1 1,14-16-1,106-134 12,-116 146-23,23-28-10,-28 37 14,0 0 0,-1-1 0,0 0 0,-1 0 1,-1-1-1,0 0 0,9-24 0,-11 23-10,-1 0 0,2 0 0,7-16 0,-13 31 5,1-1 0,-1 0-1,0 0 1,0 0 0,0 0-1,0 0 1,0 0 0,0 0 0,0 1-1,0-1 1,0 0 0,0 0-1,1 0 1,-1 0 0,0 0 0,0 0-1,0 0 1,0 0 0,0 0-1,0 0 1,1 0 0,-1 0 0,0 0-1,0 0 1,0 0 0,0 0-1,0 0 1,1 0 0,-1 0 0,0 0-1,0 0 1,0 0 0,0 0-1,0 0 1,0 0 0,1 0 0,-1 0-1,0 0 1,0 0 0,0 0-1,0 0 1,0 0 0,0 0-1,1 0 1,-1 0 0,0-1 0,0 1-1,0 0 1,0 0 0,0 0-1,0 0 1,0 0 0,0 0 0,0 0-1,0-1 1,0 1 0,1 0-1,-2 13 118,-4 8-1,-14 36 0,-2 7 296,7 5-72,2 0 0,-2 76 0,8 138 1239,6-276-1565,0 0 1,1-1-1,0 1 0,1 0 0,-1 0 1,1-1-1,0 1 0,1-1 0,0 1 1,4 6-1,-6-10-42,1 0 0,0 0 0,0 0 0,0-1 0,1 1 0,-1-1-1,1 1 1,-1-1 0,1 0 0,0 0 0,0 0 0,0-1 0,0 1 0,0-1 0,0 1 0,0-1 0,0 0 0,1 0 0,-1 0-1,1-1 1,-1 1 0,5-1 0,-7 0-46,1 0 0,-1 0 1,1 0-1,-1 0 0,1-1 0,-1 1 0,1-1 0,-1 1 0,1-1 0,-1 1 0,1-1 0,-1 0 1,0 0-1,1 0 0,-1 0 0,0 0 0,2-1 0,14-15-1620,29-36-1,-1-6-4192,8-17-7861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18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2248,'0'0'4836,"11"-5"-4152,33-16-18,-42 20-320,1 0 1,-1-1-1,1 1 0,0 1 1,-1-1-1,1 0 1,0 1-1,-1-1 0,1 1 1,0 0-1,0 0 1,-1 0-1,6 0 0,-7 1-220,0-1-1,1 1 1,-1-1-1,0 1 1,0 0-1,0-1 1,0 1-1,0 0 1,0 0-1,0 0 1,0 0-1,0 0 1,0 0-1,0 0 1,0 0-1,-1 0 1,1 0-1,0 0 1,-1 1-1,1 0 1,1 6 214,0 0 0,-1 0 0,0-1 0,-1 1 0,1 0 0,-3 16 1,2-6 543,0 17 268,1-14-479,-1 0 1,0-1 0,-2 1-1,0 0 1,-2-1-1,0 0 1,-7 21-1,4-21-297,0 1 0,2 0 0,0 0 0,-2 33 1,2 88 1288,5-141-1665,2 3 11,0-1 0,0 1-1,0 0 1,0-1 0,1 1-1,-1-1 1,1 0 0,0 0-1,0 0 1,0 0 0,1 0-1,-1-1 1,0 1 0,7 2-1,4 1-10,0-1 0,0-1-1,1 0 1,0-1 0,0-1-1,0 0 1,20 0 0,-33-2-25,1 0 0,0-1 0,0 1 0,0-1 0,0 1 0,0-1 0,0 0 0,-1 0 0,1-1 0,0 1 0,-1 0-1,1-1 1,-1 1 0,0-1 0,3-2 0,2-3-277,0-1 0,-1 1-1,0-1 1,6-9-1,29-55-3320,0-11-5236,-8 2-4270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22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15 278 2192,'-14'-9'12073,"14"7"-11730,0-1-309,0 1 1,1-1-1,0 0 0,-1 0 0,1 0 0,0 0 0,1 1 0,-1-1 0,0 1 0,1-1 0,-1 1 0,1-1 0,3-2 0,31-31 8,-27 29-16,35-32-1009,2 3 1,62-37-1,-52 38-3236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23.2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8 182 3673,'0'0'6426,"-8"-24"-2247,8 21-3983,0 0-1,0 0 1,1 0 0,-1 0 0,0 0 0,1 0 0,0 0 0,0 0-1,0 1 1,0-1 0,0 0 0,0 0 0,3-2 0,-1 1-103,1 0 0,0 0 0,0 0 0,1 1 0,-1 0 1,9-4-1,10-8-14,1 1 0,1 2 1,0 0-1,34-10 0,-50 19-289,0 1-1,0 0 1,1 1-1,-1 0 0,0 0 1,1 0-1,-1 2 1,1-1-1,-1 1 1,0 0-1,0 1 0,1 0 1,-1 1-1,0 0 1,-1 0-1,10 5 0,-2-1-5027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8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28 139 6713,'0'0'9061,"-6"0"-8026,-10-1-979,10 2 867,19 11 2656,-13-12-3489,3 1 70,0-1 0,0 1-1,0-1 1,0 0 0,0 0 0,0 0 0,0 0 0,-1 0 0,1 0 0,4-2 0,-1 1-18,8-1-82,1-1 1,-1-1-1,0-1 0,0 0 0,0 0 0,13-9 0,14-4-45,-16 7-20,122-46-20,-125 51-36,0 0-1,1 1 1,-1 2 0,45-2 0,-66 5 52,0 0 0,-1 0-1,1 0 1,-1 1-1,1-1 1,-1 0 0,1 0-1,-1 1 1,1-1 0,-1 0-1,1 0 1,-1 1-1,0-1 1,1 1 0,-1-1-1,1 0 1,-1 1 0,0-1-1,1 1 1,-1-1 0,0 1-1,0-1 1,1 1-1,-1-1 1,0 1 0,0-1-1,0 2 1,4 24-105,-5-18 107,1-1 0,-1 1 0,0 0 0,-3 13 1,-5-5 17,0 0 1,-1-1 0,-1 0 0,0-1 0,-1 0 0,0 0 0,-22 17-1,11-8-4,-65 56-47,-4-4-1,-110 70 1,192-137-3,11-4-479,20-3-300,-20-1 824,30-4-39,0-1-1,-1-2 0,1-2 0,45-18 1,-2 1 48,-27 11-31,111-32 66,-129 40-114,0 2 0,0 0 0,44 0-1,-73 6 34,1 0-1,-1 0 1,1 0 0,-1 0-1,0 0 1,0 0-1,0 0 1,0 0-1,0 1 1,0-1 0,0 0-1,0 0 1,0 0-1,0 0 1,-1 0 0,1 0-1,-1 2 1,-1 3 1,0 0 1,-1 0-1,0-1 1,0 1-1,0-1 1,-1 1-1,0-1 1,-8 8 0,-42 37 63,35-34-43,-422 319 134,434-330-119,5-4-5,1 0 0,-1 0 0,0 0 1,1 0-1,-1 1 0,1-1 0,-1 1 0,1-1 1,-1 1-1,1-1 0,0 1 0,0 0 0,-1 2 1,28-4-1883,3-6 1769,0-2 0,-1-1 0,0-1 0,0-1 0,38-23 0,24-8-19,-38 20 112,92-24 0,-122 41 30,0 0-1,0 2 1,0 0 0,0 2-1,1 0 1,-1 2-1,27 3 1,-46-3 6,0 0 0,0 0 0,0 0 0,0 0 0,-1 0 0,1 0-1,-1 1 1,1 0 0,-1-1 0,1 1 0,-1 0 0,0 0 0,0 0 0,0 0 0,0 1-1,0-1 1,0 1 0,-1-1 0,1 1 0,-1-1 0,1 1 0,-1 0 0,0 0 0,0-1 0,-1 1-1,1 0 1,0 4 0,0-1 13,0 1 0,-1-1 0,0 1-1,0-1 1,0 1 0,-1-1 0,0 0 0,0 1 0,-1-1-1,1 0 1,-6 12 0,-1-4 8,-1 0-1,-1-1 1,1 0-1,-2-1 1,0 0-1,-23 19 1,-84 57-794,108-81 643,-19 13-777,-2-1 0,0-1 0,-60 24 0,64-33-931,-1 0 1,-50 7 0,15-10-2412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8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5969,'0'0'6971,"26"17"-7072,81 57-643,-104-73 677,-1 1 0,0-1 0,-1 1 0,1 0 1,0-1-1,0 1 0,-1 0 0,1 0 1,-1 0-1,0 0 0,1 1 0,-1-1 0,0 0 1,0 0-1,-1 1 0,1-1 0,0 0 1,-1 1-1,1-1 0,-1 1 0,0-1 0,0 1 1,0-1-1,0 1 0,0-1 0,-1 1 0,1-1 1,-1 0-1,1 1 0,-1-1 0,0 1 1,0-1-1,0 0 0,0 0 0,0 0 0,-1 0 1,1 0-1,-3 3 0,1 0-148,-7 10-137,-1 0-1,0-1 0,-1 0 0,-19 18 1,-63 46 382,37-33 1157,58-45-1156,-1 0 0,0 0 1,0 0-1,1 0 1,-1 0-1,0 0 1,0 0-1,0 1 0,1-1 1,-1 0-1,0 0 1,0 0-1,0 0 1,0 0-1,1 0 1,-1 1-1,0-1 0,0 0 1,0 0-1,0 0 1,0 0-1,1 1 1,-1-1-1,0 0 0,0 0 1,0 0-1,0 1 1,0-1-1,0 0 1,0 0-1,0 0 0,0 1 1,0-1-1,0 0 1,0 0-1,0 1 1,0-1-1,0 0 1,0 0-1,0 0 0,0 1 1,0-1-1,0 0 1,0 0-1,0 0 1,-1 1-1,1-1 0,0 0 1,0 0-1,0 0 1,0 1-1,26-8 26,-7-3-24,0 0 0,-1-2 0,0 0 0,32-28 0,138-133-2935,-107 89-1500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8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 9418,'0'0'9597,"30"25"-9360,89 80-226,-117-103-18,1 1 0,0 0 1,-1 0-1,0 0 0,1 0 1,-1 0-1,0 0 0,-1 0 1,1 1-1,0-1 0,-1 1 0,0-1 1,0 1-1,0 0 0,0-1 1,0 7-1,-2-6 5,0 0-1,1-1 0,-1 1 1,0-1-1,-1 1 1,1-1-1,-1 1 1,0-1-1,1 0 1,-5 5-1,3-3 10,-8 10 26,0 0 1,-1-1-1,-1 0 0,-18 15 1,-65 49 160,82-68-182,-241 158 71,240-157-349,15-11 244,0 0 1,0 0-1,0 0 0,0 0 0,0 0 1,0 0-1,0 0 0,0 0 0,0 0 1,0 0-1,-1 0 0,1 0 0,0 1 1,0-1-1,0 0 0,0 0 0,0 0 1,0 0-1,0 0 0,0 0 0,0 0 1,0 0-1,0 0 0,0 1 1,0-1-1,0 0 0,0 0 0,0 0 1,0 0-1,0 0 0,0 0 0,0 0 1,0 1-1,0-1 0,0 0 0,0 0 1,0 0-1,0 0 0,0 0 0,0 0 1,0 0-1,0 0 0,0 0 0,1 0 1,-1 1-1,0-1 0,0 0 0,0 0 1,0 0-1,0 0 0,0 0 1,0 0-1,0 0 0,0 0 0,1 0 1,-1 0-1,0 0 0,28-4-1422,91-41 295,-7 2 516,-96 38 616,0 0 1,1 2-1,0 0 0,-1 1 1,18 0-1,-33 2 24,-1 0 0,1 1 0,-1-1 0,1 1 0,-1-1 0,1 0 0,-1 1 0,0-1 0,1 1 0,-1-1 0,1 1-1,-1 0 1,0-1 0,0 1 0,1-1 0,-1 1 0,0 0 0,0-1 0,0 1 0,0-1 0,1 1 0,-1 0 0,0-1 0,0 1 0,0 0 0,0-1 0,-1 1 0,1 0-1,0-1 1,0 1 0,-1 1 0,-4 23 237,-1-12-169,-1 0 0,0-1 0,-1 0 0,0 0 0,-11 12 0,-57 56 33,55-59-89,-114 107 155,108-104-27,26-23-144,0 0-4,0 0 0,0 0 0,0 0 0,-1 0 0,1 0 0,0 0-1,0 0 1,1 0 0,-1 1 0,0-1 0,0 0 0,1 0 0,-1 1 0,0-1-1,1 1 1,-1-1 0,1 3 0,4-3-402,35-3 180,-1-2-1,0-2 1,56-16-1,2 1-90,-70 16 258,0 1 1,1 2-1,0 0 0,-1 2 0,40 4 0,-61-3 70,-1 0 0,0 1 0,1-1 0,-1 1 0,0-1 0,0 1 0,0 1-1,0-1 1,0 0 0,-1 1 0,1 0 0,-1 0 0,0 0 0,1 0 0,-1 1-1,-1-1 1,1 1 0,0 0 0,-1-1 0,0 1 0,0 0 0,0 1 0,-1-1-1,1 0 1,-1 0 0,0 1 0,1 6 0,1 5 139,-2 0-1,1 0 1,-2 1-1,0-1 1,-1 0-1,-5 23 1,2-21-86,-1 0 1,-1 0 0,0-1-1,-2 1 1,0-2 0,0 1-1,-2-1 1,-16 22 0,12-21-197,0 0 1,-1 0 0,-1-1-1,0-1 1,-2-1 0,-32 22-1,41-31-111,0-1-1,0 1 1,-1-2-1,0 1 1,0-1-1,1-1 1,-2 0-1,1 0 1,-13 0-1,-55-4-4215,27-5 683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9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32 336,'0'0'5189,"36"-5"-4242,109-17-31,-142 21-850,1 0 0,0 0 0,-1 1 0,1-1-1,0 1 1,0 0 0,0 0 0,-1 0 0,1 1 0,0-1-1,0 1 1,-1 0 0,1 0 0,0 0 0,4 3 0,-7-3-5,0 0 1,-1 1 0,1-1 0,0 0-1,-1 1 1,1-1 0,0 1 0,-1-1-1,0 1 1,1-1 0,-1 1 0,0 0-1,0-1 1,0 1 0,0-1 0,0 1-1,0-1 1,0 1 0,-1 3 0,0 6 336,0-5-263,-1 0-1,1-1 0,-1 1 0,1-1 0,-1 1 0,-1-1 0,1 0 0,-1 0 1,0 0-1,0-1 0,-1 1 0,1 0 0,-1-1 0,-7 7 0,-9 7 378,-41 27-1,46-34-241,-13 8 367,-47 26 0,65-37-476,18-6-480,29-10-170,154-79-2782,-94 35-1464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9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1 124 10138,'0'0'2273,"189"-33"-2009,-103 0-264,-15 6-3465,-21-3-1392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2:47:1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0 28478,'0'0'1851,"0"0"-1101,0 0-481,0 0-26,0 0 7,8 6-124,5 4-133,0 1-1,-1 1 1,-1-1 0,0 2 0,0 0-1,-2 0 1,1 1 0,-2 0 0,0 0 0,0 1-1,-1 0 1,-1 0 0,-1 1 0,0 0-1,-1 0 1,-1 0 0,0 0 0,-1 1-1,-1 0 8,1 165 11,-8 0-1,-8-1 0,-20 80-10,-22 131-81,-43 115 81,80-453-254,12-56 28,-6-86-1657,4 17-735</inkml:trace>
  <inkml:trace contextRef="#ctx0" brushRef="#br0" timeOffset="281.49">260 1025 8834,'0'0'18596,"0"0"-17692,0 0-768,0 0-64,0 0 96,0 0-56,0 0-72,173 121-40,-164-64-48,-18 36-440,-32-11-840,-9-6-9899</inkml:trace>
  <inkml:trace contextRef="#ctx0" brushRef="#br0" timeOffset="534.72">0 1773 7458,'0'0'17827,"0"0"-14554,0 0-2809,0 0-360,0 0 104,0 0 416,173-85-111,-70 34-249,19-11-96,13-11-80,6-9-88,57-51-128,-35 20-697,-31 12-1591</inkml:trace>
  <inkml:trace contextRef="#ctx0" brushRef="#br0" timeOffset="535.72">1248 1047 25253,'0'0'5242,"0"0"-4578,0 0-320,0 0 160,0 0-216,0 0-256,0 0 0,138 9-24,-31-57-8,9-14-24,3-9-16,-9-5-256,9-20-328,-31 17-889,-23 17-1239</inkml:trace>
  <inkml:trace contextRef="#ctx0" brushRef="#br0" timeOffset="770.4">2010 404 19996,'0'0'7506,"0"0"-6146,0 0-760,-150 161 144,77-12 1,-21 60-289,-9 31-224,-1 6-104,1-15-88,15-31-40,16-42-112,19-45-208,18-48-464,20-42-1073,5-23-5320</inkml:trace>
  <inkml:trace contextRef="#ctx0" brushRef="#br0" timeOffset="959.63">1756 889 27806,'0'0'2080,"0"0"-1463,53 229-233,-15-110-216,6 2-88,0-8 24,-3-14-104,-4-26-224,-9-28-344,-9-45-257,-9 0-399,-10-37-3657</inkml:trace>
  <inkml:trace contextRef="#ctx0" brushRef="#br0" timeOffset="1227.52">2054 190 25149,'0'0'4801,"0"0"-4401,0 0-87,0 0 143,125 206-152,-53-133-144,19 0-144,60 3-16,-19-19-480,-23-18-1921</inkml:trace>
  <inkml:trace contextRef="#ctx0" brushRef="#br0" timeOffset="1492.82">2618 808 9682,'0'0'17208,"0"0"-13371,53-25-3617,379-176 152,-402 188-352,74-31-175,-2-5 1,-2-3-1,-3-6 1,-2-3 0,39-37 154,-127 94-206,0-1 1,-1-1 0,0 1-1,0-1 1,0 0 0,-1-1-1,0 1 1,0-1 0,-1 0 0,1 0-1,-2-1 1,1 1 0,-1-1-1,0 0 1,-1 0 0,0 0-1,1-4 206,-3 11 29,0-1 0,0 1 0,0 0 0,0 0 0,0-1 0,-1 1 0,1 0 0,0 0 0,-1 0-1,1-1 1,-1 1 0,1 0 0,-1 0 0,0 0 0,1 0 0,-1 0 0,0 0 0,0 0 0,0 0-1,0 0 1,0 1 0,0-1 0,0 0 0,0 0 0,0 1 0,0-1 0,0 1 0,0-1 0,0 1-1,-1-1 1,1 1 0,0 0 0,0 0 0,-1-1 0,1 1 0,0 0 0,0 0 0,-1 0 0,1 0 0,0 1-1,0-1 1,0 0 0,-1 0 0,0 1-29,-61 21 1300,-60 101-177,111-110-1053,-477 618 807,399-512-887,-54 75-190,-30 56-2581,133-193-2125</inkml:trace>
  <inkml:trace contextRef="#ctx0" brushRef="#br0" timeOffset="1758.2">3399 822 29294,'0'0'848,"0"0"-616,169 14 169,-100 6-25,-6-1-104,-16 4-160,-9-1-112,-19-2 0,-19 17-312,-10-6-464,-24-3-1689</inkml:trace>
  <inkml:trace contextRef="#ctx0" brushRef="#br0" timeOffset="1759.2">3462 1118 27910,'0'0'2416,"0"0"-1831,0 0-233,0 0 112,0 0-208,0 0-256,0 0-168,-82 175-216,29-110-841,3-9-999,-7-8-9723</inkml:trace>
  <inkml:trace contextRef="#ctx0" brushRef="#br0" timeOffset="2071.62">2600 1792 27950,'0'0'947,"0"0"-355,-5 25-45,-14 82-100,18-104-431,0 1 1,1 0 0,-1 0 0,1 0 0,0 0 0,0-1 0,1 1 0,-1 0 0,1 0 0,-1 0-1,1-1 1,1 1 0,-1 0 0,0-1 0,1 1 0,0-1 0,-1 1 0,1-1 0,1 0 0,-1 0-1,0 0 1,1 0 0,0 0 0,-1-1 0,1 1 0,0-1 0,0 1 0,1-1 0,-1 0 0,0 0-1,1-1 1,-1 1 0,1-1 0,1 1-17,5 1 9,1-1 1,0 0-1,1 0 0,-1-1 0,0 0 0,0-1 1,1-1-1,-1 0 0,0 0 0,2-1-9,4-3 2,0-2 0,0 0 0,-1 0 0,0-2 0,0 0 0,-1 0 0,0-2 0,-1 0 0,0-1 0,0 0 0,5-8-2,-7 10-3,163-147-228,-171 153 228,1 1-1,-1 0 0,1 0 1,-1 1-1,1-1 0,0 1 1,0 0-1,1 0 0,-1 1 0,0 0 1,0 0-1,1 0 0,-1 0 1,1 1-1,-1 0 0,1 0 1,-1 1-1,0-1 0,1 1 1,-1 0-1,0 0 0,1 1 1,-1 0-1,0 0 0,0 0 1,0 0-1,-1 1 0,1 0 1,3 2 3,85 122 791,-52-61-170,-40-65-621,1 0-1,0 0 1,-1-1 0,1 1 0,0-1 0,-1 1-1,1-1 1,0 1 0,-1-1 0,1 0 0,0 0-1,0 0 1,0 0 0,-1 0 0,1 0 0,0-1-1,0 1 1,-1 0 0,1-1 0,0 1 0,-1-1 0,1 0-1,-1 0 1,1 0 0,-1 1 0,1-1 0,-1-1-1,1 1 1,-1 0 0,0 0 0,0 0 0,1-1-1,-1 1 1,0-1 0,0 1-4,266-206-831,-245 193 804,0 0 0,1 1 0,1 1-1,-1 1 1,2 1 0,0 2-1,0 0 1,0 1 0,1 2 0,0 1-1,4 0 32,96 12-6,-46 14-1151,-58-22-1583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1 296,'0'0'10122,"-61"153"-8393,43-77 215,-3 14-472,-1 9-191,1 7-241,-8-1-64,4-6-448,4-5-280,10-19-248,8-15-288,3-21-1240,25-39-1441,21 0-1872,4-30-1784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9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373 0 4649,'0'0'8310,"-22"29"-5470,-75 96 241,76-94-2421,2 0-1,0 2 1,2 0-1,2 1 1,-15 47-1,7-17-658,-73 186-2167,94-244 2038,-8 29-161,9-34 261,1 0 0,0 0 0,0-1 0,0 1 0,0 0 0,0-1 0,0 1 0,0 0 0,0-1 0,0 1 0,0 0 0,0 0 0,0-1 0,1 1 1,-1 0-1,0-1 0,1 1 0,-1-1 0,0 1 0,1 0 0,-1-1 0,0 1 0,1-1 0,-1 1 0,1-1 0,-1 1 0,1-1 0,-1 1 0,1-1 0,0 0 1,-1 1-1,1-1 0,0 0 0,-1 1 0,1-1 0,0 0 0,-1 0 0,1 0 0,0 1 0,-1-1 0,1 0 0,0 0 0,0 0 0,16-1-117,1-1 0,-1 0 0,0-1 0,0-1 0,-1 0 0,1-2-1,-1 1 1,30-17 0,-3-3-2355,76-57 0,-107 73 1788,0 0 0,-1-1-1,0 0 1,9-13 0,-16 19 547,-1-1-1,0 1 0,0-1 1,-1 0-1,0 0 0,1 0 0,-2-1 1,1 1-1,0 0 0,-1-1 1,0 1-1,-1-1 0,1-8 1,-1 13 191,0 0 0,0 0 0,0 1 0,0-1 0,-1 0 0,1 0-1,0 1 1,-1-1 0,1 0 0,0 0 0,-1 1 0,1-1 0,-1 0 0,1 1 0,-1-1 0,1 1 0,-1-1 0,1 1 0,-1-1 0,0 1 0,1-1 0,-1 1 0,0-1 0,1 1 0,-1 0 0,0 0 0,0-1 0,1 1 0,-1 0-1,0 0 1,0 0 0,0 0 0,1-1 0,-2 1 0,0 0 54,1 0 0,-1 0 0,0 0 0,0 1 0,0-1 0,1 0 0,-1 1 0,0-1 0,0 1-1,1-1 1,-1 1 0,1 0 0,-1-1 0,0 1 0,1 0 0,-2 2 0,-1 1 106,0 0-1,1 1 1,0 0 0,0 0 0,0 0-1,0 0 1,1 0 0,0 1 0,0-1-1,-1 7 1,-12 62 1365,10-11 417,3 122 0,5-125-1700,-4-1 1,-10 81-1,10-128-733,-2 0-1,0-1 1,0 1-1,-1-1 1,0 0-1,-1 0 1,-11 19-1,15-28 267,-1 0 0,0 0 0,0 1 0,0-1 0,0 0 0,0-1 0,0 1 0,0 0 0,0 0 0,-1-1 0,1 0 0,-1 1 0,1-1 0,-1 0 1,0 0-1,1 0 0,-1-1 0,0 1 0,0 0 0,1-1 0,-1 0 0,0 0 0,0 0 0,0 0 0,1 0 0,-1-1 0,0 1 0,0-1 0,1 0 0,-1 1 0,0-1 0,1 0 0,-1-1 0,1 1 0,-1 0 0,1-1 0,0 0 0,-4-2 0,-17-15 0,0-1 0,2 0 0,1-2-1,-24-31 1,42 50 292,0 1 97,-1 0 1,1-1-1,0 1 0,0-1 0,1 0 0,-1 1 0,0-1 1,1 0-1,0 0 0,0 0 0,0 0 0,0 0 0,0 0 1,1-1-1,-1 1 0,1-4 0,0 6-154,0 0 1,1 0-1,-1 1 0,1-1 0,-1 0 0,1 0 1,-1 0-1,1 1 0,0-1 0,-1 0 1,1 1-1,0-1 0,0 1 0,-1-1 0,1 1 1,0-1-1,0 1 0,0-1 0,0 1 1,0 0-1,-1-1 0,1 1 0,0 0 0,0 0 1,2-1-1,33-4 260,-23 3-164,2-1-123,4 1-362,-1-1-1,0-1 1,0-1-1,0-1 0,0 0 1,25-13-1,-23 1-2796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0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1 7017,'0'0'8580,"21"23"-7624,68 76-168,-74-82-713,0 0-1,-1 1 1,-1 1-1,-1 0 1,-1 1-1,0 0 1,-2 1-1,8 22 1,-11-26-156,-1 0 1,-1 0-1,-1 1 1,2 31-1,-4-43-1,-1 1 0,0-1-1,0 1 1,-1-1 0,1 1 0,-2-1-1,1 1 1,-1-1 0,0 0-1,0 0 1,0 1 0,-1-1 0,0-1-1,0 1 1,-8 10 0,1-7 51,-1 0 1,0-1 0,0-1-1,0 0 1,-1 0-1,0-1 1,0-1 0,-24 8-1,-110 21 425,111-27-266,-54 8 400,-49 12 2509,157-23-2512,348 17 2941,-262-18-2474,615 4-273,-659-10-2431,-1-3-1,97-22 1,105-49-7491,-114 24 1184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0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1 3225,'0'0'14764,"36"3"-13258,122 13-655,-157-16-845,119 17 356,-104-14-344,0 2 1,-1 0-1,26 11 0,-39-15-19,0 0 0,0-1 0,0 1 0,0 0 0,-1 0 0,1 0 0,0 1 0,-1-1 0,1 0 0,0 1 0,-1-1 0,1 1 1,-1-1-1,0 1 0,0 0 0,0-1 0,0 1 0,0 0 0,0 0 0,0 0 0,1 2 0,-2-2 1,-1 0 0,1 0 1,0 0-1,0 0 0,-1 0 0,1 0 1,-1 0-1,0-1 0,1 1 1,-1 0-1,0 0 0,0 0 0,0-1 1,0 1-1,-1-1 0,1 1 0,-3 2 1,-6 5-20,-1 0 0,0-1 0,0 0 0,-23 12 0,-172 83-3955,158-83 297,-2-1 0,-67 16 0,67-26-1034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0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1032,'0'0'10034,"14"153"-7513,-10-71 1288,-4 5-601,0 0-1175,0 4-1297,0-10-736,0-9-176,0-15-1784,0-24-1065,0-57-6529,7-66 6497,7 6 601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1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3993,'0'0'4740,"31"1"-3329,103 7-377,-113-7-843,0 2-1,0 0 1,21 7-1,1 0-49,-33-8-104,30 8-76,-38-10 64,0 1-1,0 0 1,0 0-1,-1 0 1,1 0 0,-1 1-1,1-1 1,0 0-1,-1 1 1,0-1 0,1 1-1,-1-1 1,0 1 0,0 0-1,0-1 1,0 1-1,0 0 1,1 3 0,1 14 1014,0 0 0,-1 0 0,-1 0 1,-1 0-1,-3 23 0,1 13 618,4 24-138,-3 79-166,0-135-1672,-2-1-1,-1 1 0,0 0 0,-14 37 1,18-58 71,-1 1 0,0-1 1,0 0-1,0 0 0,0 0 1,-1 0-1,1 0 0,-1 0 1,1 0-1,-1 0 1,0 0-1,1-1 0,-1 1 1,0-1-1,0 1 0,0-1 1,0 0-1,0 0 0,-1 1 1,1-2-1,0 1 0,0 0 1,-1 0-1,1-1 1,-1 1-1,1-1 0,-3 0 1,-1 0-416,1-1 1,-1 1 0,1-1-1,-1-1 1,1 1 0,0-1-1,0 0 1,-1 0 0,1 0-1,1-1 1,-7-3 0,-35-28-4001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1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0 118 4265,'0'0'5758,"33"-4"-5321,106-5-301,-129 9-128,0 0 0,-1 0 0,1 1 1,0 1-1,10 2 0,-16-2-6,1 0 0,-1 0 0,1 0 0,-1 0 0,0 1 1,8 5-1,-11-7 6,1 0 1,-1 1 0,1-1-1,-1 0 1,0 1 0,1-1-1,-1 1 1,0-1 0,0 1 0,0 0-1,0-1 1,0 1 0,0 0-1,-1 0 1,1 0 0,0-1-1,-1 1 1,0 0 0,1 0-1,-1 0 1,0 0 0,0 0-1,0 0 1,0 0 0,0 0 0,-1 0-1,1 0 1,-1 0 0,1-1-1,-2 4 1,0 0 38,-1-1-1,1 0 1,-1 0 0,0 0-1,0 0 1,0 0 0,0-1-1,-1 1 1,0-1 0,-5 4-1,-83 49 309,-13 10-135,105-66-219,-1 0-1,1 0 1,0 1 0,0-1-1,-1 0 1,1 0 0,0 0-1,-1 0 1,1 0-1,0 1 1,-1-1 0,1 0-1,0 0 1,0 0 0,-1 1-1,1-1 1,0 0-1,0 1 1,-1-1 0,1 0-1,0 0 1,0 1-1,0-1 1,0 0 0,0 1-1,-1-1 1,1 0 0,0 1-1,0-1 1,0 0-1,0 1 1,0-1 0,0 0-1,0 1 1,0-1 0,0 0-1,0 1 1,0-1-1,1 0 1,-1 1 0,0-1-1,0 0 1,0 1-1,0-1 1,0 0 0,1 1-1,20 4 15,34-8-9,-46 1-318,0 0 0,1-1 0,-1 0 0,-1-1 0,1 0 0,0 0 1,-1 0-1,0-1 0,0-1 0,0 1 0,-1-1 0,0-1 1,8-8-1,-8 8-69,0-1 1,-1 0 0,0 0-1,0 0 1,-1-1 0,0 0-1,0 0 1,-1-1 0,-1 1 0,1-1-1,-1 0 1,2-12 0,-4 12 386,0 0 1,-1 0 0,0 0-1,0 0 1,-1 0-1,-1 0 1,1 1 0,-2-1-1,-5-18 1,6 24 208,0 1 0,0-1 1,0 1-1,0-1 0,-1 1 0,1 0 0,-1 0 0,0 0 1,0 0-1,0 0 0,0 1 0,0-1 0,-1 1 0,1 0 1,-1 0-1,0 0 0,1 0 0,-1 1 0,0-1 0,0 1 1,0 0-1,0 0 0,0 1 0,0-1 0,0 1 0,-6 0 1,8 0-96,-1 1 0,0-1 0,1 1 0,-1 0 0,1-1 0,-1 1 0,1 0 0,0 1 1,-1-1-1,1 0 0,0 1 0,0-1 0,-1 1 0,1 0 0,1-1 0,-1 1 0,0 0 1,0 0-1,1 1 0,-1-1 0,1 0 0,0 0 0,-1 1 0,1-1 0,0 1 0,0-1 1,0 4-1,-4 11 280,1-1 0,0 1 0,-1 21 0,3-23-48,-9 115 1206,9-85-1557,-2 1 0,-13 60 0,15-97-375,-1 0 1,0 0 0,-1 0-1,0 0 1,0 0 0,-11 15-1,12-20-179,-1 1-1,1-1 1,-1 0-1,0-1 1,0 1-1,-1-1 1,1 1-1,-7 2 1,-18 3-3336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1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0 6505,'0'0'6458,"19"31"-4983,61 100-160,-68-111-973,-1 0 0,-1 1 0,0 0 0,-2 0 0,6 26 0,-10-28-215,-2-1 0,0 1 0,-1 0 0,-1 0 0,-3 20 0,3-33-133,-1 0 0,0 0 0,-1 0 0,1 1 0,-1-1 0,0-1 0,-1 1 1,1 0-1,-1 0 0,0-1 0,-1 0 0,1 1 0,-9 8 0,4-7-76,1 0-1,-1-1 0,0 0 1,-1 0-1,1-1 0,-1 0 1,0-1-1,-10 4 0,-5 0-63,0-1-1,0-1 1,-1-1-1,1-1 0,-1-2 1,-30 0-1,4-2 1742,57 7-309,50 26-672,1-1 1,2-3 0,0-3-1,2-3 1,1-2-1,0-3 1,2-2-1,-1-3 1,2-3-1,103 2 1,-119-11-561,14 1-113,1-2-1,71-11 1,102-39-1914,-70 3-2401,1-7-6068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2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6 5097,'-3'-2'11747,"3"1"-11712,0 1 0,0 0 0,0 0 0,-1-1 0,1 1 0,0 0 0,0 0 0,0 0 0,0 0 0,-1-1 0,1 1 0,0 0 0,0 0 0,0 0 0,-1 0-1,1 0 1,0-1 0,0 1 0,-1 0 0,1 0 0,0 0 0,0 0 0,-1 0 0,1 0 0,0 0 0,0 0 0,-1 0 0,1 0 0,0 0 0,-1 0 0,1 0 0,0 0 0,0 0 0,-1 0 0,1 1 0,0-1 0,-4 11 717,4 33 30,0-24-307,-33 501 5683,14-312-5709,17-98 52,2-64-1373,-2-4-3596,9-96 119,20-81 0,-6 41 99,2-32-588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3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2112,'0'0'10761,"43"-5"-8751,144-15-87,105 13 867,-181 9-2335,-85-2-324,-3-1 62,-1 1-1,1 1 1,-1 1 0,1 0-1,40 12 1,-62-13 42,0-1-1,0 1 1,0-1 0,0 1 0,0-1-1,0 1 1,0 0 0,-1 0 0,1-1-1,0 1 1,-1 0 0,1 0 0,0 0-1,-1 0 1,1 0 0,-1 0 0,1 0-1,-1 0 1,0 0 0,1 0-1,-1 0 1,0 0 0,0 2 0,0 29 143,-1-16-71,14 270 1743,-2-98-1277,-3 549-90,-8-730-780,-1 0 1,1 0 0,-1 0 0,0 0 0,0 0-1,-1 0 1,0-1 0,0 1 0,-1-1 0,-6 13-1,7-17-54,0 0-1,0 1 1,0-1 0,-1 0-1,1-1 1,0 1-1,-1 0 1,1-1 0,-1 1-1,1-1 1,-1 0-1,0 0 1,0 0 0,0 0-1,1 0 1,-1-1-1,0 1 1,0-1 0,0 0-1,0 1 1,0-2-1,0 1 1,0 0 0,0-1-1,0 1 1,0-1-1,0 0 1,-4-2-1,-6-2-1128,0 0-1,1-1 0,0-1 0,0 0 0,1 0 0,0-2 0,0 1 0,1-1 0,-13-14 0,-37-45-7646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33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1 7082,'0'0'9169,"0"29"-8462,0 98-465,0-109-519,-1 0 0,0 0 0,-1 0 0,-1 0 0,-1-1 1,0 1-1,-10 23 0,12-35 36,14-13-3507,48-25 2586,-39 24 1204,1 1 0,-1 0 0,2 2 0,-1 0 0,0 2 0,1 0 0,0 2 0,-1 0 0,1 2 0,26 3 0,-45-3 43,-1 0 1,1 0 0,-1 0-1,1 0 1,-1 0 0,1 1-1,-1 0 1,0-1 0,0 1-1,0 0 1,0 1 0,0-1-1,0 1 1,0-1 0,-1 1-1,0 0 1,1 0 0,-1 0-1,0 0 1,0 0 0,0 0-1,-1 0 1,1 1 0,-1-1-1,0 1 1,0-1 0,0 1-1,0 0 1,-1-1 0,0 1-1,1 0 1,-1-1 0,0 1-1,-1 0 1,1-1 0,-1 1-1,0 0 1,1-1 0,-2 1-1,1-1 1,0 1 0,-1-1-1,1 0 1,-1 1 0,-3 2-1,-4 6 26,0 0 0,-1-1 0,-1 0 0,0-1-1,-15 11 1,-67 44 21,89-63-130,-185 111-73,165-101-133,-1-1 0,0-1-1,0-1 1,-1-2 0,0 0 0,-28 3 0,50-9 45,0-1 1,1 1-1,-1-1 1,1 0-1,-1 0 1,0 0-1,1 0 1,-1-1 0,0 1-1,1-1 1,-1 0-1,1 0 1,-1 0-1,-3-3 1,5 2-30,0 0 1,1 0 0,-1 0-1,1 0 1,-1-1 0,1 1 0,0-1-1,0 1 1,0-1 0,0 1-1,1-1 1,-1 1 0,1-1-1,-1 0 1,1 1 0,0-1 0,0 0-1,0-3 1,0-4-36,1 0 0,-1 0 0,1 1 0,1-1 0,0 1 0,0-1-1,1 1 1,0 0 0,1-1 0,0 2 0,0-1 0,1 0 0,0 1 0,1 0 0,0 0 0,0 0 0,0 1 0,10-8 0,-8 8 409,0 1 0,1 0 0,0 0 0,0 1-1,0 0 1,0 1 0,1-1 0,0 2 0,0 0 0,0 0 0,0 1 0,1 0 0,-1 0 0,0 1 0,1 1 0,-1 0 0,14 1 0,-19 0 44,0 0 0,0 0 0,0 0 0,0 1 0,0 0 0,-1-1 0,1 2 0,-1-1 0,1 0 0,-1 1 0,0 0 0,0 0 0,0 0 0,0 1 0,-1-1 0,1 1 0,-1 0 0,0 0 0,0 0 0,0 0 0,-1 1 0,1-1 0,-1 1 0,3 7 0,-1 4 79,1-1-1,-2 1 0,0 1 1,-1-1-1,0 0 0,-2 21 0,0-33-299,0-1 0,-1 0 0,0 1 0,0-1-1,0 0 1,0 1 0,-1-1 0,1 0 0,-1 0-1,0 0 1,1 0 0,-2 0 0,1-1 0,0 1-1,0 0 1,-1-1 0,1 0 0,-1 0-1,0 0 1,0 0 0,0 0 0,-5 2 0,2 0-47,-1-1 0,1 0 0,-1-1 0,0 1-1,0-1 1,-9 1 0,192-12-126,-174 9 2,-11 2-60,-63 27 222,1 3-1,-74 46 1,140-75-4,3-3 7,0 1-1,1 0 0,-1 0 1,0 0-1,0 0 1,1 1-1,-1-1 0,1 0 1,-1 1-1,1-1 1,0 1-1,-1-1 0,1 1 1,0 0-1,-2 3 1,23-4-179,156-9 380,-137 7-2246,-55 11-531,-53 26 2596,51-28 842,0 0 0,1 2 1,-32 22-1,49-32-826,-1 1 0,1-1 0,0 0 0,-1 0 0,1 0 0,-1 1 0,1-1 0,-1 0 1,1 0-1,0 1 0,-1-1 0,1 0 0,0 1 0,-1-1 0,1 0 0,0 1 0,0-1 0,-1 0 0,1 1 1,0-1-1,0 1 0,-1-1 0,1 1 0,0-1 0,0 0 0,0 1 0,0-1 0,0 1 0,0-1 0,0 1 1,0-1-1,0 1 0,0-1 0,0 1 0,0-1 0,0 1 0,0-1 0,0 1 0,1-1 0,-1 0 0,0 1 0,0-1 1,0 1-1,1-1 0,-1 0 0,0 1 0,1-1 0,-1 1 0,24 4 312,132-4-918,-86-1-3403,-24 0-3805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8242,'0'0'4715,"42"24"-4242,139 79-287,-106-62-156,13 10-25,-81-46-39,0 0 1,-1 0-1,0 1 0,0-1 0,0 1 1,-1 1-1,0-1 0,8 14 1,-11-17-8,0 1 0,-1-1 1,1 1-1,-1-1 0,0 1 1,0 0-1,0 0 0,0 0 0,-1 0 1,0 0-1,0 0 0,0-1 1,0 1-1,0 0 0,-1 0 1,0 0-1,1 0 0,-2 0 1,1-1-1,-3 8 0,-2-3 22,-1 0 0,0 0 0,0-1 0,0 0 0,-1-1 0,0 1 0,0-1 0,-1-1 0,-15 8-1,19-9 21,-110 61 96,-39 24 380,148-85-389,0-1-1,1 2 0,0-1 1,0 0-1,-8 10 1,12-13-73,1 0 0,-1 0 1,1 0-1,-1-1 1,1 1-1,-1 0 1,1 0-1,0 0 1,-1 0-1,1 0 1,0 0-1,0 0 0,-1 0 1,1 0-1,0 0 1,0 0-1,0 0 1,0 0-1,1 1 1,-1-1-8,1 1 0,0-1 0,0 0 0,-1 0 1,1 0-1,0 0 0,0 0 0,0-1 1,0 1-1,0 0 0,0 0 0,0 0 0,0-1 1,1 1-1,-1-1 0,0 1 0,0-1 1,0 1-1,2-1 0,18 5-20,-1 0-1,1-2 1,-1-1 0,1 0 0,33-3-1,-15-1-501,-1-2 0,42-10 0,-1-8-2304,-13 1-1942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6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0 521 6881,'0'0'7367,"7"0"-6212,24 1-165,-1-2-1,0-1 1,0-1-1,1-1 1,43-13 0,309-121 1333,151-47-1966,-73 75-3097,-449 107 2235,27-7-1424,-38 10 1661,1-1 1,-1 0 0,0 0 0,0 1-1,1-1 1,-1 0 0,0 0 0,0 0 0,0 0-1,0 0 1,0-1 0,0 1 0,0 0-1,-1 0 1,1-1 0,0 1 0,-1 0 0,1-1-1,-1 1 1,1-1 0,-1 1 0,1 0 0,-1-3-1,1-16-4787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7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725 0 8114,'0'0'5649,"-129"232"-3121,76-135-439,-11 8-929,-15 9-688,1 10-216,-8 5-256,0 1-104,15-10-768,21-9-1960,25-32-529,22-40-2320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7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6209,'0'0'6202,"0"238"-3826,-7-106 873,-8 7-625,-2-1-967,9-8-1065,1-19 40,7-24-456,0-26-176,0-28-600,0-24-800,7-78-3345,11-10-1993,7-14 1457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7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73 6169,'0'0'7189,"35"-8"-6091,114-24-611,-125 28-408,13-5 56,1 2 0,0 1 0,66-1 0,-103 8-21,1-1-1,-1 1 1,1-1-1,-1 1 1,1 0 0,-1 0-1,0 0 1,1 0-1,-1 0 1,0 0 0,0 0-1,1 0 1,-1 0-1,0 0 1,0 1-1,-1-1 1,1 0 0,0 1-1,0-1 1,0 2-1,17 38 1377,-15-34-1184,13 40 1029,-1 1 0,14 90 0,1 105-11,-25-197-1153,28 496-1253,-33-538 718,-1 3-951,-12-12-1388,-4-10-279,0 1 1,1-2-1,-24-30 0,-9-16-4294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7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4313,'0'0'6079,"14"28"-5751,43 87-307,-55-110-58,0-1 1,0 1-1,0 0 0,-1 0 1,0 0-1,0 0 0,0 0 1,-1 1-1,1-1 0,-1 0 1,0 0-1,-1 0 0,0 0 1,1 0-1,-1 0 0,-1 0 1,1 0-1,-1 0 1,0 0-1,0 0 0,-3 4 1,-1-2 14,1 1 0,-1-2 1,0 1-1,-1-1 0,0 0 0,0 0 1,0-1-1,-12 8 0,3-6 3488,42-24-2463,152-97-2394,-85 53-1070,14-8-1926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8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1 10482,'0'0'8953,"-35"22"-8516,-113 77-458,135-89-109,-1 0 0,2 1 0,0 0 0,0 1 0,1 0 0,0 1 0,-8 13 0,0 0-416,3-5-194,1-3-465,1 0-1,1 1 0,1 0 1,0 1-1,-16 40 1,28-60 1169,0 0-23,0 0 0,0 0 0,1 0 0,-1 0 1,0 0-1,0 0 0,0 0 0,0-1 1,1 1-1,-1 0 0,0 0 0,0 0 1,0 0-1,0 0 0,1 0 0,-1 0 1,0 0-1,0 0 0,0 0 0,0 0 0,1 1 1,-1-1-1,0 0 0,0 0 0,0 0 1,0 0-1,1 0 0,-1 0 0,0 0 1,0 0-1,1 2-529,-1-2 529,0 0 1,0 0-1,0 0 0,0 0 0,0 1 1,0-1-1,0 0 0,0 0 0,0 0 0,0 0 1,0 1-1,0-1 0,0 0 0,0 0 1,0 0-1,0 1 0,1-1-53,49-18-1514,-35 12 1644,-1 0-1,1 2 1,0-1 0,16-1-1,-27 6 149,1-1-1,0 1 1,-1 0-1,1 0 1,0 1-1,-1-1 1,1 1-1,0 0 1,-1 1-1,1-1 1,-1 1-1,0-1 1,1 1-1,-1 1 1,0-1-1,0 1 1,0-1-1,3 4 1,5 6 445,-2 0 0,1 1 1,-1-1-1,-1 2 0,-1 0 1,0 0-1,11 27 0,-1 5 1251,16 62 0,-15-26 1,15 124 1,-19 84-3419,-15-285 540,0-14-42,0-60-1234,7-211-2737,-3 240 4835,1 0-1,2 0 1,2 1-1,2 0 1,15-37 0,-22 65 316,1 1 0,0-1 0,1 1 0,0 0 0,0 1 1,1-1-1,0 1 0,1 1 0,0-1 0,0 1 0,1 0 1,0 1-1,0 0 0,1 1 0,0 0 0,0 0 1,0 1-1,1 0 0,0 1 0,0 0 0,20-3 0,26-3 412,1 3-1,90-1 1,-31 4-326,288-35 961,-261 30 5422,-144 10-6408,0 15-616,0-9 1129,-2 100 1380,-17 132 0,9-171-1849,-7 58-246,-6 0 0,-41 133-1,64-259 19,-3 9-140,0-1 0,0 0 0,0 1 0,-1-2 0,-7 12 0,9-17 31,0 0-1,1 0 1,-1 0 0,-1-1 0,1 1-1,0 0 1,0-1 0,-1 1-1,1-1 1,-1 0 0,1 0 0,-1 0-1,1 0 1,-1 0 0,0-1 0,1 1-1,-1-1 1,0 0 0,1 1-1,-5-2 1,1 1-172,1 0-1,0-1 0,0 0 1,-1 0-1,1 0 1,0-1-1,0 0 1,0 0-1,0 0 0,1 0 1,-1-1-1,1 0 1,-7-5-1,-4-4-673,1-2 0,-18-21 0,15 16 309,-217-270-5276,52 59 3978,172 218 1984,3 4 138,1 0 0,-2 0 0,1 1 0,-1 0 0,-11-8 0,19 15-151,0 0-1,0-1 0,0 1 1,0 0-1,-1 0 1,1 0-1,0 0 1,0-1-1,0 1 1,-1 0-1,1 0 1,0 0-1,0 0 0,0 0 1,-1 0-1,1 0 1,0 0-1,0 0 1,-1 0-1,1 0 1,0 0-1,0 0 0,-1 0 1,1 0-1,0 0 1,0 0-1,-1 0 1,1 0-1,0 0 1,0 0-1,-1 0 1,1 0-1,0 0 0,0 0 1,0 0-1,-1 1 1,1-1-1,-1 11 635,1-7-441,0 23 1152,6 48 0,-4-65-1176,0 1 1,1-1-1,0 0 1,0 0-1,1 0 0,1 0 1,10 17-1,-15-26-181,1 0-1,-1 0 1,1 0-1,0 0 1,0 0-1,-1 0 1,1 0-1,0 0 1,0-1-1,0 1 1,0 0-1,0 0 1,0-1-1,0 1 0,0-1 1,0 1-1,1-1 1,-1 1-1,0-1 1,0 0-1,0 1 1,0-1-1,1 0 1,-1 0-1,0 0 1,0 0-1,1 0 1,-1 0-1,0 0 1,0 0-1,0-1 0,1 1 1,-1 0-1,0-1 1,0 1-1,0-1 1,0 0-1,0 1 1,0-1-1,0 0 1,0 1-1,1-2 1,3-3-23,1 0 1,-2 0-1,1 0 1,-1-1-1,6-9 1,9-14-94,-1-1-220,2 1 0,0 1 1,29-29-1,-42 50 272,0 0 0,0 1 0,1 0 0,-1 0 0,1 1 0,1 0 0,-1 0 0,1 1-1,-1 0 1,1 1 0,1 0 0,-1 0 0,0 1 0,0 0 0,1 1 0,13-1 0,-21 2 56,0 0 0,0 0 0,0 0-1,0 0 1,0 1 0,-1-1 0,1 1 0,0-1 0,0 1-1,-1 0 1,1-1 0,0 1 0,-1 0 0,1 0 0,-1 0-1,1 0 1,-1 1 0,1-1 0,-1 0 0,0 1 0,2 1 0,-2-1 35,1 1 1,-1 0 0,1 1 0,-1-1 0,0 0 0,0 0 0,0 0 0,-1 1 0,1-1-1,-1 0 1,0 5 0,0 1 34,0-1-1,-1 1 1,-1-1 0,1 0-1,-1 1 1,-1-1-1,1 0 1,-2 0-1,-6 13 1,-10 7-588,-1 0 0,-34 34-1,11-20-3467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9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9106,'0'0'3241,"0"184"-1169,0-76 745,0 18-865,0 4-904,0 2-496,0-8-336,0-16-216,0-27-16,0-27-576,0-26-848,7-28-1241,22-55-23,-4-26-1641,0-12-400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19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0 126 4145,'0'0'7149,"32"-20"-5564,112-57 7,-129 71-1389,0 1 0,1 1-1,-1 0 1,1 0 0,0 2-1,-1 0 1,1 1 0,0 0 0,19 3-1,9-1 90,475-2 1218,-510 1-1433,17 0 246,34 4 1,-54-3 19,1 0 0,-1 0 0,0 1 0,0 0 0,1 0 0,-1 0 0,-1 1 0,1 0 0,0 0 0,8 7 0,-9-6 28,-1 1 0,0 0 0,1 0 0,-2 0 0,1 0 0,-1 1 0,0 0 0,4 9 0,16 54 923,-23-67-1237,11 47 459,-2 0-1,-3 1 1,-2-1-1,-2 76 0,-2-72-314,0-13-74,0 331 663,-24-1-261,22-357-517,-13 86 46,13-87-57,-1 0 1,-1 0 0,0-1-1,-1 0 1,-8 15 0,11-22-45,-1-1 1,1 0-1,-1 0 0,0 0 1,0-1-1,0 1 0,0-1 1,-1 1-1,1-1 1,-1 0-1,1 0 0,-1 0 1,0-1-1,1 1 0,-1-1 1,0 0-1,0 0 1,0-1-1,-5 1 0,-2 0-265,0 0-1,-1-1 1,1-1-1,-1 0 1,-20-5 0,21 3-69,1 0 0,0-1 1,0 0-1,0-1 0,0 0 1,1 0-1,-11-8 0,-53-49-2699,59 48 2273,-77-78-6085,7-6-1113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0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 4817,'0'0'11030,"32"-3"-9875,102-11-725,-122 12-413,0 2 0,0 0 1,17 2-1,-26-2-30,0 0 0,0 1 0,-1 0 0,1-1 0,0 1 0,-1 0 0,1 1 0,-1-1 0,1 0 0,-1 1 0,1-1 1,1 3-1,-1-1-27,-1 1 0,0 0 0,0 0 1,0 0-1,0 0 0,0 1 0,-1-1 1,0 0-1,0 1 0,0-1 0,-1 1 1,1-1-1,-1 1 0,0-1 0,0 1 1,-1 4-1,1 12-259,-1-1-1,-1 1 1,-1-1-1,0 1 1,-2-1 0,0 0-1,-15 34 1,9-32-320,7-15-1,1 1 0,-1-1 0,1 1 0,0 0-1,1-1 1,0 1 0,-2 16 0,36-44-6004,-24 13 6980,1 0 0,0 0 1,11-5-1,-18 10-100,1 1-1,0 0 1,0 0-1,0 0 0,0 0 1,0 0-1,0 1 1,0-1-1,0 1 1,0 0-1,0 0 0,0 0 1,0 0-1,0 0 1,0 1-1,4 1 1,-6-2-209,0 1 0,0-1 0,0 1 0,0 0 0,0 0 0,0-1 1,0 1-1,0 0 0,0 0 0,0 0 0,-1 0 0,1 0 0,0 0 0,-1 0 1,1 0-1,0 1 0,-1-1 0,1 0 0,-1 0 0,0 0 0,0 1 0,1-1 1,-1 2-1,1 37 201,-1-27-167,-1-3-123,-1 0-1,0 0 1,0 0-1,-1 0 1,0 0-1,0 0 1,-1-1-1,-1 0 1,1 0-1,-2 0 1,1 0 0,-1-1-1,-10 12 1,-2 0-279,-1-1 0,0 0 0,-2-1 0,-22 15 0,36-28 256,0 0 0,-1 0 0,1 0 0,-1-1 0,0 0 0,0-1 1,0 1-1,0-2 0,-1 1 0,0-1 0,1 0 0,-1-1 0,0 0 0,-11-1 0,19 0 57,0 0-1,0 0 0,0 0 1,0 0-1,0-1 0,0 1 1,0 0-1,1-1 0,-1 1 0,0-1 1,0 1-1,0-1 0,1 1 1,-1-1-1,0 1 0,1-1 1,-1 0-1,1 1 0,-1-1 1,0 0-1,1 0 0,-1 0 1,1 1-1,-1-2 0,1 0-53,-1-1 0,0 1-1,1 0 1,0-1 0,0 1-1,0-1 1,0 1 0,0 0-1,0-4 1,2-1-207,-1 0 0,1 1 1,0-1-1,0 1 0,1 0 0,6-10 0,-2 5 138,1 1-1,1 0 0,0 0 0,0 1 0,1 1 0,0-1 1,0 2-1,1-1 0,0 1 0,1 1 0,-1 0 0,24-8 0,-23 10 632,1 0-1,0 1 0,0 1 1,0 0-1,0 0 0,0 2 1,26 1-1,-37-1-341,0 0 1,1 1-1,-1-1 1,0 1-1,0 0 0,1-1 1,-1 1-1,0 0 1,0 1-1,0-1 1,0 0-1,0 0 0,0 1 1,-1-1-1,1 1 1,0 0-1,-1-1 1,2 4-1,0-1 80,-1 0 0,1 1 0,-1-1 0,0 1 0,-1 0 0,1-1 0,-1 1 1,1 6-1,0 5 33,-1 1 0,0-1 0,-2 0 0,-2 22 0,1-26-535,-1 0 0,0-1 0,-1 1 0,0-1-1,-1 0 1,0 0 0,-1-1 0,-7 12 0,9-16 47,0 0 1,-1 0-1,0 0 0,1-1 1,-2 0-1,1 0 1,-1 0-1,1 0 0,-1-1 1,-1 0-1,1 0 0,0-1 1,-1 1-1,-9 2 0,50-8 668,43 3 0,-12 1-918,5-2-621,-69 0 1079,0 1 0,-1-1-1,1 0 1,0 0 0,-1 0 0,1 0 0,0 1-1,-1-1 1,1 0 0,-1 1 0,1-1 0,0 1-1,-1-1 1,1 0 0,-1 1 0,1-1 0,-1 1 0,1 0-1,-1-1 1,0 1 0,1-1 0,-1 1 0,1 0-1,-1-1 1,0 1 0,0 0 0,1-1 0,-1 1-1,0 0 1,0-1 0,0 1 0,0 0 0,0-1 0,0 1-1,0 0 1,0 0 0,0-1 0,0 1 0,0 0-1,-1-1 1,1 1 0,0 0 0,0-1 0,-1 1-1,1 0 1,0-1 0,-2 2 0,0 3 23,0 0 1,0 0-1,-1-1 0,0 1 1,-5 6-1,-14 10 290,0 0-1,-2-1 1,-39 25-1,24-16 80,-168 108 2892,201-133-2942,5-4-263,0 1 1,0-1-1,0 0 1,0 1-1,1-1 0,-1 1 1,0-1-1,0 1 1,1-1-1,-1 1 1,0 0-1,1-1 1,-1 1-1,0 0 1,1 0-1,-1 0 1,1-1-1,-1 1 1,1 0-1,0 0 1,-1 1-1,7-1 385,16-2-415,-1 0 1,1-2 0,0-1-1,-1 0 1,40-15 0,107-55-129,-96 39-178,263-118-5452,-186 86 1824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0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11162,'0'0'7490,"53"64"-19285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5129,'0'0'15091,"0"132"-14531,0-69-135,0 10-233,-11-1-168,4-3-24,0 0-769,3 4-1951,4-19-2681,0-18-937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1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8026,'0'0'12026,"150"130"-16227,-125-130-4096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4:22.9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902 41 6777,'0'0'8834,"-10"-7"-7769,6 3-950,-1 1 0,0-1 0,0 1 0,0 0 0,-1 0-1,1 1 1,-1-1 0,0 1 0,0 1 0,1-1 0,-1 1 0,0 0 0,0 0 0,0 1 0,-1-1 0,1 1 0,-9 2 0,5 0-45,1 0-1,-1 1 0,1 1 0,0 0 0,0 0 1,0 0-1,1 1 0,-10 7 0,-9 9-15,-25 26 0,22-19 2,-59 51 117,4 5-1,4 3 1,4 4-1,-81 123 1,142-188-111,1 0 0,-22 55 0,32-66-52,0 1 1,1 1-1,0-1 0,2 0 0,0 1 0,0 29 0,2-40-16,1-1 0,-1 1 0,1-1 0,0 1 0,1-1 0,-1 1 0,1-1 0,0 0 0,0 0 0,1 0 0,0 0 0,0 0 0,0 0 0,0-1 0,1 1 0,-1-1 0,1 0 0,5 4 1,6 3-40,1 0 0,-1-2 0,2 0 1,20 9-1,-21-11 18,59 28-85,-13-7 57,-1 2 0,85 57-1,-128-74 86,-1 1 1,0 0-1,0 2 1,-2 0-1,0 0 1,-1 2-1,0-1 0,-2 2 1,0 0-1,-1 0 1,15 37-1,-17-25 63,-2 0 1,0 0-1,-2 0 0,-1 1 1,-2 0-1,-1 0 0,-2 0 1,-4 35-1,0-35-59,-1 1-1,-2-1 0,-1-1 1,-1 0-1,-2 0 0,-26 51 1,-9-2-41,-60 83 0,-13-1-114,118-160 63,0 0 0,1 0 0,-1 1 1,1-1-1,-1 1 0,1-1 0,0 1 0,0-1 1,-2 6-1,3-7 5,0 0 1,0 0-1,1 0 1,-1 0-1,0 0 1,0 0-1,1 0 1,-1 0-1,0 0 0,1 0 1,-1 0-1,1 0 1,-1 0-1,1 0 1,0-1-1,-1 1 1,1 0-1,0 0 1,-1-1-1,1 1 1,0 0-1,0-1 1,0 1-1,0 0 1,0-1-1,1 1 0,11 7 40,-1 0 0,1 1 0,-1 0-1,-1 1 1,1 0 0,-2 1 0,0 0-1,0 1 1,-1 0 0,0 0 0,-1 1-1,0 0 1,-1 1 0,-1-1 0,0 1-1,-1 1 1,5 24 0,1 26 635,-4 0 1,0 99-1,-5-94-417,3 885 1058,-7-548-724,2-256-320,4 532 1149,29-3-520,63 130-403,2 40 226,-90-706-2739,-8-178-2209,0-27-4320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39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1032,'0'0'296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6:39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1 0 3617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0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81 127 4185,'0'0'11666,"-14"-1"-9236,-38-5-665,52 6-1588,-1 0 1,0 0-1,1 0 1,-1 0-1,1 0 1,-1 0-1,0 0 1,1-1-1,-1 1 1,1 0-1,-1 0 1,1 0-1,-1-1 1,0 1-1,1 0 1,-1-1-1,1 1 1,-1 0-1,1-1 1,0 1-1,-1-1 1,1 1-1,-1 0 1,1-1-1,0 1 1,-1-1-1,1 0 1,5-11 271,7 4-372,2 0 0,-1 1 0,1 0 0,17-5 0,-2 0-69,-2-1 14,-17 8-16,-1 0-1,1 1 1,0 0 0,0 1-1,1 0 1,-1 0 0,1 1-1,16-1 1,-26 3-9,0 0 1,-1 0-1,1 0 0,0 1 1,-1-1-1,1 0 0,0 1 1,-1-1-1,1 0 1,0 1-1,-1-1 0,1 1 1,-1-1-1,1 1 0,-1-1 1,1 1-1,-1-1 0,1 1 1,-1-1-1,1 1 1,-1 0-1,0-1 0,1 1 1,-1 0-1,0 0 0,0-1 1,0 1-1,1 0 0,-1-1 1,0 1-1,0 1 1,1 30-17,-1-23 21,0 20 1,0 31 177,-10 83-1,-10 2 3,0 176-1,19-312-180,1-1 1,1 1-1,0 0 0,0-1 0,0 1 1,5 12-1,-5-18 1,0-1 1,0 1-1,1-1 1,-1 0-1,1 0 0,-1 1 1,1-1-1,0 0 1,0 0-1,0-1 1,0 1-1,0 0 0,0-1 1,1 1-1,-1-1 1,0 0-1,1 1 1,-1-1-1,1-1 0,0 1 1,-1 0-1,1 0 1,-1-1-1,1 0 1,3 1-1,-1-1 19,1 0 1,-1-1-1,1 1 1,-1-1-1,1-1 1,-1 1-1,0-1 0,1 1 1,-1-1-1,0-1 1,0 1-1,0-1 1,-1 0-1,1 0 0,-1 0 1,1-1-1,5-6 1,8-9 48,0-1 0,22-33 0,-26 33-58,58-80-231,-5-4 0,85-177 0,-141 255 153,-3 12 43,-1 0 1,-1 0-1,0-1 0,-1 0 1,0-1-1,-2 1 1,4-31-1,-7 44 347,0 6-48,-1 20-155,-2 0 0,-1 0 0,-7 25-1,-7 47 235,11-2 319,10 168 0,0-236-535,0 0 0,12 46-1,-12-63-128,-1 0 0,1 0 0,1 0 0,0 0 1,0-1-1,1 0 0,0 0 0,0 0 0,1 0 0,13 13 0,-17-19-19,1 0 1,0 0-1,0 0 1,0 0 0,0 0-1,0-1 1,1 0-1,-1 1 1,0-1-1,1 0 1,-1-1 0,1 1-1,-1 0 1,1-1-1,-1 0 1,1 0-1,-1 0 1,1 0 0,-1-1-1,1 1 1,-1-1-1,1 0 1,-1 0-1,0 0 1,1-1 0,3-1-1,3-3-142,-1 0-1,1-1 1,-2 1-1,1-2 1,-1 1 0,0-1-1,13-16 1,67-100-3173,-29 31-2031,3-8-4905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0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8458,'0'0'13811,"30"2"-12315,205 14 607,364 26-2266,-594-42-878,3 1-825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0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4225,'0'0'18797,"32"6"-17950,106 19-277,-99-18-202,40 14 1,-67-17-267,-1 1 0,1 1-1,-1 0 1,0 0 0,13 10 0,-22-14-81,0-1 1,0 0 0,0 1-1,0 0 1,0-1-1,0 1 1,-1 0 0,1 0-1,-1 0 1,0 0-1,1 0 1,-1 0-1,0 0 1,0 1 0,0-1-1,0 0 1,-1 1-1,1-1 1,-1 1-1,1-1 1,-1 0 0,0 1-1,0-1 1,0 1-1,0-1 1,-1 1 0,1-1-1,0 1 1,-1-1-1,0 0 1,0 1-1,1-1 1,-1 0 0,-1 0-1,-1 4 1,-5 5-2,0 0 0,0-1 1,-1 0-1,0 0 0,-14 10 1,-147 121-1466,50-59-6175,70-57-1823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1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3321,'0'0'15224,"10"26"-13013,3 5-1691,7 20 492,19 68 0,-3 48 469,-26-107-1109,3-1 0,42 115-1,-49-161-321,0 0-1,1 0 0,8 12 1,-12-22-40,0 1 0,-1-1 0,1 0 0,0 0 0,1 0 0,-1 0 0,0 0 0,1-1 0,0 0 0,0 1 0,-1-1 0,1-1 0,0 1 0,6 1 0,-3-1 20,0-1 1,0-1-1,0 1 0,0-1 0,0-1 1,0 1-1,-1-1 0,1 0 0,0-1 1,0 1-1,-1-1 0,1-1 0,-1 1 0,1-1 1,-1 0-1,0-1 0,0 1 0,0-1 1,-1 0-1,0-1 0,1 1 0,7-11 0,7-8-53,0-2-1,-2 0 0,26-49 0,-39 66 6,16-30-102,-1-1 0,-2-1 0,-2 0 0,-1-1 0,-3 0 0,-1-2 0,-2 1 0,-2-1-1,3-62 1,-9 75 108,0-46 86,-1 71-57,0 0 1,-1 1 0,0-1 0,0 1 0,0-1 0,0 1 0,-1 0 0,0 0-1,0-1 1,0 1 0,0 0 0,-5-6 0,6 9-40,1 0-1,-1 1 1,1-1 0,-1 0 0,0 1 0,1-1 0,-1 1-1,0-1 1,0 1 0,1-1 0,-1 1 0,0-1-1,0 1 1,0 0 0,1-1 0,-1 1 0,0 0 0,0 0-1,0-1 1,0 1 0,0 0 0,0 0 0,0 0-1,1 0 1,-1 0 0,0 0 0,-1 1 0,0 0-402,0 0 1,1 0 0,-1 0 0,0 1-1,1-1 1,0 0 0,-1 1 0,1-1-1,0 1 1,-2 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4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5241,'0'0'6556,"-7"34"-4115,1-1-1751,-3 9 272,2 0 1,1 1-1,2 57 0,4 225 3210,0-102-3704,0-10-6028,0-269 1757,0-25-2393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5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4849,'0'0'14051,"128"162"-12219,-85-90-879,-4 13-209,-7 5-80,-10 6-384,-12 10-128,-10-1-152,0 6-136,-14-5-672,-22-10-1065,-17-12-1727,10-29-161,4-31-2112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7009,'0'0'11730,"4"-6"-11026,1 1-673,0 0-1,0 0 1,0 1 0,0-1 0,1 1 0,0 0 0,-1 1 0,1-1-1,1 1 1,-1 0 0,1 1 0,-1 0 0,1 0 0,-1 0-1,9-1 1,14-1 28,1 2 0,39 1-1,-57 1-20,0 0 6,0 1 1,0 1-1,-1 0 0,1 1 1,-1 0-1,1 0 1,-1 1-1,12 7 1,-4-1-25,-1 0 0,0 2 1,28 22-1,-44-33-35,-1 0 1,0 0-1,0 0 0,1 0 0,-1 0 0,0 0 1,0 0-1,0 0 0,0 0 0,0 1 1,0-1-1,0 0 0,-1 1 0,1-1 0,0 0 1,-1 1-1,1-1 0,-1 1 0,0-1 1,1 1-1,-1-1 0,0 1 0,0-1 1,0 1-1,0-1 0,0 1 0,0-1 0,0 1 1,-1 0-1,1-1 0,0 0 0,-1 1 1,1-1-1,-1 1 0,0-1 0,1 1 0,-1-1 1,0 0-1,0 0 0,-2 2 0,-3 3-132,0 0-1,-1-1 1,1 0-1,-1-1 0,-1 1 1,-9 3-1,-74 37-1334,26-15 566,-91 58 1,151-84 893,2-3 13,1 0 1,-1 1 0,1-1-1,0 1 1,0-1-1,-1 1 1,1 0 0,0 0-1,1 0 1,-1 0 0,0 0-1,1 0 1,-1 0-1,1 1 1,-1-1 0,1 0-1,0 1 1,0-1-1,0 1 1,0 3 0,1-5 12,0 0 1,1-1 0,-1 1 0,1 0 0,-1-1-1,0 1 1,1 0 0,-1-1 0,1 1-1,0-1 1,-1 1 0,1-1 0,0 1-1,-1-1 1,1 1 0,0-1 0,-1 1 0,1-1-1,0 0 1,0 1 0,-1-1 0,1 0-1,0 0 1,0 0 0,0 0 0,-1 0 0,2 0-1,30 4 187,-23-3-127,323 6 991,-190-9-2074,-100 2 34,98-2-5791,-63-8 1081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5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7866,'0'0'6301,"37"10"-5730,118 33-368,-129-36-213,59 21 93,-78-25-176,1 1 0,0 0 0,-1 1 0,0 0 0,0 0 0,7 7 0,-12-11 18,-1 0 0,1 1 0,-1-1-1,1 1 1,-1-1 0,0 1 0,1-1 0,-1 1 0,0 0-1,0 0 1,0-1 0,-1 1 0,1 0 0,0 0 0,-1 0-1,1 0 1,0 4 0,-1-5 41,-1 1 1,1-1-1,0 1 0,-1-1 1,1 0-1,-1 1 1,0-1-1,1 0 0,-1 0 1,0 1-1,0-1 0,1 0 1,-1 0-1,0 0 0,0 0 1,0 0-1,-1 0 1,1 0-1,-1 0 0,-7 4 11,1-1 0,-1 0-1,0 0 1,0-1 0,-17 3-1,-33 7 173,-39 10 993,98-23-1128,-1 0-1,1 0 1,0 0 0,-1 0-1,1 0 1,-1 0 0,1 0-1,0 0 1,-1 1-1,1-1 1,-1 0 0,1 0-1,0 0 1,-1 1-1,1-1 1,0 0 0,-1 0-1,1 1 1,0-1 0,-1 0-1,1 1 1,0-1-1,0 0 1,-1 1 0,1-1-1,0 0 1,0 1 0,0-1-1,0 1 1,-1-1-1,1 0 1,0 1 0,0-1-1,0 1 1,0-1-1,0 0 1,0 1 0,0-1-1,0 1 1,0-1 0,0 0-1,0 1 1,1-1-1,-1 1 1,0-1 0,0 0-1,0 1 1,0-1 0,1 1-1,-1-1 1,0 0-1,1 1 1,17 14 139,37 10-147,-34-17-285,38 22-1,-54-26-190,0-1 0,0 0 0,0 1 0,-1 0 0,1 0 0,-1 1-1,0-1 1,0 1 0,-1 0 0,0 0 0,1 0 0,1 6 0,1 14-4308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5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5393,'0'0'16276,"264"40"-15316,-114-40-288,10 0-72,4 0-328,-3 0-272,42 9-456,-42 6-2369,-33 3-4680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6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8394,'0'0'7933,"2"32"-4669,-2-8-2703,16 204 2785,-9-168-2584,5 52 466,44 184-1,-52-280-1180,1 0 0,1-1 0,0 0 0,1 0 0,12 18 0,-18-31-34,1 1 1,-1-1-1,1 1 1,0-1-1,0 1 1,0-1 0,0 0-1,1 0 1,-1 0-1,1 0 1,-1 0-1,1-1 1,-1 1-1,1-1 1,0 0-1,0 1 1,0-1 0,0-1-1,0 1 1,0 0-1,0-1 1,0 1-1,0-1 1,0 0-1,0 0 1,0 0-1,0-1 1,0 1 0,0-1-1,0 1 1,0-1-1,0 0 1,0 0-1,0 0 1,0-1-1,3-1 1,0-1 5,-1 0 1,1-1-1,-1 1 0,0-1 1,0 0-1,0-1 1,5-8-1,30-49 6,-31 48-25,23-40-337,-2-2 0,-3-2 0,-3 0 0,-2-1 0,-3-2 0,-2 0 0,-3-1 0,-3 0 0,-3-1-1,1-75 1,-9 117-711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6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11098,'0'0'13651,"200"0"-12899,-104-12-399,4 0-241,-14-3-96,-11 6-16,-18 3-329,-22 0-543,-10 6-952,-18-9-1745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6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10738,'0'0'13431,"34"15"-12740,112 49-398,-42-29-177,-91-32-104,0 1 1,-1 0 0,0 1 0,0 0 0,0 0 0,-1 2 0,0-1 0,0 1 0,13 12-1,-21-16-10,0-1-1,0 1 0,0 0 1,-1 1-1,0-1 0,1 0 1,-1 1-1,-1-1 0,1 1 0,0 0 1,-1-1-1,0 1 0,0 0 1,0 0-1,0 0 0,0 0 1,-1 0-1,0 0 0,0 0 1,0 0-1,0 0 0,-1 0 0,1 0 1,-3 7-1,0-3 2,0 1 1,-1-1-1,0 0 0,0 0 1,0 0-1,-1-1 0,-1 1 1,1-1-1,-1 0 0,-7 6 1,-124 105-978,40-50-5411,59-47-1921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07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1 152 11811,'0'0'8500,"0"34"-5761,0 221 182,0 199-747,0-450-2162,0 0 0,0 0 0,0 0 0,0 0-1,1 0 1,0 0 0,0 0 0,0 0 0,0 0 0,3 4 0,-3-7-10,0 0 0,-1 0 1,1 0-1,0 0 0,0-1 0,1 1 0,-1 0 0,0 0 0,0-1 1,0 1-1,0-1 0,1 1 0,-1-1 0,0 1 0,0-1 0,1 0 0,-1 0 1,0 0-1,1 0 0,-1 0 0,0 0 0,1 0 0,-1 0 0,0 0 1,1 0-1,-1-1 0,0 1 0,1 0 0,-1-1 0,0 1 0,0-1 0,0 0 1,2-1-1,5-2 16,-1-1 0,0 0 0,0-1 1,0 1-1,-1-1 0,0-1 0,0 1 1,0-1-1,5-10 0,-4 8-18,57-79-449,97-179-1,15-116-1296,-168 365 1727,3-9 42,-1-1-1,8-31 1,-59 215 2425,-24 107-1295,51-165-48,-4 135-1,18-140-506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5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38 4265,'0'0'14896,"-4"17"-13839,-3 20-339,2 0 0,-1 63-1,3 881 3942,3-978-4640,0 1 1,0-1 0,0 1-1,1 0 1,-1-1-1,1 1 1,0-1 0,0 1-1,0-1 1,0 0-1,1 1 1,-1-1-1,1 0 1,4 5 0,-5-7-13,0 0 0,0 0 0,0 0 0,0 0 0,0-1 0,0 1 0,1 0 0,-1-1 0,0 1 0,1-1 0,-1 1 0,0-1 0,1 0 0,-1 0 0,0 1 0,3-1 0,-1-1 5,0 1-1,0 0 0,0-1 0,0 0 1,0 0-1,0 0 0,0 0 0,0 0 1,0-1-1,2-1 0,6-5 52,0-1 0,-1 0-1,0 0 1,-1-1 0,9-12-1,40-52 260,57-96 0,35-90-208,-11-26-504,-113 220-92,-2-2 1,21-98 0,-42 145-18,0 0 1,0-40-1,-3 61 417,-1-1 0,1 1 0,0 0 0,0 0 0,-1-1 1,1 1-1,0 0 0,0 0 0,-1 0 0,1-1 0,0 1 0,-1 0 1,1 0-1,0 0 0,-1 0 0,1 0 0,0 0 0,-1-1 0,1 1 0,0 0 1,-1 0-1,1 0 0,0 0 0,-1 0 0,1 0 0,0 1 0,-1-1 1,1 0-1,0 0 0,-1 0 0,1 0 0,0 0 0,-1 0 0,1 0 0,0 1 1,-1-1-1,1 0 0,0 0 0,0 1 0,-1-1 0,-15 9-2410,-17 23-4902,-2 7-789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6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0 115 9250,'0'0'14203,"193"0"-13347,-111-18-400,3-1-312,1 1-144,-8 3-552,15-3-2192,-22 3-4802,-21 3-2616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6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16,'0'0'16241,"-1"32"-14127,1 4-1606,0 9 184,-2 0-1,-10 62 1,1-29 390,-2 133 0,13-210-1078,0 1 0,0-1 0,0 0 0,0 0 1,0 1-1,0-1 0,1 0 0,-1 0 0,1 1 0,-1-1 0,1 0 0,-1 0 0,1 0 0,0 0 0,-1 0 0,1 1 0,0-1 0,0-1 0,0 1 0,0 0 0,0 0 0,2 1 0,-1-1-2,0 0 0,1 0 0,-1 0 0,1 0 0,-1 0 0,1-1 0,0 1 0,-1-1 0,1 0 0,5 0 0,0-1-11,-1 0 0,1 0 0,0 0 0,0-1 0,0-1 0,-1 1 0,11-6 0,2-4-225,0-2 0,0 0 0,-1-1 0,-1-1 0,21-23 0,74-97-2326,-81 91 1602,36-67 0,-35 53 1788,-33 59-804,0 0 0,0 0 0,0-1 0,0 1 0,1 0 0,-1-1 0,0 1 0,0 0 0,0 0 0,0-1 0,0 1 0,0 0 0,0 0 0,0-1 0,1 1 0,-1 0 0,0 0 0,0-1 0,0 1 0,0 0 0,1 0 0,-1 0 0,0-1 0,0 1 0,1 0 0,-1 0 0,0 0 0,0 0 0,1 0 0,-1-1 0,0 1 0,0 0 0,1 0 0,-1 0 0,0 0 0,1 0 0,-1 0 0,0 0 0,0 0 0,1 0 0,-1 0 0,0 0 1,1 0-1,-1 0 0,0 0 0,0 1 0,1-1 0,-1 0 0,0 0 0,0 0 0,1 0 0,-1 0 0,0 1 0,0-1 0,1 0 0,-1 0 0,0 0 0,0 1 0,0-1 0,0 0 0,1 0 0,-1 1 0,0-1 0,0 0 0,0 0 0,0 1 0,0-1 0,1 1 0,4 21-60,-5-19 164,10 90 1132,-9-65-1015,2-1-1,1 1 1,1-1-1,1 0 1,15 41 0,-20-65-335,0-1 1,0 0 0,0 0 0,0 0 0,1 0 0,-1 0 0,0-1 0,1 1-1,0 0 1,-1-1 0,1 1 0,0-1 0,0 1 0,-1-1 0,1 0-1,0 0 1,0 0 0,3 1 0,0-1-908,0 0-1,-1 0 1,1-1 0,0 0-1,0 0 1,0 0 0,8-1-1,12-4-5144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7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8786,'0'0'10890,"-50"151"-16603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3737,'0'0'12723,"0"193"-10907,0-115-616,0 1-520,0-1-472,0-6-208,0-15-480,0-15-2144,4-18-2737,10-24-1817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7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79 10386,'0'0'10448,"-3"28"-8956,-9 93-702,11-102-687,0-1 0,0 1 1,2 0-1,0-1 1,8 35-1,-6-44-91,0 0 0,0-1 1,1 1-1,0-1 0,0 0 0,1 0 0,0 0 1,1 0-1,0-1 0,0 0 0,10 9 0,-14-15-11,0 1-1,0 0 0,0 0 0,0-1 0,1 1 0,-1-1 0,1 0 0,-1 1 0,1-1 1,-1 0-1,1-1 0,0 1 0,-1 0 0,1-1 0,0 1 0,-1-1 0,1 0 1,5 0-1,-4-1 14,0 0 1,0 0 0,0-1-1,0 1 1,0-1 0,-1 0-1,1 0 1,-1 0 0,1 0-1,-1-1 1,4-3 0,5-6 0,-1 0 1,0-1-1,-1 0 1,17-29-1,2-10-1446,39-97-1,-20 10-5805,-36 99 1913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8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16 6537,'0'0'11133,"-30"-4"-10822,-99-7-211,124 11-97,0 0 0,0 0-1,0 1 1,0 0 0,0 0-1,1 1 1,-1-1 0,0 1-1,1 0 1,-1 0 0,1 0-1,-1 1 1,1 0 0,0 0-1,0 0 1,0 0 0,1 0-1,-1 1 1,1 0 0,-1-1-1,-3 9 1,-1-2 25,-1 2 117,0 1-1,1 0 1,0 0 0,1 1-1,1 0 1,0 0 0,1 1-1,1 0 1,0-1 0,1 2 0,0-1-1,1 0 1,1 0 0,1 1-1,0-1 1,1 0 0,4 23-1,-3-32-132,0 0-1,0 0 0,1 0 0,0-1 1,0 1-1,0-1 0,1 0 0,-1 0 1,2 0-1,-1 0 0,0-1 0,1 1 0,0-1 1,0 0-1,0 0 0,0-1 0,1 0 1,10 5-1,-2-2-271,0 0 0,1-1 0,-1-1 0,1 0 0,0-1-1,26 1 1,-31-3-196,9 0-1654,37-2 0,-50 0 1304,-1 1 1,1-2 0,-1 1 0,0 0 0,1-1 0,6-4 0,12-11-4599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8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9034,'0'0'10866,"235"0"-10530,-146 0-304,-3 0-32,24 0-1720,-21 0-2441,-21 0-2488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19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1 124 10114,'0'0'3837,"0"35"-944,0 121 89,1-125-2292,1 0 1,1-1 0,2 1-1,16 57 1,-2-38 220,37 74 0,-49-111-782,0 1 0,1-1-1,0 0 1,1 0 0,1-1-1,0-1 1,1 1 0,14 11-1,-21-20-73,0 0 0,0 0 1,1 0-1,-1-1 0,1 0 0,0 1 0,0-2 0,-1 1 0,1 0 0,0-1 0,1 0 0,-1 0 0,0-1 0,0 1 0,0-1 1,0 0-1,1 0 0,-1-1 0,0 0 0,0 0 0,0 0 0,0 0 0,0-1 0,0 0 0,0 0 0,-1 0 0,1-1 1,8-5-1,-3 0 65,1-1 1,-1 0-1,-1-1 1,1 0-1,10-16 1,40-64 221,-22 26-545,-3-1-1,32-84 1,-43 84-1560,16-68 1,-24 40-2670,-12 34-3047,-3 22-2996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0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 6329,'0'0'7730,"8"28"-6420,32 91-191,-39-116-1035,0 1 0,1 0 1,0-1-1,0 1 0,0-1 1,0 1-1,0-1 0,1 0 1,0 0-1,-1 0 0,1-1 1,0 1-1,0-1 1,1 1-1,-1-1 0,0 0 1,1 0-1,-1 0 0,1-1 1,0 1-1,0-1 0,0 0 1,6 1-1,5 2 261,37 8 1011,0-1-1,75 4 1,-71-10-594,0 2 0,55 16 1,-62-7-331,55 27 1,-74-29-309,1-1-1,0-1 1,1-2 0,0-1-1,55 8 1,-23-13 62,0-3 0,1-2-1,-1-4 1,91-17 0,627-118 2376,9 60-133,-580 71-2405,613-46-19,-414 1-5,62-6 0,394 21 0,-376 28 0,600-5 0,-905 17 0,-181-1 0,-3 0 0,0 0 0,0 0 0,0 0 0,0 1 0,0-1 0,0 0 0,0 0 0,0 0 0,0 0 0,-1-1 0,1 1 0,0 0 0,0 0 0,0 0 0,0-1 0,0 1 0,0-1 0,0 1 0,0-1 0,-1 1 0,1-1 0,0 1 0,0-1 0,0-1 0,-11 0-436,-40 1-2465,-13 3-4314,-10 6-4742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1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11 6017,'0'0'12182,"-7"-1"-10275,-13-6-787,29 5 279,51 4 915,-49-2-2122,49 5 436,0 2 0,-1 3 1,0 3-1,0 2 0,-1 2 0,-2 3 1,93 47-1,-82-31-307,-2 3 0,-2 3 1,-1 3-1,-3 2 0,89 91 0,130 193 342,-28 20-593,197 242-120,-428-572-177,15 17 515,-19-16-4359,-52-90-8324,15 21 2690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1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0 2232,'0'0'19805,"10"38"-17716,72 249 332,-58-190-1462,-4 1 1,6 105-1,-10 202 1703,-16-404-2642,0 0 0,1 0 1,-1 0-1,0 0 0,0-1 1,0 1-1,-1 0 0,1 0 1,0 0-1,0 0 0,0 0 0,-1 0 1,1 0-1,0 0 0,-1 0 1,1-1-1,-1 1 0,1 0 1,-1 0-1,1-1 0,-1 1 0,0 0 1,1 0-1,-1-1 0,0 1 1,1-1-1,-1 1 0,0-1 1,0 1-1,0-1 0,1 1 0,-3 0 1,0-1-20,0 0 0,-1 0 0,1-1 0,0 1 0,0-1 0,-1 1 0,1-1 0,0 0 0,-3-2 0,-16-6-1,1-2 0,0-1 0,1-1 0,-33-26 0,46 34 0,-225-178-3409,130 100-4800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5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4249,'0'0'8686,"10"0"-6975,4-1-1172,0 0 314,-1 1-1,1 0 1,24 3 0,-37-2-775,1-1 0,0 1 0,-1 0 0,1-1 0,-1 1 0,0 0 0,1 0 0,-1 0 0,0 0 0,0 0 0,1 0 1,-1 1-1,0-1 0,0 0 0,0 0 0,0 1 0,0-1 0,-1 1 0,1-1 0,0 1 0,-1-1 0,1 1 0,0 2 0,4 42 1145,-5-39-1009,-1 59 596,-4 0-1,-21 109 1,3-29-642,17-80-211,3 69 0,3-121-3,0-12 37,0 0 0,0 0 0,0 0 0,0 0 0,0 0 0,0 0 0,1 0 0,-1 0 0,1 0 0,-1-1 0,1 1 0,0 0 0,-1 0 0,1-1 0,0 1 0,0 0 0,0-1 0,1 1 0,-1-1 0,0 1 0,1-1 0,-1 0 0,0 1 0,1-1 0,0 0 0,-1 0 0,1 0 0,0 0 1,-1 0-1,1-1 0,0 1 0,0 0 0,0-1 0,0 1 0,-1-1 0,1 0 0,0 0 0,0 0 0,0 0 0,0 0 0,0 0 0,0 0 0,0-1 0,3 0 0,3-1 23,0 0 0,1 0 0,-2-1 0,1 0 0,0 0 1,0-1-1,-1 0 0,0-1 0,9-6 0,18-20 4,-1-1 0,38-51 0,49-80-167,-81 109-203,-2-3-1,-4-1 1,50-116-1,-78 161 438,-1-1-1,-1 0 0,0 0 0,-1 0 0,0 0 0,-1 0 0,-1-15 0,0 27 624,-1 3-336,-3 7-367,0-1 0,1 1 1,0 0-1,0 0 0,1 0 1,0 0-1,1 1 0,-1-1 1,1 11-1,-1-1 17,-8 96 716,5 125 1,5-189-391,0-34-251,1 0 0,0 0 0,1 0 0,1 0 0,1 0 0,0-1 0,8 19 0,-10-29-156,0 0 1,0 1-1,1-2 0,0 1 1,0 0-1,0-1 0,1 1 0,0-1 1,0 0-1,0 0 0,0 0 1,0-1-1,1 1 0,0-1 0,-1 0 1,1-1-1,0 1 0,0-1 0,1 0 1,-1 0-1,0-1 0,1 1 1,-1-1-1,7 0 0,-6-1-265,0 0 1,1 0-1,-1-1 0,0 0 0,1 0 1,-1-1-1,0 0 0,0 0 0,0 0 1,-1-1-1,1 1 0,0-1 0,6-6 1,7-5-2314,-1-1 0,21-21 0,-30 28 1052,49-52-8487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5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6009,'0'0'13906,"42"5"-12783,4 1-826,29 4 396,115-1 1,275-9-1621,-462 0 981,12-1-2721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5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9018,'0'0'10526,"32"20"-9491,102 66-308,-112-72-533,-11-8-64,0 1-1,0 0 1,-1 1-1,11 10 1,-19-15-99,0 0-1,0-1 1,-1 1 0,1 0 0,-1 0 0,0 0-1,0 0 1,0 0 0,0 0 0,-1 0 0,1 1 0,-1-1-1,1 0 1,-1 0 0,-1 6 0,1-4 3,-1 1 0,0-1 1,0 1-1,-1-1 0,1 0 0,-1 0 1,0 0-1,-1 0 0,1 0 0,-1 0 1,0 0-1,0-1 0,0 0 1,-1 1-1,-3 2 0,-11 11-25,-1-2-1,-21 16 1,19-16-46,-2 3-605,-31 22 603,24-27-2861,-3-9-4388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8178,'0'0'6085,"24"27"-4893,70 86-552,-89-107-609,-1 0 0,1 1 0,-2 0 0,1-1 0,-1 1 0,4 9-1,-6-12-23,-1 0-1,1 0 1,-1 0-1,1 0 1,-1 0-1,-1 8 1,0 3-16,1-9 13,1 9-186,-1-1-1,0 1 0,-1 0 1,-1-1-1,0 1 0,-1-1 1,-1 0-1,-9 27 0,12-40 163,-3 7-28,0 0-1,0 0 0,1 0 0,0 0 0,0 1 0,1 0 0,0-1 0,1 1 0,-1 11 0,2-19 64,0 0 1,1 0-1,-1 0 0,1 0 0,-1 0 0,1-1 1,-1 1-1,1 0 0,-1 0 0,1-1 1,0 1-1,0 0 0,-1-1 0,1 1 1,0-1-1,0 1 0,0-1 0,-1 1 1,1-1-1,0 0 0,0 1 0,0-1 1,0 0-1,0 0 0,0 0 0,1 1 0,33 4 49,-28-5-28,144 4-1500,-99-4-1182,-11 0-2345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6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20 8338,'0'0'8158,"-2"35"-6079,-5 119-838,6-132-1057,1 0-1,1 1 1,1-1-1,1 0 1,1 0 0,1 0-1,0-1 1,2 1-1,1-1 1,0-1-1,1 0 1,2 0 0,12 18-1,-17-28-117,0-1 0,1 0-1,0 0 1,0-1 0,1 0 0,0 0-1,1-1 1,-1 0 0,20 11 0,-23-15-39,1 0 1,0-1-1,0 1 0,0-1 1,1 0-1,-1-1 1,0 0-1,1 0 1,-1 0-1,1-1 1,-1 0-1,1 0 0,-1 0 1,0-1-1,1 0 1,-1 0-1,1-1 1,10-4-1,-9 2-21,0 0 1,0-1-1,0-1 1,-1 1-1,0-1 0,0 0 1,-1-1-1,1 1 1,-1-1-1,7-11 0,4-8-11,25-51 0,-27 46-53,-2-1 0,-1-1-1,-2 0 1,11-58 0,-13 33-1291,0-113-1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6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10026,'0'0'8858,"236"-9"-7650,-129-6-664,-4 3-248,-3 6-280,-18 0 113,-18 6-129,-17 0-425,-22 0-1167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6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2497,'0'0'6808,"-4"29"-4837,-15 94 185,15-89-1183,2-1 0,2 45 0,1-30-691,1-38-265,1-14-15,4-13-24,40-119-805,-38 115 557,0 1-1,2 0 1,0 1-1,21-27 1,-30 43 263,-1 1-1,1 1 1,0-1-1,-1 0 1,1 0-1,0 0 1,0 1-1,0-1 1,0 1-1,1 0 1,-1 0-1,0 0 1,1 0-1,-1 0 1,0 0-1,1 0 1,-1 1-1,1-1 1,-1 1-1,6-1 1,-7 2 15,0-1 0,0 1 0,0-1 0,1 1-1,-1-1 1,0 1 0,0 0 0,0-1 0,0 1 0,0 0 0,0 0 0,0 0 0,0 0 0,-1 0 0,1 0 0,0 0 0,0 0 0,-1 0 0,1 0 0,-1 0 0,1 0 0,-1 1-1,1-1 1,-1 0 0,0 0 0,1 1 0,-1 0 0,6 40 120,-3 151-75,-5-107-766,2-84 87,0-21-519,11-174-5349,-4 116 2943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7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5713,'0'0'6599,"11"28"-3745,133 360 5114,40 302-4134,-180-672-3744,-2-5 39,0 0 0,1 0-1,0 0 1,1-1 0,1 1 0,0-1-1,1 0 1,9 15 0,-13-25-146,-1 0 0,1 0 1,-1-1-1,1 1 1,-1 0-1,1-1 0,0 0 1,0 1-1,0-1 0,0 0 1,0 0-1,0 0 1,0 0-1,0 0 0,0 0 1,1-1-1,-1 1 0,0-1 1,1 1-1,-1-1 1,0 0-1,0 0 0,1 0 1,-1 0-1,0-1 1,1 1-1,-1 0 0,0-1 1,0 0-1,5-1 0,-3 0-281,1-1-1,-1 0 0,0 1 0,0-1 0,0-1 0,0 1 0,0 0 0,0-1 0,-1 0 0,0 0 1,0 0-1,5-8 0,2-9-1427,-1-2 0,-1 1 1,-1-1-1,-1 0 0,6-45 0,-9 44 565,17-107-4930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7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329 446 5865,'0'0'10723,"-111"169"-9707,76-94-752,-1 3-264,-3 3-1545,7-11-1743,-4-37-1393,11-21 832,11-12-512</inkml:trace>
  <inkml:trace contextRef="#ctx0" brushRef="#br0" timeOffset="1">193 1 1704,'0'0'10971,"79"171"-12804,-79-135-7113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8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18 326 3585,'-4'-1'18529,"-9"-3"-17307,18-2-95,33-7-142,-29 11-931,1 0 0,-1 0-1,1 1 1,-1 1 0,1 0 0,-1 0 0,1 1-1,-1 0 1,1 0 0,-1 1 0,1 1 0,-1-1-1,0 2 1,14 6 0,-14-3 85,0 1 1,-1 0-1,0 0 1,-1 1-1,1 0 1,-2 0-1,1 1 1,-1 0-1,-1 0 1,0 1-1,0-1 0,-1 1 1,-1 0-1,0 0 1,4 20-1,-1 13 345,-2 1 0,-2 75 0,-3-79-385,0-5-5,0-24-80,1 0-1,0 0 0,0 0 1,1 0-1,4 19 1,-4-30-15,-1 0 1,1-1-1,-1 1 1,0 0-1,1 0 1,0 0-1,-1-1 1,1 1-1,-1 0 1,1 0 0,0-1-1,0 1 1,-1 0-1,1-1 1,0 1-1,0-1 1,0 1-1,0-1 1,-1 0-1,1 1 1,0-1-1,0 0 1,0 0-1,0 1 1,0-1-1,0 0 1,0 0-1,0 0 1,0 0-1,2-1 1,0 1-8,1 0 0,0-1 1,0 0-1,-1 0 0,1 0 0,0-1 0,4-1 0,7-8 16,0 1-1,0-2 0,-1 0 0,-1-1 1,17-20-1,-19 21 0,48-53-205,89-129-1,-123 156 57,-2-1 1,-2-1-1,-1-1 1,-3-1-1,18-60 0,-31 87 125,0 0 0,-1 0 0,-1-1 0,0 1 0,-1-1 0,-1 0 0,-1 0 0,-3-22 0,4 36 14,-1 0 1,0 0-1,0-1 1,0 1-1,0 0 1,0 0-1,0 0 1,-1 0-1,1 0 1,-1 0-1,1 0 1,-1 1-1,0-1 1,0 0-1,1 1 1,-1 0-1,0-1 0,-1 1 1,1 0-1,0 0 1,0 0-1,0 0 1,-3 0-1,-4-1-166,1 0 0,-1 1 0,0 0-1,-16 0 1,23 1 73,1 0 0,-1 0 0,1 0 0,-1 1 0,1-1 0,-1 1 0,1-1 0,-1 1 0,1-1 0,-1 1 1,1 0-1,-1 0 0,1 0 0,0 0 0,0 0 0,-1 0 0,1 0 0,0 0 0,0 0 0,0 0 0,0 1 0,0-1 0,1 0 0,-1 1 0,0-1 0,1 1 0,-1-1 0,1 1 0,-1 1 0,-2 6-1246,2 0-1,-1 1 0,0 17 0,2-22 480,0 32-7212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8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8658,'0'0'9962,"193"0"-9338,-108 3 96,8 6-24,-4 3-95,-3-3-377,-15-3-96,-14 0-128,-14-3-304,-14-3-1409,-19 0-2472,-6-21-1840,-4-6-1337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9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7930,'0'0'12912,"31"26"-12496,97 84-231,-91-81-149,-12-5 15,-24-22-46,-1-1 1,1 1-1,0 0 1,-1 0 0,1 0-1,-1 0 1,0 0-1,0 0 1,0 0 0,0 5-1,0-3 9,-1 0 0,0 0 0,0 0 0,0 0-1,0 0 1,-1 0 0,0 0 0,1 0 0,-2 0 0,1-1-1,0 1 1,-1-1 0,1 0 0,-1 1 0,-5 4 0,-8 6-29,-34 24 1,27-21-71,-15 13-453,-16 11-1678,17-15-2910,20-18-1700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29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10522,'0'0'10510,"7"31"-8516,0 7-1542,4 15 366,25 78 1,-28-108-534,43 113 586,-45-124-850,0 0 0,0 0 1,1 0-1,1-1 0,0 0 1,1-1-1,0 1 1,13 10-1,-19-18-18,1 0 1,1-1-1,-1 0 0,0 1 1,1-1-1,-1-1 1,1 1-1,-1-1 0,1 0 1,0 0-1,-1 0 0,1-1 1,0 1-1,0-1 1,0 0-1,0-1 0,-1 1 1,1-1-1,0 0 0,-1 0 1,1 0-1,0-1 1,-1 0-1,1 0 0,-1 0 1,0 0-1,0-1 0,0 1 1,0-1-1,0 0 1,-1 0-1,1-1 0,4-5 1,8-11-92,-1-1-1,-1-1 1,-2 0 0,0 0 0,-1-2 0,-1 1 0,-1-1 0,9-39 0,-9 24-125,-2-1 1,-2 0-1,-2-1 1,-3-70 0,1 110 166,-1 0 0,0-1 0,0 1 0,0 0 0,-1-1 0,1 1 1,0 0-1,-1-1 0,1 1 0,0 0 0,-1-1 0,1 1 0,-1 0 1,0 0-1,1 0 0,-1 0 0,0-1 0,0 1 0,0 0 0,-2-1 1,1 1-527,-1 0 1,1 0-1,-1 0 1,0 1-1,1-1 1,-1 1 0,0 0-1,1 0 1,-5 0-1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30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4441,'0'0'13922,"8"28"-12130,3 9-1224,-3-7 41,1-1-1,1 0 0,27 50 1,-20-46-157,2 0 0,1-1 0,1-1 0,2-1 0,1-1 1,40 36-1,-60-61-488,0 0 1,1-1-1,-1 0 1,1 0 0,0 0-1,0-1 1,0 1 0,1-1-1,-1 0 1,1-1-1,-1 1 1,8 0 0,-9-2-184,0 0 0,0 0 0,1 0 0,-1-1 0,0 0 0,0 0 0,0 0 0,1 0 0,-1-1 0,-1 0 0,1 1 0,0-1 0,0-1 0,-1 1 0,1 0 0,4-5 0,0-1-1444,-1 1 0,1-1 0,9-15 0,20-33-7647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5985,'0'0'7642,"27"-3"-7234,367-15 2605,425 34 601,-127 0-1819,148-14-178,364 5-607,-98-5-811,-562-34-304,121-1-386,-632 32 271,-23 0-136,0 1-1,0-1 1,0 2-1,0-1 1,0 1-1,-1 1 1,17 4-1,-26-6 153,1 0 0,-1 1 0,0-1 0,1 0 0,-1 0 0,0 1 0,1-1 0,-1 0 0,0 1 0,1-1 0,-1 0-1,0 1 1,0-1 0,0 0 0,1 1 0,-1-1 0,0 0 0,0 1 0,0-1 0,0 1 0,0-1 0,1 0 0,-1 1 0,0-1 0,0 1 0,0-1 0,0 1-1,0-1 1,0 0 0,-1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30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1298 6585,'0'0'12507,"19"-14"-11871,276-211 296,586-402-2245,-416 339-4513,-337 211 2058,-22 11-1768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31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0 145 9074,'0'0'7322,"193"-60"-6498,-100 30-576,-1 6-144,-6 6-104,-15 9 0,-17 6-24,-15 3 24,-21 0 216,-18 27 216,-11 18 312,-103 66-744,3-5-1416,1-7-7226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2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1 197 1504,'0'0'7966,"16"-4"-6304,5-1-1133,-9 3 62,0-1 0,0 0 0,29-12 4839,-30 15-4125,4-2-1332,24-10 564,-21 6-439,0 1 0,0 0 0,0 2 0,0 0 0,24-1 0,-40 4-67,1 1 0,0 0 0,-1 0 0,1 0 0,-1 0 0,1 0 0,-1 0-1,1 0 1,-1 1 0,0 0 0,0-1 0,0 1 0,0 0 0,0 0 0,0 0 0,0 0 0,0 0-1,-1 0 1,1 1 0,-1-1 0,0 1 0,0-1 0,0 1 0,0-1 0,1 6 0,4 11 375,0 0 1,3 29 0,-8-38-282,9 78 565,-3-1 0,-7 110 1,-2-83-569,2 368 80,0-481-201,0 0 0,0 0-1,0 1 1,0-1 0,0 0 0,0 0 0,1 0 0,-1 1 0,0-1-1,1 0 1,-1 0 0,0 0 0,1 0 0,0 1 0,-1-1-1,1 0 1,0 0 0,1 2 0,-1-3 4,0 0 0,1 0 1,-1 0-1,0 0 0,0 0 0,1 0 1,-1 0-1,0-1 0,0 1 0,0 0 1,1-1-1,-1 1 0,0-1 0,0 1 0,0-1 1,0 1-1,0-1 0,0 0 0,0 0 1,0 1-1,0-1 0,0 0 0,0 0 1,-1 0-1,1 0 0,1-2 0,26-30 160,0-1-1,30-52 1,-22 33-64,416-668 82,-446 710-211,71-137-335,-71 133 226,0-1 0,-1 0 0,0 0 0,-1-1 0,-1 1 1,-1-1-1,0-19 0,-2 35 25,0 0 1,0 0-1,-1 1 0,1-1 1,0 0-1,-1 1 1,1-1-1,0 1 0,-1-1 1,1 0-1,-1 1 0,1-1 1,-1 1-1,0 0 0,1-1 1,-1 1-1,1-1 1,-1 1-1,0 0 0,1-1 1,-1 1-1,0 0 0,1 0 1,-1-1-1,0 1 0,0 0 1,1 0-1,-1 0 0,0 0 1,0 0-1,1 0 1,-1 0-1,0 0 0,1 0 1,-1 1-1,0-1 0,0 0 1,1 0-1,-2 1 0,-29 8-4384,-3 14-2845,2 2-1192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2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9818,'0'0'10562,"221"0"-10226,-132-3-248,43-1-88,-25-2-3056,-21 3-5922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3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4041,'0'0'12528,"-3"27"-10822,-29 191 259,22-165-1661,-1 7-155,2 0-1,-1 68 1,10-108-134,-1-14-25,1 1-1,0-1 0,0 1 0,1-1 0,0 0 0,0 1 1,3 7-1,-3-12 0,0 0 0,0 0 0,0-1 0,0 1 0,1 0 1,-1-1-1,1 0 0,-1 1 0,1-1 0,-1 0 0,1 1 0,0-1 1,0 0-1,-1 0 0,1-1 0,0 1 0,0 0 0,0-1 1,0 1-1,0-1 0,0 1 0,0-1 0,0 0 0,0 0 0,0 0 1,5 0-1,0-1 2,-1 0 0,1 0 1,0 0-1,0-1 1,0 0-1,-1-1 0,1 1 1,-1-1-1,0 0 0,0-1 1,0 1-1,0-1 0,-1 0 1,1-1-1,8-9 0,7-8 28,-2-1 0,24-36 0,-30 40-48,31-47-34,-4-3-1,-2-1 1,39-99 0,-77 168 484,0 6-80,-3 299 2987,3-295-3297,1 1 0,0 0 0,0 0 0,1-1 0,0 1 0,1-1 0,0 1 0,6 11 0,-7-17-135,0 0 0,1 0-1,-1 1 1,1-2 0,0 1-1,0 0 1,0-1 0,1 1-1,-1-1 1,1 0 0,0 0-1,0 0 1,0-1 0,0 1-1,0-1 1,0 0 0,1 0-1,-1-1 1,9 3 0,-3-3-986,0 1-1,0-2 1,0 1 0,0-1 0,0-1-1,0 0 1,12-3 0,18-16-5539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3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8146,'0'0'14211,"-86"181"-14955,65-157-3825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4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5 215 10634,'0'0'9657,"0"32"-7783,-2 10-1395,0 17 179,7 82 0,-3-125-575,13 117 233,-12-113-285,2 0-1,0 0 1,1-1-1,11 26 1,-16-43-26,0 0 0,0 1 0,0-1 0,0 0 0,0 0 0,1 0 0,-1 0 0,0-1 1,1 1-1,0 0 0,-1-1 0,1 1 0,0-1 0,0 1 0,0-1 0,0 0 0,0 0 0,0 0 0,0 0 0,0 0 0,1 0 0,-1 0 0,0-1 1,0 1-1,1-1 0,-1 0 0,0 0 0,5 0 0,-3-1 10,1 0-1,0-1 1,-1 0-1,1 1 1,-1-2 0,0 1-1,1 0 1,-1-1 0,0 0-1,-1 0 1,1 0 0,0-1-1,5-6 1,30-37 48,55-86 1,24-64-515,-99 163 283,-2 5-242,60-116-547,-68 125-387,8-36 1,-13 43-255,-2-1-1,0 0 1,0-22-1,-2 16-5716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4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392 81 6329,'0'0'14534,"-10"-13"-13827,0 1-533,0-1 0,-16-14-1,22 25-144,1 0 0,0 0 0,-1 1 0,1-1 0,-1 1 0,0 0 0,1 0 0,-1 0-1,0 0 1,0 0 0,0 1 0,0 0 0,1 0 0,-1 0 0,0 0 0,0 1 0,0-1 0,0 1-1,1 0 1,-8 3 0,0 0-24,1 0-1,-1 1 0,1 1 1,0 0-1,0 0 0,1 1 1,-1 0-1,2 1 0,-1 0 1,1 0-1,-8 11 0,0 1-1,1 0-1,1 1 0,0 1 1,-10 26-1,15-28 2,1 1 0,1-1-1,1 1 1,1 1 0,1-1 0,1 1-1,1 0 1,1-1 0,1 24 0,1-37-25,0 1 1,1-1 0,-1 0 0,2 0 0,-1 0 0,1 0 0,0-1-1,1 1 1,0-1 0,0 0 0,1 0 0,-1 0 0,2-1 0,-1 1 0,1-1-1,0 0 1,0-1 0,0 0 0,9 6 0,-6-5-257,-1-1 0,1-1-1,0 1 1,0-2 0,0 1 0,0-1 0,1 0 0,-1-1-1,1 0 1,0-1 0,-1 0 0,1 0 0,0-1 0,0 0-1,0-1 1,13-3 0,-17 3-309,1-2-1,-1 1 1,1-1 0,-1 1-1,0-2 1,0 1 0,0-1-1,0 0 1,-1 0 0,0 0-1,0-1 1,0 0 0,0 0-1,7-11 1,15-29-5639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4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9122,'0'0'9130,"211"27"-8234,-126-27-584,4 0-312,29 0-400,-29-3-2833,-17-12-3848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5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11723,'0'0'11066,"2"33"-9404,-1-22-1524,21 240 1723,-1-76-1164,33 189 166,-52-354-832,1 4 42,0 0-1,1 0 1,1-1 0,10 22 0,-14-32-53,0-1 0,0 1 0,1-1 0,-1 0 0,1 0 0,0 0 0,0 0 0,0 0 0,0 0 0,0 0 0,0 0 0,0-1 0,0 1 0,1-1 0,-1 0 0,1 0 0,-1 0 0,1 0 1,-1 0-1,1 0 0,0-1 0,-1 1 0,1-1 0,0 0 0,-1 0 0,1 0 0,0 0 0,0 0 0,-1 0 0,6-2 0,-2 0 11,0 0-1,0 0 0,-1 0 0,1-1 1,-1 0-1,1 0 0,-1-1 1,0 1-1,8-8 0,34-44 6,-31 35-24,54-71-1179,98-171 0,-137 205-677,36-90 0,-22 9-4161,-30 59-1031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13779,'0'0'18045,"0"3"-17235,0 10-677,0 46-133,0-58 0,0-1 0,0 0 0,0 1 0,0-1 0,0 0 0,0 0 0,-1 1 0,1-1 0,0 0 0,0 0 0,0 0 0,0 1 0,-1-1 0,1 0 0,0 0 0,0 0 0,0 1 0,-1-1 0,1 0 0,0 0 0,0 0 0,-1 0 0,1 0 0,0 0 0,0 1 0,-1-1 0,1 0 0,0 0 0,-1 0 0,1 0 0,0 0 0,0 0 0,-1 0 0,1 0 0,-25 0 0,21 0 0,1 1 0,3 1 0,0 1 0,0-2-3,0-1 1,0 0-1,0 0 0,0 1 0,0-1 1,-1 0-1,1 0 0,0 0 0,0 1 1,0-1-1,0 0 0,0 0 0,0 0 1,-1 0-1,1 1 0,0-1 0,0 0 1,0 0-1,0 0 0,-1 0 0,1 0 1,0 0-1,0 1 0,0-1 0,-1 0 1,1 0-1,0 0 0,0 0 0,-1 0 1,1 0-1,0 0 0,0 0 0,0 0 1,-1 0-1,1 0 0,0 0 0,0 0 1,0 0-1,-1 0 0,1 0 0,0-1 0,-8 2-176,-21 3-654,-81 9-8144,14-4-4251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5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11114,'0'0'9666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7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10586,'0'0'9857,"20"2"-9604,130 11 184,-146-12-415,3-1 18,-1 1 0,1-1 0,-1 2 0,0-1-1,0 1 1,9 3 0,-13-4-46,-1 0 0,1 0 0,0 1 0,-1-1 0,1 0 0,-1 1 0,0-1 0,1 1 0,-1-1 0,0 1 0,0-1 0,0 1 0,0 0 0,0 0 0,-1 0 0,1-1 0,0 1 0,-1 0 0,0 0-1,1 0 1,-1 0 0,0 0 0,0 0 0,0 4 0,0 0-23,-1 0 0,0 0 0,0 0 0,0 0 0,-1 0 0,0 0 0,0-1 0,0 1 0,-1 0 0,1-1-1,-5 6 1,-6 7 82,-27 29 0,19-23-27,-100 107-83,-49 59-485,166-186 478,1-1 0,0 1 0,1 0-1,-1 1 1,1-1 0,0 0 0,0 1 0,0-1 0,1 1 0,-3 8 0,4-12-14,0 0 1,0-1 0,1 1 0,-1 0 0,0 0-1,0-1 1,0 1 0,1 0 0,-1-1 0,0 1 0,1 0-1,-1-1 1,1 1 0,-1 0 0,0-1 0,1 1-1,0-1 1,-1 1 0,1-1 0,-1 1 0,1-1-1,-1 0 1,1 1 0,0-1 0,-1 0 0,1 1 0,0-1-1,0 0 1,-1 0 0,1 0 0,0 1 0,-1-1-1,1 0 1,0 0 0,1 0 0,34 0-567,-27 0 474,56-1 20,72 2 461,-136 0-319,1-1 0,-1 0-1,1 1 1,-1-1 0,0 1-1,1-1 1,-1 1 0,0 0-1,0-1 1,0 1 0,1 0 0,-1 0-1,0 0 1,0 0 0,0 0-1,0 0 1,0 0 0,-1 0 0,1 1-1,0-1 1,0 0 0,-1 0-1,1 1 1,-1-1 0,1 1-1,-1-1 1,1 0 0,-1 1 0,0-1-1,0 1 1,0-1 0,0 1-1,0-1 1,0 2 0,0 2-7,0 1 1,-1-1-1,1 0 1,-1 0-1,0 0 0,-1 0 1,1 0-1,-5 9 1,-4 0 88,0 0-1,-1-1 1,-1 0 0,0-1 0,-1 0 0,-25 18 0,-16 15 72,53-44-174,0 0 0,-1 0 0,1 0 0,0 0 0,0 0 0,0 1 0,0-1 0,1 0 0,-1 0 1,0 1-1,0-1 0,1 1 0,-1-1 0,1 0 0,-1 1 0,1-1 0,0 1 0,-1-1 0,1 1 1,0 0-1,0-1 0,0 1 0,0-1 0,0 1 0,1-1 0,-1 1 0,0-1 0,1 1 0,-1-1 1,1 1-1,-1-1 0,1 0 0,0 1 0,0-1 0,0 0 0,-1 0 0,1 1 0,0-1 0,1 0 1,-1 0-1,0 0 0,2 1 0,5 5-262,0-1 0,1-1 0,0 1 0,18 7 0,-22-11 255,18 8-88,-10-5 130,-1 1 1,1 1 0,12 8 0,-22-13 29,0 0 0,0 0 1,-1 1-1,1-1 0,-1 1 0,1 0 1,-1 0-1,0 0 0,0 0 0,0 0 1,0 0-1,0 1 0,-1-1 1,0 1-1,1-1 0,0 6 0,-1 1 102,0-1-1,-1 1 0,0 0 0,-1 0 1,0-1-1,0 1 0,-1 0 0,0-1 1,-1 1-1,0-1 0,-1 0 0,-7 16 1,5-15-85,0 0 0,-1 0 0,0 0 0,0-1 0,-1 0 0,0 0 0,0-1 0,-1 0 0,-1-1 0,-10 8 0,18-14-56,-1 1 0,1-1 0,-1 1 0,1-1 0,-1 0 1,1 0-1,-1 0 0,0 0 0,0-1 0,1 1 0,-1-1 0,-4 1 1,6-1-15,0-1 0,1 1 0,-1 0 1,0 0-1,0-1 0,0 1 0,1 0 1,-1-1-1,0 1 0,0-1 1,1 1-1,-1-1 0,0 0 0,1 1 1,-1-1-1,1 0 0,-1 1 0,0-1 1,0-1-1,0 0-72,0-1 1,0 0-1,0 0 0,0 0 0,0 0 1,1 0-1,-1 0 0,1-4 0,-2-54-3311,9-105 0,15 36-1165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7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5713,'0'0'3897,"7"174"-2065,-7-104-247,0-10-433,0-9-632,0-15-520,0-15-112,0-18-632,4-42-2545,28-30-344,14-13 1081,4 1 183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8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385 4 1704,'29'-3'1713,"-4"3"15,-7 9 201,-8 21 127,-6 3 40,-4 3-367,0 3-617,-14 0-480,-15 6-280,-6 7-280,-5-1-72,-6-3-608,3 0-928,11-12-937,11-9-879</inkml:trace>
  <inkml:trace contextRef="#ctx0" brushRef="#br0" timeOffset="1">293 660 1992,'0'0'2345,"-229"144"-3265,165-111-553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8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73 6289,'0'0'11488,"-2"16"-11359,1-11 0,-4 31 922,-1 45 1,5-69-2674,7-31-1084,60-111-1233,-63 125 3974,0 1 1,0-1 0,0 0 0,1 1 0,0 0-1,-1 0 1,2 0 0,-1 0 0,0 1 0,1-1-1,0 1 1,0 0 0,-1 1 0,2-1-1,-1 1 1,10-3 0,1 2 504,0 0-1,1 1 1,-1 1-1,23 1 1,-37-1-396,0 2 0,0-1 0,1 0 0,-1 0 0,0 1 1,0-1-1,0 1 0,1-1 0,-1 1 0,0 0 1,0 0-1,0 0 0,0 0 0,0 0 0,-1 1 0,1-1 1,0 1-1,-1-1 0,1 1 0,-1-1 0,1 1 1,-1 0-1,1 0 0,-1 0 0,0 0 0,0 0 0,0 0 1,0 0-1,-1 0 0,1 0 0,0 0 0,-1 3 1,2 8 423,0 0-1,-1 0 1,-1 0 0,-2 21 0,0-3-536,3-31-44,-1 1 1,0-1-1,0 1 0,0-1 0,0 0 1,0 1-1,0-1 0,0 0 0,0 1 1,0-1-1,0 1 0,0-1 0,0 0 0,-1 1 1,1-1-1,0 0 0,0 1 0,0-1 1,0 0-1,-1 1 0,1-1 0,0 0 1,0 1-1,-1-1 0,1 0 0,0 0 0,0 1 1,-1-1-1,1 0 0,0 0 0,-1 0 1,1 1-1,0-1 0,-1 0 0,1 0 1,0 0-1,-1 0 0,1 0 0,0 0 0,-1 1 1,1-1-1,-1 0 0,1 0 0,0 0 1,-1 0-1,1-1 0,0 1 0,-1 0 1,1 0-1,-1 0 0,1 0 0,0 0 0,-1 0 1,1-1-1,0 1 0,-1 0 0,1 0 1,0 0-1,0-1 0,-1 1 0,1 0 1,0 0-1,-1-1 0,1 1 0,0 0 0,0-1 1,-1 0-1,-19-19-540,14 12 150,0 0-1,0-1 1,1 0 0,-6-13 0,9 18-609,1-1-1,-1 0 1,1 0 0,0 0-1,1 0 1,-1-8 0,1-6-5904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9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72 6441,'0'0'15048,"-7"24"-13321,6-20-1652,-14 46 1171,-14 96 1,28-119-957,1-21-272,0-1 1,0 1 0,-1-1-1,1 0 1,-4 10 0,4-14-48,0-1 1,0 0 0,0 0 0,0 0-1,0 0 1,-1 0 0,1 0 0,0 0-1,0 1 1,0-1 0,0 0-1,0 0 1,-1 0 0,1 0 0,0 0-1,0 0 1,0 0 0,0 0 0,-1 0-1,1 0 1,0 0 0,0 0 0,0 0-1,0 0 1,-1 0 0,1 0 0,0 0-1,0 0 1,0 0 0,0 0 0,-1 0-1,1 0 1,0 0 0,0 0-1,0 0 1,0 0 0,0-1 0,-1 1-1,1 0 1,0 0 0,0 0 0,0 0-1,0 0 1,0 0 0,0-1 0,0 1-1,-1 0 1,1 0 0,0 0 0,0 0-1,0-1 1,0 1 0,0 0 0,0 0-1,0 0 1,0 0 0,0-1-1,0 1 1,0 0 0,0 0 0,0 0-1,0-1 1,-5-18-1024,1-1 0,1 1 1,1-1-1,1 0 0,0 0 0,3-22 0,-2 3 895,1 35 144,-1-1 1,0 1-1,1-1 0,0 1 1,0 0-1,0-1 0,1 1 1,-1 0-1,1 0 0,0 0 1,0 0-1,0 0 0,1 0 1,5-6-1,-2 4 12,1 0-1,-1 0 1,1 1 0,0 0-1,0 0 1,1 1-1,10-6 1,4 2 138,0 0-1,0 1 0,1 1 1,45-5-1,-35 8 473,1 1 0,0 1 0,0 2 0,44 7-1,-61-6-385,0 2 0,-1 0-1,1 1 1,-1 1-1,0 0 1,0 1-1,-1 1 1,0 0-1,0 1 1,17 14-1,-31-22-231,-1-1-1,1 1 0,0 0 1,0-1-1,-1 1 1,1 0-1,-1-1 0,1 1 1,0 0-1,-1 0 0,0-1 1,1 1-1,-1 0 1,1 0-1,-1 0 0,0 0 1,0 0-1,1-1 0,-1 1 1,0 0-1,0 0 1,0 0-1,0 0 0,0 0 1,0 0-1,0 0 1,0 0-1,-1 0 0,1-1 1,0 1-1,0 0 0,-1 0 1,1 0-1,-1 0 1,1 0-1,-1-1 0,1 1 1,-1 0-1,0 0 0,-3 3-23,0 0 0,0-1-1,0 1 1,0-1-1,-7 4 1,8-5 57,-248 139 36,244-137-117,0-1-151,0 1 0,0-1 0,0 0 1,0 0-1,-1-1 0,1 0 0,-1 0 0,0-1 0,-11 1 1,18-2 62,0-1 0,0 1 0,0 0 0,0 0 0,0-1 0,0 1 0,0-1 0,0 1 0,0-1 0,0 1 0,0-1 0,0 0 0,0 1 0,0-1-1,0 0 1,1 0 0,-1 1 0,0-1 0,0 0 0,1 0 0,-1 0 0,1 0 0,-1 0 0,1 0 0,-1-2 0,-4-28-3351,5 25 2594,-1-47-5262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49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 5985,'0'0'5180,"1"32"-3017,5 199 1921,-6-188-3379,-4 153 746,1-153-1391,-2-1 0,-15 64 0,0-40-9,12-46-91,1 1 0,2 0-1,0 0 1,1 1 0,-1 22 0,22-58-1817,28-44-239,43-76 0,-39 58 1548,-46 71 649,1 0-1,-1 0 0,1 0 0,0 1 0,0 0 1,0 0-1,1 0 0,0 0 0,-1 1 0,7-4 0,-8 6 66,-1 0 0,0 1 0,0-1 0,0 0-1,0 1 1,1 0 0,-1-1 0,0 1 0,0 0-1,1 0 1,-1 0 0,0 1 0,0-1 0,1 1-1,-1-1 1,0 1 0,0 0 0,0-1 0,0 1-1,0 0 1,0 0 0,0 1 0,0-1 0,0 0-1,0 1 1,-1-1 0,1 1 0,-1-1 0,3 4-1,13 16 1249,-1 0 1,18 32-1,16 22-586,-50-74-871,1 0 1,0 0 0,-1 0-1,1 0 1,0 0-1,0-1 1,0 1 0,0 0-1,0 0 1,0 0-1,0-1 1,0 1 0,0 0-1,0-1 1,0 1-1,0-1 1,1 0-1,-1 1 1,0-1 0,0 0-1,0 0 1,1 1-1,-1-1 1,0 0 0,0 0-1,1 0 1,-1-1-1,0 1 1,0 0 0,1 0-1,-1-1 1,0 1-1,0-1 1,0 1 0,0-1-1,2 0 1,1-3-562,0 1 0,-1 0 1,1-1-1,-1 0 0,0 1 1,0-1-1,5-9 0,16-30-7199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0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 1248,'0'0'10394,"203"9"-8825,-132-9-153,1-9-480,-4 0-264,-8 3-295,-21 6 111,-14 0-40,-25 27-8,0 22-8,-35 11-48,-26 15-384,-25 27-792,12-17-2225,17-22-3624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1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5865,'0'0'8066,"246"24"-8066,-146-42-3089,-11-12-6569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3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2048,'0'0'18924,"161"15"-18139,-68-15-345,-1-3-264,-6-9-176,-11-4-616,-18 7-1833,-14 0-1824,-29 0-1088,-7-12-2681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15 184,'0'0'7980,"-14"-2"-6466,-40-8-19,40 7 565,19 9-1542,75 101 616,694 1106 3956,-473-670-4459,-138-241-750,-80-168-110,-71-116-295,2-1-1,1-1 1,0 0-1,29 24 1,-42-38 372,0-1 0,0 1 0,0-1 0,0 1 0,1-1 0,-1 0 0,0 1 0,1-1 0,-1 0 0,1-1 0,-1 1 0,1 0 0,0-1 0,-1 0 0,1 1 0,-1-1 0,1 0 0,0 0 0,-1 0 0,1-1 0,0 1 0,-1-1 0,1 1 0,2-2 0,-2 0-162,1-1 1,-1 1-1,0-1 1,0 1-1,0-1 1,0 0-1,0 0 1,0 0-1,-1-1 0,0 1 1,0-1-1,0 1 1,0-1-1,0 0 1,2-6-1,12-56-4872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3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482 1 4321,'0'0'6048,"-18"29"-3985,11-17-1819,-33 54 1495,-39 90 0,-138 246 892,125-242-2793,88-154 103,0 1 0,0 0 0,1 0 0,0 1 0,0-1 0,1 1 0,-3 14 0,5-21 40,0-1 1,0 1-1,0-1 1,0 0 0,0 1-1,0-1 1,0 1 0,0-1-1,0 0 1,0 1-1,0-1 1,1 1 0,-1-1-1,0 0 1,0 1 0,0-1-1,0 0 1,1 1-1,-1-1 1,0 0 0,1 1-1,-1-1 1,0 0 0,0 1-1,1-1 1,-1 0-1,0 0 1,1 1 0,-1-1-1,1 0 1,-1 0 0,0 0-1,1 0 1,-1 0 0,1 1-1,19-1-104,-12 0 34,10-2 125,0 0 0,-1-1 0,1 0 0,-1-2 0,0 0 1,-1-1-1,1 0 0,-1-2 0,0 0 0,16-11 0,18-14-66,78-66-1,-91 67-802,34-39 1,-57 57 462,-2-1-1,0-1 1,-1 0 0,0 0 0,12-27 0,-22 39 351,1 0 0,-1 0 0,1 0 0,-1 0 0,0 0 0,-1 0 0,1 0 0,0-7 0,-12 22 629,-12 28 2,1 1 1,2 1-1,2 1 1,2 0 0,2 1-1,-17 83 1,17-35-34,3 1 0,2 130 0,9-122-3766,-5-102 2983,-6-5 109,0-1 0,0 0 0,1 0 0,0-1 0,-12-14 0,-42-56-425,22 18-245,39 55 711,0 1 0,0-1 1,1 0-1,-1 0 1,1 0-1,1 0 0,-1 0 1,1 0-1,0-8 0,1 14 51,0-1-1,0 1 0,0 0 0,0-1 0,0 1 0,0-1 0,1 1 1,-1 0-1,0-1 0,0 1 0,1 0 0,-1-1 0,0 1 1,0 0-1,1-1 0,-1 1 0,0 0 0,1 0 0,-1-1 1,0 1-1,1 0 0,-1 0 0,1-1 0,-1 1 0,0 0 0,1 0 1,-1 0-1,1 0 0,-1 0 0,0 0 0,1 0 0,-1 0 1,1 0-1,19 0 61,-14 0-57,7 1-196,0-1 1,0 2-1,14 3 1,15 7-5175,-29-8 1548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4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0 1760,'0'0'10459,"10"29"-8951,-2-2-1164,-1-1-47,2-1 1,0 0 0,2 0-1,1-1 1,22 35 0,40 41 864,-42-58-778,54 90-1,-80-120-432,0 1 0,-1-1-1,-1 1 1,0 0 0,0 1-1,1 17 1,-4-27-26,0 0 1,-1 1-1,0-1 0,0 0 0,0 0 0,-1 1 1,1-1-1,-1 0 0,0 0 0,0 1 0,0-1 1,-1 0-1,1 0 0,-1-1 0,0 1 0,0 0 1,-1 0-1,1-1 0,-1 0 0,0 1 0,0-1 1,0 0-1,-4 3 0,-7 3-5,0-1 1,-1-1-1,0-1 0,0 0 1,0 0-1,-1-2 0,0 0 1,-29 3-1,-14-2-186,-63-2 0,100-3 256,-184 0 833,205 0-779,0 0 1,0 0 0,0 0-1,0 0 1,0 0-1,0 0 1,0 0-1,0 0 1,0 0-1,0 0 1,1 1-1,-1-1 1,0 0-1,0 1 1,0-1 0,0 0-1,0 1 1,0-1-1,0 1 1,1 0-1,-1-1 1,0 1-1,0 0 1,1-1-1,-2 2 1,3 0-14,0-1 1,-1 0-1,1 0 1,0 1-1,0-1 0,0 0 1,0 0-1,0 0 0,0 0 1,0 0-1,0 0 1,1 0-1,-1 0 0,0-1 1,1 1-1,-1 0 0,0-1 1,1 1-1,1 0 1,41 16 604,0-1 1,63 13-1,103 13 781,-168-35-1193,128 24 245,1-7 1,286 2-1,-280-37-3306,-121 5-477,74-20-1,19-20-4524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4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0 7466,'0'0'9896,"32"4"-7556,104 14-829,-130-18-1416,1 1 1,0 0 0,-1 0 0,1 1 0,-1-1 0,1 1 0,-1 1 0,0-1 0,6 5-1,-10-6-68,-1-1-27,0 1 0,-1-1 1,1 1-1,0-1 0,-1 1 0,1-1 1,-1 1-1,1 0 0,-1-1 0,1 1 0,-1 0 1,0 0-1,1-1 0,-1 1 0,0 0 0,1 0 1,-1 0-1,0-1 0,0 1 0,0 0 0,0 0 1,0 0-1,0 0 0,0-1 0,0 1 0,0 0 1,0 0-1,0 0 0,0-1 0,-1 1 0,1 0 1,0 0-1,-1 0 0,1-1 0,0 1 0,-1 0 1,1-1-1,-1 1 0,1 0 0,-1-1 0,0 1 1,1-1-1,-1 1 0,1-1 0,-1 1 1,0-1-1,0 1 0,1-1 0,-1 1 0,0-1 1,0 0-1,-28 17-622,0-2 1,-32 13-1,4-3-995,-28 12-1531,49-24 763,2 3 1,-62 36 0,90-47 2413,0 0 0,1 0 0,-1 0-1,1 1 1,0 0 0,1 0 0,-1 0 0,1 0 0,0 1 0,1 0 0,0-1 0,0 1 0,0 1 0,-2 9 0,-1 10 1065,2 0 1,-3 46-1,3-24 270,-42 286 5930,23-178-6738,20-127-1330,11-50-910,6-20 279,15-23-914,3 2 0,54-79 0,-49 87 1407,3 2 0,79-78 1,-101 111 988,2 1 0,0 1 0,1 1 0,25-15 1,-37 25 257,1 1 1,0-1-1,0 1 1,0 1-1,0 0 1,0 0-1,1 1 1,-1 1-1,1 0 1,0 0-1,-1 1 1,20 1-1,-23 1 5,1 0-1,-1 1 1,0 0-1,1 0 1,-1 0-1,-1 1 1,1 0-1,0 0 1,-1 1-1,0-1 1,0 2-1,-1-1 1,1 0-1,8 13 1,-4-5 78,0 1 0,-1 0 0,-1 1 0,0 0 0,10 30 0,-11-18-326,-1 1 0,-1 0 0,-2 0 0,-1 1 0,-1 37 0,-2-50-432,0 0-1,-1 0 1,-1 0 0,0-1 0,-1 1-1,-1-1 1,0 0 0,-1 0 0,-1-1 0,0 1-1,-1-2 1,-1 1 0,0-1 0,-1 0 0,0-1-1,0 0 1,-2-1 0,-13 12 0,19-18-25,-1 0 0,0-1 1,0 0-1,0 0 0,0 0 1,0-1-1,-1 0 1,0-1-1,1 1 0,-14 1 1,8-3-476,-1 1 0,0-2-1,0 0 1,1-1 0,-20-3 0,-19-11-2490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5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5401,'0'0'6077,"32"8"-5178,105 26-512,-131-32-372,0 0-1,0 1 1,-1-1 0,1 1-1,-1 0 1,1 0-1,-1 1 1,0-1 0,4 6-1,-6-7-25,-1 0 0,0 1 0,0 0 0,0-1 0,0 1-1,-1 0 1,1 0 0,-1 0 0,1 0 0,-1 0 0,0 0-1,1 7 1,-2-6-22,0 0 1,0 1-1,0-1 0,-1 0 0,1 0 0,-1 1 1,0-1-1,0 0 0,-1 0 0,1 0 0,-1 0 1,0 0-1,0 0 0,0-1 0,0 1 0,-1-1 1,0 1-1,1-1 0,-7 5 0,-10 7-274,0-1 0,-1 0-1,-40 19 1,31-18 370,-31 22 0,60-37-49,-1 1-1,1-1 0,0 0 0,0 0 0,0 0 0,0 0 1,0 0-1,0 0 0,0 0 0,0 0 0,0 0 0,0 0 1,0 0-1,-1 0 0,1 0 0,0 0 0,0 0 0,0 0 1,0 1-1,0-1 0,0 0 0,0 0 0,0 0 1,0 0-1,0 0 0,0 0 0,0 0 0,0 0 0,0 0 1,0 1-1,0-1 0,0 0 0,0 0 0,0 0 0,0 0 1,0 0-1,0 0 0,0 0 0,0 0 0,0 0 1,0 1-1,0-1 0,0 0 0,0 0 0,0 0 0,1 0 1,-1 0-1,0 0 0,0 0 0,0 0 0,0 0 0,0 0 1,0 0-1,0 0 0,0 0 0,0 0 0,0 0 0,0 0 1,1 1-1,-1-1 0,0 0 0,0 0 0,0 0 1,0 0-1,0 0 0,12 2 190,18-2-305,-28 0 165,12 0-67,-1-1 0,1 0 0,-1-1 0,0-1 0,0 0 0,0-1 0,0 0 0,0-1-1,-1 0 1,13-8 0,-17 8-406,0 0 0,-1 0 0,0-1 0,0 0 0,0 0 0,-1 0-1,0-1 1,0 0 0,0 0 0,-1-1 0,0 0 0,-1 0 0,0 0-1,0 0 1,5-16 0,-1-15-2975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5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0 6217,'0'0'5097,"-28"196"-2880,24-115 47,1-8-935,3-7-985,-4-9-344,-7-12-1121,-21-12-1015,4-15-1801,-8-12-872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5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6881,'0'0'5964,"18"34"-3527,55 109-561,-67-132-1712,0 1 1,-1-1-1,-1 1 0,0 0 0,0 0 0,-1 1 0,-1-1 0,0 1 0,-1-1 0,0 1 1,-1 16-1,-1-4-17,1-17-136,-1 0-1,0 0 1,0-1 0,-1 1 0,0 0 0,0 0 0,-1-1-1,0 0 1,0 1 0,-1-1 0,0 0 0,0-1 0,-1 1-1,1-1 1,-1 0 0,-1 0 0,-6 6 0,-10 7-194,-1-1 0,-1-1 0,-34 18 0,14-8-208,45-26 338,1 0 0,-1 0 0,0 0 0,1 0 0,-1 0 0,1-1 0,-1 1 0,1 0 0,0-1 0,-1 1 0,1-1 0,0 1 0,2-1 0,117 27 1512,143 13 0,129-9 1053,-65-6-2134,-152-14-3640,-60-11-4998,-49-2 466</inkml:trace>
  <inkml:trace contextRef="#ctx0" brushRef="#br0" timeOffset="1">1931 614 10898,'0'0'14019,"21"178"-24685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6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0 107 7818,'0'0'6361,"36"13"-4018,118 46-474,-143-56-1726,-1 1 0,0 0 0,0 1 1,-1 0-1,0 1 0,0 0 0,0 1 1,0-1-1,-1 2 0,0-1 0,-1 1 1,8 10-1,-13-16-117,5 7 81,-1 0 0,0 1 1,-1-1-1,0 1 0,0 0 0,-1 1 0,0-1 1,-1 1-1,0-1 0,2 16 0,-1 10 510,-2 67 0,-2-69-336,-15 137 894,1-4-291,14-165-873,0 1-1,0 0 1,0-1 0,0 1-1,0-1 1,0 1 0,1-1-1,-1 1 1,1-1 0,0 1 0,0-1-1,0 0 1,0 1 0,0-1-1,0 0 1,0 0 0,1 0-1,-1 0 1,1 0 0,0 0-1,0 0 1,-1 0 0,1-1-1,0 1 1,0-1 0,3 2-1,1-1 0,-1-1 0,1 0 0,0 0 0,0 0 0,0 0 0,0-1 0,0 0 0,0 0 0,0-1 0,9-1-1,0-1 18,0-1 0,0 0 0,0-1 0,-1 0 0,0-1 0,0-1 0,0 0 0,-1-1 1,14-11-1,11-11-28,56-56 1,-54 45-139,-1-1 1,-3-2 0,-1-2-1,46-81 1,-64 95 56,-1-1 0,-1-1-1,-2 0 1,-2-1 0,-1 0-1,-2-1 1,-1 0 0,3-50 0,-9 77 95,0-13 128,-1 0 0,-2-22 0,-7 24 161,9 19-298,0 1-1,0 0 0,0-1 1,-1 1-1,1 0 1,0 0-1,0-1 1,0 1-1,0 0 1,-1 0-1,1-1 0,0 1 1,0 0-1,0 0 1,-1-1-1,1 1 1,0 0-1,0 0 1,-1 0-1,1 0 0,0 0 1,-1-1-1,1 1 1,0 0-1,0 0 1,-1 0-1,1 0 1,0 0-1,-1 0 0,1 0 1,0 0-1,-1 0 1,1 0-1,0 0 1,-1 0-1,1 0 1,0 0-1,0 0 1,-1 1-1,1-1 0,0 0 1,0 0-1,-1 0 1,1 0-1,0 0 1,0 1-1,-1-1 1,1 0-1,0 0 0,0 1 1,-1-1-1,1 0 1,0 0-1,0 1 1,0-1-1,0 0 1,0 0-1,-1 1 0,1-1 1,0 0-1,0 1 1,0-1-1,0 0 1,0 0-1,0 1 1,0-1-1,-5 22 10,1 0-1,1 0 0,2 0 1,0 35-1,1-24 78,-2 41 112,5 214 1374,0-254-1283,1 0 0,2 1-1,1-2 1,2 1 0,1-1 0,18 38 0,-21-57-228,0 0 0,1 0-1,0-1 1,1 0 0,0-1 0,1 0 0,14 12 0,-17-18-90,0 0-1,0-1 0,1 0 0,0 0 0,0-1 1,0 0-1,0 0 0,1-1 0,0 0 0,-1-1 1,1 1-1,0-2 0,14 2 0,-16-3-121,0 0 0,1 0 0,-1-1 0,0 0-1,0 0 1,0 0 0,0-1 0,0 0 0,0-1-1,12-5 1,-3-2-653,0 0-1,24-21 1,-34 26 513,84-76-6597,-10-3-3681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6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9058,'0'0'10130,"199"34"-7409,-88-31-625,14-3-720,7 0-327,-4 0-385,-7 0-160,-17 3-272,-19 3-232,-17 3-112,-21 0-1224,-26-6-1505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7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172 1 11530,'0'0'10067,"31"21"-8696,102 67-667,-52-45-328,-74-40-358,0 0 1,0 0 0,-1 1-1,1 0 1,-1 0 0,0 0-1,0 1 1,0 0 0,8 10 0,-12-13-17,0 0 0,-1 0 0,1 1 0,-1-1 1,0 0-1,1 1 0,-1-1 0,0 1 1,-1-1-1,1 1 0,0 0 0,-1-1 1,1 1-1,-1 0 0,0 0 0,0-1 0,0 1 1,0 0-1,0 0 0,-1-1 0,1 1 1,-1 0-1,0-1 0,0 1 0,0-1 1,0 1-1,0-1 0,0 1 0,-1-1 0,1 0 1,-3 3-1,-4 5 0,0-1-1,-1 0 1,0-1 0,-1 1-1,-14 8 1,-164 109-1319,88-71-2278,70-42-918,-40 14 0,36-20-3128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7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10202,'0'0'6268,"0"39"-3082,0 269 1522,-1-248-3904,5 117 1103,-2-151-1620,1-1-1,2 0 1,0 0 0,17 45 0,-19-63-229,0 0 1,0 0-1,1-1 1,0 1-1,0-1 1,1 0-1,-1 0 1,1-1-1,1 1 1,-1-1-1,1 0 1,11 8-1,-12-11-27,0 1-1,-1-1 1,1 0-1,0-1 1,0 1 0,0-1-1,1 0 1,-1 0-1,0 0 1,0-1-1,0 0 1,1 0-1,-1 0 1,0-1-1,0 0 1,0 0-1,1 0 1,-1 0-1,7-4 1,3-4 38,0 0 0,-1 0 1,0-2-1,-1 0 0,0 0 1,0-1-1,-2-1 1,15-19-1,4-6-118,-2-2 0,-2-1 0,-1-1 0,-2-1 0,-3 0 0,-1-2 1,-2-1-1,-2 0 0,-2-1 0,-2 0 0,8-96 0,-18 131 263,-1-20-2258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09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1809 0 6465,'0'0'1633,"-203"181"-785,39-13 504,-61 73-16,-32 45-575,-3 30-417,21 6-344,36-27-624,56-75-1817,37-57-3768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8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3137,'0'0'13405,"-7"30"-10111,6-25-3117,-11 47 1334,2-1 0,-6 93-1,12 424 1318,4-358-5232,2-226 416,-1 1 0,2-1 0,9-29-1,-1 2-1799,7-42-3039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8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6393,'0'0'10219,"217"129"-7739,-167-63-920,-7 6-391,-11 10-257,-14 5-288,-18 9 72,0 10-288,-11 2-408,-32-3-136,-3-5-1280,-7-22-1729,-15-30-1624,14-27-1592,4-21 128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9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7674,'0'0'5897,"34"17"-5016,105 54-454,-131-67-417,0 0 0,0 1-1,0 0 1,-1 0 0,0 1 0,0 0-1,0 1 1,0-1 0,-1 1 0,8 12 0,-12-14-97,0 0 1,0-1-1,0 1 1,-1 0-1,1 0 1,-1 1-1,-1-1 1,1 0-1,-1 0 1,0 0-1,0 1 1,0-1 0,-1 0-1,-1 5 1,2-7 12,-1 0 1,0-1-1,0 1 0,0-1 1,0 1-1,0-1 1,0 0-1,-1 1 1,1-1-1,-1 0 1,0 0-1,0 0 1,1 0-1,-1 0 0,0-1 1,-1 1-1,1 0 1,0-1-1,-5 2 1,-4 3-99,0-2 1,0 0-1,-15 3 1,-2 2 507,28-9-294,-1 1 0,0-1 0,1 0 0,-1 1 0,1-1 0,-1 1 1,0 0-1,1-1 0,0 1 0,-1-1 0,1 1 0,-1 0 0,1-1 0,0 1 0,-1 0 0,1-1 0,0 1 0,0 0 0,-1 0 0,1-1 0,0 1 0,0 0 0,0 0 0,0-1 0,0 1 0,0 0 1,0 0-1,0 0 0,0-1 0,1 1 0,-1 0 0,0-1 0,0 1 0,1 0 0,-1 0 0,0-1 0,1 1 0,-1 0 0,1-1 0,-1 1 0,1-1 0,-1 1 0,1-1 0,-1 1 0,1-1 0,0 1 0,-1-1 1,1 1-1,0-1 0,1 1 0,9 3 71,0 0 0,0 0 0,1-1 0,-1-1 0,1 0 0,20 1 1,-17-2-227,-1 1 1,1 0 0,18 6-1,-32-8-61,0 1-1,0-1 1,0 0-1,0 1 1,0 0-1,0-1 1,0 1-1,0-1 1,0 1-1,-1 0 0,1-1 1,0 1-1,0 0 1,-1 0-1,1 0 1,-1 0-1,1 0 1,-1 0-1,1-1 1,-1 1-1,1 0 0,-1 0 1,0 0-1,1 3 1,-1 10-3842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9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 4801,'0'0'15163,"231"78"-13482,-99-78-609,15 0-712,6-15-288,4-9-72,50-6-2625,-36 6-6152,-28 6 4488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9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1 233 2841,'0'0'18224,"11"3"-17384,2 2-629,0 0 0,0 1 0,-1 1 1,0 0-1,0 1 0,-1 0 0,0 1 0,0 0 1,-1 0-1,0 1 0,-1 1 0,9 11 1,-4-2-54,-1 0 1,-1 1-1,-1 0 1,-1 1-1,0 0 1,-2 0 0,6 25-1,25 166 312,-37-195-425,-1-12-42,0 0 0,0 0-1,0 0 1,1 0 0,0 0 0,0-1 0,0 1 0,6 9 0,-7-13-3,1-1-1,-1 1 1,1-1-1,-1 1 1,1-1-1,0 1 1,0-1 0,0 0-1,-1 0 1,1 0-1,0 0 1,0-1 0,0 1-1,0 0 1,1-1-1,-1 1 1,0-1-1,0 0 1,0 0 0,0 0-1,0 0 1,1 0-1,-1 0 1,0 0 0,0-1-1,0 1 1,3-2-1,2 0 2,0-1-1,-1 0 0,1 0 0,-1 0 0,1-1 1,-1 0-1,0-1 0,-1 1 0,1-1 0,-1 0 1,0 0-1,6-7 0,8-13-61,24-41 0,-35 52 23,19-28-117,-3-2 0,-2 0 0,-1-2 1,-3 0-1,-2-1 0,-2-1 0,-1 0 0,-3-1 1,-2 0-1,2-77 0,-9 101 168,0-20 60,-1 43-94,0 0 0,-1-1-1,1 1 1,0 0-1,-1-1 1,0 1-1,1 0 1,-1 0 0,0-1-1,0 1 1,0 0-1,-1 0 1,-1-3 0,-5 35-11587,8-26 10273,0 26-5960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7:59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40,'0'0'23005,"217"48"-22237,-124-48-544,0 0-224,-4-6-120,-7-6-1096,-18 3-1681,-10 6-2976,-22 3-8,-11 0-561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0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8298,'0'0'10015,"30"27"-7776,98 86-782,-7-21-181,-95-75-986,31 29-1,-54-43-242,0 0 0,0 0-1,0 1 1,0-1 0,0 1 0,-1 0 0,1 0 0,2 7 0,-4-9-9,-1-1-1,1 1 1,-1 0 0,1-1 0,-1 1 0,0 0 0,0 0-1,0-1 1,0 1 0,0 0 0,0-1 0,0 1 0,0 0 0,-1-1-1,1 1 1,-1 0 0,1-1 0,-1 1 0,0-1 0,0 1-1,1-1 1,-1 1 0,0-1 0,0 1 0,-1-1 0,1 0 0,-2 2-1,-13 9 52,-1 0-1,-1-1 0,0-1 0,-32 13 0,4-2-430,-72 34-2929,40-25-5886,42-21-562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0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8 8642,'0'0'9461,"0"30"-6441,0 196 433,-8 205-846,8-427-2598,0 0 1,0 1-1,0-1 0,1 0 0,-1 0 1,1 1-1,0-1 0,2 7 1,-1-10-3,-1 1 0,0-1 1,0 0-1,1 1 1,-1-1-1,0 0 1,1 0-1,-1 0 1,1 0-1,0 0 0,-1-1 1,1 1-1,0 0 1,-1-1-1,1 1 1,0-1-1,0 0 1,-1 1-1,1-1 1,0 0-1,0 0 0,3 0 1,1-1 30,1 1 0,-1-1-1,1 0 1,-1 0 0,1-1 0,-1 0 0,1 0 0,-1 0-1,0-1 1,0 0 0,0 0 0,-1-1 0,9-6 0,6-6 44,-1-1 1,20-23 0,-33 33-74,43-49-77,-2-2-1,-3-3 1,-3-1 0,-3-2 0,-2-2 0,-3-1-1,38-114 1,-60 155 121,-11 26-51,0 0 0,0 0 1,0 0-1,0 1 0,0-1 0,0 0 1,0 0-1,0 0 0,0 0 0,0 0 0,0 0 1,0 0-1,0 0 0,0 0 0,1 1 1,-1-1-1,0 0 0,0 0 0,0 0 1,0 0-1,0 0 0,0 0 0,0 0 1,0 0-1,0 0 0,1 0 0,-1 0 1,0 0-1,0 0 0,0 0 0,0 0 0,0 0 1,0 0-1,0 0 0,1 0 0,-1 0 1,0 0-1,0 0 0,0 0 0,0 0 1,0 0-1,0 0 0,0 0 0,0 0 1,1 0-1,-1 0 0,0 0 0,0 0 1,0-1-1,0 1 0,0 0 0,0 0 0,0 0 1,0 0-1,0 0 0,0 0 0,0 0 1,0 0-1,0 0 0,1-1 0,-1 1 1,0 0-1,0 0 0,0 0 0,0 0 1,0 41 319,0-15-278,-20 214 1104,1-19 179,19-199-1192,0 136 462,0-156-617,0 0-1,0 0 0,0 0 1,0 0-1,0-1 1,0 1-1,1 0 0,-1 0 1,1-1-1,-1 1 0,1 0 1,0-1-1,0 1 1,0 0-1,-1-1 0,1 1 1,1-1-1,-1 1 0,0-1 1,0 0-1,3 2 1,-3-2-79,1-1 1,-1 0 0,1 1-1,-1-1 1,1 0 0,-1 0 0,1 0-1,-1 0 1,1 0 0,-1 0 0,1 0-1,-1-1 1,1 1 0,-1 0-1,1-1 1,-1 1 0,1-1 0,-1 0-1,2-1 1,6-3-1092,0-1-1,-1 0 1,0-1-1,0 0 1,12-15-1,17-25-9578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1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11915,'0'0'15603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6:28:06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9850,'0'0'7668,"-16"32"-4306,-54 106-753,61-120-2251,1 0 1,1 1-1,1-1 0,1 1 0,0 0 1,1 1-1,1-1 0,0 22 0,1-20-149,-2 191 795,5-111-4444,-5-2-7518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67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82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7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5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6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9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94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5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3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50C35-7E39-4F6B-A30E-1E3A4BCCE0A0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944EC-E449-40C5-A5C0-B0502A5DAA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image" Target="../media/image18.png"/><Relationship Id="rId18" Type="http://schemas.openxmlformats.org/officeDocument/2006/relationships/customXml" Target="../ink/ink85.xml"/><Relationship Id="rId3" Type="http://schemas.openxmlformats.org/officeDocument/2006/relationships/image" Target="../media/image13.png"/><Relationship Id="rId21" Type="http://schemas.openxmlformats.org/officeDocument/2006/relationships/image" Target="../media/image54.png"/><Relationship Id="rId7" Type="http://schemas.openxmlformats.org/officeDocument/2006/relationships/image" Target="../media/image15.png"/><Relationship Id="rId12" Type="http://schemas.openxmlformats.org/officeDocument/2006/relationships/customXml" Target="../ink/ink82.xml"/><Relationship Id="rId17" Type="http://schemas.openxmlformats.org/officeDocument/2006/relationships/image" Target="../media/image29.png"/><Relationship Id="rId25" Type="http://schemas.openxmlformats.org/officeDocument/2006/relationships/image" Target="../media/image56.png"/><Relationship Id="rId2" Type="http://schemas.openxmlformats.org/officeDocument/2006/relationships/customXml" Target="../ink/ink77.xml"/><Relationship Id="rId16" Type="http://schemas.openxmlformats.org/officeDocument/2006/relationships/customXml" Target="../ink/ink84.xml"/><Relationship Id="rId20" Type="http://schemas.openxmlformats.org/officeDocument/2006/relationships/customXml" Target="../ink/ink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1" Type="http://schemas.openxmlformats.org/officeDocument/2006/relationships/image" Target="../media/image17.png"/><Relationship Id="rId24" Type="http://schemas.openxmlformats.org/officeDocument/2006/relationships/customXml" Target="../ink/ink88.xml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23" Type="http://schemas.openxmlformats.org/officeDocument/2006/relationships/image" Target="../media/image55.png"/><Relationship Id="rId10" Type="http://schemas.openxmlformats.org/officeDocument/2006/relationships/customXml" Target="../ink/ink81.xml"/><Relationship Id="rId19" Type="http://schemas.openxmlformats.org/officeDocument/2006/relationships/image" Target="../media/image53.png"/><Relationship Id="rId4" Type="http://schemas.openxmlformats.org/officeDocument/2006/relationships/customXml" Target="../ink/ink78.xml"/><Relationship Id="rId9" Type="http://schemas.openxmlformats.org/officeDocument/2006/relationships/image" Target="../media/image16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.png"/><Relationship Id="rId671" Type="http://schemas.openxmlformats.org/officeDocument/2006/relationships/image" Target="../media/image387.png"/><Relationship Id="rId769" Type="http://schemas.openxmlformats.org/officeDocument/2006/relationships/customXml" Target="../ink/ink477.xml"/><Relationship Id="rId21" Type="http://schemas.openxmlformats.org/officeDocument/2006/relationships/image" Target="../media/image65.png"/><Relationship Id="rId324" Type="http://schemas.openxmlformats.org/officeDocument/2006/relationships/image" Target="../media/image216.png"/><Relationship Id="rId531" Type="http://schemas.openxmlformats.org/officeDocument/2006/relationships/customXml" Target="../ink/ink355.xml"/><Relationship Id="rId629" Type="http://schemas.openxmlformats.org/officeDocument/2006/relationships/image" Target="../media/image366.png"/><Relationship Id="rId170" Type="http://schemas.openxmlformats.org/officeDocument/2006/relationships/customXml" Target="../ink/ink173.xml"/><Relationship Id="rId268" Type="http://schemas.openxmlformats.org/officeDocument/2006/relationships/image" Target="../media/image188.png"/><Relationship Id="rId475" Type="http://schemas.openxmlformats.org/officeDocument/2006/relationships/image" Target="../media/image291.png"/><Relationship Id="rId682" Type="http://schemas.openxmlformats.org/officeDocument/2006/relationships/customXml" Target="../ink/ink432.xml"/><Relationship Id="rId32" Type="http://schemas.openxmlformats.org/officeDocument/2006/relationships/customXml" Target="../ink/ink104.xml"/><Relationship Id="rId128" Type="http://schemas.openxmlformats.org/officeDocument/2006/relationships/customXml" Target="../ink/ink152.xml"/><Relationship Id="rId335" Type="http://schemas.openxmlformats.org/officeDocument/2006/relationships/customXml" Target="../ink/ink256.xml"/><Relationship Id="rId542" Type="http://schemas.openxmlformats.org/officeDocument/2006/relationships/image" Target="../media/image324.png"/><Relationship Id="rId181" Type="http://schemas.openxmlformats.org/officeDocument/2006/relationships/image" Target="../media/image145.png"/><Relationship Id="rId402" Type="http://schemas.openxmlformats.org/officeDocument/2006/relationships/image" Target="../media/image255.png"/><Relationship Id="rId279" Type="http://schemas.openxmlformats.org/officeDocument/2006/relationships/customXml" Target="../ink/ink228.xml"/><Relationship Id="rId486" Type="http://schemas.openxmlformats.org/officeDocument/2006/relationships/customXml" Target="../ink/ink332.xml"/><Relationship Id="rId693" Type="http://schemas.openxmlformats.org/officeDocument/2006/relationships/image" Target="../media/image398.png"/><Relationship Id="rId707" Type="http://schemas.openxmlformats.org/officeDocument/2006/relationships/image" Target="../media/image405.png"/><Relationship Id="rId43" Type="http://schemas.openxmlformats.org/officeDocument/2006/relationships/image" Target="../media/image76.png"/><Relationship Id="rId139" Type="http://schemas.openxmlformats.org/officeDocument/2006/relationships/image" Target="../media/image124.png"/><Relationship Id="rId346" Type="http://schemas.openxmlformats.org/officeDocument/2006/relationships/image" Target="../media/image227.png"/><Relationship Id="rId553" Type="http://schemas.openxmlformats.org/officeDocument/2006/relationships/customXml" Target="../ink/ink366.xml"/><Relationship Id="rId760" Type="http://schemas.openxmlformats.org/officeDocument/2006/relationships/customXml" Target="../ink/ink472.xml"/><Relationship Id="rId192" Type="http://schemas.openxmlformats.org/officeDocument/2006/relationships/customXml" Target="../ink/ink184.xml"/><Relationship Id="rId206" Type="http://schemas.openxmlformats.org/officeDocument/2006/relationships/customXml" Target="../ink/ink191.xml"/><Relationship Id="rId413" Type="http://schemas.openxmlformats.org/officeDocument/2006/relationships/customXml" Target="../ink/ink295.xml"/><Relationship Id="rId497" Type="http://schemas.openxmlformats.org/officeDocument/2006/relationships/customXml" Target="../ink/ink338.xml"/><Relationship Id="rId620" Type="http://schemas.openxmlformats.org/officeDocument/2006/relationships/customXml" Target="../ink/ink401.xml"/><Relationship Id="rId718" Type="http://schemas.openxmlformats.org/officeDocument/2006/relationships/customXml" Target="../ink/ink450.xml"/><Relationship Id="rId357" Type="http://schemas.openxmlformats.org/officeDocument/2006/relationships/customXml" Target="../ink/ink267.xml"/><Relationship Id="rId54" Type="http://schemas.openxmlformats.org/officeDocument/2006/relationships/customXml" Target="../ink/ink115.xml"/><Relationship Id="rId217" Type="http://schemas.openxmlformats.org/officeDocument/2006/relationships/image" Target="../media/image163.png"/><Relationship Id="rId564" Type="http://schemas.openxmlformats.org/officeDocument/2006/relationships/image" Target="../media/image335.png"/><Relationship Id="rId771" Type="http://schemas.openxmlformats.org/officeDocument/2006/relationships/customXml" Target="../ink/ink478.xml"/><Relationship Id="rId424" Type="http://schemas.openxmlformats.org/officeDocument/2006/relationships/image" Target="../media/image266.png"/><Relationship Id="rId631" Type="http://schemas.openxmlformats.org/officeDocument/2006/relationships/image" Target="../media/image367.png"/><Relationship Id="rId729" Type="http://schemas.openxmlformats.org/officeDocument/2006/relationships/image" Target="../media/image416.png"/><Relationship Id="rId270" Type="http://schemas.openxmlformats.org/officeDocument/2006/relationships/image" Target="../media/image189.png"/><Relationship Id="rId65" Type="http://schemas.openxmlformats.org/officeDocument/2006/relationships/image" Target="../media/image87.png"/><Relationship Id="rId130" Type="http://schemas.openxmlformats.org/officeDocument/2006/relationships/customXml" Target="../ink/ink153.xml"/><Relationship Id="rId368" Type="http://schemas.openxmlformats.org/officeDocument/2006/relationships/image" Target="../media/image238.png"/><Relationship Id="rId575" Type="http://schemas.openxmlformats.org/officeDocument/2006/relationships/image" Target="../media/image340.png"/><Relationship Id="rId782" Type="http://schemas.openxmlformats.org/officeDocument/2006/relationships/image" Target="../media/image440.png"/><Relationship Id="rId228" Type="http://schemas.openxmlformats.org/officeDocument/2006/relationships/customXml" Target="../ink/ink202.xml"/><Relationship Id="rId435" Type="http://schemas.openxmlformats.org/officeDocument/2006/relationships/customXml" Target="../ink/ink306.xml"/><Relationship Id="rId642" Type="http://schemas.openxmlformats.org/officeDocument/2006/relationships/customXml" Target="../ink/ink412.xml"/><Relationship Id="rId281" Type="http://schemas.openxmlformats.org/officeDocument/2006/relationships/customXml" Target="../ink/ink229.xml"/><Relationship Id="rId502" Type="http://schemas.openxmlformats.org/officeDocument/2006/relationships/image" Target="../media/image304.png"/><Relationship Id="rId76" Type="http://schemas.openxmlformats.org/officeDocument/2006/relationships/customXml" Target="../ink/ink126.xml"/><Relationship Id="rId141" Type="http://schemas.openxmlformats.org/officeDocument/2006/relationships/image" Target="../media/image125.png"/><Relationship Id="rId379" Type="http://schemas.openxmlformats.org/officeDocument/2006/relationships/customXml" Target="../ink/ink278.xml"/><Relationship Id="rId586" Type="http://schemas.openxmlformats.org/officeDocument/2006/relationships/image" Target="../media/image345.png"/><Relationship Id="rId793" Type="http://schemas.openxmlformats.org/officeDocument/2006/relationships/customXml" Target="../ink/ink490.xml"/><Relationship Id="rId807" Type="http://schemas.openxmlformats.org/officeDocument/2006/relationships/customXml" Target="../ink/ink497.xml"/><Relationship Id="rId7" Type="http://schemas.openxmlformats.org/officeDocument/2006/relationships/image" Target="../media/image58.png"/><Relationship Id="rId239" Type="http://schemas.openxmlformats.org/officeDocument/2006/relationships/customXml" Target="../ink/ink208.xml"/><Relationship Id="rId446" Type="http://schemas.openxmlformats.org/officeDocument/2006/relationships/image" Target="../media/image277.png"/><Relationship Id="rId653" Type="http://schemas.openxmlformats.org/officeDocument/2006/relationships/image" Target="../media/image378.png"/><Relationship Id="rId292" Type="http://schemas.openxmlformats.org/officeDocument/2006/relationships/image" Target="../media/image200.png"/><Relationship Id="rId306" Type="http://schemas.openxmlformats.org/officeDocument/2006/relationships/image" Target="../media/image207.png"/><Relationship Id="rId87" Type="http://schemas.openxmlformats.org/officeDocument/2006/relationships/image" Target="../media/image98.png"/><Relationship Id="rId513" Type="http://schemas.openxmlformats.org/officeDocument/2006/relationships/customXml" Target="../ink/ink346.xml"/><Relationship Id="rId597" Type="http://schemas.openxmlformats.org/officeDocument/2006/relationships/customXml" Target="../ink/ink389.xml"/><Relationship Id="rId720" Type="http://schemas.openxmlformats.org/officeDocument/2006/relationships/customXml" Target="../ink/ink451.xml"/><Relationship Id="rId152" Type="http://schemas.openxmlformats.org/officeDocument/2006/relationships/customXml" Target="../ink/ink164.xml"/><Relationship Id="rId457" Type="http://schemas.openxmlformats.org/officeDocument/2006/relationships/customXml" Target="../ink/ink317.xml"/><Relationship Id="rId664" Type="http://schemas.openxmlformats.org/officeDocument/2006/relationships/customXml" Target="../ink/ink423.xml"/><Relationship Id="rId14" Type="http://schemas.openxmlformats.org/officeDocument/2006/relationships/customXml" Target="../ink/ink95.xml"/><Relationship Id="rId317" Type="http://schemas.openxmlformats.org/officeDocument/2006/relationships/customXml" Target="../ink/ink247.xml"/><Relationship Id="rId524" Type="http://schemas.openxmlformats.org/officeDocument/2006/relationships/image" Target="../media/image315.png"/><Relationship Id="rId731" Type="http://schemas.openxmlformats.org/officeDocument/2006/relationships/image" Target="../media/image417.png"/><Relationship Id="rId98" Type="http://schemas.openxmlformats.org/officeDocument/2006/relationships/customXml" Target="../ink/ink137.xml"/><Relationship Id="rId163" Type="http://schemas.openxmlformats.org/officeDocument/2006/relationships/image" Target="../media/image136.png"/><Relationship Id="rId370" Type="http://schemas.openxmlformats.org/officeDocument/2006/relationships/image" Target="../media/image239.png"/><Relationship Id="rId230" Type="http://schemas.openxmlformats.org/officeDocument/2006/relationships/customXml" Target="../ink/ink203.xml"/><Relationship Id="rId468" Type="http://schemas.openxmlformats.org/officeDocument/2006/relationships/customXml" Target="../ink/ink323.xml"/><Relationship Id="rId675" Type="http://schemas.openxmlformats.org/officeDocument/2006/relationships/image" Target="../media/image389.png"/><Relationship Id="rId25" Type="http://schemas.openxmlformats.org/officeDocument/2006/relationships/image" Target="../media/image67.png"/><Relationship Id="rId328" Type="http://schemas.openxmlformats.org/officeDocument/2006/relationships/image" Target="../media/image218.png"/><Relationship Id="rId535" Type="http://schemas.openxmlformats.org/officeDocument/2006/relationships/customXml" Target="../ink/ink357.xml"/><Relationship Id="rId742" Type="http://schemas.openxmlformats.org/officeDocument/2006/relationships/image" Target="../media/image422.png"/><Relationship Id="rId174" Type="http://schemas.openxmlformats.org/officeDocument/2006/relationships/customXml" Target="../ink/ink175.xml"/><Relationship Id="rId381" Type="http://schemas.openxmlformats.org/officeDocument/2006/relationships/customXml" Target="../ink/ink279.xml"/><Relationship Id="rId602" Type="http://schemas.openxmlformats.org/officeDocument/2006/relationships/customXml" Target="../ink/ink392.xml"/><Relationship Id="rId241" Type="http://schemas.openxmlformats.org/officeDocument/2006/relationships/customXml" Target="../ink/ink209.xml"/><Relationship Id="rId479" Type="http://schemas.openxmlformats.org/officeDocument/2006/relationships/image" Target="../media/image293.png"/><Relationship Id="rId686" Type="http://schemas.openxmlformats.org/officeDocument/2006/relationships/customXml" Target="../ink/ink434.xml"/><Relationship Id="rId36" Type="http://schemas.openxmlformats.org/officeDocument/2006/relationships/customXml" Target="../ink/ink106.xml"/><Relationship Id="rId339" Type="http://schemas.openxmlformats.org/officeDocument/2006/relationships/customXml" Target="../ink/ink258.xml"/><Relationship Id="rId546" Type="http://schemas.openxmlformats.org/officeDocument/2006/relationships/image" Target="../media/image326.png"/><Relationship Id="rId753" Type="http://schemas.openxmlformats.org/officeDocument/2006/relationships/image" Target="../media/image427.png"/><Relationship Id="rId101" Type="http://schemas.openxmlformats.org/officeDocument/2006/relationships/image" Target="../media/image105.png"/><Relationship Id="rId185" Type="http://schemas.openxmlformats.org/officeDocument/2006/relationships/image" Target="../media/image147.png"/><Relationship Id="rId406" Type="http://schemas.openxmlformats.org/officeDocument/2006/relationships/image" Target="../media/image257.png"/><Relationship Id="rId392" Type="http://schemas.openxmlformats.org/officeDocument/2006/relationships/image" Target="../media/image250.png"/><Relationship Id="rId613" Type="http://schemas.openxmlformats.org/officeDocument/2006/relationships/image" Target="../media/image358.png"/><Relationship Id="rId697" Type="http://schemas.openxmlformats.org/officeDocument/2006/relationships/image" Target="../media/image400.png"/><Relationship Id="rId252" Type="http://schemas.openxmlformats.org/officeDocument/2006/relationships/image" Target="../media/image180.png"/><Relationship Id="rId47" Type="http://schemas.openxmlformats.org/officeDocument/2006/relationships/image" Target="../media/image78.png"/><Relationship Id="rId112" Type="http://schemas.openxmlformats.org/officeDocument/2006/relationships/customXml" Target="../ink/ink144.xml"/><Relationship Id="rId557" Type="http://schemas.openxmlformats.org/officeDocument/2006/relationships/customXml" Target="../ink/ink368.xml"/><Relationship Id="rId764" Type="http://schemas.openxmlformats.org/officeDocument/2006/relationships/image" Target="../media/image432.png"/><Relationship Id="rId196" Type="http://schemas.openxmlformats.org/officeDocument/2006/relationships/customXml" Target="../ink/ink186.xml"/><Relationship Id="rId417" Type="http://schemas.openxmlformats.org/officeDocument/2006/relationships/customXml" Target="../ink/ink297.xml"/><Relationship Id="rId624" Type="http://schemas.openxmlformats.org/officeDocument/2006/relationships/customXml" Target="../ink/ink403.xml"/><Relationship Id="rId263" Type="http://schemas.openxmlformats.org/officeDocument/2006/relationships/customXml" Target="../ink/ink220.xml"/><Relationship Id="rId470" Type="http://schemas.openxmlformats.org/officeDocument/2006/relationships/customXml" Target="../ink/ink324.xml"/><Relationship Id="rId58" Type="http://schemas.openxmlformats.org/officeDocument/2006/relationships/customXml" Target="../ink/ink117.xml"/><Relationship Id="rId123" Type="http://schemas.openxmlformats.org/officeDocument/2006/relationships/image" Target="../media/image116.png"/><Relationship Id="rId330" Type="http://schemas.openxmlformats.org/officeDocument/2006/relationships/image" Target="../media/image219.png"/><Relationship Id="rId568" Type="http://schemas.openxmlformats.org/officeDocument/2006/relationships/image" Target="../media/image337.png"/><Relationship Id="rId775" Type="http://schemas.openxmlformats.org/officeDocument/2006/relationships/customXml" Target="../ink/ink480.xml"/><Relationship Id="rId428" Type="http://schemas.openxmlformats.org/officeDocument/2006/relationships/image" Target="../media/image268.png"/><Relationship Id="rId635" Type="http://schemas.openxmlformats.org/officeDocument/2006/relationships/image" Target="../media/image369.png"/><Relationship Id="rId274" Type="http://schemas.openxmlformats.org/officeDocument/2006/relationships/image" Target="../media/image191.png"/><Relationship Id="rId481" Type="http://schemas.openxmlformats.org/officeDocument/2006/relationships/image" Target="../media/image294.png"/><Relationship Id="rId702" Type="http://schemas.openxmlformats.org/officeDocument/2006/relationships/customXml" Target="../ink/ink442.xml"/><Relationship Id="rId69" Type="http://schemas.openxmlformats.org/officeDocument/2006/relationships/image" Target="../media/image89.png"/><Relationship Id="rId134" Type="http://schemas.openxmlformats.org/officeDocument/2006/relationships/customXml" Target="../ink/ink155.xml"/><Relationship Id="rId579" Type="http://schemas.openxmlformats.org/officeDocument/2006/relationships/image" Target="../media/image342.png"/><Relationship Id="rId786" Type="http://schemas.openxmlformats.org/officeDocument/2006/relationships/image" Target="../media/image442.png"/><Relationship Id="rId341" Type="http://schemas.openxmlformats.org/officeDocument/2006/relationships/customXml" Target="../ink/ink259.xml"/><Relationship Id="rId439" Type="http://schemas.openxmlformats.org/officeDocument/2006/relationships/customXml" Target="../ink/ink308.xml"/><Relationship Id="rId646" Type="http://schemas.openxmlformats.org/officeDocument/2006/relationships/customXml" Target="../ink/ink414.xml"/><Relationship Id="rId201" Type="http://schemas.openxmlformats.org/officeDocument/2006/relationships/image" Target="../media/image155.png"/><Relationship Id="rId285" Type="http://schemas.openxmlformats.org/officeDocument/2006/relationships/customXml" Target="../ink/ink231.xml"/><Relationship Id="rId506" Type="http://schemas.openxmlformats.org/officeDocument/2006/relationships/image" Target="../media/image306.png"/><Relationship Id="rId492" Type="http://schemas.openxmlformats.org/officeDocument/2006/relationships/image" Target="../media/image299.png"/><Relationship Id="rId713" Type="http://schemas.openxmlformats.org/officeDocument/2006/relationships/image" Target="../media/image408.png"/><Relationship Id="rId797" Type="http://schemas.openxmlformats.org/officeDocument/2006/relationships/customXml" Target="../ink/ink492.xml"/><Relationship Id="rId145" Type="http://schemas.openxmlformats.org/officeDocument/2006/relationships/image" Target="../media/image127.png"/><Relationship Id="rId352" Type="http://schemas.openxmlformats.org/officeDocument/2006/relationships/image" Target="../media/image230.png"/><Relationship Id="rId212" Type="http://schemas.openxmlformats.org/officeDocument/2006/relationships/customXml" Target="../ink/ink194.xml"/><Relationship Id="rId657" Type="http://schemas.openxmlformats.org/officeDocument/2006/relationships/image" Target="../media/image380.png"/><Relationship Id="rId296" Type="http://schemas.openxmlformats.org/officeDocument/2006/relationships/image" Target="../media/image202.png"/><Relationship Id="rId517" Type="http://schemas.openxmlformats.org/officeDocument/2006/relationships/customXml" Target="../ink/ink348.xml"/><Relationship Id="rId724" Type="http://schemas.openxmlformats.org/officeDocument/2006/relationships/customXml" Target="../ink/ink453.xml"/><Relationship Id="rId60" Type="http://schemas.openxmlformats.org/officeDocument/2006/relationships/customXml" Target="../ink/ink118.xml"/><Relationship Id="rId156" Type="http://schemas.openxmlformats.org/officeDocument/2006/relationships/customXml" Target="../ink/ink166.xml"/><Relationship Id="rId363" Type="http://schemas.openxmlformats.org/officeDocument/2006/relationships/customXml" Target="../ink/ink270.xml"/><Relationship Id="rId570" Type="http://schemas.openxmlformats.org/officeDocument/2006/relationships/image" Target="../media/image338.png"/><Relationship Id="rId223" Type="http://schemas.openxmlformats.org/officeDocument/2006/relationships/image" Target="../media/image166.png"/><Relationship Id="rId430" Type="http://schemas.openxmlformats.org/officeDocument/2006/relationships/image" Target="../media/image269.png"/><Relationship Id="rId668" Type="http://schemas.openxmlformats.org/officeDocument/2006/relationships/customXml" Target="../ink/ink425.xml"/><Relationship Id="rId18" Type="http://schemas.openxmlformats.org/officeDocument/2006/relationships/customXml" Target="../ink/ink97.xml"/><Relationship Id="rId528" Type="http://schemas.openxmlformats.org/officeDocument/2006/relationships/image" Target="../media/image317.png"/><Relationship Id="rId735" Type="http://schemas.openxmlformats.org/officeDocument/2006/relationships/image" Target="../media/image419.png"/><Relationship Id="rId167" Type="http://schemas.openxmlformats.org/officeDocument/2006/relationships/image" Target="../media/image138.png"/><Relationship Id="rId374" Type="http://schemas.openxmlformats.org/officeDocument/2006/relationships/image" Target="../media/image241.png"/><Relationship Id="rId581" Type="http://schemas.openxmlformats.org/officeDocument/2006/relationships/image" Target="../media/image343.png"/><Relationship Id="rId71" Type="http://schemas.openxmlformats.org/officeDocument/2006/relationships/image" Target="../media/image90.png"/><Relationship Id="rId234" Type="http://schemas.openxmlformats.org/officeDocument/2006/relationships/customXml" Target="../ink/ink205.xml"/><Relationship Id="rId679" Type="http://schemas.openxmlformats.org/officeDocument/2006/relationships/image" Target="../media/image391.png"/><Relationship Id="rId802" Type="http://schemas.openxmlformats.org/officeDocument/2006/relationships/image" Target="../media/image450.png"/><Relationship Id="rId2" Type="http://schemas.openxmlformats.org/officeDocument/2006/relationships/customXml" Target="../ink/ink89.xml"/><Relationship Id="rId29" Type="http://schemas.openxmlformats.org/officeDocument/2006/relationships/image" Target="../media/image69.png"/><Relationship Id="rId441" Type="http://schemas.openxmlformats.org/officeDocument/2006/relationships/customXml" Target="../ink/ink309.xml"/><Relationship Id="rId539" Type="http://schemas.openxmlformats.org/officeDocument/2006/relationships/customXml" Target="../ink/ink359.xml"/><Relationship Id="rId746" Type="http://schemas.openxmlformats.org/officeDocument/2006/relationships/image" Target="../media/image424.png"/><Relationship Id="rId178" Type="http://schemas.openxmlformats.org/officeDocument/2006/relationships/customXml" Target="../ink/ink177.xml"/><Relationship Id="rId301" Type="http://schemas.openxmlformats.org/officeDocument/2006/relationships/customXml" Target="../ink/ink239.xml"/><Relationship Id="rId82" Type="http://schemas.openxmlformats.org/officeDocument/2006/relationships/customXml" Target="../ink/ink129.xml"/><Relationship Id="rId385" Type="http://schemas.openxmlformats.org/officeDocument/2006/relationships/customXml" Target="../ink/ink281.xml"/><Relationship Id="rId592" Type="http://schemas.openxmlformats.org/officeDocument/2006/relationships/image" Target="../media/image348.png"/><Relationship Id="rId606" Type="http://schemas.openxmlformats.org/officeDocument/2006/relationships/customXml" Target="../ink/ink394.xml"/><Relationship Id="rId245" Type="http://schemas.openxmlformats.org/officeDocument/2006/relationships/customXml" Target="../ink/ink211.xml"/><Relationship Id="rId452" Type="http://schemas.openxmlformats.org/officeDocument/2006/relationships/image" Target="../media/image280.png"/><Relationship Id="rId105" Type="http://schemas.openxmlformats.org/officeDocument/2006/relationships/image" Target="../media/image107.png"/><Relationship Id="rId312" Type="http://schemas.openxmlformats.org/officeDocument/2006/relationships/image" Target="../media/image210.png"/><Relationship Id="rId757" Type="http://schemas.openxmlformats.org/officeDocument/2006/relationships/image" Target="../media/image429.png"/><Relationship Id="rId93" Type="http://schemas.openxmlformats.org/officeDocument/2006/relationships/image" Target="../media/image101.png"/><Relationship Id="rId189" Type="http://schemas.openxmlformats.org/officeDocument/2006/relationships/image" Target="../media/image149.png"/><Relationship Id="rId396" Type="http://schemas.openxmlformats.org/officeDocument/2006/relationships/image" Target="../media/image252.png"/><Relationship Id="rId617" Type="http://schemas.openxmlformats.org/officeDocument/2006/relationships/image" Target="../media/image360.png"/><Relationship Id="rId256" Type="http://schemas.openxmlformats.org/officeDocument/2006/relationships/image" Target="../media/image182.png"/><Relationship Id="rId463" Type="http://schemas.openxmlformats.org/officeDocument/2006/relationships/customXml" Target="../ink/ink320.xml"/><Relationship Id="rId670" Type="http://schemas.openxmlformats.org/officeDocument/2006/relationships/customXml" Target="../ink/ink426.xml"/><Relationship Id="rId116" Type="http://schemas.openxmlformats.org/officeDocument/2006/relationships/customXml" Target="../ink/ink146.xml"/><Relationship Id="rId323" Type="http://schemas.openxmlformats.org/officeDocument/2006/relationships/customXml" Target="../ink/ink250.xml"/><Relationship Id="rId530" Type="http://schemas.openxmlformats.org/officeDocument/2006/relationships/image" Target="../media/image318.png"/><Relationship Id="rId768" Type="http://schemas.openxmlformats.org/officeDocument/2006/relationships/image" Target="../media/image434.png"/><Relationship Id="rId20" Type="http://schemas.openxmlformats.org/officeDocument/2006/relationships/customXml" Target="../ink/ink98.xml"/><Relationship Id="rId628" Type="http://schemas.openxmlformats.org/officeDocument/2006/relationships/customXml" Target="../ink/ink405.xml"/><Relationship Id="rId267" Type="http://schemas.openxmlformats.org/officeDocument/2006/relationships/customXml" Target="../ink/ink222.xml"/><Relationship Id="rId474" Type="http://schemas.openxmlformats.org/officeDocument/2006/relationships/customXml" Target="../ink/ink326.xml"/><Relationship Id="rId127" Type="http://schemas.openxmlformats.org/officeDocument/2006/relationships/image" Target="../media/image118.png"/><Relationship Id="rId681" Type="http://schemas.openxmlformats.org/officeDocument/2006/relationships/image" Target="../media/image392.png"/><Relationship Id="rId779" Type="http://schemas.openxmlformats.org/officeDocument/2006/relationships/customXml" Target="../ink/ink483.xml"/><Relationship Id="rId31" Type="http://schemas.openxmlformats.org/officeDocument/2006/relationships/image" Target="../media/image70.png"/><Relationship Id="rId334" Type="http://schemas.openxmlformats.org/officeDocument/2006/relationships/image" Target="../media/image221.png"/><Relationship Id="rId541" Type="http://schemas.openxmlformats.org/officeDocument/2006/relationships/customXml" Target="../ink/ink360.xml"/><Relationship Id="rId639" Type="http://schemas.openxmlformats.org/officeDocument/2006/relationships/image" Target="../media/image371.png"/><Relationship Id="rId180" Type="http://schemas.openxmlformats.org/officeDocument/2006/relationships/customXml" Target="../ink/ink178.xml"/><Relationship Id="rId278" Type="http://schemas.openxmlformats.org/officeDocument/2006/relationships/image" Target="../media/image193.png"/><Relationship Id="rId401" Type="http://schemas.openxmlformats.org/officeDocument/2006/relationships/customXml" Target="../ink/ink289.xml"/><Relationship Id="rId485" Type="http://schemas.openxmlformats.org/officeDocument/2006/relationships/image" Target="../media/image296.png"/><Relationship Id="rId692" Type="http://schemas.openxmlformats.org/officeDocument/2006/relationships/customXml" Target="../ink/ink437.xml"/><Relationship Id="rId706" Type="http://schemas.openxmlformats.org/officeDocument/2006/relationships/customXml" Target="../ink/ink444.xml"/><Relationship Id="rId42" Type="http://schemas.openxmlformats.org/officeDocument/2006/relationships/customXml" Target="../ink/ink109.xml"/><Relationship Id="rId138" Type="http://schemas.openxmlformats.org/officeDocument/2006/relationships/customXml" Target="../ink/ink157.xml"/><Relationship Id="rId345" Type="http://schemas.openxmlformats.org/officeDocument/2006/relationships/customXml" Target="../ink/ink261.xml"/><Relationship Id="rId552" Type="http://schemas.openxmlformats.org/officeDocument/2006/relationships/image" Target="../media/image329.png"/><Relationship Id="rId191" Type="http://schemas.openxmlformats.org/officeDocument/2006/relationships/image" Target="../media/image150.png"/><Relationship Id="rId205" Type="http://schemas.openxmlformats.org/officeDocument/2006/relationships/image" Target="../media/image157.png"/><Relationship Id="rId412" Type="http://schemas.openxmlformats.org/officeDocument/2006/relationships/image" Target="../media/image260.png"/><Relationship Id="rId289" Type="http://schemas.openxmlformats.org/officeDocument/2006/relationships/customXml" Target="../ink/ink233.xml"/><Relationship Id="rId496" Type="http://schemas.openxmlformats.org/officeDocument/2006/relationships/image" Target="../media/image301.png"/><Relationship Id="rId717" Type="http://schemas.openxmlformats.org/officeDocument/2006/relationships/image" Target="../media/image410.png"/><Relationship Id="rId53" Type="http://schemas.openxmlformats.org/officeDocument/2006/relationships/image" Target="../media/image81.png"/><Relationship Id="rId149" Type="http://schemas.openxmlformats.org/officeDocument/2006/relationships/image" Target="../media/image129.png"/><Relationship Id="rId356" Type="http://schemas.openxmlformats.org/officeDocument/2006/relationships/image" Target="../media/image232.png"/><Relationship Id="rId563" Type="http://schemas.openxmlformats.org/officeDocument/2006/relationships/customXml" Target="../ink/ink371.xml"/><Relationship Id="rId770" Type="http://schemas.openxmlformats.org/officeDocument/2006/relationships/image" Target="../media/image435.png"/><Relationship Id="rId216" Type="http://schemas.openxmlformats.org/officeDocument/2006/relationships/customXml" Target="../ink/ink196.xml"/><Relationship Id="rId423" Type="http://schemas.openxmlformats.org/officeDocument/2006/relationships/customXml" Target="../ink/ink300.xml"/><Relationship Id="rId630" Type="http://schemas.openxmlformats.org/officeDocument/2006/relationships/customXml" Target="../ink/ink406.xml"/><Relationship Id="rId728" Type="http://schemas.openxmlformats.org/officeDocument/2006/relationships/customXml" Target="../ink/ink455.xml"/><Relationship Id="rId64" Type="http://schemas.openxmlformats.org/officeDocument/2006/relationships/customXml" Target="../ink/ink120.xml"/><Relationship Id="rId367" Type="http://schemas.openxmlformats.org/officeDocument/2006/relationships/customXml" Target="../ink/ink272.xml"/><Relationship Id="rId574" Type="http://schemas.openxmlformats.org/officeDocument/2006/relationships/customXml" Target="../ink/ink377.xml"/><Relationship Id="rId227" Type="http://schemas.openxmlformats.org/officeDocument/2006/relationships/image" Target="../media/image168.png"/><Relationship Id="rId781" Type="http://schemas.openxmlformats.org/officeDocument/2006/relationships/customXml" Target="../ink/ink484.xml"/><Relationship Id="rId434" Type="http://schemas.openxmlformats.org/officeDocument/2006/relationships/image" Target="../media/image271.png"/><Relationship Id="rId641" Type="http://schemas.openxmlformats.org/officeDocument/2006/relationships/image" Target="../media/image372.png"/><Relationship Id="rId739" Type="http://schemas.openxmlformats.org/officeDocument/2006/relationships/customXml" Target="../ink/ink461.xml"/><Relationship Id="rId33" Type="http://schemas.openxmlformats.org/officeDocument/2006/relationships/image" Target="../media/image71.png"/><Relationship Id="rId129" Type="http://schemas.openxmlformats.org/officeDocument/2006/relationships/image" Target="../media/image119.png"/><Relationship Id="rId280" Type="http://schemas.openxmlformats.org/officeDocument/2006/relationships/image" Target="../media/image194.png"/><Relationship Id="rId336" Type="http://schemas.openxmlformats.org/officeDocument/2006/relationships/image" Target="../media/image222.png"/><Relationship Id="rId501" Type="http://schemas.openxmlformats.org/officeDocument/2006/relationships/customXml" Target="../ink/ink340.xml"/><Relationship Id="rId543" Type="http://schemas.openxmlformats.org/officeDocument/2006/relationships/customXml" Target="../ink/ink361.xml"/><Relationship Id="rId75" Type="http://schemas.openxmlformats.org/officeDocument/2006/relationships/image" Target="../media/image92.png"/><Relationship Id="rId140" Type="http://schemas.openxmlformats.org/officeDocument/2006/relationships/customXml" Target="../ink/ink158.xml"/><Relationship Id="rId182" Type="http://schemas.openxmlformats.org/officeDocument/2006/relationships/customXml" Target="../ink/ink179.xml"/><Relationship Id="rId378" Type="http://schemas.openxmlformats.org/officeDocument/2006/relationships/image" Target="../media/image243.png"/><Relationship Id="rId403" Type="http://schemas.openxmlformats.org/officeDocument/2006/relationships/customXml" Target="../ink/ink290.xml"/><Relationship Id="rId585" Type="http://schemas.openxmlformats.org/officeDocument/2006/relationships/customXml" Target="../ink/ink383.xml"/><Relationship Id="rId750" Type="http://schemas.openxmlformats.org/officeDocument/2006/relationships/image" Target="../media/image426.png"/><Relationship Id="rId792" Type="http://schemas.openxmlformats.org/officeDocument/2006/relationships/image" Target="../media/image445.png"/><Relationship Id="rId806" Type="http://schemas.openxmlformats.org/officeDocument/2006/relationships/image" Target="../media/image452.png"/><Relationship Id="rId6" Type="http://schemas.openxmlformats.org/officeDocument/2006/relationships/customXml" Target="../ink/ink91.xml"/><Relationship Id="rId238" Type="http://schemas.openxmlformats.org/officeDocument/2006/relationships/image" Target="../media/image173.png"/><Relationship Id="rId445" Type="http://schemas.openxmlformats.org/officeDocument/2006/relationships/customXml" Target="../ink/ink311.xml"/><Relationship Id="rId487" Type="http://schemas.openxmlformats.org/officeDocument/2006/relationships/image" Target="../media/image297.png"/><Relationship Id="rId610" Type="http://schemas.openxmlformats.org/officeDocument/2006/relationships/customXml" Target="../ink/ink396.xml"/><Relationship Id="rId652" Type="http://schemas.openxmlformats.org/officeDocument/2006/relationships/customXml" Target="../ink/ink417.xml"/><Relationship Id="rId694" Type="http://schemas.openxmlformats.org/officeDocument/2006/relationships/customXml" Target="../ink/ink438.xml"/><Relationship Id="rId708" Type="http://schemas.openxmlformats.org/officeDocument/2006/relationships/customXml" Target="../ink/ink445.xml"/><Relationship Id="rId291" Type="http://schemas.openxmlformats.org/officeDocument/2006/relationships/customXml" Target="../ink/ink234.xml"/><Relationship Id="rId305" Type="http://schemas.openxmlformats.org/officeDocument/2006/relationships/customXml" Target="../ink/ink241.xml"/><Relationship Id="rId347" Type="http://schemas.openxmlformats.org/officeDocument/2006/relationships/customXml" Target="../ink/ink262.xml"/><Relationship Id="rId512" Type="http://schemas.openxmlformats.org/officeDocument/2006/relationships/image" Target="../media/image309.png"/><Relationship Id="rId44" Type="http://schemas.openxmlformats.org/officeDocument/2006/relationships/customXml" Target="../ink/ink110.xml"/><Relationship Id="rId86" Type="http://schemas.openxmlformats.org/officeDocument/2006/relationships/customXml" Target="../ink/ink131.xml"/><Relationship Id="rId151" Type="http://schemas.openxmlformats.org/officeDocument/2006/relationships/image" Target="../media/image130.png"/><Relationship Id="rId389" Type="http://schemas.openxmlformats.org/officeDocument/2006/relationships/customXml" Target="../ink/ink283.xml"/><Relationship Id="rId554" Type="http://schemas.openxmlformats.org/officeDocument/2006/relationships/image" Target="../media/image330.png"/><Relationship Id="rId596" Type="http://schemas.openxmlformats.org/officeDocument/2006/relationships/image" Target="../media/image350.png"/><Relationship Id="rId761" Type="http://schemas.openxmlformats.org/officeDocument/2006/relationships/image" Target="../media/image431.png"/><Relationship Id="rId193" Type="http://schemas.openxmlformats.org/officeDocument/2006/relationships/image" Target="../media/image151.png"/><Relationship Id="rId207" Type="http://schemas.openxmlformats.org/officeDocument/2006/relationships/image" Target="../media/image158.png"/><Relationship Id="rId249" Type="http://schemas.openxmlformats.org/officeDocument/2006/relationships/customXml" Target="../ink/ink213.xml"/><Relationship Id="rId414" Type="http://schemas.openxmlformats.org/officeDocument/2006/relationships/image" Target="../media/image261.png"/><Relationship Id="rId456" Type="http://schemas.openxmlformats.org/officeDocument/2006/relationships/image" Target="../media/image282.png"/><Relationship Id="rId498" Type="http://schemas.openxmlformats.org/officeDocument/2006/relationships/image" Target="../media/image302.png"/><Relationship Id="rId621" Type="http://schemas.openxmlformats.org/officeDocument/2006/relationships/image" Target="../media/image362.png"/><Relationship Id="rId663" Type="http://schemas.openxmlformats.org/officeDocument/2006/relationships/image" Target="../media/image383.png"/><Relationship Id="rId13" Type="http://schemas.openxmlformats.org/officeDocument/2006/relationships/image" Target="../media/image61.png"/><Relationship Id="rId109" Type="http://schemas.openxmlformats.org/officeDocument/2006/relationships/image" Target="../media/image109.png"/><Relationship Id="rId260" Type="http://schemas.openxmlformats.org/officeDocument/2006/relationships/image" Target="../media/image184.png"/><Relationship Id="rId316" Type="http://schemas.openxmlformats.org/officeDocument/2006/relationships/image" Target="../media/image212.png"/><Relationship Id="rId523" Type="http://schemas.openxmlformats.org/officeDocument/2006/relationships/customXml" Target="../ink/ink351.xml"/><Relationship Id="rId719" Type="http://schemas.openxmlformats.org/officeDocument/2006/relationships/image" Target="../media/image411.png"/><Relationship Id="rId55" Type="http://schemas.openxmlformats.org/officeDocument/2006/relationships/image" Target="../media/image82.png"/><Relationship Id="rId97" Type="http://schemas.openxmlformats.org/officeDocument/2006/relationships/image" Target="../media/image103.png"/><Relationship Id="rId120" Type="http://schemas.openxmlformats.org/officeDocument/2006/relationships/customXml" Target="../ink/ink148.xml"/><Relationship Id="rId358" Type="http://schemas.openxmlformats.org/officeDocument/2006/relationships/image" Target="../media/image233.png"/><Relationship Id="rId565" Type="http://schemas.openxmlformats.org/officeDocument/2006/relationships/customXml" Target="../ink/ink372.xml"/><Relationship Id="rId730" Type="http://schemas.openxmlformats.org/officeDocument/2006/relationships/customXml" Target="../ink/ink456.xml"/><Relationship Id="rId772" Type="http://schemas.openxmlformats.org/officeDocument/2006/relationships/image" Target="../media/image436.png"/><Relationship Id="rId162" Type="http://schemas.openxmlformats.org/officeDocument/2006/relationships/customXml" Target="../ink/ink169.xml"/><Relationship Id="rId218" Type="http://schemas.openxmlformats.org/officeDocument/2006/relationships/customXml" Target="../ink/ink197.xml"/><Relationship Id="rId425" Type="http://schemas.openxmlformats.org/officeDocument/2006/relationships/customXml" Target="../ink/ink301.xml"/><Relationship Id="rId467" Type="http://schemas.openxmlformats.org/officeDocument/2006/relationships/customXml" Target="../ink/ink322.xml"/><Relationship Id="rId632" Type="http://schemas.openxmlformats.org/officeDocument/2006/relationships/customXml" Target="../ink/ink407.xml"/><Relationship Id="rId271" Type="http://schemas.openxmlformats.org/officeDocument/2006/relationships/customXml" Target="../ink/ink224.xml"/><Relationship Id="rId674" Type="http://schemas.openxmlformats.org/officeDocument/2006/relationships/customXml" Target="../ink/ink428.xml"/><Relationship Id="rId24" Type="http://schemas.openxmlformats.org/officeDocument/2006/relationships/customXml" Target="../ink/ink100.xml"/><Relationship Id="rId66" Type="http://schemas.openxmlformats.org/officeDocument/2006/relationships/customXml" Target="../ink/ink121.xml"/><Relationship Id="rId131" Type="http://schemas.openxmlformats.org/officeDocument/2006/relationships/image" Target="../media/image120.png"/><Relationship Id="rId327" Type="http://schemas.openxmlformats.org/officeDocument/2006/relationships/customXml" Target="../ink/ink252.xml"/><Relationship Id="rId369" Type="http://schemas.openxmlformats.org/officeDocument/2006/relationships/customXml" Target="../ink/ink273.xml"/><Relationship Id="rId534" Type="http://schemas.openxmlformats.org/officeDocument/2006/relationships/image" Target="../media/image320.png"/><Relationship Id="rId576" Type="http://schemas.openxmlformats.org/officeDocument/2006/relationships/customXml" Target="../ink/ink378.xml"/><Relationship Id="rId741" Type="http://schemas.openxmlformats.org/officeDocument/2006/relationships/customXml" Target="../ink/ink462.xml"/><Relationship Id="rId783" Type="http://schemas.openxmlformats.org/officeDocument/2006/relationships/customXml" Target="../ink/ink485.xml"/><Relationship Id="rId173" Type="http://schemas.openxmlformats.org/officeDocument/2006/relationships/image" Target="../media/image141.png"/><Relationship Id="rId229" Type="http://schemas.openxmlformats.org/officeDocument/2006/relationships/image" Target="../media/image169.png"/><Relationship Id="rId380" Type="http://schemas.openxmlformats.org/officeDocument/2006/relationships/image" Target="../media/image244.png"/><Relationship Id="rId436" Type="http://schemas.openxmlformats.org/officeDocument/2006/relationships/image" Target="../media/image272.png"/><Relationship Id="rId601" Type="http://schemas.openxmlformats.org/officeDocument/2006/relationships/image" Target="../media/image352.png"/><Relationship Id="rId643" Type="http://schemas.openxmlformats.org/officeDocument/2006/relationships/image" Target="../media/image373.png"/><Relationship Id="rId240" Type="http://schemas.openxmlformats.org/officeDocument/2006/relationships/image" Target="../media/image174.png"/><Relationship Id="rId478" Type="http://schemas.openxmlformats.org/officeDocument/2006/relationships/customXml" Target="../ink/ink328.xml"/><Relationship Id="rId685" Type="http://schemas.openxmlformats.org/officeDocument/2006/relationships/image" Target="../media/image394.png"/><Relationship Id="rId35" Type="http://schemas.openxmlformats.org/officeDocument/2006/relationships/image" Target="../media/image72.png"/><Relationship Id="rId77" Type="http://schemas.openxmlformats.org/officeDocument/2006/relationships/image" Target="../media/image93.png"/><Relationship Id="rId100" Type="http://schemas.openxmlformats.org/officeDocument/2006/relationships/customXml" Target="../ink/ink138.xml"/><Relationship Id="rId282" Type="http://schemas.openxmlformats.org/officeDocument/2006/relationships/image" Target="../media/image195.png"/><Relationship Id="rId338" Type="http://schemas.openxmlformats.org/officeDocument/2006/relationships/image" Target="../media/image223.png"/><Relationship Id="rId503" Type="http://schemas.openxmlformats.org/officeDocument/2006/relationships/customXml" Target="../ink/ink341.xml"/><Relationship Id="rId545" Type="http://schemas.openxmlformats.org/officeDocument/2006/relationships/customXml" Target="../ink/ink362.xml"/><Relationship Id="rId587" Type="http://schemas.openxmlformats.org/officeDocument/2006/relationships/customXml" Target="../ink/ink384.xml"/><Relationship Id="rId710" Type="http://schemas.openxmlformats.org/officeDocument/2006/relationships/customXml" Target="../ink/ink446.xml"/><Relationship Id="rId752" Type="http://schemas.openxmlformats.org/officeDocument/2006/relationships/customXml" Target="../ink/ink468.xml"/><Relationship Id="rId808" Type="http://schemas.openxmlformats.org/officeDocument/2006/relationships/image" Target="../media/image453.png"/><Relationship Id="rId8" Type="http://schemas.openxmlformats.org/officeDocument/2006/relationships/customXml" Target="../ink/ink92.xml"/><Relationship Id="rId142" Type="http://schemas.openxmlformats.org/officeDocument/2006/relationships/customXml" Target="../ink/ink159.xml"/><Relationship Id="rId184" Type="http://schemas.openxmlformats.org/officeDocument/2006/relationships/customXml" Target="../ink/ink180.xml"/><Relationship Id="rId391" Type="http://schemas.openxmlformats.org/officeDocument/2006/relationships/customXml" Target="../ink/ink284.xml"/><Relationship Id="rId405" Type="http://schemas.openxmlformats.org/officeDocument/2006/relationships/customXml" Target="../ink/ink291.xml"/><Relationship Id="rId447" Type="http://schemas.openxmlformats.org/officeDocument/2006/relationships/customXml" Target="../ink/ink312.xml"/><Relationship Id="rId612" Type="http://schemas.openxmlformats.org/officeDocument/2006/relationships/customXml" Target="../ink/ink397.xml"/><Relationship Id="rId794" Type="http://schemas.openxmlformats.org/officeDocument/2006/relationships/image" Target="../media/image446.png"/><Relationship Id="rId251" Type="http://schemas.openxmlformats.org/officeDocument/2006/relationships/customXml" Target="../ink/ink214.xml"/><Relationship Id="rId489" Type="http://schemas.openxmlformats.org/officeDocument/2006/relationships/customXml" Target="../ink/ink334.xml"/><Relationship Id="rId654" Type="http://schemas.openxmlformats.org/officeDocument/2006/relationships/customXml" Target="../ink/ink418.xml"/><Relationship Id="rId696" Type="http://schemas.openxmlformats.org/officeDocument/2006/relationships/customXml" Target="../ink/ink439.xml"/><Relationship Id="rId46" Type="http://schemas.openxmlformats.org/officeDocument/2006/relationships/customXml" Target="../ink/ink111.xml"/><Relationship Id="rId293" Type="http://schemas.openxmlformats.org/officeDocument/2006/relationships/customXml" Target="../ink/ink235.xml"/><Relationship Id="rId307" Type="http://schemas.openxmlformats.org/officeDocument/2006/relationships/customXml" Target="../ink/ink242.xml"/><Relationship Id="rId349" Type="http://schemas.openxmlformats.org/officeDocument/2006/relationships/customXml" Target="../ink/ink263.xml"/><Relationship Id="rId514" Type="http://schemas.openxmlformats.org/officeDocument/2006/relationships/image" Target="../media/image310.png"/><Relationship Id="rId556" Type="http://schemas.openxmlformats.org/officeDocument/2006/relationships/image" Target="../media/image331.png"/><Relationship Id="rId721" Type="http://schemas.openxmlformats.org/officeDocument/2006/relationships/image" Target="../media/image412.png"/><Relationship Id="rId763" Type="http://schemas.openxmlformats.org/officeDocument/2006/relationships/customXml" Target="../ink/ink474.xml"/><Relationship Id="rId88" Type="http://schemas.openxmlformats.org/officeDocument/2006/relationships/customXml" Target="../ink/ink132.xml"/><Relationship Id="rId111" Type="http://schemas.openxmlformats.org/officeDocument/2006/relationships/image" Target="../media/image110.png"/><Relationship Id="rId153" Type="http://schemas.openxmlformats.org/officeDocument/2006/relationships/image" Target="../media/image131.png"/><Relationship Id="rId195" Type="http://schemas.openxmlformats.org/officeDocument/2006/relationships/image" Target="../media/image152.png"/><Relationship Id="rId209" Type="http://schemas.openxmlformats.org/officeDocument/2006/relationships/image" Target="../media/image159.png"/><Relationship Id="rId360" Type="http://schemas.openxmlformats.org/officeDocument/2006/relationships/image" Target="../media/image234.png"/><Relationship Id="rId416" Type="http://schemas.openxmlformats.org/officeDocument/2006/relationships/image" Target="../media/image262.png"/><Relationship Id="rId598" Type="http://schemas.openxmlformats.org/officeDocument/2006/relationships/customXml" Target="../ink/ink390.xml"/><Relationship Id="rId220" Type="http://schemas.openxmlformats.org/officeDocument/2006/relationships/customXml" Target="../ink/ink198.xml"/><Relationship Id="rId458" Type="http://schemas.openxmlformats.org/officeDocument/2006/relationships/image" Target="../media/image283.png"/><Relationship Id="rId623" Type="http://schemas.openxmlformats.org/officeDocument/2006/relationships/image" Target="../media/image363.png"/><Relationship Id="rId665" Type="http://schemas.openxmlformats.org/officeDocument/2006/relationships/image" Target="../media/image384.png"/><Relationship Id="rId15" Type="http://schemas.openxmlformats.org/officeDocument/2006/relationships/image" Target="../media/image62.png"/><Relationship Id="rId57" Type="http://schemas.openxmlformats.org/officeDocument/2006/relationships/image" Target="../media/image83.png"/><Relationship Id="rId262" Type="http://schemas.openxmlformats.org/officeDocument/2006/relationships/image" Target="../media/image185.png"/><Relationship Id="rId318" Type="http://schemas.openxmlformats.org/officeDocument/2006/relationships/image" Target="../media/image213.png"/><Relationship Id="rId525" Type="http://schemas.openxmlformats.org/officeDocument/2006/relationships/customXml" Target="../ink/ink352.xml"/><Relationship Id="rId567" Type="http://schemas.openxmlformats.org/officeDocument/2006/relationships/customXml" Target="../ink/ink373.xml"/><Relationship Id="rId732" Type="http://schemas.openxmlformats.org/officeDocument/2006/relationships/customXml" Target="../ink/ink457.xml"/><Relationship Id="rId99" Type="http://schemas.openxmlformats.org/officeDocument/2006/relationships/image" Target="../media/image104.png"/><Relationship Id="rId122" Type="http://schemas.openxmlformats.org/officeDocument/2006/relationships/customXml" Target="../ink/ink149.xml"/><Relationship Id="rId164" Type="http://schemas.openxmlformats.org/officeDocument/2006/relationships/customXml" Target="../ink/ink170.xml"/><Relationship Id="rId371" Type="http://schemas.openxmlformats.org/officeDocument/2006/relationships/customXml" Target="../ink/ink274.xml"/><Relationship Id="rId774" Type="http://schemas.openxmlformats.org/officeDocument/2006/relationships/image" Target="../media/image437.png"/><Relationship Id="rId427" Type="http://schemas.openxmlformats.org/officeDocument/2006/relationships/customXml" Target="../ink/ink302.xml"/><Relationship Id="rId469" Type="http://schemas.openxmlformats.org/officeDocument/2006/relationships/image" Target="../media/image288.png"/><Relationship Id="rId634" Type="http://schemas.openxmlformats.org/officeDocument/2006/relationships/customXml" Target="../ink/ink408.xml"/><Relationship Id="rId676" Type="http://schemas.openxmlformats.org/officeDocument/2006/relationships/customXml" Target="../ink/ink429.xml"/><Relationship Id="rId26" Type="http://schemas.openxmlformats.org/officeDocument/2006/relationships/customXml" Target="../ink/ink101.xml"/><Relationship Id="rId231" Type="http://schemas.openxmlformats.org/officeDocument/2006/relationships/image" Target="../media/image170.png"/><Relationship Id="rId273" Type="http://schemas.openxmlformats.org/officeDocument/2006/relationships/customXml" Target="../ink/ink225.xml"/><Relationship Id="rId329" Type="http://schemas.openxmlformats.org/officeDocument/2006/relationships/customXml" Target="../ink/ink253.xml"/><Relationship Id="rId480" Type="http://schemas.openxmlformats.org/officeDocument/2006/relationships/customXml" Target="../ink/ink329.xml"/><Relationship Id="rId536" Type="http://schemas.openxmlformats.org/officeDocument/2006/relationships/image" Target="../media/image321.png"/><Relationship Id="rId701" Type="http://schemas.openxmlformats.org/officeDocument/2006/relationships/image" Target="../media/image402.png"/><Relationship Id="rId68" Type="http://schemas.openxmlformats.org/officeDocument/2006/relationships/customXml" Target="../ink/ink122.xml"/><Relationship Id="rId133" Type="http://schemas.openxmlformats.org/officeDocument/2006/relationships/image" Target="../media/image121.png"/><Relationship Id="rId175" Type="http://schemas.openxmlformats.org/officeDocument/2006/relationships/image" Target="../media/image142.png"/><Relationship Id="rId340" Type="http://schemas.openxmlformats.org/officeDocument/2006/relationships/image" Target="../media/image224.png"/><Relationship Id="rId578" Type="http://schemas.openxmlformats.org/officeDocument/2006/relationships/customXml" Target="../ink/ink379.xml"/><Relationship Id="rId743" Type="http://schemas.openxmlformats.org/officeDocument/2006/relationships/customXml" Target="../ink/ink463.xml"/><Relationship Id="rId785" Type="http://schemas.openxmlformats.org/officeDocument/2006/relationships/customXml" Target="../ink/ink486.xml"/><Relationship Id="rId200" Type="http://schemas.openxmlformats.org/officeDocument/2006/relationships/customXml" Target="../ink/ink188.xml"/><Relationship Id="rId382" Type="http://schemas.openxmlformats.org/officeDocument/2006/relationships/image" Target="../media/image245.png"/><Relationship Id="rId438" Type="http://schemas.openxmlformats.org/officeDocument/2006/relationships/image" Target="../media/image273.png"/><Relationship Id="rId603" Type="http://schemas.openxmlformats.org/officeDocument/2006/relationships/image" Target="../media/image353.png"/><Relationship Id="rId645" Type="http://schemas.openxmlformats.org/officeDocument/2006/relationships/image" Target="../media/image374.png"/><Relationship Id="rId687" Type="http://schemas.openxmlformats.org/officeDocument/2006/relationships/image" Target="../media/image395.png"/><Relationship Id="rId242" Type="http://schemas.openxmlformats.org/officeDocument/2006/relationships/image" Target="../media/image175.png"/><Relationship Id="rId284" Type="http://schemas.openxmlformats.org/officeDocument/2006/relationships/image" Target="../media/image196.png"/><Relationship Id="rId491" Type="http://schemas.openxmlformats.org/officeDocument/2006/relationships/customXml" Target="../ink/ink335.xml"/><Relationship Id="rId505" Type="http://schemas.openxmlformats.org/officeDocument/2006/relationships/customXml" Target="../ink/ink342.xml"/><Relationship Id="rId712" Type="http://schemas.openxmlformats.org/officeDocument/2006/relationships/customXml" Target="../ink/ink447.xml"/><Relationship Id="rId37" Type="http://schemas.openxmlformats.org/officeDocument/2006/relationships/image" Target="../media/image73.png"/><Relationship Id="rId79" Type="http://schemas.openxmlformats.org/officeDocument/2006/relationships/image" Target="../media/image94.png"/><Relationship Id="rId102" Type="http://schemas.openxmlformats.org/officeDocument/2006/relationships/customXml" Target="../ink/ink139.xml"/><Relationship Id="rId144" Type="http://schemas.openxmlformats.org/officeDocument/2006/relationships/customXml" Target="../ink/ink160.xml"/><Relationship Id="rId547" Type="http://schemas.openxmlformats.org/officeDocument/2006/relationships/customXml" Target="../ink/ink363.xml"/><Relationship Id="rId589" Type="http://schemas.openxmlformats.org/officeDocument/2006/relationships/customXml" Target="../ink/ink385.xml"/><Relationship Id="rId754" Type="http://schemas.openxmlformats.org/officeDocument/2006/relationships/customXml" Target="../ink/ink469.xml"/><Relationship Id="rId796" Type="http://schemas.openxmlformats.org/officeDocument/2006/relationships/image" Target="../media/image447.png"/><Relationship Id="rId90" Type="http://schemas.openxmlformats.org/officeDocument/2006/relationships/customXml" Target="../ink/ink133.xml"/><Relationship Id="rId186" Type="http://schemas.openxmlformats.org/officeDocument/2006/relationships/customXml" Target="../ink/ink181.xml"/><Relationship Id="rId351" Type="http://schemas.openxmlformats.org/officeDocument/2006/relationships/customXml" Target="../ink/ink264.xml"/><Relationship Id="rId393" Type="http://schemas.openxmlformats.org/officeDocument/2006/relationships/customXml" Target="../ink/ink285.xml"/><Relationship Id="rId407" Type="http://schemas.openxmlformats.org/officeDocument/2006/relationships/customXml" Target="../ink/ink292.xml"/><Relationship Id="rId449" Type="http://schemas.openxmlformats.org/officeDocument/2006/relationships/customXml" Target="../ink/ink313.xml"/><Relationship Id="rId614" Type="http://schemas.openxmlformats.org/officeDocument/2006/relationships/customXml" Target="../ink/ink398.xml"/><Relationship Id="rId656" Type="http://schemas.openxmlformats.org/officeDocument/2006/relationships/customXml" Target="../ink/ink419.xml"/><Relationship Id="rId211" Type="http://schemas.openxmlformats.org/officeDocument/2006/relationships/image" Target="../media/image160.png"/><Relationship Id="rId253" Type="http://schemas.openxmlformats.org/officeDocument/2006/relationships/customXml" Target="../ink/ink215.xml"/><Relationship Id="rId295" Type="http://schemas.openxmlformats.org/officeDocument/2006/relationships/customXml" Target="../ink/ink236.xml"/><Relationship Id="rId309" Type="http://schemas.openxmlformats.org/officeDocument/2006/relationships/customXml" Target="../ink/ink243.xml"/><Relationship Id="rId460" Type="http://schemas.openxmlformats.org/officeDocument/2006/relationships/image" Target="../media/image284.png"/><Relationship Id="rId516" Type="http://schemas.openxmlformats.org/officeDocument/2006/relationships/image" Target="../media/image311.png"/><Relationship Id="rId698" Type="http://schemas.openxmlformats.org/officeDocument/2006/relationships/customXml" Target="../ink/ink440.xml"/><Relationship Id="rId48" Type="http://schemas.openxmlformats.org/officeDocument/2006/relationships/customXml" Target="../ink/ink112.xml"/><Relationship Id="rId113" Type="http://schemas.openxmlformats.org/officeDocument/2006/relationships/image" Target="../media/image111.png"/><Relationship Id="rId320" Type="http://schemas.openxmlformats.org/officeDocument/2006/relationships/image" Target="../media/image214.png"/><Relationship Id="rId558" Type="http://schemas.openxmlformats.org/officeDocument/2006/relationships/image" Target="../media/image332.png"/><Relationship Id="rId723" Type="http://schemas.openxmlformats.org/officeDocument/2006/relationships/image" Target="../media/image413.png"/><Relationship Id="rId765" Type="http://schemas.openxmlformats.org/officeDocument/2006/relationships/customXml" Target="../ink/ink475.xml"/><Relationship Id="rId155" Type="http://schemas.openxmlformats.org/officeDocument/2006/relationships/image" Target="../media/image132.png"/><Relationship Id="rId197" Type="http://schemas.openxmlformats.org/officeDocument/2006/relationships/image" Target="../media/image153.png"/><Relationship Id="rId362" Type="http://schemas.openxmlformats.org/officeDocument/2006/relationships/image" Target="../media/image235.png"/><Relationship Id="rId418" Type="http://schemas.openxmlformats.org/officeDocument/2006/relationships/image" Target="../media/image263.png"/><Relationship Id="rId625" Type="http://schemas.openxmlformats.org/officeDocument/2006/relationships/image" Target="../media/image364.png"/><Relationship Id="rId222" Type="http://schemas.openxmlformats.org/officeDocument/2006/relationships/customXml" Target="../ink/ink199.xml"/><Relationship Id="rId264" Type="http://schemas.openxmlformats.org/officeDocument/2006/relationships/image" Target="../media/image186.png"/><Relationship Id="rId471" Type="http://schemas.openxmlformats.org/officeDocument/2006/relationships/image" Target="../media/image289.png"/><Relationship Id="rId667" Type="http://schemas.openxmlformats.org/officeDocument/2006/relationships/image" Target="../media/image385.png"/><Relationship Id="rId17" Type="http://schemas.openxmlformats.org/officeDocument/2006/relationships/image" Target="../media/image63.png"/><Relationship Id="rId59" Type="http://schemas.openxmlformats.org/officeDocument/2006/relationships/image" Target="../media/image84.png"/><Relationship Id="rId124" Type="http://schemas.openxmlformats.org/officeDocument/2006/relationships/customXml" Target="../ink/ink150.xml"/><Relationship Id="rId527" Type="http://schemas.openxmlformats.org/officeDocument/2006/relationships/customXml" Target="../ink/ink353.xml"/><Relationship Id="rId569" Type="http://schemas.openxmlformats.org/officeDocument/2006/relationships/customXml" Target="../ink/ink374.xml"/><Relationship Id="rId734" Type="http://schemas.openxmlformats.org/officeDocument/2006/relationships/customXml" Target="../ink/ink458.xml"/><Relationship Id="rId776" Type="http://schemas.openxmlformats.org/officeDocument/2006/relationships/image" Target="../media/image438.png"/><Relationship Id="rId70" Type="http://schemas.openxmlformats.org/officeDocument/2006/relationships/customXml" Target="../ink/ink123.xml"/><Relationship Id="rId166" Type="http://schemas.openxmlformats.org/officeDocument/2006/relationships/customXml" Target="../ink/ink171.xml"/><Relationship Id="rId331" Type="http://schemas.openxmlformats.org/officeDocument/2006/relationships/customXml" Target="../ink/ink254.xml"/><Relationship Id="rId373" Type="http://schemas.openxmlformats.org/officeDocument/2006/relationships/customXml" Target="../ink/ink275.xml"/><Relationship Id="rId429" Type="http://schemas.openxmlformats.org/officeDocument/2006/relationships/customXml" Target="../ink/ink303.xml"/><Relationship Id="rId580" Type="http://schemas.openxmlformats.org/officeDocument/2006/relationships/customXml" Target="../ink/ink380.xml"/><Relationship Id="rId636" Type="http://schemas.openxmlformats.org/officeDocument/2006/relationships/customXml" Target="../ink/ink409.xml"/><Relationship Id="rId801" Type="http://schemas.openxmlformats.org/officeDocument/2006/relationships/customXml" Target="../ink/ink49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1.png"/><Relationship Id="rId440" Type="http://schemas.openxmlformats.org/officeDocument/2006/relationships/image" Target="../media/image274.png"/><Relationship Id="rId678" Type="http://schemas.openxmlformats.org/officeDocument/2006/relationships/customXml" Target="../ink/ink430.xml"/><Relationship Id="rId28" Type="http://schemas.openxmlformats.org/officeDocument/2006/relationships/customXml" Target="../ink/ink102.xml"/><Relationship Id="rId275" Type="http://schemas.openxmlformats.org/officeDocument/2006/relationships/customXml" Target="../ink/ink226.xml"/><Relationship Id="rId300" Type="http://schemas.openxmlformats.org/officeDocument/2006/relationships/image" Target="../media/image204.png"/><Relationship Id="rId482" Type="http://schemas.openxmlformats.org/officeDocument/2006/relationships/customXml" Target="../ink/ink330.xml"/><Relationship Id="rId538" Type="http://schemas.openxmlformats.org/officeDocument/2006/relationships/image" Target="../media/image322.png"/><Relationship Id="rId703" Type="http://schemas.openxmlformats.org/officeDocument/2006/relationships/image" Target="../media/image403.png"/><Relationship Id="rId745" Type="http://schemas.openxmlformats.org/officeDocument/2006/relationships/customXml" Target="../ink/ink464.xml"/><Relationship Id="rId81" Type="http://schemas.openxmlformats.org/officeDocument/2006/relationships/image" Target="../media/image95.png"/><Relationship Id="rId135" Type="http://schemas.openxmlformats.org/officeDocument/2006/relationships/image" Target="../media/image122.png"/><Relationship Id="rId177" Type="http://schemas.openxmlformats.org/officeDocument/2006/relationships/image" Target="../media/image143.png"/><Relationship Id="rId342" Type="http://schemas.openxmlformats.org/officeDocument/2006/relationships/image" Target="../media/image225.png"/><Relationship Id="rId384" Type="http://schemas.openxmlformats.org/officeDocument/2006/relationships/image" Target="../media/image246.png"/><Relationship Id="rId591" Type="http://schemas.openxmlformats.org/officeDocument/2006/relationships/customXml" Target="../ink/ink386.xml"/><Relationship Id="rId605" Type="http://schemas.openxmlformats.org/officeDocument/2006/relationships/image" Target="../media/image354.png"/><Relationship Id="rId787" Type="http://schemas.openxmlformats.org/officeDocument/2006/relationships/customXml" Target="../ink/ink487.xml"/><Relationship Id="rId202" Type="http://schemas.openxmlformats.org/officeDocument/2006/relationships/customXml" Target="../ink/ink189.xml"/><Relationship Id="rId244" Type="http://schemas.openxmlformats.org/officeDocument/2006/relationships/image" Target="../media/image176.png"/><Relationship Id="rId647" Type="http://schemas.openxmlformats.org/officeDocument/2006/relationships/image" Target="../media/image375.png"/><Relationship Id="rId689" Type="http://schemas.openxmlformats.org/officeDocument/2006/relationships/image" Target="../media/image396.png"/><Relationship Id="rId39" Type="http://schemas.openxmlformats.org/officeDocument/2006/relationships/image" Target="../media/image74.png"/><Relationship Id="rId286" Type="http://schemas.openxmlformats.org/officeDocument/2006/relationships/image" Target="../media/image197.png"/><Relationship Id="rId451" Type="http://schemas.openxmlformats.org/officeDocument/2006/relationships/customXml" Target="../ink/ink314.xml"/><Relationship Id="rId493" Type="http://schemas.openxmlformats.org/officeDocument/2006/relationships/customXml" Target="../ink/ink336.xml"/><Relationship Id="rId507" Type="http://schemas.openxmlformats.org/officeDocument/2006/relationships/customXml" Target="../ink/ink343.xml"/><Relationship Id="rId549" Type="http://schemas.openxmlformats.org/officeDocument/2006/relationships/customXml" Target="../ink/ink364.xml"/><Relationship Id="rId714" Type="http://schemas.openxmlformats.org/officeDocument/2006/relationships/customXml" Target="../ink/ink448.xml"/><Relationship Id="rId756" Type="http://schemas.openxmlformats.org/officeDocument/2006/relationships/customXml" Target="../ink/ink470.xml"/><Relationship Id="rId50" Type="http://schemas.openxmlformats.org/officeDocument/2006/relationships/customXml" Target="../ink/ink113.xml"/><Relationship Id="rId104" Type="http://schemas.openxmlformats.org/officeDocument/2006/relationships/customXml" Target="../ink/ink140.xml"/><Relationship Id="rId146" Type="http://schemas.openxmlformats.org/officeDocument/2006/relationships/customXml" Target="../ink/ink161.xml"/><Relationship Id="rId188" Type="http://schemas.openxmlformats.org/officeDocument/2006/relationships/customXml" Target="../ink/ink182.xml"/><Relationship Id="rId311" Type="http://schemas.openxmlformats.org/officeDocument/2006/relationships/customXml" Target="../ink/ink244.xml"/><Relationship Id="rId353" Type="http://schemas.openxmlformats.org/officeDocument/2006/relationships/customXml" Target="../ink/ink265.xml"/><Relationship Id="rId395" Type="http://schemas.openxmlformats.org/officeDocument/2006/relationships/customXml" Target="../ink/ink286.xml"/><Relationship Id="rId409" Type="http://schemas.openxmlformats.org/officeDocument/2006/relationships/customXml" Target="../ink/ink293.xml"/><Relationship Id="rId560" Type="http://schemas.openxmlformats.org/officeDocument/2006/relationships/image" Target="../media/image333.png"/><Relationship Id="rId798" Type="http://schemas.openxmlformats.org/officeDocument/2006/relationships/image" Target="../media/image448.png"/><Relationship Id="rId92" Type="http://schemas.openxmlformats.org/officeDocument/2006/relationships/customXml" Target="../ink/ink134.xml"/><Relationship Id="rId213" Type="http://schemas.openxmlformats.org/officeDocument/2006/relationships/image" Target="../media/image161.png"/><Relationship Id="rId420" Type="http://schemas.openxmlformats.org/officeDocument/2006/relationships/image" Target="../media/image264.png"/><Relationship Id="rId616" Type="http://schemas.openxmlformats.org/officeDocument/2006/relationships/customXml" Target="../ink/ink399.xml"/><Relationship Id="rId658" Type="http://schemas.openxmlformats.org/officeDocument/2006/relationships/customXml" Target="../ink/ink420.xml"/><Relationship Id="rId255" Type="http://schemas.openxmlformats.org/officeDocument/2006/relationships/customXml" Target="../ink/ink216.xml"/><Relationship Id="rId297" Type="http://schemas.openxmlformats.org/officeDocument/2006/relationships/customXml" Target="../ink/ink237.xml"/><Relationship Id="rId462" Type="http://schemas.openxmlformats.org/officeDocument/2006/relationships/image" Target="../media/image285.png"/><Relationship Id="rId518" Type="http://schemas.openxmlformats.org/officeDocument/2006/relationships/image" Target="../media/image312.png"/><Relationship Id="rId725" Type="http://schemas.openxmlformats.org/officeDocument/2006/relationships/image" Target="../media/image414.png"/><Relationship Id="rId115" Type="http://schemas.openxmlformats.org/officeDocument/2006/relationships/image" Target="../media/image112.png"/><Relationship Id="rId157" Type="http://schemas.openxmlformats.org/officeDocument/2006/relationships/image" Target="../media/image133.png"/><Relationship Id="rId322" Type="http://schemas.openxmlformats.org/officeDocument/2006/relationships/image" Target="../media/image215.png"/><Relationship Id="rId364" Type="http://schemas.openxmlformats.org/officeDocument/2006/relationships/image" Target="../media/image236.png"/><Relationship Id="rId767" Type="http://schemas.openxmlformats.org/officeDocument/2006/relationships/customXml" Target="../ink/ink476.xml"/><Relationship Id="rId61" Type="http://schemas.openxmlformats.org/officeDocument/2006/relationships/image" Target="../media/image85.png"/><Relationship Id="rId199" Type="http://schemas.openxmlformats.org/officeDocument/2006/relationships/image" Target="../media/image154.png"/><Relationship Id="rId571" Type="http://schemas.openxmlformats.org/officeDocument/2006/relationships/customXml" Target="../ink/ink375.xml"/><Relationship Id="rId627" Type="http://schemas.openxmlformats.org/officeDocument/2006/relationships/image" Target="../media/image365.png"/><Relationship Id="rId669" Type="http://schemas.openxmlformats.org/officeDocument/2006/relationships/image" Target="../media/image386.png"/><Relationship Id="rId19" Type="http://schemas.openxmlformats.org/officeDocument/2006/relationships/image" Target="../media/image64.png"/><Relationship Id="rId224" Type="http://schemas.openxmlformats.org/officeDocument/2006/relationships/customXml" Target="../ink/ink200.xml"/><Relationship Id="rId266" Type="http://schemas.openxmlformats.org/officeDocument/2006/relationships/image" Target="../media/image187.png"/><Relationship Id="rId431" Type="http://schemas.openxmlformats.org/officeDocument/2006/relationships/customXml" Target="../ink/ink304.xml"/><Relationship Id="rId473" Type="http://schemas.openxmlformats.org/officeDocument/2006/relationships/image" Target="../media/image290.png"/><Relationship Id="rId529" Type="http://schemas.openxmlformats.org/officeDocument/2006/relationships/customXml" Target="../ink/ink354.xml"/><Relationship Id="rId680" Type="http://schemas.openxmlformats.org/officeDocument/2006/relationships/customXml" Target="../ink/ink431.xml"/><Relationship Id="rId736" Type="http://schemas.openxmlformats.org/officeDocument/2006/relationships/customXml" Target="../ink/ink459.xml"/><Relationship Id="rId30" Type="http://schemas.openxmlformats.org/officeDocument/2006/relationships/customXml" Target="../ink/ink103.xml"/><Relationship Id="rId126" Type="http://schemas.openxmlformats.org/officeDocument/2006/relationships/customXml" Target="../ink/ink151.xml"/><Relationship Id="rId168" Type="http://schemas.openxmlformats.org/officeDocument/2006/relationships/customXml" Target="../ink/ink172.xml"/><Relationship Id="rId333" Type="http://schemas.openxmlformats.org/officeDocument/2006/relationships/customXml" Target="../ink/ink255.xml"/><Relationship Id="rId540" Type="http://schemas.openxmlformats.org/officeDocument/2006/relationships/image" Target="../media/image323.png"/><Relationship Id="rId778" Type="http://schemas.openxmlformats.org/officeDocument/2006/relationships/customXml" Target="../ink/ink482.xml"/><Relationship Id="rId72" Type="http://schemas.openxmlformats.org/officeDocument/2006/relationships/customXml" Target="../ink/ink124.xml"/><Relationship Id="rId375" Type="http://schemas.openxmlformats.org/officeDocument/2006/relationships/customXml" Target="../ink/ink276.xml"/><Relationship Id="rId582" Type="http://schemas.openxmlformats.org/officeDocument/2006/relationships/customXml" Target="../ink/ink381.xml"/><Relationship Id="rId638" Type="http://schemas.openxmlformats.org/officeDocument/2006/relationships/customXml" Target="../ink/ink410.xml"/><Relationship Id="rId803" Type="http://schemas.openxmlformats.org/officeDocument/2006/relationships/customXml" Target="../ink/ink495.xml"/><Relationship Id="rId3" Type="http://schemas.openxmlformats.org/officeDocument/2006/relationships/image" Target="../media/image1.png"/><Relationship Id="rId235" Type="http://schemas.openxmlformats.org/officeDocument/2006/relationships/image" Target="../media/image172.png"/><Relationship Id="rId277" Type="http://schemas.openxmlformats.org/officeDocument/2006/relationships/customXml" Target="../ink/ink227.xml"/><Relationship Id="rId400" Type="http://schemas.openxmlformats.org/officeDocument/2006/relationships/image" Target="../media/image254.png"/><Relationship Id="rId442" Type="http://schemas.openxmlformats.org/officeDocument/2006/relationships/image" Target="../media/image275.png"/><Relationship Id="rId484" Type="http://schemas.openxmlformats.org/officeDocument/2006/relationships/customXml" Target="../ink/ink331.xml"/><Relationship Id="rId705" Type="http://schemas.openxmlformats.org/officeDocument/2006/relationships/image" Target="../media/image404.png"/><Relationship Id="rId137" Type="http://schemas.openxmlformats.org/officeDocument/2006/relationships/image" Target="../media/image123.png"/><Relationship Id="rId302" Type="http://schemas.openxmlformats.org/officeDocument/2006/relationships/image" Target="../media/image205.png"/><Relationship Id="rId344" Type="http://schemas.openxmlformats.org/officeDocument/2006/relationships/image" Target="../media/image226.png"/><Relationship Id="rId691" Type="http://schemas.openxmlformats.org/officeDocument/2006/relationships/image" Target="../media/image397.png"/><Relationship Id="rId747" Type="http://schemas.openxmlformats.org/officeDocument/2006/relationships/customXml" Target="../ink/ink465.xml"/><Relationship Id="rId789" Type="http://schemas.openxmlformats.org/officeDocument/2006/relationships/customXml" Target="../ink/ink488.xml"/><Relationship Id="rId41" Type="http://schemas.openxmlformats.org/officeDocument/2006/relationships/image" Target="../media/image75.png"/><Relationship Id="rId83" Type="http://schemas.openxmlformats.org/officeDocument/2006/relationships/image" Target="../media/image96.png"/><Relationship Id="rId179" Type="http://schemas.openxmlformats.org/officeDocument/2006/relationships/image" Target="../media/image144.png"/><Relationship Id="rId386" Type="http://schemas.openxmlformats.org/officeDocument/2006/relationships/image" Target="../media/image247.png"/><Relationship Id="rId551" Type="http://schemas.openxmlformats.org/officeDocument/2006/relationships/customXml" Target="../ink/ink365.xml"/><Relationship Id="rId593" Type="http://schemas.openxmlformats.org/officeDocument/2006/relationships/customXml" Target="../ink/ink387.xml"/><Relationship Id="rId607" Type="http://schemas.openxmlformats.org/officeDocument/2006/relationships/image" Target="../media/image355.png"/><Relationship Id="rId649" Type="http://schemas.openxmlformats.org/officeDocument/2006/relationships/image" Target="../media/image376.png"/><Relationship Id="rId190" Type="http://schemas.openxmlformats.org/officeDocument/2006/relationships/customXml" Target="../ink/ink183.xml"/><Relationship Id="rId204" Type="http://schemas.openxmlformats.org/officeDocument/2006/relationships/customXml" Target="../ink/ink190.xml"/><Relationship Id="rId246" Type="http://schemas.openxmlformats.org/officeDocument/2006/relationships/image" Target="../media/image177.png"/><Relationship Id="rId288" Type="http://schemas.openxmlformats.org/officeDocument/2006/relationships/image" Target="../media/image198.png"/><Relationship Id="rId411" Type="http://schemas.openxmlformats.org/officeDocument/2006/relationships/customXml" Target="../ink/ink294.xml"/><Relationship Id="rId453" Type="http://schemas.openxmlformats.org/officeDocument/2006/relationships/customXml" Target="../ink/ink315.xml"/><Relationship Id="rId509" Type="http://schemas.openxmlformats.org/officeDocument/2006/relationships/customXml" Target="../ink/ink344.xml"/><Relationship Id="rId660" Type="http://schemas.openxmlformats.org/officeDocument/2006/relationships/customXml" Target="../ink/ink421.xml"/><Relationship Id="rId106" Type="http://schemas.openxmlformats.org/officeDocument/2006/relationships/customXml" Target="../ink/ink141.xml"/><Relationship Id="rId313" Type="http://schemas.openxmlformats.org/officeDocument/2006/relationships/customXml" Target="../ink/ink245.xml"/><Relationship Id="rId495" Type="http://schemas.openxmlformats.org/officeDocument/2006/relationships/customXml" Target="../ink/ink337.xml"/><Relationship Id="rId716" Type="http://schemas.openxmlformats.org/officeDocument/2006/relationships/customXml" Target="../ink/ink449.xml"/><Relationship Id="rId758" Type="http://schemas.openxmlformats.org/officeDocument/2006/relationships/customXml" Target="../ink/ink471.xml"/><Relationship Id="rId10" Type="http://schemas.openxmlformats.org/officeDocument/2006/relationships/customXml" Target="../ink/ink93.xml"/><Relationship Id="rId52" Type="http://schemas.openxmlformats.org/officeDocument/2006/relationships/customXml" Target="../ink/ink114.xml"/><Relationship Id="rId94" Type="http://schemas.openxmlformats.org/officeDocument/2006/relationships/customXml" Target="../ink/ink135.xml"/><Relationship Id="rId148" Type="http://schemas.openxmlformats.org/officeDocument/2006/relationships/customXml" Target="../ink/ink162.xml"/><Relationship Id="rId355" Type="http://schemas.openxmlformats.org/officeDocument/2006/relationships/customXml" Target="../ink/ink266.xml"/><Relationship Id="rId397" Type="http://schemas.openxmlformats.org/officeDocument/2006/relationships/customXml" Target="../ink/ink287.xml"/><Relationship Id="rId520" Type="http://schemas.openxmlformats.org/officeDocument/2006/relationships/image" Target="../media/image313.png"/><Relationship Id="rId562" Type="http://schemas.openxmlformats.org/officeDocument/2006/relationships/image" Target="../media/image334.png"/><Relationship Id="rId618" Type="http://schemas.openxmlformats.org/officeDocument/2006/relationships/customXml" Target="../ink/ink400.xml"/><Relationship Id="rId215" Type="http://schemas.openxmlformats.org/officeDocument/2006/relationships/image" Target="../media/image162.png"/><Relationship Id="rId257" Type="http://schemas.openxmlformats.org/officeDocument/2006/relationships/customXml" Target="../ink/ink217.xml"/><Relationship Id="rId422" Type="http://schemas.openxmlformats.org/officeDocument/2006/relationships/image" Target="../media/image265.png"/><Relationship Id="rId464" Type="http://schemas.openxmlformats.org/officeDocument/2006/relationships/image" Target="../media/image286.png"/><Relationship Id="rId299" Type="http://schemas.openxmlformats.org/officeDocument/2006/relationships/customXml" Target="../ink/ink238.xml"/><Relationship Id="rId727" Type="http://schemas.openxmlformats.org/officeDocument/2006/relationships/image" Target="../media/image415.png"/><Relationship Id="rId63" Type="http://schemas.openxmlformats.org/officeDocument/2006/relationships/image" Target="../media/image86.png"/><Relationship Id="rId159" Type="http://schemas.openxmlformats.org/officeDocument/2006/relationships/image" Target="../media/image134.png"/><Relationship Id="rId366" Type="http://schemas.openxmlformats.org/officeDocument/2006/relationships/image" Target="../media/image237.png"/><Relationship Id="rId573" Type="http://schemas.openxmlformats.org/officeDocument/2006/relationships/customXml" Target="../ink/ink376.xml"/><Relationship Id="rId780" Type="http://schemas.openxmlformats.org/officeDocument/2006/relationships/image" Target="../media/image439.png"/><Relationship Id="rId226" Type="http://schemas.openxmlformats.org/officeDocument/2006/relationships/customXml" Target="../ink/ink201.xml"/><Relationship Id="rId433" Type="http://schemas.openxmlformats.org/officeDocument/2006/relationships/customXml" Target="../ink/ink305.xml"/><Relationship Id="rId640" Type="http://schemas.openxmlformats.org/officeDocument/2006/relationships/customXml" Target="../ink/ink411.xml"/><Relationship Id="rId738" Type="http://schemas.openxmlformats.org/officeDocument/2006/relationships/image" Target="../media/image420.png"/><Relationship Id="rId74" Type="http://schemas.openxmlformats.org/officeDocument/2006/relationships/customXml" Target="../ink/ink125.xml"/><Relationship Id="rId377" Type="http://schemas.openxmlformats.org/officeDocument/2006/relationships/customXml" Target="../ink/ink277.xml"/><Relationship Id="rId500" Type="http://schemas.openxmlformats.org/officeDocument/2006/relationships/image" Target="../media/image303.png"/><Relationship Id="rId584" Type="http://schemas.openxmlformats.org/officeDocument/2006/relationships/customXml" Target="../ink/ink382.xml"/><Relationship Id="rId805" Type="http://schemas.openxmlformats.org/officeDocument/2006/relationships/customXml" Target="../ink/ink496.xml"/><Relationship Id="rId5" Type="http://schemas.openxmlformats.org/officeDocument/2006/relationships/image" Target="../media/image57.png"/><Relationship Id="rId237" Type="http://schemas.openxmlformats.org/officeDocument/2006/relationships/customXml" Target="../ink/ink207.xml"/><Relationship Id="rId791" Type="http://schemas.openxmlformats.org/officeDocument/2006/relationships/customXml" Target="../ink/ink489.xml"/><Relationship Id="rId444" Type="http://schemas.openxmlformats.org/officeDocument/2006/relationships/image" Target="../media/image276.png"/><Relationship Id="rId651" Type="http://schemas.openxmlformats.org/officeDocument/2006/relationships/image" Target="../media/image377.png"/><Relationship Id="rId749" Type="http://schemas.openxmlformats.org/officeDocument/2006/relationships/customXml" Target="../ink/ink466.xml"/><Relationship Id="rId290" Type="http://schemas.openxmlformats.org/officeDocument/2006/relationships/image" Target="../media/image199.png"/><Relationship Id="rId304" Type="http://schemas.openxmlformats.org/officeDocument/2006/relationships/image" Target="../media/image206.png"/><Relationship Id="rId388" Type="http://schemas.openxmlformats.org/officeDocument/2006/relationships/image" Target="../media/image248.png"/><Relationship Id="rId511" Type="http://schemas.openxmlformats.org/officeDocument/2006/relationships/customXml" Target="../ink/ink345.xml"/><Relationship Id="rId609" Type="http://schemas.openxmlformats.org/officeDocument/2006/relationships/image" Target="../media/image356.png"/><Relationship Id="rId85" Type="http://schemas.openxmlformats.org/officeDocument/2006/relationships/image" Target="../media/image97.png"/><Relationship Id="rId150" Type="http://schemas.openxmlformats.org/officeDocument/2006/relationships/customXml" Target="../ink/ink163.xml"/><Relationship Id="rId595" Type="http://schemas.openxmlformats.org/officeDocument/2006/relationships/customXml" Target="../ink/ink388.xml"/><Relationship Id="rId248" Type="http://schemas.openxmlformats.org/officeDocument/2006/relationships/image" Target="../media/image178.png"/><Relationship Id="rId455" Type="http://schemas.openxmlformats.org/officeDocument/2006/relationships/customXml" Target="../ink/ink316.xml"/><Relationship Id="rId662" Type="http://schemas.openxmlformats.org/officeDocument/2006/relationships/customXml" Target="../ink/ink422.xml"/><Relationship Id="rId12" Type="http://schemas.openxmlformats.org/officeDocument/2006/relationships/customXml" Target="../ink/ink94.xml"/><Relationship Id="rId108" Type="http://schemas.openxmlformats.org/officeDocument/2006/relationships/customXml" Target="../ink/ink142.xml"/><Relationship Id="rId315" Type="http://schemas.openxmlformats.org/officeDocument/2006/relationships/customXml" Target="../ink/ink246.xml"/><Relationship Id="rId522" Type="http://schemas.openxmlformats.org/officeDocument/2006/relationships/image" Target="../media/image314.png"/><Relationship Id="rId96" Type="http://schemas.openxmlformats.org/officeDocument/2006/relationships/customXml" Target="../ink/ink136.xml"/><Relationship Id="rId161" Type="http://schemas.openxmlformats.org/officeDocument/2006/relationships/image" Target="../media/image135.png"/><Relationship Id="rId399" Type="http://schemas.openxmlformats.org/officeDocument/2006/relationships/customXml" Target="../ink/ink288.xml"/><Relationship Id="rId259" Type="http://schemas.openxmlformats.org/officeDocument/2006/relationships/customXml" Target="../ink/ink218.xml"/><Relationship Id="rId466" Type="http://schemas.openxmlformats.org/officeDocument/2006/relationships/image" Target="../media/image287.png"/><Relationship Id="rId673" Type="http://schemas.openxmlformats.org/officeDocument/2006/relationships/image" Target="../media/image388.png"/><Relationship Id="rId23" Type="http://schemas.openxmlformats.org/officeDocument/2006/relationships/image" Target="../media/image66.png"/><Relationship Id="rId119" Type="http://schemas.openxmlformats.org/officeDocument/2006/relationships/image" Target="../media/image114.png"/><Relationship Id="rId326" Type="http://schemas.openxmlformats.org/officeDocument/2006/relationships/image" Target="../media/image217.png"/><Relationship Id="rId533" Type="http://schemas.openxmlformats.org/officeDocument/2006/relationships/customXml" Target="../ink/ink356.xml"/><Relationship Id="rId740" Type="http://schemas.openxmlformats.org/officeDocument/2006/relationships/image" Target="../media/image421.png"/><Relationship Id="rId172" Type="http://schemas.openxmlformats.org/officeDocument/2006/relationships/customXml" Target="../ink/ink174.xml"/><Relationship Id="rId477" Type="http://schemas.openxmlformats.org/officeDocument/2006/relationships/image" Target="../media/image292.png"/><Relationship Id="rId600" Type="http://schemas.openxmlformats.org/officeDocument/2006/relationships/customXml" Target="../ink/ink391.xml"/><Relationship Id="rId684" Type="http://schemas.openxmlformats.org/officeDocument/2006/relationships/customXml" Target="../ink/ink433.xml"/><Relationship Id="rId337" Type="http://schemas.openxmlformats.org/officeDocument/2006/relationships/customXml" Target="../ink/ink257.xml"/><Relationship Id="rId34" Type="http://schemas.openxmlformats.org/officeDocument/2006/relationships/customXml" Target="../ink/ink105.xml"/><Relationship Id="rId544" Type="http://schemas.openxmlformats.org/officeDocument/2006/relationships/image" Target="../media/image325.png"/><Relationship Id="rId751" Type="http://schemas.openxmlformats.org/officeDocument/2006/relationships/customXml" Target="../ink/ink467.xml"/><Relationship Id="rId183" Type="http://schemas.openxmlformats.org/officeDocument/2006/relationships/image" Target="../media/image146.png"/><Relationship Id="rId390" Type="http://schemas.openxmlformats.org/officeDocument/2006/relationships/image" Target="../media/image249.png"/><Relationship Id="rId404" Type="http://schemas.openxmlformats.org/officeDocument/2006/relationships/image" Target="../media/image256.png"/><Relationship Id="rId611" Type="http://schemas.openxmlformats.org/officeDocument/2006/relationships/image" Target="../media/image357.png"/><Relationship Id="rId250" Type="http://schemas.openxmlformats.org/officeDocument/2006/relationships/image" Target="../media/image179.png"/><Relationship Id="rId488" Type="http://schemas.openxmlformats.org/officeDocument/2006/relationships/customXml" Target="../ink/ink333.xml"/><Relationship Id="rId695" Type="http://schemas.openxmlformats.org/officeDocument/2006/relationships/image" Target="../media/image399.png"/><Relationship Id="rId709" Type="http://schemas.openxmlformats.org/officeDocument/2006/relationships/image" Target="../media/image406.png"/><Relationship Id="rId45" Type="http://schemas.openxmlformats.org/officeDocument/2006/relationships/image" Target="../media/image77.png"/><Relationship Id="rId110" Type="http://schemas.openxmlformats.org/officeDocument/2006/relationships/customXml" Target="../ink/ink143.xml"/><Relationship Id="rId348" Type="http://schemas.openxmlformats.org/officeDocument/2006/relationships/image" Target="../media/image228.png"/><Relationship Id="rId555" Type="http://schemas.openxmlformats.org/officeDocument/2006/relationships/customXml" Target="../ink/ink367.xml"/><Relationship Id="rId762" Type="http://schemas.openxmlformats.org/officeDocument/2006/relationships/customXml" Target="../ink/ink473.xml"/><Relationship Id="rId194" Type="http://schemas.openxmlformats.org/officeDocument/2006/relationships/customXml" Target="../ink/ink185.xml"/><Relationship Id="rId208" Type="http://schemas.openxmlformats.org/officeDocument/2006/relationships/customXml" Target="../ink/ink192.xml"/><Relationship Id="rId415" Type="http://schemas.openxmlformats.org/officeDocument/2006/relationships/customXml" Target="../ink/ink296.xml"/><Relationship Id="rId622" Type="http://schemas.openxmlformats.org/officeDocument/2006/relationships/customXml" Target="../ink/ink402.xml"/><Relationship Id="rId261" Type="http://schemas.openxmlformats.org/officeDocument/2006/relationships/customXml" Target="../ink/ink219.xml"/><Relationship Id="rId499" Type="http://schemas.openxmlformats.org/officeDocument/2006/relationships/customXml" Target="../ink/ink339.xml"/><Relationship Id="rId56" Type="http://schemas.openxmlformats.org/officeDocument/2006/relationships/customXml" Target="../ink/ink116.xml"/><Relationship Id="rId359" Type="http://schemas.openxmlformats.org/officeDocument/2006/relationships/customXml" Target="../ink/ink268.xml"/><Relationship Id="rId566" Type="http://schemas.openxmlformats.org/officeDocument/2006/relationships/image" Target="../media/image336.png"/><Relationship Id="rId773" Type="http://schemas.openxmlformats.org/officeDocument/2006/relationships/customXml" Target="../ink/ink479.xml"/><Relationship Id="rId121" Type="http://schemas.openxmlformats.org/officeDocument/2006/relationships/image" Target="../media/image115.png"/><Relationship Id="rId219" Type="http://schemas.openxmlformats.org/officeDocument/2006/relationships/image" Target="../media/image164.png"/><Relationship Id="rId426" Type="http://schemas.openxmlformats.org/officeDocument/2006/relationships/image" Target="../media/image267.png"/><Relationship Id="rId633" Type="http://schemas.openxmlformats.org/officeDocument/2006/relationships/image" Target="../media/image368.png"/><Relationship Id="rId67" Type="http://schemas.openxmlformats.org/officeDocument/2006/relationships/image" Target="../media/image88.png"/><Relationship Id="rId272" Type="http://schemas.openxmlformats.org/officeDocument/2006/relationships/image" Target="../media/image190.png"/><Relationship Id="rId577" Type="http://schemas.openxmlformats.org/officeDocument/2006/relationships/image" Target="../media/image341.png"/><Relationship Id="rId700" Type="http://schemas.openxmlformats.org/officeDocument/2006/relationships/customXml" Target="../ink/ink441.xml"/><Relationship Id="rId132" Type="http://schemas.openxmlformats.org/officeDocument/2006/relationships/customXml" Target="../ink/ink154.xml"/><Relationship Id="rId784" Type="http://schemas.openxmlformats.org/officeDocument/2006/relationships/image" Target="../media/image441.png"/><Relationship Id="rId437" Type="http://schemas.openxmlformats.org/officeDocument/2006/relationships/customXml" Target="../ink/ink307.xml"/><Relationship Id="rId644" Type="http://schemas.openxmlformats.org/officeDocument/2006/relationships/customXml" Target="../ink/ink413.xml"/><Relationship Id="rId283" Type="http://schemas.openxmlformats.org/officeDocument/2006/relationships/customXml" Target="../ink/ink230.xml"/><Relationship Id="rId490" Type="http://schemas.openxmlformats.org/officeDocument/2006/relationships/image" Target="../media/image298.png"/><Relationship Id="rId504" Type="http://schemas.openxmlformats.org/officeDocument/2006/relationships/image" Target="../media/image305.png"/><Relationship Id="rId711" Type="http://schemas.openxmlformats.org/officeDocument/2006/relationships/image" Target="../media/image407.png"/><Relationship Id="rId78" Type="http://schemas.openxmlformats.org/officeDocument/2006/relationships/customXml" Target="../ink/ink127.xml"/><Relationship Id="rId143" Type="http://schemas.openxmlformats.org/officeDocument/2006/relationships/image" Target="../media/image126.png"/><Relationship Id="rId350" Type="http://schemas.openxmlformats.org/officeDocument/2006/relationships/image" Target="../media/image229.png"/><Relationship Id="rId588" Type="http://schemas.openxmlformats.org/officeDocument/2006/relationships/image" Target="../media/image346.png"/><Relationship Id="rId795" Type="http://schemas.openxmlformats.org/officeDocument/2006/relationships/customXml" Target="../ink/ink491.xml"/><Relationship Id="rId9" Type="http://schemas.openxmlformats.org/officeDocument/2006/relationships/image" Target="../media/image59.png"/><Relationship Id="rId210" Type="http://schemas.openxmlformats.org/officeDocument/2006/relationships/customXml" Target="../ink/ink193.xml"/><Relationship Id="rId448" Type="http://schemas.openxmlformats.org/officeDocument/2006/relationships/image" Target="../media/image278.png"/><Relationship Id="rId655" Type="http://schemas.openxmlformats.org/officeDocument/2006/relationships/image" Target="../media/image379.png"/><Relationship Id="rId294" Type="http://schemas.openxmlformats.org/officeDocument/2006/relationships/image" Target="../media/image201.png"/><Relationship Id="rId308" Type="http://schemas.openxmlformats.org/officeDocument/2006/relationships/image" Target="../media/image208.png"/><Relationship Id="rId515" Type="http://schemas.openxmlformats.org/officeDocument/2006/relationships/customXml" Target="../ink/ink347.xml"/><Relationship Id="rId722" Type="http://schemas.openxmlformats.org/officeDocument/2006/relationships/customXml" Target="../ink/ink452.xml"/><Relationship Id="rId89" Type="http://schemas.openxmlformats.org/officeDocument/2006/relationships/image" Target="../media/image99.png"/><Relationship Id="rId154" Type="http://schemas.openxmlformats.org/officeDocument/2006/relationships/customXml" Target="../ink/ink165.xml"/><Relationship Id="rId361" Type="http://schemas.openxmlformats.org/officeDocument/2006/relationships/customXml" Target="../ink/ink269.xml"/><Relationship Id="rId599" Type="http://schemas.openxmlformats.org/officeDocument/2006/relationships/image" Target="../media/image351.png"/><Relationship Id="rId459" Type="http://schemas.openxmlformats.org/officeDocument/2006/relationships/customXml" Target="../ink/ink318.xml"/><Relationship Id="rId666" Type="http://schemas.openxmlformats.org/officeDocument/2006/relationships/customXml" Target="../ink/ink424.xml"/><Relationship Id="rId16" Type="http://schemas.openxmlformats.org/officeDocument/2006/relationships/customXml" Target="../ink/ink96.xml"/><Relationship Id="rId221" Type="http://schemas.openxmlformats.org/officeDocument/2006/relationships/image" Target="../media/image165.png"/><Relationship Id="rId319" Type="http://schemas.openxmlformats.org/officeDocument/2006/relationships/customXml" Target="../ink/ink248.xml"/><Relationship Id="rId526" Type="http://schemas.openxmlformats.org/officeDocument/2006/relationships/image" Target="../media/image316.png"/><Relationship Id="rId733" Type="http://schemas.openxmlformats.org/officeDocument/2006/relationships/image" Target="../media/image418.png"/><Relationship Id="rId165" Type="http://schemas.openxmlformats.org/officeDocument/2006/relationships/image" Target="../media/image137.png"/><Relationship Id="rId372" Type="http://schemas.openxmlformats.org/officeDocument/2006/relationships/image" Target="../media/image240.png"/><Relationship Id="rId677" Type="http://schemas.openxmlformats.org/officeDocument/2006/relationships/image" Target="../media/image390.png"/><Relationship Id="rId800" Type="http://schemas.openxmlformats.org/officeDocument/2006/relationships/image" Target="../media/image449.png"/><Relationship Id="rId232" Type="http://schemas.openxmlformats.org/officeDocument/2006/relationships/customXml" Target="../ink/ink204.xml"/><Relationship Id="rId27" Type="http://schemas.openxmlformats.org/officeDocument/2006/relationships/image" Target="../media/image68.png"/><Relationship Id="rId537" Type="http://schemas.openxmlformats.org/officeDocument/2006/relationships/customXml" Target="../ink/ink358.xml"/><Relationship Id="rId744" Type="http://schemas.openxmlformats.org/officeDocument/2006/relationships/image" Target="../media/image423.png"/><Relationship Id="rId80" Type="http://schemas.openxmlformats.org/officeDocument/2006/relationships/customXml" Target="../ink/ink128.xml"/><Relationship Id="rId176" Type="http://schemas.openxmlformats.org/officeDocument/2006/relationships/customXml" Target="../ink/ink176.xml"/><Relationship Id="rId383" Type="http://schemas.openxmlformats.org/officeDocument/2006/relationships/customXml" Target="../ink/ink280.xml"/><Relationship Id="rId590" Type="http://schemas.openxmlformats.org/officeDocument/2006/relationships/image" Target="../media/image347.png"/><Relationship Id="rId604" Type="http://schemas.openxmlformats.org/officeDocument/2006/relationships/customXml" Target="../ink/ink393.xml"/><Relationship Id="rId243" Type="http://schemas.openxmlformats.org/officeDocument/2006/relationships/customXml" Target="../ink/ink210.xml"/><Relationship Id="rId450" Type="http://schemas.openxmlformats.org/officeDocument/2006/relationships/image" Target="../media/image279.png"/><Relationship Id="rId688" Type="http://schemas.openxmlformats.org/officeDocument/2006/relationships/customXml" Target="../ink/ink435.xml"/><Relationship Id="rId38" Type="http://schemas.openxmlformats.org/officeDocument/2006/relationships/customXml" Target="../ink/ink107.xml"/><Relationship Id="rId103" Type="http://schemas.openxmlformats.org/officeDocument/2006/relationships/image" Target="../media/image106.png"/><Relationship Id="rId310" Type="http://schemas.openxmlformats.org/officeDocument/2006/relationships/image" Target="../media/image209.png"/><Relationship Id="rId548" Type="http://schemas.openxmlformats.org/officeDocument/2006/relationships/image" Target="../media/image327.png"/><Relationship Id="rId755" Type="http://schemas.openxmlformats.org/officeDocument/2006/relationships/image" Target="../media/image428.png"/><Relationship Id="rId91" Type="http://schemas.openxmlformats.org/officeDocument/2006/relationships/image" Target="../media/image100.png"/><Relationship Id="rId187" Type="http://schemas.openxmlformats.org/officeDocument/2006/relationships/image" Target="../media/image148.png"/><Relationship Id="rId394" Type="http://schemas.openxmlformats.org/officeDocument/2006/relationships/image" Target="../media/image251.png"/><Relationship Id="rId408" Type="http://schemas.openxmlformats.org/officeDocument/2006/relationships/image" Target="../media/image258.png"/><Relationship Id="rId615" Type="http://schemas.openxmlformats.org/officeDocument/2006/relationships/image" Target="../media/image359.png"/><Relationship Id="rId254" Type="http://schemas.openxmlformats.org/officeDocument/2006/relationships/image" Target="../media/image181.png"/><Relationship Id="rId699" Type="http://schemas.openxmlformats.org/officeDocument/2006/relationships/image" Target="../media/image401.png"/><Relationship Id="rId49" Type="http://schemas.openxmlformats.org/officeDocument/2006/relationships/image" Target="../media/image79.png"/><Relationship Id="rId114" Type="http://schemas.openxmlformats.org/officeDocument/2006/relationships/customXml" Target="../ink/ink145.xml"/><Relationship Id="rId461" Type="http://schemas.openxmlformats.org/officeDocument/2006/relationships/customXml" Target="../ink/ink319.xml"/><Relationship Id="rId559" Type="http://schemas.openxmlformats.org/officeDocument/2006/relationships/customXml" Target="../ink/ink369.xml"/><Relationship Id="rId766" Type="http://schemas.openxmlformats.org/officeDocument/2006/relationships/image" Target="../media/image433.png"/><Relationship Id="rId198" Type="http://schemas.openxmlformats.org/officeDocument/2006/relationships/customXml" Target="../ink/ink187.xml"/><Relationship Id="rId321" Type="http://schemas.openxmlformats.org/officeDocument/2006/relationships/customXml" Target="../ink/ink249.xml"/><Relationship Id="rId419" Type="http://schemas.openxmlformats.org/officeDocument/2006/relationships/customXml" Target="../ink/ink298.xml"/><Relationship Id="rId626" Type="http://schemas.openxmlformats.org/officeDocument/2006/relationships/customXml" Target="../ink/ink404.xml"/><Relationship Id="rId265" Type="http://schemas.openxmlformats.org/officeDocument/2006/relationships/customXml" Target="../ink/ink221.xml"/><Relationship Id="rId472" Type="http://schemas.openxmlformats.org/officeDocument/2006/relationships/customXml" Target="../ink/ink325.xml"/><Relationship Id="rId125" Type="http://schemas.openxmlformats.org/officeDocument/2006/relationships/image" Target="../media/image117.png"/><Relationship Id="rId332" Type="http://schemas.openxmlformats.org/officeDocument/2006/relationships/image" Target="../media/image220.png"/><Relationship Id="rId777" Type="http://schemas.openxmlformats.org/officeDocument/2006/relationships/customXml" Target="../ink/ink481.xml"/><Relationship Id="rId637" Type="http://schemas.openxmlformats.org/officeDocument/2006/relationships/image" Target="../media/image370.png"/><Relationship Id="rId276" Type="http://schemas.openxmlformats.org/officeDocument/2006/relationships/image" Target="../media/image192.png"/><Relationship Id="rId483" Type="http://schemas.openxmlformats.org/officeDocument/2006/relationships/image" Target="../media/image295.png"/><Relationship Id="rId690" Type="http://schemas.openxmlformats.org/officeDocument/2006/relationships/customXml" Target="../ink/ink436.xml"/><Relationship Id="rId704" Type="http://schemas.openxmlformats.org/officeDocument/2006/relationships/customXml" Target="../ink/ink443.xml"/><Relationship Id="rId40" Type="http://schemas.openxmlformats.org/officeDocument/2006/relationships/customXml" Target="../ink/ink108.xml"/><Relationship Id="rId136" Type="http://schemas.openxmlformats.org/officeDocument/2006/relationships/customXml" Target="../ink/ink156.xml"/><Relationship Id="rId343" Type="http://schemas.openxmlformats.org/officeDocument/2006/relationships/customXml" Target="../ink/ink260.xml"/><Relationship Id="rId550" Type="http://schemas.openxmlformats.org/officeDocument/2006/relationships/image" Target="../media/image328.png"/><Relationship Id="rId788" Type="http://schemas.openxmlformats.org/officeDocument/2006/relationships/image" Target="../media/image443.png"/><Relationship Id="rId203" Type="http://schemas.openxmlformats.org/officeDocument/2006/relationships/image" Target="../media/image156.png"/><Relationship Id="rId648" Type="http://schemas.openxmlformats.org/officeDocument/2006/relationships/customXml" Target="../ink/ink415.xml"/><Relationship Id="rId287" Type="http://schemas.openxmlformats.org/officeDocument/2006/relationships/customXml" Target="../ink/ink232.xml"/><Relationship Id="rId410" Type="http://schemas.openxmlformats.org/officeDocument/2006/relationships/image" Target="../media/image259.png"/><Relationship Id="rId494" Type="http://schemas.openxmlformats.org/officeDocument/2006/relationships/image" Target="../media/image300.png"/><Relationship Id="rId508" Type="http://schemas.openxmlformats.org/officeDocument/2006/relationships/image" Target="../media/image307.png"/><Relationship Id="rId715" Type="http://schemas.openxmlformats.org/officeDocument/2006/relationships/image" Target="../media/image409.png"/><Relationship Id="rId147" Type="http://schemas.openxmlformats.org/officeDocument/2006/relationships/image" Target="../media/image128.png"/><Relationship Id="rId354" Type="http://schemas.openxmlformats.org/officeDocument/2006/relationships/image" Target="../media/image231.png"/><Relationship Id="rId799" Type="http://schemas.openxmlformats.org/officeDocument/2006/relationships/customXml" Target="../ink/ink493.xml"/><Relationship Id="rId51" Type="http://schemas.openxmlformats.org/officeDocument/2006/relationships/image" Target="../media/image80.png"/><Relationship Id="rId561" Type="http://schemas.openxmlformats.org/officeDocument/2006/relationships/customXml" Target="../ink/ink370.xml"/><Relationship Id="rId659" Type="http://schemas.openxmlformats.org/officeDocument/2006/relationships/image" Target="../media/image381.png"/><Relationship Id="rId214" Type="http://schemas.openxmlformats.org/officeDocument/2006/relationships/customXml" Target="../ink/ink195.xml"/><Relationship Id="rId298" Type="http://schemas.openxmlformats.org/officeDocument/2006/relationships/image" Target="../media/image203.png"/><Relationship Id="rId421" Type="http://schemas.openxmlformats.org/officeDocument/2006/relationships/customXml" Target="../ink/ink299.xml"/><Relationship Id="rId519" Type="http://schemas.openxmlformats.org/officeDocument/2006/relationships/customXml" Target="../ink/ink349.xml"/><Relationship Id="rId158" Type="http://schemas.openxmlformats.org/officeDocument/2006/relationships/customXml" Target="../ink/ink167.xml"/><Relationship Id="rId726" Type="http://schemas.openxmlformats.org/officeDocument/2006/relationships/customXml" Target="../ink/ink454.xml"/><Relationship Id="rId62" Type="http://schemas.openxmlformats.org/officeDocument/2006/relationships/customXml" Target="../ink/ink119.xml"/><Relationship Id="rId365" Type="http://schemas.openxmlformats.org/officeDocument/2006/relationships/customXml" Target="../ink/ink271.xml"/><Relationship Id="rId572" Type="http://schemas.openxmlformats.org/officeDocument/2006/relationships/image" Target="../media/image339.png"/><Relationship Id="rId225" Type="http://schemas.openxmlformats.org/officeDocument/2006/relationships/image" Target="../media/image167.png"/><Relationship Id="rId432" Type="http://schemas.openxmlformats.org/officeDocument/2006/relationships/image" Target="../media/image270.png"/><Relationship Id="rId737" Type="http://schemas.openxmlformats.org/officeDocument/2006/relationships/customXml" Target="../ink/ink460.xml"/><Relationship Id="rId73" Type="http://schemas.openxmlformats.org/officeDocument/2006/relationships/image" Target="../media/image91.png"/><Relationship Id="rId169" Type="http://schemas.openxmlformats.org/officeDocument/2006/relationships/image" Target="../media/image139.png"/><Relationship Id="rId376" Type="http://schemas.openxmlformats.org/officeDocument/2006/relationships/image" Target="../media/image242.png"/><Relationship Id="rId583" Type="http://schemas.openxmlformats.org/officeDocument/2006/relationships/image" Target="../media/image344.png"/><Relationship Id="rId790" Type="http://schemas.openxmlformats.org/officeDocument/2006/relationships/image" Target="../media/image444.png"/><Relationship Id="rId804" Type="http://schemas.openxmlformats.org/officeDocument/2006/relationships/image" Target="../media/image451.png"/><Relationship Id="rId4" Type="http://schemas.openxmlformats.org/officeDocument/2006/relationships/customXml" Target="../ink/ink90.xml"/><Relationship Id="rId236" Type="http://schemas.openxmlformats.org/officeDocument/2006/relationships/customXml" Target="../ink/ink206.xml"/><Relationship Id="rId443" Type="http://schemas.openxmlformats.org/officeDocument/2006/relationships/customXml" Target="../ink/ink310.xml"/><Relationship Id="rId650" Type="http://schemas.openxmlformats.org/officeDocument/2006/relationships/customXml" Target="../ink/ink416.xml"/><Relationship Id="rId303" Type="http://schemas.openxmlformats.org/officeDocument/2006/relationships/customXml" Target="../ink/ink240.xml"/><Relationship Id="rId748" Type="http://schemas.openxmlformats.org/officeDocument/2006/relationships/image" Target="../media/image425.png"/><Relationship Id="rId84" Type="http://schemas.openxmlformats.org/officeDocument/2006/relationships/customXml" Target="../ink/ink130.xml"/><Relationship Id="rId387" Type="http://schemas.openxmlformats.org/officeDocument/2006/relationships/customXml" Target="../ink/ink282.xml"/><Relationship Id="rId510" Type="http://schemas.openxmlformats.org/officeDocument/2006/relationships/image" Target="../media/image308.png"/><Relationship Id="rId594" Type="http://schemas.openxmlformats.org/officeDocument/2006/relationships/image" Target="../media/image349.png"/><Relationship Id="rId608" Type="http://schemas.openxmlformats.org/officeDocument/2006/relationships/customXml" Target="../ink/ink395.xml"/><Relationship Id="rId247" Type="http://schemas.openxmlformats.org/officeDocument/2006/relationships/customXml" Target="../ink/ink212.xml"/><Relationship Id="rId107" Type="http://schemas.openxmlformats.org/officeDocument/2006/relationships/image" Target="../media/image108.png"/><Relationship Id="rId454" Type="http://schemas.openxmlformats.org/officeDocument/2006/relationships/image" Target="../media/image281.png"/><Relationship Id="rId661" Type="http://schemas.openxmlformats.org/officeDocument/2006/relationships/image" Target="../media/image382.png"/><Relationship Id="rId759" Type="http://schemas.openxmlformats.org/officeDocument/2006/relationships/image" Target="../media/image430.png"/><Relationship Id="rId11" Type="http://schemas.openxmlformats.org/officeDocument/2006/relationships/image" Target="../media/image60.png"/><Relationship Id="rId314" Type="http://schemas.openxmlformats.org/officeDocument/2006/relationships/image" Target="../media/image211.png"/><Relationship Id="rId398" Type="http://schemas.openxmlformats.org/officeDocument/2006/relationships/image" Target="../media/image253.png"/><Relationship Id="rId521" Type="http://schemas.openxmlformats.org/officeDocument/2006/relationships/customXml" Target="../ink/ink350.xml"/><Relationship Id="rId619" Type="http://schemas.openxmlformats.org/officeDocument/2006/relationships/image" Target="../media/image361.png"/><Relationship Id="rId95" Type="http://schemas.openxmlformats.org/officeDocument/2006/relationships/image" Target="../media/image102.png"/><Relationship Id="rId160" Type="http://schemas.openxmlformats.org/officeDocument/2006/relationships/customXml" Target="../ink/ink168.xml"/><Relationship Id="rId258" Type="http://schemas.openxmlformats.org/officeDocument/2006/relationships/image" Target="../media/image183.png"/><Relationship Id="rId465" Type="http://schemas.openxmlformats.org/officeDocument/2006/relationships/customXml" Target="../ink/ink321.xml"/><Relationship Id="rId672" Type="http://schemas.openxmlformats.org/officeDocument/2006/relationships/customXml" Target="../ink/ink427.xml"/><Relationship Id="rId22" Type="http://schemas.openxmlformats.org/officeDocument/2006/relationships/customXml" Target="../ink/ink99.xml"/><Relationship Id="rId118" Type="http://schemas.openxmlformats.org/officeDocument/2006/relationships/customXml" Target="../ink/ink147.xml"/><Relationship Id="rId325" Type="http://schemas.openxmlformats.org/officeDocument/2006/relationships/customXml" Target="../ink/ink251.xml"/><Relationship Id="rId532" Type="http://schemas.openxmlformats.org/officeDocument/2006/relationships/image" Target="../media/image319.png"/><Relationship Id="rId171" Type="http://schemas.openxmlformats.org/officeDocument/2006/relationships/image" Target="../media/image140.png"/><Relationship Id="rId269" Type="http://schemas.openxmlformats.org/officeDocument/2006/relationships/customXml" Target="../ink/ink223.xml"/><Relationship Id="rId476" Type="http://schemas.openxmlformats.org/officeDocument/2006/relationships/customXml" Target="../ink/ink327.xml"/><Relationship Id="rId683" Type="http://schemas.openxmlformats.org/officeDocument/2006/relationships/image" Target="../media/image39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8.png"/><Relationship Id="rId299" Type="http://schemas.openxmlformats.org/officeDocument/2006/relationships/customXml" Target="../ink/ink648.xml"/><Relationship Id="rId21" Type="http://schemas.openxmlformats.org/officeDocument/2006/relationships/image" Target="../media/image463.png"/><Relationship Id="rId63" Type="http://schemas.openxmlformats.org/officeDocument/2006/relationships/image" Target="../media/image484.png"/><Relationship Id="rId159" Type="http://schemas.openxmlformats.org/officeDocument/2006/relationships/image" Target="../media/image529.png"/><Relationship Id="rId324" Type="http://schemas.openxmlformats.org/officeDocument/2006/relationships/customXml" Target="../ink/ink661.xml"/><Relationship Id="rId366" Type="http://schemas.openxmlformats.org/officeDocument/2006/relationships/customXml" Target="../ink/ink682.xml"/><Relationship Id="rId170" Type="http://schemas.openxmlformats.org/officeDocument/2006/relationships/image" Target="../media/image534.png"/><Relationship Id="rId226" Type="http://schemas.openxmlformats.org/officeDocument/2006/relationships/image" Target="../media/image562.png"/><Relationship Id="rId433" Type="http://schemas.openxmlformats.org/officeDocument/2006/relationships/image" Target="../media/image665.png"/><Relationship Id="rId268" Type="http://schemas.openxmlformats.org/officeDocument/2006/relationships/image" Target="../media/image583.png"/><Relationship Id="rId32" Type="http://schemas.openxmlformats.org/officeDocument/2006/relationships/customXml" Target="../ink/ink513.xml"/><Relationship Id="rId74" Type="http://schemas.openxmlformats.org/officeDocument/2006/relationships/customXml" Target="../ink/ink534.xml"/><Relationship Id="rId128" Type="http://schemas.openxmlformats.org/officeDocument/2006/relationships/customXml" Target="../ink/ink562.xml"/><Relationship Id="rId335" Type="http://schemas.openxmlformats.org/officeDocument/2006/relationships/image" Target="../media/image616.png"/><Relationship Id="rId377" Type="http://schemas.openxmlformats.org/officeDocument/2006/relationships/image" Target="../media/image637.png"/><Relationship Id="rId5" Type="http://schemas.openxmlformats.org/officeDocument/2006/relationships/image" Target="../media/image455.png"/><Relationship Id="rId181" Type="http://schemas.openxmlformats.org/officeDocument/2006/relationships/customXml" Target="../ink/ink589.xml"/><Relationship Id="rId237" Type="http://schemas.openxmlformats.org/officeDocument/2006/relationships/customXml" Target="../ink/ink617.xml"/><Relationship Id="rId402" Type="http://schemas.openxmlformats.org/officeDocument/2006/relationships/customXml" Target="../ink/ink700.xml"/><Relationship Id="rId279" Type="http://schemas.openxmlformats.org/officeDocument/2006/relationships/customXml" Target="../ink/ink638.xml"/><Relationship Id="rId444" Type="http://schemas.openxmlformats.org/officeDocument/2006/relationships/customXml" Target="../ink/ink721.xml"/><Relationship Id="rId43" Type="http://schemas.openxmlformats.org/officeDocument/2006/relationships/image" Target="../media/image474.png"/><Relationship Id="rId139" Type="http://schemas.openxmlformats.org/officeDocument/2006/relationships/image" Target="../media/image519.png"/><Relationship Id="rId290" Type="http://schemas.openxmlformats.org/officeDocument/2006/relationships/image" Target="../media/image594.png"/><Relationship Id="rId304" Type="http://schemas.openxmlformats.org/officeDocument/2006/relationships/customXml" Target="../ink/ink651.xml"/><Relationship Id="rId346" Type="http://schemas.openxmlformats.org/officeDocument/2006/relationships/customXml" Target="../ink/ink672.xml"/><Relationship Id="rId388" Type="http://schemas.openxmlformats.org/officeDocument/2006/relationships/customXml" Target="../ink/ink693.xml"/><Relationship Id="rId85" Type="http://schemas.openxmlformats.org/officeDocument/2006/relationships/image" Target="../media/image493.png"/><Relationship Id="rId150" Type="http://schemas.openxmlformats.org/officeDocument/2006/relationships/customXml" Target="../ink/ink573.xml"/><Relationship Id="rId192" Type="http://schemas.openxmlformats.org/officeDocument/2006/relationships/image" Target="../media/image545.png"/><Relationship Id="rId206" Type="http://schemas.openxmlformats.org/officeDocument/2006/relationships/image" Target="../media/image552.png"/><Relationship Id="rId413" Type="http://schemas.openxmlformats.org/officeDocument/2006/relationships/image" Target="../media/image655.png"/><Relationship Id="rId248" Type="http://schemas.openxmlformats.org/officeDocument/2006/relationships/image" Target="../media/image573.png"/><Relationship Id="rId12" Type="http://schemas.openxmlformats.org/officeDocument/2006/relationships/customXml" Target="../ink/ink503.xml"/><Relationship Id="rId108" Type="http://schemas.openxmlformats.org/officeDocument/2006/relationships/customXml" Target="../ink/ink552.xml"/><Relationship Id="rId315" Type="http://schemas.openxmlformats.org/officeDocument/2006/relationships/image" Target="../media/image606.png"/><Relationship Id="rId357" Type="http://schemas.openxmlformats.org/officeDocument/2006/relationships/image" Target="../media/image627.png"/><Relationship Id="rId54" Type="http://schemas.openxmlformats.org/officeDocument/2006/relationships/customXml" Target="../ink/ink524.xml"/><Relationship Id="rId96" Type="http://schemas.openxmlformats.org/officeDocument/2006/relationships/customXml" Target="../ink/ink546.xml"/><Relationship Id="rId161" Type="http://schemas.openxmlformats.org/officeDocument/2006/relationships/customXml" Target="../ink/ink579.xml"/><Relationship Id="rId217" Type="http://schemas.openxmlformats.org/officeDocument/2006/relationships/customXml" Target="../ink/ink607.xml"/><Relationship Id="rId399" Type="http://schemas.openxmlformats.org/officeDocument/2006/relationships/image" Target="../media/image648.png"/><Relationship Id="rId259" Type="http://schemas.openxmlformats.org/officeDocument/2006/relationships/customXml" Target="../ink/ink628.xml"/><Relationship Id="rId424" Type="http://schemas.openxmlformats.org/officeDocument/2006/relationships/customXml" Target="../ink/ink711.xml"/><Relationship Id="rId23" Type="http://schemas.openxmlformats.org/officeDocument/2006/relationships/image" Target="../media/image464.png"/><Relationship Id="rId119" Type="http://schemas.openxmlformats.org/officeDocument/2006/relationships/image" Target="../media/image509.png"/><Relationship Id="rId270" Type="http://schemas.openxmlformats.org/officeDocument/2006/relationships/image" Target="../media/image584.png"/><Relationship Id="rId326" Type="http://schemas.openxmlformats.org/officeDocument/2006/relationships/customXml" Target="../ink/ink662.xml"/><Relationship Id="rId65" Type="http://schemas.openxmlformats.org/officeDocument/2006/relationships/image" Target="../media/image485.png"/><Relationship Id="rId130" Type="http://schemas.openxmlformats.org/officeDocument/2006/relationships/customXml" Target="../ink/ink563.xml"/><Relationship Id="rId368" Type="http://schemas.openxmlformats.org/officeDocument/2006/relationships/customXml" Target="../ink/ink683.xml"/><Relationship Id="rId172" Type="http://schemas.openxmlformats.org/officeDocument/2006/relationships/image" Target="../media/image535.png"/><Relationship Id="rId228" Type="http://schemas.openxmlformats.org/officeDocument/2006/relationships/image" Target="../media/image563.png"/><Relationship Id="rId435" Type="http://schemas.openxmlformats.org/officeDocument/2006/relationships/image" Target="../media/image666.png"/><Relationship Id="rId281" Type="http://schemas.openxmlformats.org/officeDocument/2006/relationships/customXml" Target="../ink/ink639.xml"/><Relationship Id="rId337" Type="http://schemas.openxmlformats.org/officeDocument/2006/relationships/image" Target="../media/image617.png"/><Relationship Id="rId34" Type="http://schemas.openxmlformats.org/officeDocument/2006/relationships/customXml" Target="../ink/ink514.xml"/><Relationship Id="rId76" Type="http://schemas.openxmlformats.org/officeDocument/2006/relationships/customXml" Target="../ink/ink536.xml"/><Relationship Id="rId141" Type="http://schemas.openxmlformats.org/officeDocument/2006/relationships/image" Target="../media/image520.png"/><Relationship Id="rId379" Type="http://schemas.openxmlformats.org/officeDocument/2006/relationships/image" Target="../media/image638.png"/><Relationship Id="rId7" Type="http://schemas.openxmlformats.org/officeDocument/2006/relationships/image" Target="../media/image456.png"/><Relationship Id="rId183" Type="http://schemas.openxmlformats.org/officeDocument/2006/relationships/customXml" Target="../ink/ink590.xml"/><Relationship Id="rId239" Type="http://schemas.openxmlformats.org/officeDocument/2006/relationships/customXml" Target="../ink/ink618.xml"/><Relationship Id="rId390" Type="http://schemas.openxmlformats.org/officeDocument/2006/relationships/customXml" Target="../ink/ink694.xml"/><Relationship Id="rId404" Type="http://schemas.openxmlformats.org/officeDocument/2006/relationships/customXml" Target="../ink/ink701.xml"/><Relationship Id="rId446" Type="http://schemas.openxmlformats.org/officeDocument/2006/relationships/customXml" Target="../ink/ink722.xml"/><Relationship Id="rId250" Type="http://schemas.openxmlformats.org/officeDocument/2006/relationships/image" Target="../media/image574.png"/><Relationship Id="rId292" Type="http://schemas.openxmlformats.org/officeDocument/2006/relationships/image" Target="../media/image595.png"/><Relationship Id="rId306" Type="http://schemas.openxmlformats.org/officeDocument/2006/relationships/customXml" Target="../ink/ink652.xml"/><Relationship Id="rId45" Type="http://schemas.openxmlformats.org/officeDocument/2006/relationships/image" Target="../media/image475.png"/><Relationship Id="rId87" Type="http://schemas.openxmlformats.org/officeDocument/2006/relationships/image" Target="../media/image494.png"/><Relationship Id="rId110" Type="http://schemas.openxmlformats.org/officeDocument/2006/relationships/customXml" Target="../ink/ink553.xml"/><Relationship Id="rId348" Type="http://schemas.openxmlformats.org/officeDocument/2006/relationships/customXml" Target="../ink/ink673.xml"/><Relationship Id="rId152" Type="http://schemas.openxmlformats.org/officeDocument/2006/relationships/customXml" Target="../ink/ink574.xml"/><Relationship Id="rId194" Type="http://schemas.openxmlformats.org/officeDocument/2006/relationships/image" Target="../media/image546.png"/><Relationship Id="rId208" Type="http://schemas.openxmlformats.org/officeDocument/2006/relationships/image" Target="../media/image553.png"/><Relationship Id="rId415" Type="http://schemas.openxmlformats.org/officeDocument/2006/relationships/image" Target="../media/image656.png"/><Relationship Id="rId261" Type="http://schemas.openxmlformats.org/officeDocument/2006/relationships/customXml" Target="../ink/ink629.xml"/><Relationship Id="rId14" Type="http://schemas.openxmlformats.org/officeDocument/2006/relationships/customXml" Target="../ink/ink504.xml"/><Relationship Id="rId56" Type="http://schemas.openxmlformats.org/officeDocument/2006/relationships/customXml" Target="../ink/ink525.xml"/><Relationship Id="rId317" Type="http://schemas.openxmlformats.org/officeDocument/2006/relationships/image" Target="../media/image607.png"/><Relationship Id="rId359" Type="http://schemas.openxmlformats.org/officeDocument/2006/relationships/image" Target="../media/image628.png"/><Relationship Id="rId98" Type="http://schemas.openxmlformats.org/officeDocument/2006/relationships/customXml" Target="../ink/ink547.xml"/><Relationship Id="rId121" Type="http://schemas.openxmlformats.org/officeDocument/2006/relationships/image" Target="../media/image510.png"/><Relationship Id="rId163" Type="http://schemas.openxmlformats.org/officeDocument/2006/relationships/customXml" Target="../ink/ink580.xml"/><Relationship Id="rId219" Type="http://schemas.openxmlformats.org/officeDocument/2006/relationships/customXml" Target="../ink/ink608.xml"/><Relationship Id="rId370" Type="http://schemas.openxmlformats.org/officeDocument/2006/relationships/customXml" Target="../ink/ink684.xml"/><Relationship Id="rId426" Type="http://schemas.openxmlformats.org/officeDocument/2006/relationships/customXml" Target="../ink/ink712.xml"/><Relationship Id="rId230" Type="http://schemas.openxmlformats.org/officeDocument/2006/relationships/image" Target="../media/image564.png"/><Relationship Id="rId25" Type="http://schemas.openxmlformats.org/officeDocument/2006/relationships/image" Target="../media/image465.png"/><Relationship Id="rId67" Type="http://schemas.openxmlformats.org/officeDocument/2006/relationships/image" Target="../media/image486.png"/><Relationship Id="rId272" Type="http://schemas.openxmlformats.org/officeDocument/2006/relationships/image" Target="../media/image585.png"/><Relationship Id="rId328" Type="http://schemas.openxmlformats.org/officeDocument/2006/relationships/customXml" Target="../ink/ink663.xml"/><Relationship Id="rId132" Type="http://schemas.openxmlformats.org/officeDocument/2006/relationships/customXml" Target="../ink/ink564.xml"/><Relationship Id="rId174" Type="http://schemas.openxmlformats.org/officeDocument/2006/relationships/image" Target="../media/image536.png"/><Relationship Id="rId381" Type="http://schemas.openxmlformats.org/officeDocument/2006/relationships/image" Target="../media/image639.png"/><Relationship Id="rId241" Type="http://schemas.openxmlformats.org/officeDocument/2006/relationships/customXml" Target="../ink/ink619.xml"/><Relationship Id="rId437" Type="http://schemas.openxmlformats.org/officeDocument/2006/relationships/image" Target="../media/image667.png"/><Relationship Id="rId36" Type="http://schemas.openxmlformats.org/officeDocument/2006/relationships/customXml" Target="../ink/ink515.xml"/><Relationship Id="rId283" Type="http://schemas.openxmlformats.org/officeDocument/2006/relationships/customXml" Target="../ink/ink640.xml"/><Relationship Id="rId339" Type="http://schemas.openxmlformats.org/officeDocument/2006/relationships/image" Target="../media/image618.png"/><Relationship Id="rId78" Type="http://schemas.openxmlformats.org/officeDocument/2006/relationships/customXml" Target="../ink/ink537.xml"/><Relationship Id="rId101" Type="http://schemas.openxmlformats.org/officeDocument/2006/relationships/image" Target="../media/image501.png"/><Relationship Id="rId143" Type="http://schemas.openxmlformats.org/officeDocument/2006/relationships/image" Target="../media/image521.png"/><Relationship Id="rId185" Type="http://schemas.openxmlformats.org/officeDocument/2006/relationships/customXml" Target="../ink/ink591.xml"/><Relationship Id="rId350" Type="http://schemas.openxmlformats.org/officeDocument/2006/relationships/customXml" Target="../ink/ink674.xml"/><Relationship Id="rId406" Type="http://schemas.openxmlformats.org/officeDocument/2006/relationships/customXml" Target="../ink/ink702.xml"/><Relationship Id="rId9" Type="http://schemas.openxmlformats.org/officeDocument/2006/relationships/image" Target="../media/image457.png"/><Relationship Id="rId210" Type="http://schemas.openxmlformats.org/officeDocument/2006/relationships/image" Target="../media/image554.png"/><Relationship Id="rId392" Type="http://schemas.openxmlformats.org/officeDocument/2006/relationships/customXml" Target="../ink/ink695.xml"/><Relationship Id="rId448" Type="http://schemas.openxmlformats.org/officeDocument/2006/relationships/customXml" Target="../ink/ink723.xml"/><Relationship Id="rId252" Type="http://schemas.openxmlformats.org/officeDocument/2006/relationships/image" Target="../media/image575.png"/><Relationship Id="rId294" Type="http://schemas.openxmlformats.org/officeDocument/2006/relationships/image" Target="../media/image596.png"/><Relationship Id="rId308" Type="http://schemas.openxmlformats.org/officeDocument/2006/relationships/customXml" Target="../ink/ink653.xml"/><Relationship Id="rId47" Type="http://schemas.openxmlformats.org/officeDocument/2006/relationships/image" Target="../media/image476.png"/><Relationship Id="rId89" Type="http://schemas.openxmlformats.org/officeDocument/2006/relationships/image" Target="../media/image495.png"/><Relationship Id="rId112" Type="http://schemas.openxmlformats.org/officeDocument/2006/relationships/customXml" Target="../ink/ink554.xml"/><Relationship Id="rId154" Type="http://schemas.openxmlformats.org/officeDocument/2006/relationships/customXml" Target="../ink/ink575.xml"/><Relationship Id="rId361" Type="http://schemas.openxmlformats.org/officeDocument/2006/relationships/image" Target="../media/image629.png"/><Relationship Id="rId196" Type="http://schemas.openxmlformats.org/officeDocument/2006/relationships/image" Target="../media/image547.png"/><Relationship Id="rId417" Type="http://schemas.openxmlformats.org/officeDocument/2006/relationships/image" Target="../media/image657.png"/><Relationship Id="rId16" Type="http://schemas.openxmlformats.org/officeDocument/2006/relationships/customXml" Target="../ink/ink505.xml"/><Relationship Id="rId221" Type="http://schemas.openxmlformats.org/officeDocument/2006/relationships/customXml" Target="../ink/ink609.xml"/><Relationship Id="rId263" Type="http://schemas.openxmlformats.org/officeDocument/2006/relationships/customXml" Target="../ink/ink630.xml"/><Relationship Id="rId319" Type="http://schemas.openxmlformats.org/officeDocument/2006/relationships/image" Target="../media/image608.png"/><Relationship Id="rId58" Type="http://schemas.openxmlformats.org/officeDocument/2006/relationships/customXml" Target="../ink/ink526.xml"/><Relationship Id="rId123" Type="http://schemas.openxmlformats.org/officeDocument/2006/relationships/image" Target="../media/image511.png"/><Relationship Id="rId330" Type="http://schemas.openxmlformats.org/officeDocument/2006/relationships/customXml" Target="../ink/ink664.xml"/><Relationship Id="rId165" Type="http://schemas.openxmlformats.org/officeDocument/2006/relationships/customXml" Target="../ink/ink581.xml"/><Relationship Id="rId372" Type="http://schemas.openxmlformats.org/officeDocument/2006/relationships/customXml" Target="../ink/ink685.xml"/><Relationship Id="rId428" Type="http://schemas.openxmlformats.org/officeDocument/2006/relationships/customXml" Target="../ink/ink713.xml"/><Relationship Id="rId232" Type="http://schemas.openxmlformats.org/officeDocument/2006/relationships/image" Target="../media/image565.png"/><Relationship Id="rId274" Type="http://schemas.openxmlformats.org/officeDocument/2006/relationships/image" Target="../media/image586.png"/><Relationship Id="rId27" Type="http://schemas.openxmlformats.org/officeDocument/2006/relationships/image" Target="../media/image466.png"/><Relationship Id="rId69" Type="http://schemas.openxmlformats.org/officeDocument/2006/relationships/image" Target="../media/image487.png"/><Relationship Id="rId134" Type="http://schemas.openxmlformats.org/officeDocument/2006/relationships/customXml" Target="../ink/ink565.xml"/><Relationship Id="rId80" Type="http://schemas.openxmlformats.org/officeDocument/2006/relationships/customXml" Target="../ink/ink538.xml"/><Relationship Id="rId176" Type="http://schemas.openxmlformats.org/officeDocument/2006/relationships/image" Target="../media/image537.png"/><Relationship Id="rId341" Type="http://schemas.openxmlformats.org/officeDocument/2006/relationships/image" Target="../media/image619.png"/><Relationship Id="rId383" Type="http://schemas.openxmlformats.org/officeDocument/2006/relationships/image" Target="../media/image640.png"/><Relationship Id="rId439" Type="http://schemas.openxmlformats.org/officeDocument/2006/relationships/image" Target="../media/image668.png"/><Relationship Id="rId201" Type="http://schemas.openxmlformats.org/officeDocument/2006/relationships/customXml" Target="../ink/ink599.xml"/><Relationship Id="rId243" Type="http://schemas.openxmlformats.org/officeDocument/2006/relationships/customXml" Target="../ink/ink620.xml"/><Relationship Id="rId285" Type="http://schemas.openxmlformats.org/officeDocument/2006/relationships/customXml" Target="../ink/ink641.xml"/><Relationship Id="rId38" Type="http://schemas.openxmlformats.org/officeDocument/2006/relationships/customXml" Target="../ink/ink516.xml"/><Relationship Id="rId103" Type="http://schemas.openxmlformats.org/officeDocument/2006/relationships/image" Target="../media/image502.png"/><Relationship Id="rId310" Type="http://schemas.openxmlformats.org/officeDocument/2006/relationships/customXml" Target="../ink/ink654.xml"/><Relationship Id="rId91" Type="http://schemas.openxmlformats.org/officeDocument/2006/relationships/image" Target="../media/image496.png"/><Relationship Id="rId145" Type="http://schemas.openxmlformats.org/officeDocument/2006/relationships/image" Target="../media/image522.png"/><Relationship Id="rId187" Type="http://schemas.openxmlformats.org/officeDocument/2006/relationships/customXml" Target="../ink/ink592.xml"/><Relationship Id="rId352" Type="http://schemas.openxmlformats.org/officeDocument/2006/relationships/customXml" Target="../ink/ink675.xml"/><Relationship Id="rId394" Type="http://schemas.openxmlformats.org/officeDocument/2006/relationships/customXml" Target="../ink/ink696.xml"/><Relationship Id="rId408" Type="http://schemas.openxmlformats.org/officeDocument/2006/relationships/customXml" Target="../ink/ink703.xml"/><Relationship Id="rId212" Type="http://schemas.openxmlformats.org/officeDocument/2006/relationships/image" Target="../media/image555.png"/><Relationship Id="rId254" Type="http://schemas.openxmlformats.org/officeDocument/2006/relationships/image" Target="../media/image576.png"/><Relationship Id="rId49" Type="http://schemas.openxmlformats.org/officeDocument/2006/relationships/image" Target="../media/image477.png"/><Relationship Id="rId114" Type="http://schemas.openxmlformats.org/officeDocument/2006/relationships/customXml" Target="../ink/ink555.xml"/><Relationship Id="rId296" Type="http://schemas.openxmlformats.org/officeDocument/2006/relationships/image" Target="../media/image597.png"/><Relationship Id="rId60" Type="http://schemas.openxmlformats.org/officeDocument/2006/relationships/customXml" Target="../ink/ink527.xml"/><Relationship Id="rId156" Type="http://schemas.openxmlformats.org/officeDocument/2006/relationships/customXml" Target="../ink/ink576.xml"/><Relationship Id="rId198" Type="http://schemas.openxmlformats.org/officeDocument/2006/relationships/image" Target="../media/image548.png"/><Relationship Id="rId321" Type="http://schemas.openxmlformats.org/officeDocument/2006/relationships/image" Target="../media/image609.png"/><Relationship Id="rId363" Type="http://schemas.openxmlformats.org/officeDocument/2006/relationships/image" Target="../media/image630.png"/><Relationship Id="rId419" Type="http://schemas.openxmlformats.org/officeDocument/2006/relationships/image" Target="../media/image658.png"/><Relationship Id="rId223" Type="http://schemas.openxmlformats.org/officeDocument/2006/relationships/customXml" Target="../ink/ink610.xml"/><Relationship Id="rId430" Type="http://schemas.openxmlformats.org/officeDocument/2006/relationships/customXml" Target="../ink/ink714.xml"/><Relationship Id="rId18" Type="http://schemas.openxmlformats.org/officeDocument/2006/relationships/customXml" Target="../ink/ink506.xml"/><Relationship Id="rId265" Type="http://schemas.openxmlformats.org/officeDocument/2006/relationships/customXml" Target="../ink/ink631.xml"/><Relationship Id="rId50" Type="http://schemas.openxmlformats.org/officeDocument/2006/relationships/customXml" Target="../ink/ink522.xml"/><Relationship Id="rId104" Type="http://schemas.openxmlformats.org/officeDocument/2006/relationships/customXml" Target="../ink/ink550.xml"/><Relationship Id="rId125" Type="http://schemas.openxmlformats.org/officeDocument/2006/relationships/image" Target="../media/image512.png"/><Relationship Id="rId146" Type="http://schemas.openxmlformats.org/officeDocument/2006/relationships/customXml" Target="../ink/ink571.xml"/><Relationship Id="rId167" Type="http://schemas.openxmlformats.org/officeDocument/2006/relationships/customXml" Target="../ink/ink582.xml"/><Relationship Id="rId188" Type="http://schemas.openxmlformats.org/officeDocument/2006/relationships/image" Target="../media/image543.png"/><Relationship Id="rId311" Type="http://schemas.openxmlformats.org/officeDocument/2006/relationships/image" Target="../media/image604.png"/><Relationship Id="rId332" Type="http://schemas.openxmlformats.org/officeDocument/2006/relationships/customXml" Target="../ink/ink665.xml"/><Relationship Id="rId353" Type="http://schemas.openxmlformats.org/officeDocument/2006/relationships/image" Target="../media/image625.png"/><Relationship Id="rId374" Type="http://schemas.openxmlformats.org/officeDocument/2006/relationships/customXml" Target="../ink/ink686.xml"/><Relationship Id="rId395" Type="http://schemas.openxmlformats.org/officeDocument/2006/relationships/image" Target="../media/image646.png"/><Relationship Id="rId409" Type="http://schemas.openxmlformats.org/officeDocument/2006/relationships/image" Target="../media/image653.png"/><Relationship Id="rId71" Type="http://schemas.openxmlformats.org/officeDocument/2006/relationships/image" Target="../media/image84.png"/><Relationship Id="rId92" Type="http://schemas.openxmlformats.org/officeDocument/2006/relationships/customXml" Target="../ink/ink544.xml"/><Relationship Id="rId213" Type="http://schemas.openxmlformats.org/officeDocument/2006/relationships/customXml" Target="../ink/ink605.xml"/><Relationship Id="rId234" Type="http://schemas.openxmlformats.org/officeDocument/2006/relationships/image" Target="../media/image566.png"/><Relationship Id="rId420" Type="http://schemas.openxmlformats.org/officeDocument/2006/relationships/customXml" Target="../ink/ink709.xml"/><Relationship Id="rId2" Type="http://schemas.openxmlformats.org/officeDocument/2006/relationships/customXml" Target="../ink/ink498.xml"/><Relationship Id="rId29" Type="http://schemas.openxmlformats.org/officeDocument/2006/relationships/image" Target="../media/image467.png"/><Relationship Id="rId255" Type="http://schemas.openxmlformats.org/officeDocument/2006/relationships/customXml" Target="../ink/ink626.xml"/><Relationship Id="rId276" Type="http://schemas.openxmlformats.org/officeDocument/2006/relationships/image" Target="../media/image587.png"/><Relationship Id="rId297" Type="http://schemas.openxmlformats.org/officeDocument/2006/relationships/customXml" Target="../ink/ink647.xml"/><Relationship Id="rId441" Type="http://schemas.openxmlformats.org/officeDocument/2006/relationships/image" Target="../media/image669.png"/><Relationship Id="rId40" Type="http://schemas.openxmlformats.org/officeDocument/2006/relationships/customXml" Target="../ink/ink517.xml"/><Relationship Id="rId115" Type="http://schemas.openxmlformats.org/officeDocument/2006/relationships/image" Target="../media/image507.png"/><Relationship Id="rId136" Type="http://schemas.openxmlformats.org/officeDocument/2006/relationships/customXml" Target="../ink/ink566.xml"/><Relationship Id="rId157" Type="http://schemas.openxmlformats.org/officeDocument/2006/relationships/image" Target="../media/image528.png"/><Relationship Id="rId178" Type="http://schemas.openxmlformats.org/officeDocument/2006/relationships/image" Target="../media/image538.png"/><Relationship Id="rId301" Type="http://schemas.openxmlformats.org/officeDocument/2006/relationships/customXml" Target="../ink/ink649.xml"/><Relationship Id="rId322" Type="http://schemas.openxmlformats.org/officeDocument/2006/relationships/customXml" Target="../ink/ink660.xml"/><Relationship Id="rId343" Type="http://schemas.openxmlformats.org/officeDocument/2006/relationships/image" Target="../media/image620.png"/><Relationship Id="rId364" Type="http://schemas.openxmlformats.org/officeDocument/2006/relationships/customXml" Target="../ink/ink681.xml"/><Relationship Id="rId61" Type="http://schemas.openxmlformats.org/officeDocument/2006/relationships/image" Target="../media/image483.png"/><Relationship Id="rId82" Type="http://schemas.openxmlformats.org/officeDocument/2006/relationships/customXml" Target="../ink/ink539.xml"/><Relationship Id="rId199" Type="http://schemas.openxmlformats.org/officeDocument/2006/relationships/customXml" Target="../ink/ink598.xml"/><Relationship Id="rId203" Type="http://schemas.openxmlformats.org/officeDocument/2006/relationships/customXml" Target="../ink/ink600.xml"/><Relationship Id="rId385" Type="http://schemas.openxmlformats.org/officeDocument/2006/relationships/image" Target="../media/image641.png"/><Relationship Id="rId19" Type="http://schemas.openxmlformats.org/officeDocument/2006/relationships/image" Target="../media/image462.png"/><Relationship Id="rId224" Type="http://schemas.openxmlformats.org/officeDocument/2006/relationships/image" Target="../media/image561.png"/><Relationship Id="rId245" Type="http://schemas.openxmlformats.org/officeDocument/2006/relationships/customXml" Target="../ink/ink621.xml"/><Relationship Id="rId266" Type="http://schemas.openxmlformats.org/officeDocument/2006/relationships/image" Target="../media/image582.png"/><Relationship Id="rId287" Type="http://schemas.openxmlformats.org/officeDocument/2006/relationships/customXml" Target="../ink/ink642.xml"/><Relationship Id="rId410" Type="http://schemas.openxmlformats.org/officeDocument/2006/relationships/customXml" Target="../ink/ink704.xml"/><Relationship Id="rId431" Type="http://schemas.openxmlformats.org/officeDocument/2006/relationships/image" Target="../media/image664.png"/><Relationship Id="rId30" Type="http://schemas.openxmlformats.org/officeDocument/2006/relationships/customXml" Target="../ink/ink512.xml"/><Relationship Id="rId105" Type="http://schemas.openxmlformats.org/officeDocument/2006/relationships/image" Target="../media/image503.png"/><Relationship Id="rId126" Type="http://schemas.openxmlformats.org/officeDocument/2006/relationships/customXml" Target="../ink/ink561.xml"/><Relationship Id="rId147" Type="http://schemas.openxmlformats.org/officeDocument/2006/relationships/image" Target="../media/image523.png"/><Relationship Id="rId168" Type="http://schemas.openxmlformats.org/officeDocument/2006/relationships/image" Target="../media/image533.png"/><Relationship Id="rId312" Type="http://schemas.openxmlformats.org/officeDocument/2006/relationships/customXml" Target="../ink/ink655.xml"/><Relationship Id="rId333" Type="http://schemas.openxmlformats.org/officeDocument/2006/relationships/image" Target="../media/image615.png"/><Relationship Id="rId354" Type="http://schemas.openxmlformats.org/officeDocument/2006/relationships/customXml" Target="../ink/ink676.xml"/><Relationship Id="rId51" Type="http://schemas.openxmlformats.org/officeDocument/2006/relationships/image" Target="../media/image478.png"/><Relationship Id="rId72" Type="http://schemas.openxmlformats.org/officeDocument/2006/relationships/customXml" Target="../ink/ink533.xml"/><Relationship Id="rId93" Type="http://schemas.openxmlformats.org/officeDocument/2006/relationships/image" Target="../media/image497.png"/><Relationship Id="rId189" Type="http://schemas.openxmlformats.org/officeDocument/2006/relationships/customXml" Target="../ink/ink593.xml"/><Relationship Id="rId375" Type="http://schemas.openxmlformats.org/officeDocument/2006/relationships/image" Target="../media/image636.png"/><Relationship Id="rId396" Type="http://schemas.openxmlformats.org/officeDocument/2006/relationships/customXml" Target="../ink/ink697.xml"/><Relationship Id="rId3" Type="http://schemas.openxmlformats.org/officeDocument/2006/relationships/image" Target="../media/image454.png"/><Relationship Id="rId214" Type="http://schemas.openxmlformats.org/officeDocument/2006/relationships/image" Target="../media/image556.png"/><Relationship Id="rId235" Type="http://schemas.openxmlformats.org/officeDocument/2006/relationships/customXml" Target="../ink/ink616.xml"/><Relationship Id="rId256" Type="http://schemas.openxmlformats.org/officeDocument/2006/relationships/image" Target="../media/image577.png"/><Relationship Id="rId277" Type="http://schemas.openxmlformats.org/officeDocument/2006/relationships/customXml" Target="../ink/ink637.xml"/><Relationship Id="rId298" Type="http://schemas.openxmlformats.org/officeDocument/2006/relationships/image" Target="../media/image598.png"/><Relationship Id="rId400" Type="http://schemas.openxmlformats.org/officeDocument/2006/relationships/customXml" Target="../ink/ink699.xml"/><Relationship Id="rId421" Type="http://schemas.openxmlformats.org/officeDocument/2006/relationships/image" Target="../media/image659.png"/><Relationship Id="rId442" Type="http://schemas.openxmlformats.org/officeDocument/2006/relationships/customXml" Target="../ink/ink720.xml"/><Relationship Id="rId116" Type="http://schemas.openxmlformats.org/officeDocument/2006/relationships/customXml" Target="../ink/ink556.xml"/><Relationship Id="rId137" Type="http://schemas.openxmlformats.org/officeDocument/2006/relationships/image" Target="../media/image518.png"/><Relationship Id="rId158" Type="http://schemas.openxmlformats.org/officeDocument/2006/relationships/customXml" Target="../ink/ink577.xml"/><Relationship Id="rId302" Type="http://schemas.openxmlformats.org/officeDocument/2006/relationships/customXml" Target="../ink/ink650.xml"/><Relationship Id="rId323" Type="http://schemas.openxmlformats.org/officeDocument/2006/relationships/image" Target="../media/image610.png"/><Relationship Id="rId344" Type="http://schemas.openxmlformats.org/officeDocument/2006/relationships/customXml" Target="../ink/ink671.xml"/><Relationship Id="rId20" Type="http://schemas.openxmlformats.org/officeDocument/2006/relationships/customXml" Target="../ink/ink507.xml"/><Relationship Id="rId41" Type="http://schemas.openxmlformats.org/officeDocument/2006/relationships/image" Target="../media/image473.png"/><Relationship Id="rId62" Type="http://schemas.openxmlformats.org/officeDocument/2006/relationships/customXml" Target="../ink/ink528.xml"/><Relationship Id="rId83" Type="http://schemas.openxmlformats.org/officeDocument/2006/relationships/image" Target="../media/image492.png"/><Relationship Id="rId179" Type="http://schemas.openxmlformats.org/officeDocument/2006/relationships/customXml" Target="../ink/ink588.xml"/><Relationship Id="rId365" Type="http://schemas.openxmlformats.org/officeDocument/2006/relationships/image" Target="../media/image631.png"/><Relationship Id="rId386" Type="http://schemas.openxmlformats.org/officeDocument/2006/relationships/customXml" Target="../ink/ink692.xml"/><Relationship Id="rId190" Type="http://schemas.openxmlformats.org/officeDocument/2006/relationships/image" Target="../media/image544.png"/><Relationship Id="rId204" Type="http://schemas.openxmlformats.org/officeDocument/2006/relationships/image" Target="../media/image551.png"/><Relationship Id="rId225" Type="http://schemas.openxmlformats.org/officeDocument/2006/relationships/customXml" Target="../ink/ink611.xml"/><Relationship Id="rId246" Type="http://schemas.openxmlformats.org/officeDocument/2006/relationships/image" Target="../media/image572.png"/><Relationship Id="rId267" Type="http://schemas.openxmlformats.org/officeDocument/2006/relationships/customXml" Target="../ink/ink632.xml"/><Relationship Id="rId288" Type="http://schemas.openxmlformats.org/officeDocument/2006/relationships/image" Target="../media/image593.png"/><Relationship Id="rId411" Type="http://schemas.openxmlformats.org/officeDocument/2006/relationships/image" Target="../media/image654.png"/><Relationship Id="rId432" Type="http://schemas.openxmlformats.org/officeDocument/2006/relationships/customXml" Target="../ink/ink715.xml"/><Relationship Id="rId106" Type="http://schemas.openxmlformats.org/officeDocument/2006/relationships/customXml" Target="../ink/ink551.xml"/><Relationship Id="rId127" Type="http://schemas.openxmlformats.org/officeDocument/2006/relationships/image" Target="../media/image513.png"/><Relationship Id="rId313" Type="http://schemas.openxmlformats.org/officeDocument/2006/relationships/image" Target="../media/image605.png"/><Relationship Id="rId10" Type="http://schemas.openxmlformats.org/officeDocument/2006/relationships/customXml" Target="../ink/ink502.xml"/><Relationship Id="rId31" Type="http://schemas.openxmlformats.org/officeDocument/2006/relationships/image" Target="../media/image468.png"/><Relationship Id="rId52" Type="http://schemas.openxmlformats.org/officeDocument/2006/relationships/customXml" Target="../ink/ink523.xml"/><Relationship Id="rId73" Type="http://schemas.openxmlformats.org/officeDocument/2006/relationships/image" Target="../media/image488.png"/><Relationship Id="rId94" Type="http://schemas.openxmlformats.org/officeDocument/2006/relationships/customXml" Target="../ink/ink545.xml"/><Relationship Id="rId148" Type="http://schemas.openxmlformats.org/officeDocument/2006/relationships/customXml" Target="../ink/ink572.xml"/><Relationship Id="rId169" Type="http://schemas.openxmlformats.org/officeDocument/2006/relationships/customXml" Target="../ink/ink583.xml"/><Relationship Id="rId334" Type="http://schemas.openxmlformats.org/officeDocument/2006/relationships/customXml" Target="../ink/ink666.xml"/><Relationship Id="rId355" Type="http://schemas.openxmlformats.org/officeDocument/2006/relationships/image" Target="../media/image626.png"/><Relationship Id="rId376" Type="http://schemas.openxmlformats.org/officeDocument/2006/relationships/customXml" Target="../ink/ink687.xml"/><Relationship Id="rId397" Type="http://schemas.openxmlformats.org/officeDocument/2006/relationships/image" Target="../media/image647.png"/><Relationship Id="rId4" Type="http://schemas.openxmlformats.org/officeDocument/2006/relationships/customXml" Target="../ink/ink499.xml"/><Relationship Id="rId180" Type="http://schemas.openxmlformats.org/officeDocument/2006/relationships/image" Target="../media/image539.png"/><Relationship Id="rId215" Type="http://schemas.openxmlformats.org/officeDocument/2006/relationships/customXml" Target="../ink/ink606.xml"/><Relationship Id="rId236" Type="http://schemas.openxmlformats.org/officeDocument/2006/relationships/image" Target="../media/image567.png"/><Relationship Id="rId257" Type="http://schemas.openxmlformats.org/officeDocument/2006/relationships/customXml" Target="../ink/ink627.xml"/><Relationship Id="rId278" Type="http://schemas.openxmlformats.org/officeDocument/2006/relationships/image" Target="../media/image588.png"/><Relationship Id="rId401" Type="http://schemas.openxmlformats.org/officeDocument/2006/relationships/image" Target="../media/image649.png"/><Relationship Id="rId422" Type="http://schemas.openxmlformats.org/officeDocument/2006/relationships/customXml" Target="../ink/ink710.xml"/><Relationship Id="rId443" Type="http://schemas.openxmlformats.org/officeDocument/2006/relationships/image" Target="../media/image670.png"/><Relationship Id="rId303" Type="http://schemas.openxmlformats.org/officeDocument/2006/relationships/image" Target="../media/image600.png"/><Relationship Id="rId42" Type="http://schemas.openxmlformats.org/officeDocument/2006/relationships/customXml" Target="../ink/ink518.xml"/><Relationship Id="rId84" Type="http://schemas.openxmlformats.org/officeDocument/2006/relationships/customXml" Target="../ink/ink540.xml"/><Relationship Id="rId138" Type="http://schemas.openxmlformats.org/officeDocument/2006/relationships/customXml" Target="../ink/ink567.xml"/><Relationship Id="rId345" Type="http://schemas.openxmlformats.org/officeDocument/2006/relationships/image" Target="../media/image621.png"/><Relationship Id="rId387" Type="http://schemas.openxmlformats.org/officeDocument/2006/relationships/image" Target="../media/image642.png"/><Relationship Id="rId191" Type="http://schemas.openxmlformats.org/officeDocument/2006/relationships/customXml" Target="../ink/ink594.xml"/><Relationship Id="rId205" Type="http://schemas.openxmlformats.org/officeDocument/2006/relationships/customXml" Target="../ink/ink601.xml"/><Relationship Id="rId247" Type="http://schemas.openxmlformats.org/officeDocument/2006/relationships/customXml" Target="../ink/ink622.xml"/><Relationship Id="rId412" Type="http://schemas.openxmlformats.org/officeDocument/2006/relationships/customXml" Target="../ink/ink705.xml"/><Relationship Id="rId107" Type="http://schemas.openxmlformats.org/officeDocument/2006/relationships/image" Target="../media/image504.png"/><Relationship Id="rId289" Type="http://schemas.openxmlformats.org/officeDocument/2006/relationships/customXml" Target="../ink/ink643.xml"/><Relationship Id="rId11" Type="http://schemas.openxmlformats.org/officeDocument/2006/relationships/image" Target="../media/image458.png"/><Relationship Id="rId53" Type="http://schemas.openxmlformats.org/officeDocument/2006/relationships/image" Target="../media/image479.png"/><Relationship Id="rId149" Type="http://schemas.openxmlformats.org/officeDocument/2006/relationships/image" Target="../media/image524.png"/><Relationship Id="rId314" Type="http://schemas.openxmlformats.org/officeDocument/2006/relationships/customXml" Target="../ink/ink656.xml"/><Relationship Id="rId356" Type="http://schemas.openxmlformats.org/officeDocument/2006/relationships/customXml" Target="../ink/ink677.xml"/><Relationship Id="rId398" Type="http://schemas.openxmlformats.org/officeDocument/2006/relationships/customXml" Target="../ink/ink698.xml"/><Relationship Id="rId95" Type="http://schemas.openxmlformats.org/officeDocument/2006/relationships/image" Target="../media/image498.png"/><Relationship Id="rId160" Type="http://schemas.openxmlformats.org/officeDocument/2006/relationships/customXml" Target="../ink/ink578.xml"/><Relationship Id="rId216" Type="http://schemas.openxmlformats.org/officeDocument/2006/relationships/image" Target="../media/image557.png"/><Relationship Id="rId423" Type="http://schemas.openxmlformats.org/officeDocument/2006/relationships/image" Target="../media/image660.png"/><Relationship Id="rId258" Type="http://schemas.openxmlformats.org/officeDocument/2006/relationships/image" Target="../media/image578.png"/><Relationship Id="rId22" Type="http://schemas.openxmlformats.org/officeDocument/2006/relationships/customXml" Target="../ink/ink508.xml"/><Relationship Id="rId64" Type="http://schemas.openxmlformats.org/officeDocument/2006/relationships/customXml" Target="../ink/ink529.xml"/><Relationship Id="rId118" Type="http://schemas.openxmlformats.org/officeDocument/2006/relationships/customXml" Target="../ink/ink557.xml"/><Relationship Id="rId325" Type="http://schemas.openxmlformats.org/officeDocument/2006/relationships/image" Target="../media/image611.png"/><Relationship Id="rId367" Type="http://schemas.openxmlformats.org/officeDocument/2006/relationships/image" Target="../media/image632.png"/><Relationship Id="rId171" Type="http://schemas.openxmlformats.org/officeDocument/2006/relationships/customXml" Target="../ink/ink584.xml"/><Relationship Id="rId227" Type="http://schemas.openxmlformats.org/officeDocument/2006/relationships/customXml" Target="../ink/ink612.xml"/><Relationship Id="rId269" Type="http://schemas.openxmlformats.org/officeDocument/2006/relationships/customXml" Target="../ink/ink633.xml"/><Relationship Id="rId434" Type="http://schemas.openxmlformats.org/officeDocument/2006/relationships/customXml" Target="../ink/ink716.xml"/><Relationship Id="rId33" Type="http://schemas.openxmlformats.org/officeDocument/2006/relationships/image" Target="../media/image469.png"/><Relationship Id="rId129" Type="http://schemas.openxmlformats.org/officeDocument/2006/relationships/image" Target="../media/image514.png"/><Relationship Id="rId280" Type="http://schemas.openxmlformats.org/officeDocument/2006/relationships/image" Target="../media/image589.png"/><Relationship Id="rId336" Type="http://schemas.openxmlformats.org/officeDocument/2006/relationships/customXml" Target="../ink/ink667.xml"/><Relationship Id="rId75" Type="http://schemas.openxmlformats.org/officeDocument/2006/relationships/customXml" Target="../ink/ink535.xml"/><Relationship Id="rId140" Type="http://schemas.openxmlformats.org/officeDocument/2006/relationships/customXml" Target="../ink/ink568.xml"/><Relationship Id="rId182" Type="http://schemas.openxmlformats.org/officeDocument/2006/relationships/image" Target="../media/image540.png"/><Relationship Id="rId378" Type="http://schemas.openxmlformats.org/officeDocument/2006/relationships/customXml" Target="../ink/ink688.xml"/><Relationship Id="rId403" Type="http://schemas.openxmlformats.org/officeDocument/2006/relationships/image" Target="../media/image650.png"/><Relationship Id="rId6" Type="http://schemas.openxmlformats.org/officeDocument/2006/relationships/customXml" Target="../ink/ink500.xml"/><Relationship Id="rId238" Type="http://schemas.openxmlformats.org/officeDocument/2006/relationships/image" Target="../media/image568.png"/><Relationship Id="rId445" Type="http://schemas.openxmlformats.org/officeDocument/2006/relationships/image" Target="../media/image671.png"/><Relationship Id="rId291" Type="http://schemas.openxmlformats.org/officeDocument/2006/relationships/customXml" Target="../ink/ink644.xml"/><Relationship Id="rId305" Type="http://schemas.openxmlformats.org/officeDocument/2006/relationships/image" Target="../media/image601.png"/><Relationship Id="rId347" Type="http://schemas.openxmlformats.org/officeDocument/2006/relationships/image" Target="../media/image622.png"/><Relationship Id="rId44" Type="http://schemas.openxmlformats.org/officeDocument/2006/relationships/customXml" Target="../ink/ink519.xml"/><Relationship Id="rId86" Type="http://schemas.openxmlformats.org/officeDocument/2006/relationships/customXml" Target="../ink/ink541.xml"/><Relationship Id="rId151" Type="http://schemas.openxmlformats.org/officeDocument/2006/relationships/image" Target="../media/image525.png"/><Relationship Id="rId389" Type="http://schemas.openxmlformats.org/officeDocument/2006/relationships/image" Target="../media/image643.png"/><Relationship Id="rId193" Type="http://schemas.openxmlformats.org/officeDocument/2006/relationships/customXml" Target="../ink/ink595.xml"/><Relationship Id="rId207" Type="http://schemas.openxmlformats.org/officeDocument/2006/relationships/customXml" Target="../ink/ink602.xml"/><Relationship Id="rId249" Type="http://schemas.openxmlformats.org/officeDocument/2006/relationships/customXml" Target="../ink/ink623.xml"/><Relationship Id="rId414" Type="http://schemas.openxmlformats.org/officeDocument/2006/relationships/customXml" Target="../ink/ink706.xml"/><Relationship Id="rId13" Type="http://schemas.openxmlformats.org/officeDocument/2006/relationships/image" Target="../media/image459.png"/><Relationship Id="rId109" Type="http://schemas.openxmlformats.org/officeDocument/2006/relationships/image" Target="../media/image505.png"/><Relationship Id="rId260" Type="http://schemas.openxmlformats.org/officeDocument/2006/relationships/image" Target="../media/image579.png"/><Relationship Id="rId316" Type="http://schemas.openxmlformats.org/officeDocument/2006/relationships/customXml" Target="../ink/ink657.xml"/><Relationship Id="rId55" Type="http://schemas.openxmlformats.org/officeDocument/2006/relationships/image" Target="../media/image480.png"/><Relationship Id="rId97" Type="http://schemas.openxmlformats.org/officeDocument/2006/relationships/image" Target="../media/image499.png"/><Relationship Id="rId120" Type="http://schemas.openxmlformats.org/officeDocument/2006/relationships/customXml" Target="../ink/ink558.xml"/><Relationship Id="rId358" Type="http://schemas.openxmlformats.org/officeDocument/2006/relationships/customXml" Target="../ink/ink678.xml"/><Relationship Id="rId162" Type="http://schemas.openxmlformats.org/officeDocument/2006/relationships/image" Target="../media/image530.png"/><Relationship Id="rId218" Type="http://schemas.openxmlformats.org/officeDocument/2006/relationships/image" Target="../media/image558.png"/><Relationship Id="rId425" Type="http://schemas.openxmlformats.org/officeDocument/2006/relationships/image" Target="../media/image661.png"/><Relationship Id="rId271" Type="http://schemas.openxmlformats.org/officeDocument/2006/relationships/customXml" Target="../ink/ink634.xml"/><Relationship Id="rId24" Type="http://schemas.openxmlformats.org/officeDocument/2006/relationships/customXml" Target="../ink/ink509.xml"/><Relationship Id="rId66" Type="http://schemas.openxmlformats.org/officeDocument/2006/relationships/customXml" Target="../ink/ink530.xml"/><Relationship Id="rId131" Type="http://schemas.openxmlformats.org/officeDocument/2006/relationships/image" Target="../media/image515.png"/><Relationship Id="rId327" Type="http://schemas.openxmlformats.org/officeDocument/2006/relationships/image" Target="../media/image612.png"/><Relationship Id="rId369" Type="http://schemas.openxmlformats.org/officeDocument/2006/relationships/image" Target="../media/image633.png"/><Relationship Id="rId173" Type="http://schemas.openxmlformats.org/officeDocument/2006/relationships/customXml" Target="../ink/ink585.xml"/><Relationship Id="rId229" Type="http://schemas.openxmlformats.org/officeDocument/2006/relationships/customXml" Target="../ink/ink613.xml"/><Relationship Id="rId380" Type="http://schemas.openxmlformats.org/officeDocument/2006/relationships/customXml" Target="../ink/ink689.xml"/><Relationship Id="rId436" Type="http://schemas.openxmlformats.org/officeDocument/2006/relationships/customXml" Target="../ink/ink717.xml"/><Relationship Id="rId240" Type="http://schemas.openxmlformats.org/officeDocument/2006/relationships/image" Target="../media/image569.png"/><Relationship Id="rId35" Type="http://schemas.openxmlformats.org/officeDocument/2006/relationships/image" Target="../media/image470.png"/><Relationship Id="rId77" Type="http://schemas.openxmlformats.org/officeDocument/2006/relationships/image" Target="../media/image489.png"/><Relationship Id="rId100" Type="http://schemas.openxmlformats.org/officeDocument/2006/relationships/customXml" Target="../ink/ink548.xml"/><Relationship Id="rId282" Type="http://schemas.openxmlformats.org/officeDocument/2006/relationships/image" Target="../media/image590.png"/><Relationship Id="rId338" Type="http://schemas.openxmlformats.org/officeDocument/2006/relationships/customXml" Target="../ink/ink668.xml"/><Relationship Id="rId8" Type="http://schemas.openxmlformats.org/officeDocument/2006/relationships/customXml" Target="../ink/ink501.xml"/><Relationship Id="rId142" Type="http://schemas.openxmlformats.org/officeDocument/2006/relationships/customXml" Target="../ink/ink569.xml"/><Relationship Id="rId184" Type="http://schemas.openxmlformats.org/officeDocument/2006/relationships/image" Target="../media/image541.png"/><Relationship Id="rId391" Type="http://schemas.openxmlformats.org/officeDocument/2006/relationships/image" Target="../media/image644.png"/><Relationship Id="rId405" Type="http://schemas.openxmlformats.org/officeDocument/2006/relationships/image" Target="../media/image651.png"/><Relationship Id="rId447" Type="http://schemas.openxmlformats.org/officeDocument/2006/relationships/image" Target="../media/image672.png"/><Relationship Id="rId251" Type="http://schemas.openxmlformats.org/officeDocument/2006/relationships/customXml" Target="../ink/ink624.xml"/><Relationship Id="rId46" Type="http://schemas.openxmlformats.org/officeDocument/2006/relationships/customXml" Target="../ink/ink520.xml"/><Relationship Id="rId293" Type="http://schemas.openxmlformats.org/officeDocument/2006/relationships/customXml" Target="../ink/ink645.xml"/><Relationship Id="rId307" Type="http://schemas.openxmlformats.org/officeDocument/2006/relationships/image" Target="../media/image602.png"/><Relationship Id="rId349" Type="http://schemas.openxmlformats.org/officeDocument/2006/relationships/image" Target="../media/image623.png"/><Relationship Id="rId88" Type="http://schemas.openxmlformats.org/officeDocument/2006/relationships/customXml" Target="../ink/ink542.xml"/><Relationship Id="rId111" Type="http://schemas.openxmlformats.org/officeDocument/2006/relationships/image" Target="../media/image506.png"/><Relationship Id="rId153" Type="http://schemas.openxmlformats.org/officeDocument/2006/relationships/image" Target="../media/image526.png"/><Relationship Id="rId195" Type="http://schemas.openxmlformats.org/officeDocument/2006/relationships/customXml" Target="../ink/ink596.xml"/><Relationship Id="rId209" Type="http://schemas.openxmlformats.org/officeDocument/2006/relationships/customXml" Target="../ink/ink603.xml"/><Relationship Id="rId360" Type="http://schemas.openxmlformats.org/officeDocument/2006/relationships/customXml" Target="../ink/ink679.xml"/><Relationship Id="rId416" Type="http://schemas.openxmlformats.org/officeDocument/2006/relationships/customXml" Target="../ink/ink707.xml"/><Relationship Id="rId220" Type="http://schemas.openxmlformats.org/officeDocument/2006/relationships/image" Target="../media/image559.png"/><Relationship Id="rId15" Type="http://schemas.openxmlformats.org/officeDocument/2006/relationships/image" Target="../media/image460.png"/><Relationship Id="rId57" Type="http://schemas.openxmlformats.org/officeDocument/2006/relationships/image" Target="../media/image481.png"/><Relationship Id="rId262" Type="http://schemas.openxmlformats.org/officeDocument/2006/relationships/image" Target="../media/image580.png"/><Relationship Id="rId318" Type="http://schemas.openxmlformats.org/officeDocument/2006/relationships/customXml" Target="../ink/ink658.xml"/><Relationship Id="rId99" Type="http://schemas.openxmlformats.org/officeDocument/2006/relationships/image" Target="../media/image500.png"/><Relationship Id="rId122" Type="http://schemas.openxmlformats.org/officeDocument/2006/relationships/customXml" Target="../ink/ink559.xml"/><Relationship Id="rId164" Type="http://schemas.openxmlformats.org/officeDocument/2006/relationships/image" Target="../media/image531.png"/><Relationship Id="rId371" Type="http://schemas.openxmlformats.org/officeDocument/2006/relationships/image" Target="../media/image634.png"/><Relationship Id="rId427" Type="http://schemas.openxmlformats.org/officeDocument/2006/relationships/image" Target="../media/image662.png"/><Relationship Id="rId26" Type="http://schemas.openxmlformats.org/officeDocument/2006/relationships/customXml" Target="../ink/ink510.xml"/><Relationship Id="rId231" Type="http://schemas.openxmlformats.org/officeDocument/2006/relationships/customXml" Target="../ink/ink614.xml"/><Relationship Id="rId273" Type="http://schemas.openxmlformats.org/officeDocument/2006/relationships/customXml" Target="../ink/ink635.xml"/><Relationship Id="rId329" Type="http://schemas.openxmlformats.org/officeDocument/2006/relationships/image" Target="../media/image613.png"/><Relationship Id="rId68" Type="http://schemas.openxmlformats.org/officeDocument/2006/relationships/customXml" Target="../ink/ink531.xml"/><Relationship Id="rId133" Type="http://schemas.openxmlformats.org/officeDocument/2006/relationships/image" Target="../media/image516.png"/><Relationship Id="rId175" Type="http://schemas.openxmlformats.org/officeDocument/2006/relationships/customXml" Target="../ink/ink586.xml"/><Relationship Id="rId340" Type="http://schemas.openxmlformats.org/officeDocument/2006/relationships/customXml" Target="../ink/ink669.xml"/><Relationship Id="rId200" Type="http://schemas.openxmlformats.org/officeDocument/2006/relationships/image" Target="../media/image549.png"/><Relationship Id="rId382" Type="http://schemas.openxmlformats.org/officeDocument/2006/relationships/customXml" Target="../ink/ink690.xml"/><Relationship Id="rId438" Type="http://schemas.openxmlformats.org/officeDocument/2006/relationships/customXml" Target="../ink/ink718.xml"/><Relationship Id="rId242" Type="http://schemas.openxmlformats.org/officeDocument/2006/relationships/image" Target="../media/image570.png"/><Relationship Id="rId284" Type="http://schemas.openxmlformats.org/officeDocument/2006/relationships/image" Target="../media/image591.png"/><Relationship Id="rId37" Type="http://schemas.openxmlformats.org/officeDocument/2006/relationships/image" Target="../media/image471.png"/><Relationship Id="rId79" Type="http://schemas.openxmlformats.org/officeDocument/2006/relationships/image" Target="../media/image490.png"/><Relationship Id="rId102" Type="http://schemas.openxmlformats.org/officeDocument/2006/relationships/customXml" Target="../ink/ink549.xml"/><Relationship Id="rId144" Type="http://schemas.openxmlformats.org/officeDocument/2006/relationships/customXml" Target="../ink/ink570.xml"/><Relationship Id="rId90" Type="http://schemas.openxmlformats.org/officeDocument/2006/relationships/customXml" Target="../ink/ink543.xml"/><Relationship Id="rId186" Type="http://schemas.openxmlformats.org/officeDocument/2006/relationships/image" Target="../media/image542.png"/><Relationship Id="rId351" Type="http://schemas.openxmlformats.org/officeDocument/2006/relationships/image" Target="../media/image624.png"/><Relationship Id="rId393" Type="http://schemas.openxmlformats.org/officeDocument/2006/relationships/image" Target="../media/image645.png"/><Relationship Id="rId407" Type="http://schemas.openxmlformats.org/officeDocument/2006/relationships/image" Target="../media/image652.png"/><Relationship Id="rId449" Type="http://schemas.openxmlformats.org/officeDocument/2006/relationships/image" Target="../media/image673.png"/><Relationship Id="rId211" Type="http://schemas.openxmlformats.org/officeDocument/2006/relationships/customXml" Target="../ink/ink604.xml"/><Relationship Id="rId253" Type="http://schemas.openxmlformats.org/officeDocument/2006/relationships/customXml" Target="../ink/ink625.xml"/><Relationship Id="rId295" Type="http://schemas.openxmlformats.org/officeDocument/2006/relationships/customXml" Target="../ink/ink646.xml"/><Relationship Id="rId309" Type="http://schemas.openxmlformats.org/officeDocument/2006/relationships/image" Target="../media/image603.png"/><Relationship Id="rId48" Type="http://schemas.openxmlformats.org/officeDocument/2006/relationships/customXml" Target="../ink/ink521.xml"/><Relationship Id="rId113" Type="http://schemas.openxmlformats.org/officeDocument/2006/relationships/image" Target="../media/image113.png"/><Relationship Id="rId320" Type="http://schemas.openxmlformats.org/officeDocument/2006/relationships/customXml" Target="../ink/ink659.xml"/><Relationship Id="rId155" Type="http://schemas.openxmlformats.org/officeDocument/2006/relationships/image" Target="../media/image527.png"/><Relationship Id="rId197" Type="http://schemas.openxmlformats.org/officeDocument/2006/relationships/customXml" Target="../ink/ink597.xml"/><Relationship Id="rId362" Type="http://schemas.openxmlformats.org/officeDocument/2006/relationships/customXml" Target="../ink/ink680.xml"/><Relationship Id="rId418" Type="http://schemas.openxmlformats.org/officeDocument/2006/relationships/customXml" Target="../ink/ink708.xml"/><Relationship Id="rId222" Type="http://schemas.openxmlformats.org/officeDocument/2006/relationships/image" Target="../media/image560.png"/><Relationship Id="rId264" Type="http://schemas.openxmlformats.org/officeDocument/2006/relationships/image" Target="../media/image581.png"/><Relationship Id="rId17" Type="http://schemas.openxmlformats.org/officeDocument/2006/relationships/image" Target="../media/image461.png"/><Relationship Id="rId59" Type="http://schemas.openxmlformats.org/officeDocument/2006/relationships/image" Target="../media/image482.png"/><Relationship Id="rId124" Type="http://schemas.openxmlformats.org/officeDocument/2006/relationships/customXml" Target="../ink/ink560.xml"/><Relationship Id="rId70" Type="http://schemas.openxmlformats.org/officeDocument/2006/relationships/customXml" Target="../ink/ink532.xml"/><Relationship Id="rId166" Type="http://schemas.openxmlformats.org/officeDocument/2006/relationships/image" Target="../media/image532.png"/><Relationship Id="rId331" Type="http://schemas.openxmlformats.org/officeDocument/2006/relationships/image" Target="../media/image614.png"/><Relationship Id="rId373" Type="http://schemas.openxmlformats.org/officeDocument/2006/relationships/image" Target="../media/image635.png"/><Relationship Id="rId429" Type="http://schemas.openxmlformats.org/officeDocument/2006/relationships/image" Target="../media/image663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615.xml"/><Relationship Id="rId440" Type="http://schemas.openxmlformats.org/officeDocument/2006/relationships/customXml" Target="../ink/ink719.xml"/><Relationship Id="rId28" Type="http://schemas.openxmlformats.org/officeDocument/2006/relationships/customXml" Target="../ink/ink511.xml"/><Relationship Id="rId275" Type="http://schemas.openxmlformats.org/officeDocument/2006/relationships/customXml" Target="../ink/ink636.xml"/><Relationship Id="rId300" Type="http://schemas.openxmlformats.org/officeDocument/2006/relationships/image" Target="../media/image599.png"/><Relationship Id="rId81" Type="http://schemas.openxmlformats.org/officeDocument/2006/relationships/image" Target="../media/image491.png"/><Relationship Id="rId135" Type="http://schemas.openxmlformats.org/officeDocument/2006/relationships/image" Target="../media/image517.png"/><Relationship Id="rId177" Type="http://schemas.openxmlformats.org/officeDocument/2006/relationships/customXml" Target="../ink/ink587.xml"/><Relationship Id="rId342" Type="http://schemas.openxmlformats.org/officeDocument/2006/relationships/customXml" Target="../ink/ink670.xml"/><Relationship Id="rId384" Type="http://schemas.openxmlformats.org/officeDocument/2006/relationships/customXml" Target="../ink/ink691.xml"/><Relationship Id="rId202" Type="http://schemas.openxmlformats.org/officeDocument/2006/relationships/image" Target="../media/image550.png"/><Relationship Id="rId244" Type="http://schemas.openxmlformats.org/officeDocument/2006/relationships/image" Target="../media/image571.png"/><Relationship Id="rId39" Type="http://schemas.openxmlformats.org/officeDocument/2006/relationships/image" Target="../media/image472.png"/><Relationship Id="rId286" Type="http://schemas.openxmlformats.org/officeDocument/2006/relationships/image" Target="../media/image59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1.png"/><Relationship Id="rId299" Type="http://schemas.openxmlformats.org/officeDocument/2006/relationships/image" Target="../media/image821.png"/><Relationship Id="rId21" Type="http://schemas.openxmlformats.org/officeDocument/2006/relationships/image" Target="../media/image683.png"/><Relationship Id="rId63" Type="http://schemas.openxmlformats.org/officeDocument/2006/relationships/image" Target="../media/image704.png"/><Relationship Id="rId159" Type="http://schemas.openxmlformats.org/officeDocument/2006/relationships/image" Target="../media/image751.png"/><Relationship Id="rId324" Type="http://schemas.openxmlformats.org/officeDocument/2006/relationships/image" Target="../media/image833.png"/><Relationship Id="rId366" Type="http://schemas.openxmlformats.org/officeDocument/2006/relationships/image" Target="../media/image854.png"/><Relationship Id="rId170" Type="http://schemas.openxmlformats.org/officeDocument/2006/relationships/customXml" Target="../ink/ink808.xml"/><Relationship Id="rId226" Type="http://schemas.openxmlformats.org/officeDocument/2006/relationships/customXml" Target="../ink/ink836.xml"/><Relationship Id="rId433" Type="http://schemas.openxmlformats.org/officeDocument/2006/relationships/customXml" Target="../ink/ink941.xml"/><Relationship Id="rId268" Type="http://schemas.openxmlformats.org/officeDocument/2006/relationships/customXml" Target="../ink/ink857.xml"/><Relationship Id="rId32" Type="http://schemas.openxmlformats.org/officeDocument/2006/relationships/customXml" Target="../ink/ink739.xml"/><Relationship Id="rId74" Type="http://schemas.openxmlformats.org/officeDocument/2006/relationships/customXml" Target="../ink/ink760.xml"/><Relationship Id="rId128" Type="http://schemas.openxmlformats.org/officeDocument/2006/relationships/customXml" Target="../ink/ink787.xml"/><Relationship Id="rId335" Type="http://schemas.openxmlformats.org/officeDocument/2006/relationships/customXml" Target="../ink/ink891.xml"/><Relationship Id="rId377" Type="http://schemas.openxmlformats.org/officeDocument/2006/relationships/customXml" Target="../ink/ink912.xml"/><Relationship Id="rId5" Type="http://schemas.openxmlformats.org/officeDocument/2006/relationships/image" Target="../media/image675.png"/><Relationship Id="rId181" Type="http://schemas.openxmlformats.org/officeDocument/2006/relationships/image" Target="../media/image762.png"/><Relationship Id="rId237" Type="http://schemas.openxmlformats.org/officeDocument/2006/relationships/image" Target="../media/image790.png"/><Relationship Id="rId402" Type="http://schemas.openxmlformats.org/officeDocument/2006/relationships/image" Target="../media/image871.png"/><Relationship Id="rId279" Type="http://schemas.openxmlformats.org/officeDocument/2006/relationships/image" Target="../media/image811.png"/><Relationship Id="rId444" Type="http://schemas.openxmlformats.org/officeDocument/2006/relationships/image" Target="../media/image892.png"/><Relationship Id="rId43" Type="http://schemas.openxmlformats.org/officeDocument/2006/relationships/image" Target="../media/image694.png"/><Relationship Id="rId139" Type="http://schemas.openxmlformats.org/officeDocument/2006/relationships/image" Target="../media/image742.png"/><Relationship Id="rId290" Type="http://schemas.openxmlformats.org/officeDocument/2006/relationships/customXml" Target="../ink/ink868.xml"/><Relationship Id="rId304" Type="http://schemas.openxmlformats.org/officeDocument/2006/relationships/customXml" Target="../ink/ink875.xml"/><Relationship Id="rId346" Type="http://schemas.openxmlformats.org/officeDocument/2006/relationships/image" Target="../media/image844.png"/><Relationship Id="rId388" Type="http://schemas.openxmlformats.org/officeDocument/2006/relationships/image" Target="../media/image865.png"/><Relationship Id="rId85" Type="http://schemas.openxmlformats.org/officeDocument/2006/relationships/image" Target="../media/image715.png"/><Relationship Id="rId150" Type="http://schemas.openxmlformats.org/officeDocument/2006/relationships/customXml" Target="../ink/ink798.xml"/><Relationship Id="rId192" Type="http://schemas.openxmlformats.org/officeDocument/2006/relationships/customXml" Target="../ink/ink819.xml"/><Relationship Id="rId206" Type="http://schemas.openxmlformats.org/officeDocument/2006/relationships/customXml" Target="../ink/ink826.xml"/><Relationship Id="rId413" Type="http://schemas.openxmlformats.org/officeDocument/2006/relationships/customXml" Target="../ink/ink931.xml"/><Relationship Id="rId248" Type="http://schemas.openxmlformats.org/officeDocument/2006/relationships/customXml" Target="../ink/ink847.xml"/><Relationship Id="rId455" Type="http://schemas.openxmlformats.org/officeDocument/2006/relationships/customXml" Target="../ink/ink952.xml"/><Relationship Id="rId12" Type="http://schemas.openxmlformats.org/officeDocument/2006/relationships/customXml" Target="../ink/ink729.xml"/><Relationship Id="rId108" Type="http://schemas.openxmlformats.org/officeDocument/2006/relationships/customXml" Target="../ink/ink777.xml"/><Relationship Id="rId315" Type="http://schemas.openxmlformats.org/officeDocument/2006/relationships/image" Target="../media/image829.png"/><Relationship Id="rId357" Type="http://schemas.openxmlformats.org/officeDocument/2006/relationships/customXml" Target="../ink/ink902.xml"/><Relationship Id="rId54" Type="http://schemas.openxmlformats.org/officeDocument/2006/relationships/customXml" Target="../ink/ink750.xml"/><Relationship Id="rId96" Type="http://schemas.openxmlformats.org/officeDocument/2006/relationships/customXml" Target="../ink/ink771.xml"/><Relationship Id="rId161" Type="http://schemas.openxmlformats.org/officeDocument/2006/relationships/image" Target="../media/image752.png"/><Relationship Id="rId217" Type="http://schemas.openxmlformats.org/officeDocument/2006/relationships/image" Target="../media/image780.png"/><Relationship Id="rId399" Type="http://schemas.openxmlformats.org/officeDocument/2006/relationships/customXml" Target="../ink/ink924.xml"/><Relationship Id="rId259" Type="http://schemas.openxmlformats.org/officeDocument/2006/relationships/image" Target="../media/image801.png"/><Relationship Id="rId424" Type="http://schemas.openxmlformats.org/officeDocument/2006/relationships/image" Target="../media/image882.png"/><Relationship Id="rId466" Type="http://schemas.openxmlformats.org/officeDocument/2006/relationships/image" Target="../media/image903.png"/><Relationship Id="rId23" Type="http://schemas.openxmlformats.org/officeDocument/2006/relationships/image" Target="../media/image684.png"/><Relationship Id="rId119" Type="http://schemas.openxmlformats.org/officeDocument/2006/relationships/image" Target="../media/image732.png"/><Relationship Id="rId270" Type="http://schemas.openxmlformats.org/officeDocument/2006/relationships/customXml" Target="../ink/ink858.xml"/><Relationship Id="rId326" Type="http://schemas.openxmlformats.org/officeDocument/2006/relationships/image" Target="../media/image834.png"/><Relationship Id="rId65" Type="http://schemas.openxmlformats.org/officeDocument/2006/relationships/image" Target="../media/image705.png"/><Relationship Id="rId130" Type="http://schemas.openxmlformats.org/officeDocument/2006/relationships/customXml" Target="../ink/ink788.xml"/><Relationship Id="rId368" Type="http://schemas.openxmlformats.org/officeDocument/2006/relationships/image" Target="../media/image855.png"/><Relationship Id="rId172" Type="http://schemas.openxmlformats.org/officeDocument/2006/relationships/customXml" Target="../ink/ink809.xml"/><Relationship Id="rId228" Type="http://schemas.openxmlformats.org/officeDocument/2006/relationships/customXml" Target="../ink/ink837.xml"/><Relationship Id="rId435" Type="http://schemas.openxmlformats.org/officeDocument/2006/relationships/customXml" Target="../ink/ink942.xml"/><Relationship Id="rId281" Type="http://schemas.openxmlformats.org/officeDocument/2006/relationships/image" Target="../media/image812.png"/><Relationship Id="rId337" Type="http://schemas.openxmlformats.org/officeDocument/2006/relationships/customXml" Target="../ink/ink892.xml"/><Relationship Id="rId34" Type="http://schemas.openxmlformats.org/officeDocument/2006/relationships/customXml" Target="../ink/ink740.xml"/><Relationship Id="rId76" Type="http://schemas.openxmlformats.org/officeDocument/2006/relationships/customXml" Target="../ink/ink761.xml"/><Relationship Id="rId141" Type="http://schemas.openxmlformats.org/officeDocument/2006/relationships/image" Target="../media/image743.png"/><Relationship Id="rId379" Type="http://schemas.openxmlformats.org/officeDocument/2006/relationships/customXml" Target="../ink/ink913.xml"/><Relationship Id="rId7" Type="http://schemas.openxmlformats.org/officeDocument/2006/relationships/image" Target="../media/image676.png"/><Relationship Id="rId183" Type="http://schemas.openxmlformats.org/officeDocument/2006/relationships/image" Target="../media/image763.png"/><Relationship Id="rId239" Type="http://schemas.openxmlformats.org/officeDocument/2006/relationships/image" Target="../media/image791.png"/><Relationship Id="rId390" Type="http://schemas.openxmlformats.org/officeDocument/2006/relationships/image" Target="../media/image866.png"/><Relationship Id="rId404" Type="http://schemas.openxmlformats.org/officeDocument/2006/relationships/image" Target="../media/image872.png"/><Relationship Id="rId446" Type="http://schemas.openxmlformats.org/officeDocument/2006/relationships/image" Target="../media/image893.png"/><Relationship Id="rId250" Type="http://schemas.openxmlformats.org/officeDocument/2006/relationships/customXml" Target="../ink/ink848.xml"/><Relationship Id="rId292" Type="http://schemas.openxmlformats.org/officeDocument/2006/relationships/customXml" Target="../ink/ink869.xml"/><Relationship Id="rId306" Type="http://schemas.openxmlformats.org/officeDocument/2006/relationships/customXml" Target="../ink/ink876.xml"/><Relationship Id="rId45" Type="http://schemas.openxmlformats.org/officeDocument/2006/relationships/image" Target="../media/image695.png"/><Relationship Id="rId87" Type="http://schemas.openxmlformats.org/officeDocument/2006/relationships/image" Target="../media/image716.png"/><Relationship Id="rId110" Type="http://schemas.openxmlformats.org/officeDocument/2006/relationships/customXml" Target="../ink/ink778.xml"/><Relationship Id="rId348" Type="http://schemas.openxmlformats.org/officeDocument/2006/relationships/image" Target="../media/image845.png"/><Relationship Id="rId152" Type="http://schemas.openxmlformats.org/officeDocument/2006/relationships/customXml" Target="../ink/ink799.xml"/><Relationship Id="rId194" Type="http://schemas.openxmlformats.org/officeDocument/2006/relationships/customXml" Target="../ink/ink820.xml"/><Relationship Id="rId208" Type="http://schemas.openxmlformats.org/officeDocument/2006/relationships/customXml" Target="../ink/ink827.xml"/><Relationship Id="rId415" Type="http://schemas.openxmlformats.org/officeDocument/2006/relationships/customXml" Target="../ink/ink932.xml"/><Relationship Id="rId457" Type="http://schemas.openxmlformats.org/officeDocument/2006/relationships/customXml" Target="../ink/ink953.xml"/><Relationship Id="rId261" Type="http://schemas.openxmlformats.org/officeDocument/2006/relationships/image" Target="../media/image802.png"/><Relationship Id="rId14" Type="http://schemas.openxmlformats.org/officeDocument/2006/relationships/customXml" Target="../ink/ink730.xml"/><Relationship Id="rId56" Type="http://schemas.openxmlformats.org/officeDocument/2006/relationships/customXml" Target="../ink/ink751.xml"/><Relationship Id="rId317" Type="http://schemas.openxmlformats.org/officeDocument/2006/relationships/customXml" Target="../ink/ink882.xml"/><Relationship Id="rId359" Type="http://schemas.openxmlformats.org/officeDocument/2006/relationships/customXml" Target="../ink/ink903.xml"/><Relationship Id="rId98" Type="http://schemas.openxmlformats.org/officeDocument/2006/relationships/customXml" Target="../ink/ink772.xml"/><Relationship Id="rId121" Type="http://schemas.openxmlformats.org/officeDocument/2006/relationships/image" Target="../media/image733.png"/><Relationship Id="rId163" Type="http://schemas.openxmlformats.org/officeDocument/2006/relationships/image" Target="../media/image753.png"/><Relationship Id="rId219" Type="http://schemas.openxmlformats.org/officeDocument/2006/relationships/image" Target="../media/image781.png"/><Relationship Id="rId370" Type="http://schemas.openxmlformats.org/officeDocument/2006/relationships/image" Target="../media/image856.png"/><Relationship Id="rId426" Type="http://schemas.openxmlformats.org/officeDocument/2006/relationships/image" Target="../media/image883.png"/><Relationship Id="rId230" Type="http://schemas.openxmlformats.org/officeDocument/2006/relationships/customXml" Target="../ink/ink838.xml"/><Relationship Id="rId468" Type="http://schemas.openxmlformats.org/officeDocument/2006/relationships/image" Target="../media/image904.png"/><Relationship Id="rId25" Type="http://schemas.openxmlformats.org/officeDocument/2006/relationships/image" Target="../media/image685.png"/><Relationship Id="rId67" Type="http://schemas.openxmlformats.org/officeDocument/2006/relationships/image" Target="../media/image706.png"/><Relationship Id="rId272" Type="http://schemas.openxmlformats.org/officeDocument/2006/relationships/customXml" Target="../ink/ink859.xml"/><Relationship Id="rId328" Type="http://schemas.openxmlformats.org/officeDocument/2006/relationships/image" Target="../media/image835.png"/><Relationship Id="rId132" Type="http://schemas.openxmlformats.org/officeDocument/2006/relationships/customXml" Target="../ink/ink789.xml"/><Relationship Id="rId174" Type="http://schemas.openxmlformats.org/officeDocument/2006/relationships/customXml" Target="../ink/ink810.xml"/><Relationship Id="rId381" Type="http://schemas.openxmlformats.org/officeDocument/2006/relationships/customXml" Target="../ink/ink914.xml"/><Relationship Id="rId241" Type="http://schemas.openxmlformats.org/officeDocument/2006/relationships/image" Target="../media/image792.png"/><Relationship Id="rId437" Type="http://schemas.openxmlformats.org/officeDocument/2006/relationships/customXml" Target="../ink/ink943.xml"/><Relationship Id="rId36" Type="http://schemas.openxmlformats.org/officeDocument/2006/relationships/customXml" Target="../ink/ink741.xml"/><Relationship Id="rId283" Type="http://schemas.openxmlformats.org/officeDocument/2006/relationships/image" Target="../media/image813.png"/><Relationship Id="rId339" Type="http://schemas.openxmlformats.org/officeDocument/2006/relationships/customXml" Target="../ink/ink893.xml"/><Relationship Id="rId78" Type="http://schemas.openxmlformats.org/officeDocument/2006/relationships/customXml" Target="../ink/ink762.xml"/><Relationship Id="rId101" Type="http://schemas.openxmlformats.org/officeDocument/2006/relationships/image" Target="../media/image723.png"/><Relationship Id="rId143" Type="http://schemas.openxmlformats.org/officeDocument/2006/relationships/image" Target="../media/image744.png"/><Relationship Id="rId185" Type="http://schemas.openxmlformats.org/officeDocument/2006/relationships/image" Target="../media/image764.png"/><Relationship Id="rId350" Type="http://schemas.openxmlformats.org/officeDocument/2006/relationships/image" Target="../media/image846.png"/><Relationship Id="rId406" Type="http://schemas.openxmlformats.org/officeDocument/2006/relationships/image" Target="../media/image873.png"/><Relationship Id="rId9" Type="http://schemas.openxmlformats.org/officeDocument/2006/relationships/image" Target="../media/image677.png"/><Relationship Id="rId210" Type="http://schemas.openxmlformats.org/officeDocument/2006/relationships/customXml" Target="../ink/ink828.xml"/><Relationship Id="rId392" Type="http://schemas.openxmlformats.org/officeDocument/2006/relationships/image" Target="../media/image867.png"/><Relationship Id="rId448" Type="http://schemas.openxmlformats.org/officeDocument/2006/relationships/image" Target="../media/image894.png"/><Relationship Id="rId252" Type="http://schemas.openxmlformats.org/officeDocument/2006/relationships/customXml" Target="../ink/ink849.xml"/><Relationship Id="rId294" Type="http://schemas.openxmlformats.org/officeDocument/2006/relationships/customXml" Target="../ink/ink870.xml"/><Relationship Id="rId308" Type="http://schemas.openxmlformats.org/officeDocument/2006/relationships/customXml" Target="../ink/ink877.xml"/><Relationship Id="rId47" Type="http://schemas.openxmlformats.org/officeDocument/2006/relationships/image" Target="../media/image696.png"/><Relationship Id="rId89" Type="http://schemas.openxmlformats.org/officeDocument/2006/relationships/image" Target="../media/image717.png"/><Relationship Id="rId112" Type="http://schemas.openxmlformats.org/officeDocument/2006/relationships/customXml" Target="../ink/ink779.xml"/><Relationship Id="rId154" Type="http://schemas.openxmlformats.org/officeDocument/2006/relationships/customXml" Target="../ink/ink800.xml"/><Relationship Id="rId361" Type="http://schemas.openxmlformats.org/officeDocument/2006/relationships/customXml" Target="../ink/ink904.xml"/><Relationship Id="rId196" Type="http://schemas.openxmlformats.org/officeDocument/2006/relationships/customXml" Target="../ink/ink821.xml"/><Relationship Id="rId417" Type="http://schemas.openxmlformats.org/officeDocument/2006/relationships/customXml" Target="../ink/ink933.xml"/><Relationship Id="rId459" Type="http://schemas.openxmlformats.org/officeDocument/2006/relationships/customXml" Target="../ink/ink954.xml"/><Relationship Id="rId16" Type="http://schemas.openxmlformats.org/officeDocument/2006/relationships/customXml" Target="../ink/ink731.xml"/><Relationship Id="rId221" Type="http://schemas.openxmlformats.org/officeDocument/2006/relationships/image" Target="../media/image782.png"/><Relationship Id="rId263" Type="http://schemas.openxmlformats.org/officeDocument/2006/relationships/image" Target="../media/image803.png"/><Relationship Id="rId319" Type="http://schemas.openxmlformats.org/officeDocument/2006/relationships/customXml" Target="../ink/ink883.xml"/><Relationship Id="rId470" Type="http://schemas.openxmlformats.org/officeDocument/2006/relationships/image" Target="../media/image905.png"/><Relationship Id="rId58" Type="http://schemas.openxmlformats.org/officeDocument/2006/relationships/customXml" Target="../ink/ink752.xml"/><Relationship Id="rId123" Type="http://schemas.openxmlformats.org/officeDocument/2006/relationships/image" Target="../media/image734.png"/><Relationship Id="rId330" Type="http://schemas.openxmlformats.org/officeDocument/2006/relationships/image" Target="../media/image836.png"/><Relationship Id="rId165" Type="http://schemas.openxmlformats.org/officeDocument/2006/relationships/image" Target="../media/image754.png"/><Relationship Id="rId372" Type="http://schemas.openxmlformats.org/officeDocument/2006/relationships/image" Target="../media/image857.png"/><Relationship Id="rId428" Type="http://schemas.openxmlformats.org/officeDocument/2006/relationships/image" Target="../media/image884.png"/><Relationship Id="rId232" Type="http://schemas.openxmlformats.org/officeDocument/2006/relationships/customXml" Target="../ink/ink839.xml"/><Relationship Id="rId274" Type="http://schemas.openxmlformats.org/officeDocument/2006/relationships/customXml" Target="../ink/ink860.xml"/><Relationship Id="rId27" Type="http://schemas.openxmlformats.org/officeDocument/2006/relationships/image" Target="../media/image686.png"/><Relationship Id="rId69" Type="http://schemas.openxmlformats.org/officeDocument/2006/relationships/image" Target="../media/image707.png"/><Relationship Id="rId134" Type="http://schemas.openxmlformats.org/officeDocument/2006/relationships/customXml" Target="../ink/ink790.xml"/><Relationship Id="rId80" Type="http://schemas.openxmlformats.org/officeDocument/2006/relationships/customXml" Target="../ink/ink763.xml"/><Relationship Id="rId176" Type="http://schemas.openxmlformats.org/officeDocument/2006/relationships/customXml" Target="../ink/ink811.xml"/><Relationship Id="rId341" Type="http://schemas.openxmlformats.org/officeDocument/2006/relationships/customXml" Target="../ink/ink894.xml"/><Relationship Id="rId383" Type="http://schemas.openxmlformats.org/officeDocument/2006/relationships/customXml" Target="../ink/ink915.xml"/><Relationship Id="rId439" Type="http://schemas.openxmlformats.org/officeDocument/2006/relationships/customXml" Target="../ink/ink944.xml"/><Relationship Id="rId201" Type="http://schemas.openxmlformats.org/officeDocument/2006/relationships/image" Target="../media/image772.png"/><Relationship Id="rId243" Type="http://schemas.openxmlformats.org/officeDocument/2006/relationships/image" Target="../media/image793.png"/><Relationship Id="rId285" Type="http://schemas.openxmlformats.org/officeDocument/2006/relationships/image" Target="../media/image814.png"/><Relationship Id="rId450" Type="http://schemas.openxmlformats.org/officeDocument/2006/relationships/image" Target="../media/image895.png"/><Relationship Id="rId38" Type="http://schemas.openxmlformats.org/officeDocument/2006/relationships/customXml" Target="../ink/ink742.xml"/><Relationship Id="rId103" Type="http://schemas.openxmlformats.org/officeDocument/2006/relationships/image" Target="../media/image724.png"/><Relationship Id="rId310" Type="http://schemas.openxmlformats.org/officeDocument/2006/relationships/customXml" Target="../ink/ink878.xml"/><Relationship Id="rId91" Type="http://schemas.openxmlformats.org/officeDocument/2006/relationships/image" Target="../media/image718.png"/><Relationship Id="rId145" Type="http://schemas.openxmlformats.org/officeDocument/2006/relationships/image" Target="../media/image745.png"/><Relationship Id="rId187" Type="http://schemas.openxmlformats.org/officeDocument/2006/relationships/image" Target="../media/image765.png"/><Relationship Id="rId352" Type="http://schemas.openxmlformats.org/officeDocument/2006/relationships/image" Target="../media/image847.png"/><Relationship Id="rId394" Type="http://schemas.openxmlformats.org/officeDocument/2006/relationships/image" Target="../media/image868.png"/><Relationship Id="rId408" Type="http://schemas.openxmlformats.org/officeDocument/2006/relationships/image" Target="../media/image874.png"/><Relationship Id="rId212" Type="http://schemas.openxmlformats.org/officeDocument/2006/relationships/customXml" Target="../ink/ink829.xml"/><Relationship Id="rId254" Type="http://schemas.openxmlformats.org/officeDocument/2006/relationships/customXml" Target="../ink/ink850.xml"/><Relationship Id="rId49" Type="http://schemas.openxmlformats.org/officeDocument/2006/relationships/image" Target="../media/image697.png"/><Relationship Id="rId114" Type="http://schemas.openxmlformats.org/officeDocument/2006/relationships/customXml" Target="../ink/ink780.xml"/><Relationship Id="rId296" Type="http://schemas.openxmlformats.org/officeDocument/2006/relationships/customXml" Target="../ink/ink871.xml"/><Relationship Id="rId461" Type="http://schemas.openxmlformats.org/officeDocument/2006/relationships/customXml" Target="../ink/ink955.xml"/><Relationship Id="rId60" Type="http://schemas.openxmlformats.org/officeDocument/2006/relationships/customXml" Target="../ink/ink753.xml"/><Relationship Id="rId156" Type="http://schemas.openxmlformats.org/officeDocument/2006/relationships/customXml" Target="../ink/ink801.xml"/><Relationship Id="rId198" Type="http://schemas.openxmlformats.org/officeDocument/2006/relationships/customXml" Target="../ink/ink822.xml"/><Relationship Id="rId321" Type="http://schemas.openxmlformats.org/officeDocument/2006/relationships/customXml" Target="../ink/ink884.xml"/><Relationship Id="rId363" Type="http://schemas.openxmlformats.org/officeDocument/2006/relationships/customXml" Target="../ink/ink905.xml"/><Relationship Id="rId419" Type="http://schemas.openxmlformats.org/officeDocument/2006/relationships/customXml" Target="../ink/ink934.xml"/><Relationship Id="rId223" Type="http://schemas.openxmlformats.org/officeDocument/2006/relationships/image" Target="../media/image783.png"/><Relationship Id="rId430" Type="http://schemas.openxmlformats.org/officeDocument/2006/relationships/image" Target="../media/image885.png"/><Relationship Id="rId18" Type="http://schemas.openxmlformats.org/officeDocument/2006/relationships/customXml" Target="../ink/ink732.xml"/><Relationship Id="rId265" Type="http://schemas.openxmlformats.org/officeDocument/2006/relationships/image" Target="../media/image804.png"/><Relationship Id="rId472" Type="http://schemas.openxmlformats.org/officeDocument/2006/relationships/image" Target="../media/image906.png"/><Relationship Id="rId125" Type="http://schemas.openxmlformats.org/officeDocument/2006/relationships/image" Target="../media/image735.png"/><Relationship Id="rId167" Type="http://schemas.openxmlformats.org/officeDocument/2006/relationships/image" Target="../media/image755.png"/><Relationship Id="rId332" Type="http://schemas.openxmlformats.org/officeDocument/2006/relationships/image" Target="../media/image837.png"/><Relationship Id="rId374" Type="http://schemas.openxmlformats.org/officeDocument/2006/relationships/image" Target="../media/image858.png"/><Relationship Id="rId71" Type="http://schemas.openxmlformats.org/officeDocument/2006/relationships/image" Target="../media/image708.png"/><Relationship Id="rId234" Type="http://schemas.openxmlformats.org/officeDocument/2006/relationships/customXml" Target="../ink/ink840.xml"/><Relationship Id="rId2" Type="http://schemas.openxmlformats.org/officeDocument/2006/relationships/customXml" Target="../ink/ink724.xml"/><Relationship Id="rId29" Type="http://schemas.openxmlformats.org/officeDocument/2006/relationships/image" Target="../media/image687.png"/><Relationship Id="rId276" Type="http://schemas.openxmlformats.org/officeDocument/2006/relationships/customXml" Target="../ink/ink861.xml"/><Relationship Id="rId441" Type="http://schemas.openxmlformats.org/officeDocument/2006/relationships/customXml" Target="../ink/ink945.xml"/><Relationship Id="rId40" Type="http://schemas.openxmlformats.org/officeDocument/2006/relationships/customXml" Target="../ink/ink743.xml"/><Relationship Id="rId136" Type="http://schemas.openxmlformats.org/officeDocument/2006/relationships/customXml" Target="../ink/ink791.xml"/><Relationship Id="rId178" Type="http://schemas.openxmlformats.org/officeDocument/2006/relationships/customXml" Target="../ink/ink812.xml"/><Relationship Id="rId301" Type="http://schemas.openxmlformats.org/officeDocument/2006/relationships/image" Target="../media/image822.png"/><Relationship Id="rId343" Type="http://schemas.openxmlformats.org/officeDocument/2006/relationships/customXml" Target="../ink/ink895.xml"/><Relationship Id="rId82" Type="http://schemas.openxmlformats.org/officeDocument/2006/relationships/customXml" Target="../ink/ink764.xml"/><Relationship Id="rId203" Type="http://schemas.openxmlformats.org/officeDocument/2006/relationships/image" Target="../media/image773.png"/><Relationship Id="rId385" Type="http://schemas.openxmlformats.org/officeDocument/2006/relationships/customXml" Target="../ink/ink916.xml"/><Relationship Id="rId245" Type="http://schemas.openxmlformats.org/officeDocument/2006/relationships/image" Target="../media/image794.png"/><Relationship Id="rId287" Type="http://schemas.openxmlformats.org/officeDocument/2006/relationships/image" Target="../media/image815.png"/><Relationship Id="rId410" Type="http://schemas.openxmlformats.org/officeDocument/2006/relationships/image" Target="../media/image875.png"/><Relationship Id="rId452" Type="http://schemas.openxmlformats.org/officeDocument/2006/relationships/image" Target="../media/image896.png"/><Relationship Id="rId30" Type="http://schemas.openxmlformats.org/officeDocument/2006/relationships/customXml" Target="../ink/ink738.xml"/><Relationship Id="rId105" Type="http://schemas.openxmlformats.org/officeDocument/2006/relationships/image" Target="../media/image725.png"/><Relationship Id="rId126" Type="http://schemas.openxmlformats.org/officeDocument/2006/relationships/customXml" Target="../ink/ink786.xml"/><Relationship Id="rId147" Type="http://schemas.openxmlformats.org/officeDocument/2006/relationships/image" Target="../media/image746.png"/><Relationship Id="rId168" Type="http://schemas.openxmlformats.org/officeDocument/2006/relationships/customXml" Target="../ink/ink807.xml"/><Relationship Id="rId312" Type="http://schemas.openxmlformats.org/officeDocument/2006/relationships/customXml" Target="../ink/ink879.xml"/><Relationship Id="rId333" Type="http://schemas.openxmlformats.org/officeDocument/2006/relationships/customXml" Target="../ink/ink890.xml"/><Relationship Id="rId354" Type="http://schemas.openxmlformats.org/officeDocument/2006/relationships/image" Target="../media/image848.png"/><Relationship Id="rId51" Type="http://schemas.openxmlformats.org/officeDocument/2006/relationships/image" Target="../media/image698.png"/><Relationship Id="rId72" Type="http://schemas.openxmlformats.org/officeDocument/2006/relationships/customXml" Target="../ink/ink759.xml"/><Relationship Id="rId93" Type="http://schemas.openxmlformats.org/officeDocument/2006/relationships/image" Target="../media/image719.png"/><Relationship Id="rId189" Type="http://schemas.openxmlformats.org/officeDocument/2006/relationships/image" Target="../media/image766.png"/><Relationship Id="rId375" Type="http://schemas.openxmlformats.org/officeDocument/2006/relationships/customXml" Target="../ink/ink911.xml"/><Relationship Id="rId396" Type="http://schemas.openxmlformats.org/officeDocument/2006/relationships/image" Target="../media/image869.png"/><Relationship Id="rId3" Type="http://schemas.openxmlformats.org/officeDocument/2006/relationships/image" Target="../media/image674.png"/><Relationship Id="rId214" Type="http://schemas.openxmlformats.org/officeDocument/2006/relationships/customXml" Target="../ink/ink830.xml"/><Relationship Id="rId235" Type="http://schemas.openxmlformats.org/officeDocument/2006/relationships/image" Target="../media/image789.png"/><Relationship Id="rId256" Type="http://schemas.openxmlformats.org/officeDocument/2006/relationships/customXml" Target="../ink/ink851.xml"/><Relationship Id="rId277" Type="http://schemas.openxmlformats.org/officeDocument/2006/relationships/image" Target="../media/image810.png"/><Relationship Id="rId298" Type="http://schemas.openxmlformats.org/officeDocument/2006/relationships/customXml" Target="../ink/ink872.xml"/><Relationship Id="rId400" Type="http://schemas.openxmlformats.org/officeDocument/2006/relationships/image" Target="../media/image870.png"/><Relationship Id="rId421" Type="http://schemas.openxmlformats.org/officeDocument/2006/relationships/customXml" Target="../ink/ink935.xml"/><Relationship Id="rId442" Type="http://schemas.openxmlformats.org/officeDocument/2006/relationships/image" Target="../media/image891.png"/><Relationship Id="rId463" Type="http://schemas.openxmlformats.org/officeDocument/2006/relationships/customXml" Target="../ink/ink956.xml"/><Relationship Id="rId116" Type="http://schemas.openxmlformats.org/officeDocument/2006/relationships/customXml" Target="../ink/ink781.xml"/><Relationship Id="rId137" Type="http://schemas.openxmlformats.org/officeDocument/2006/relationships/image" Target="../media/image741.png"/><Relationship Id="rId158" Type="http://schemas.openxmlformats.org/officeDocument/2006/relationships/customXml" Target="../ink/ink802.xml"/><Relationship Id="rId302" Type="http://schemas.openxmlformats.org/officeDocument/2006/relationships/customXml" Target="../ink/ink874.xml"/><Relationship Id="rId323" Type="http://schemas.openxmlformats.org/officeDocument/2006/relationships/customXml" Target="../ink/ink885.xml"/><Relationship Id="rId344" Type="http://schemas.openxmlformats.org/officeDocument/2006/relationships/image" Target="../media/image843.png"/><Relationship Id="rId20" Type="http://schemas.openxmlformats.org/officeDocument/2006/relationships/customXml" Target="../ink/ink733.xml"/><Relationship Id="rId41" Type="http://schemas.openxmlformats.org/officeDocument/2006/relationships/image" Target="../media/image693.png"/><Relationship Id="rId62" Type="http://schemas.openxmlformats.org/officeDocument/2006/relationships/customXml" Target="../ink/ink754.xml"/><Relationship Id="rId83" Type="http://schemas.openxmlformats.org/officeDocument/2006/relationships/image" Target="../media/image714.png"/><Relationship Id="rId179" Type="http://schemas.openxmlformats.org/officeDocument/2006/relationships/image" Target="../media/image761.png"/><Relationship Id="rId365" Type="http://schemas.openxmlformats.org/officeDocument/2006/relationships/customXml" Target="../ink/ink906.xml"/><Relationship Id="rId386" Type="http://schemas.openxmlformats.org/officeDocument/2006/relationships/image" Target="../media/image864.png"/><Relationship Id="rId190" Type="http://schemas.openxmlformats.org/officeDocument/2006/relationships/customXml" Target="../ink/ink818.xml"/><Relationship Id="rId204" Type="http://schemas.openxmlformats.org/officeDocument/2006/relationships/customXml" Target="../ink/ink825.xml"/><Relationship Id="rId225" Type="http://schemas.openxmlformats.org/officeDocument/2006/relationships/image" Target="../media/image784.png"/><Relationship Id="rId246" Type="http://schemas.openxmlformats.org/officeDocument/2006/relationships/customXml" Target="../ink/ink846.xml"/><Relationship Id="rId267" Type="http://schemas.openxmlformats.org/officeDocument/2006/relationships/image" Target="../media/image805.png"/><Relationship Id="rId288" Type="http://schemas.openxmlformats.org/officeDocument/2006/relationships/customXml" Target="../ink/ink867.xml"/><Relationship Id="rId411" Type="http://schemas.openxmlformats.org/officeDocument/2006/relationships/customXml" Target="../ink/ink930.xml"/><Relationship Id="rId432" Type="http://schemas.openxmlformats.org/officeDocument/2006/relationships/image" Target="../media/image886.png"/><Relationship Id="rId453" Type="http://schemas.openxmlformats.org/officeDocument/2006/relationships/customXml" Target="../ink/ink951.xml"/><Relationship Id="rId474" Type="http://schemas.openxmlformats.org/officeDocument/2006/relationships/image" Target="../media/image907.png"/><Relationship Id="rId106" Type="http://schemas.openxmlformats.org/officeDocument/2006/relationships/customXml" Target="../ink/ink776.xml"/><Relationship Id="rId127" Type="http://schemas.openxmlformats.org/officeDocument/2006/relationships/image" Target="../media/image736.png"/><Relationship Id="rId313" Type="http://schemas.openxmlformats.org/officeDocument/2006/relationships/image" Target="../media/image828.png"/><Relationship Id="rId10" Type="http://schemas.openxmlformats.org/officeDocument/2006/relationships/customXml" Target="../ink/ink728.xml"/><Relationship Id="rId31" Type="http://schemas.openxmlformats.org/officeDocument/2006/relationships/image" Target="../media/image688.png"/><Relationship Id="rId52" Type="http://schemas.openxmlformats.org/officeDocument/2006/relationships/customXml" Target="../ink/ink749.xml"/><Relationship Id="rId73" Type="http://schemas.openxmlformats.org/officeDocument/2006/relationships/image" Target="../media/image709.png"/><Relationship Id="rId94" Type="http://schemas.openxmlformats.org/officeDocument/2006/relationships/customXml" Target="../ink/ink770.xml"/><Relationship Id="rId148" Type="http://schemas.openxmlformats.org/officeDocument/2006/relationships/customXml" Target="../ink/ink797.xml"/><Relationship Id="rId169" Type="http://schemas.openxmlformats.org/officeDocument/2006/relationships/image" Target="../media/image756.png"/><Relationship Id="rId334" Type="http://schemas.openxmlformats.org/officeDocument/2006/relationships/image" Target="../media/image838.png"/><Relationship Id="rId355" Type="http://schemas.openxmlformats.org/officeDocument/2006/relationships/customXml" Target="../ink/ink901.xml"/><Relationship Id="rId376" Type="http://schemas.openxmlformats.org/officeDocument/2006/relationships/image" Target="../media/image859.png"/><Relationship Id="rId397" Type="http://schemas.openxmlformats.org/officeDocument/2006/relationships/customXml" Target="../ink/ink922.xml"/><Relationship Id="rId4" Type="http://schemas.openxmlformats.org/officeDocument/2006/relationships/customXml" Target="../ink/ink725.xml"/><Relationship Id="rId180" Type="http://schemas.openxmlformats.org/officeDocument/2006/relationships/customXml" Target="../ink/ink813.xml"/><Relationship Id="rId215" Type="http://schemas.openxmlformats.org/officeDocument/2006/relationships/image" Target="../media/image779.png"/><Relationship Id="rId236" Type="http://schemas.openxmlformats.org/officeDocument/2006/relationships/customXml" Target="../ink/ink841.xml"/><Relationship Id="rId257" Type="http://schemas.openxmlformats.org/officeDocument/2006/relationships/image" Target="../media/image800.png"/><Relationship Id="rId278" Type="http://schemas.openxmlformats.org/officeDocument/2006/relationships/customXml" Target="../ink/ink862.xml"/><Relationship Id="rId401" Type="http://schemas.openxmlformats.org/officeDocument/2006/relationships/customXml" Target="../ink/ink925.xml"/><Relationship Id="rId422" Type="http://schemas.openxmlformats.org/officeDocument/2006/relationships/image" Target="../media/image881.png"/><Relationship Id="rId443" Type="http://schemas.openxmlformats.org/officeDocument/2006/relationships/customXml" Target="../ink/ink946.xml"/><Relationship Id="rId464" Type="http://schemas.openxmlformats.org/officeDocument/2006/relationships/image" Target="../media/image902.png"/><Relationship Id="rId303" Type="http://schemas.openxmlformats.org/officeDocument/2006/relationships/image" Target="../media/image823.png"/><Relationship Id="rId42" Type="http://schemas.openxmlformats.org/officeDocument/2006/relationships/customXml" Target="../ink/ink744.xml"/><Relationship Id="rId84" Type="http://schemas.openxmlformats.org/officeDocument/2006/relationships/customXml" Target="../ink/ink765.xml"/><Relationship Id="rId138" Type="http://schemas.openxmlformats.org/officeDocument/2006/relationships/customXml" Target="../ink/ink792.xml"/><Relationship Id="rId345" Type="http://schemas.openxmlformats.org/officeDocument/2006/relationships/customXml" Target="../ink/ink896.xml"/><Relationship Id="rId387" Type="http://schemas.openxmlformats.org/officeDocument/2006/relationships/customXml" Target="../ink/ink917.xml"/><Relationship Id="rId191" Type="http://schemas.openxmlformats.org/officeDocument/2006/relationships/image" Target="../media/image767.png"/><Relationship Id="rId205" Type="http://schemas.openxmlformats.org/officeDocument/2006/relationships/image" Target="../media/image774.png"/><Relationship Id="rId247" Type="http://schemas.openxmlformats.org/officeDocument/2006/relationships/image" Target="../media/image795.png"/><Relationship Id="rId412" Type="http://schemas.openxmlformats.org/officeDocument/2006/relationships/image" Target="../media/image876.png"/><Relationship Id="rId107" Type="http://schemas.openxmlformats.org/officeDocument/2006/relationships/image" Target="../media/image726.png"/><Relationship Id="rId289" Type="http://schemas.openxmlformats.org/officeDocument/2006/relationships/image" Target="../media/image816.png"/><Relationship Id="rId454" Type="http://schemas.openxmlformats.org/officeDocument/2006/relationships/image" Target="../media/image897.png"/><Relationship Id="rId11" Type="http://schemas.openxmlformats.org/officeDocument/2006/relationships/image" Target="../media/image678.png"/><Relationship Id="rId53" Type="http://schemas.openxmlformats.org/officeDocument/2006/relationships/image" Target="../media/image699.png"/><Relationship Id="rId149" Type="http://schemas.openxmlformats.org/officeDocument/2006/relationships/image" Target="../media/image747.png"/><Relationship Id="rId314" Type="http://schemas.openxmlformats.org/officeDocument/2006/relationships/customXml" Target="../ink/ink880.xml"/><Relationship Id="rId356" Type="http://schemas.openxmlformats.org/officeDocument/2006/relationships/image" Target="../media/image849.png"/><Relationship Id="rId398" Type="http://schemas.openxmlformats.org/officeDocument/2006/relationships/customXml" Target="../ink/ink923.xml"/><Relationship Id="rId95" Type="http://schemas.openxmlformats.org/officeDocument/2006/relationships/image" Target="../media/image720.png"/><Relationship Id="rId160" Type="http://schemas.openxmlformats.org/officeDocument/2006/relationships/customXml" Target="../ink/ink803.xml"/><Relationship Id="rId216" Type="http://schemas.openxmlformats.org/officeDocument/2006/relationships/customXml" Target="../ink/ink831.xml"/><Relationship Id="rId423" Type="http://schemas.openxmlformats.org/officeDocument/2006/relationships/customXml" Target="../ink/ink936.xml"/><Relationship Id="rId258" Type="http://schemas.openxmlformats.org/officeDocument/2006/relationships/customXml" Target="../ink/ink852.xml"/><Relationship Id="rId465" Type="http://schemas.openxmlformats.org/officeDocument/2006/relationships/customXml" Target="../ink/ink957.xml"/><Relationship Id="rId22" Type="http://schemas.openxmlformats.org/officeDocument/2006/relationships/customXml" Target="../ink/ink734.xml"/><Relationship Id="rId64" Type="http://schemas.openxmlformats.org/officeDocument/2006/relationships/customXml" Target="../ink/ink755.xml"/><Relationship Id="rId118" Type="http://schemas.openxmlformats.org/officeDocument/2006/relationships/customXml" Target="../ink/ink782.xml"/><Relationship Id="rId325" Type="http://schemas.openxmlformats.org/officeDocument/2006/relationships/customXml" Target="../ink/ink886.xml"/><Relationship Id="rId367" Type="http://schemas.openxmlformats.org/officeDocument/2006/relationships/customXml" Target="../ink/ink907.xml"/><Relationship Id="rId171" Type="http://schemas.openxmlformats.org/officeDocument/2006/relationships/image" Target="../media/image757.png"/><Relationship Id="rId227" Type="http://schemas.openxmlformats.org/officeDocument/2006/relationships/image" Target="../media/image785.png"/><Relationship Id="rId269" Type="http://schemas.openxmlformats.org/officeDocument/2006/relationships/image" Target="../media/image806.png"/><Relationship Id="rId434" Type="http://schemas.openxmlformats.org/officeDocument/2006/relationships/image" Target="../media/image887.png"/><Relationship Id="rId33" Type="http://schemas.openxmlformats.org/officeDocument/2006/relationships/image" Target="../media/image689.png"/><Relationship Id="rId129" Type="http://schemas.openxmlformats.org/officeDocument/2006/relationships/image" Target="../media/image737.png"/><Relationship Id="rId280" Type="http://schemas.openxmlformats.org/officeDocument/2006/relationships/customXml" Target="../ink/ink863.xml"/><Relationship Id="rId336" Type="http://schemas.openxmlformats.org/officeDocument/2006/relationships/image" Target="../media/image839.png"/><Relationship Id="rId75" Type="http://schemas.openxmlformats.org/officeDocument/2006/relationships/image" Target="../media/image710.png"/><Relationship Id="rId140" Type="http://schemas.openxmlformats.org/officeDocument/2006/relationships/customXml" Target="../ink/ink793.xml"/><Relationship Id="rId182" Type="http://schemas.openxmlformats.org/officeDocument/2006/relationships/customXml" Target="../ink/ink814.xml"/><Relationship Id="rId378" Type="http://schemas.openxmlformats.org/officeDocument/2006/relationships/image" Target="../media/image860.png"/><Relationship Id="rId403" Type="http://schemas.openxmlformats.org/officeDocument/2006/relationships/customXml" Target="../ink/ink926.xml"/><Relationship Id="rId6" Type="http://schemas.openxmlformats.org/officeDocument/2006/relationships/customXml" Target="../ink/ink726.xml"/><Relationship Id="rId238" Type="http://schemas.openxmlformats.org/officeDocument/2006/relationships/customXml" Target="../ink/ink842.xml"/><Relationship Id="rId445" Type="http://schemas.openxmlformats.org/officeDocument/2006/relationships/customXml" Target="../ink/ink947.xml"/><Relationship Id="rId291" Type="http://schemas.openxmlformats.org/officeDocument/2006/relationships/image" Target="../media/image817.png"/><Relationship Id="rId305" Type="http://schemas.openxmlformats.org/officeDocument/2006/relationships/image" Target="../media/image824.png"/><Relationship Id="rId347" Type="http://schemas.openxmlformats.org/officeDocument/2006/relationships/customXml" Target="../ink/ink897.xml"/><Relationship Id="rId44" Type="http://schemas.openxmlformats.org/officeDocument/2006/relationships/customXml" Target="../ink/ink745.xml"/><Relationship Id="rId86" Type="http://schemas.openxmlformats.org/officeDocument/2006/relationships/customXml" Target="../ink/ink766.xml"/><Relationship Id="rId151" Type="http://schemas.openxmlformats.org/officeDocument/2006/relationships/image" Target="../media/image748.png"/><Relationship Id="rId389" Type="http://schemas.openxmlformats.org/officeDocument/2006/relationships/customXml" Target="../ink/ink918.xml"/><Relationship Id="rId193" Type="http://schemas.openxmlformats.org/officeDocument/2006/relationships/image" Target="../media/image768.png"/><Relationship Id="rId207" Type="http://schemas.openxmlformats.org/officeDocument/2006/relationships/image" Target="../media/image775.png"/><Relationship Id="rId249" Type="http://schemas.openxmlformats.org/officeDocument/2006/relationships/image" Target="../media/image796.png"/><Relationship Id="rId414" Type="http://schemas.openxmlformats.org/officeDocument/2006/relationships/image" Target="../media/image877.png"/><Relationship Id="rId456" Type="http://schemas.openxmlformats.org/officeDocument/2006/relationships/image" Target="../media/image898.png"/><Relationship Id="rId13" Type="http://schemas.openxmlformats.org/officeDocument/2006/relationships/image" Target="../media/image679.png"/><Relationship Id="rId109" Type="http://schemas.openxmlformats.org/officeDocument/2006/relationships/image" Target="../media/image727.png"/><Relationship Id="rId260" Type="http://schemas.openxmlformats.org/officeDocument/2006/relationships/customXml" Target="../ink/ink853.xml"/><Relationship Id="rId316" Type="http://schemas.openxmlformats.org/officeDocument/2006/relationships/customXml" Target="../ink/ink881.xml"/><Relationship Id="rId55" Type="http://schemas.openxmlformats.org/officeDocument/2006/relationships/image" Target="../media/image700.png"/><Relationship Id="rId97" Type="http://schemas.openxmlformats.org/officeDocument/2006/relationships/image" Target="../media/image721.png"/><Relationship Id="rId120" Type="http://schemas.openxmlformats.org/officeDocument/2006/relationships/customXml" Target="../ink/ink783.xml"/><Relationship Id="rId358" Type="http://schemas.openxmlformats.org/officeDocument/2006/relationships/image" Target="../media/image850.png"/><Relationship Id="rId162" Type="http://schemas.openxmlformats.org/officeDocument/2006/relationships/customXml" Target="../ink/ink804.xml"/><Relationship Id="rId218" Type="http://schemas.openxmlformats.org/officeDocument/2006/relationships/customXml" Target="../ink/ink832.xml"/><Relationship Id="rId425" Type="http://schemas.openxmlformats.org/officeDocument/2006/relationships/customXml" Target="../ink/ink937.xml"/><Relationship Id="rId467" Type="http://schemas.openxmlformats.org/officeDocument/2006/relationships/customXml" Target="../ink/ink958.xml"/><Relationship Id="rId271" Type="http://schemas.openxmlformats.org/officeDocument/2006/relationships/image" Target="../media/image807.png"/><Relationship Id="rId24" Type="http://schemas.openxmlformats.org/officeDocument/2006/relationships/customXml" Target="../ink/ink735.xml"/><Relationship Id="rId66" Type="http://schemas.openxmlformats.org/officeDocument/2006/relationships/customXml" Target="../ink/ink756.xml"/><Relationship Id="rId131" Type="http://schemas.openxmlformats.org/officeDocument/2006/relationships/image" Target="../media/image738.png"/><Relationship Id="rId327" Type="http://schemas.openxmlformats.org/officeDocument/2006/relationships/customXml" Target="../ink/ink887.xml"/><Relationship Id="rId369" Type="http://schemas.openxmlformats.org/officeDocument/2006/relationships/customXml" Target="../ink/ink908.xml"/><Relationship Id="rId173" Type="http://schemas.openxmlformats.org/officeDocument/2006/relationships/image" Target="../media/image758.png"/><Relationship Id="rId229" Type="http://schemas.openxmlformats.org/officeDocument/2006/relationships/image" Target="../media/image786.png"/><Relationship Id="rId380" Type="http://schemas.openxmlformats.org/officeDocument/2006/relationships/image" Target="../media/image861.png"/><Relationship Id="rId436" Type="http://schemas.openxmlformats.org/officeDocument/2006/relationships/image" Target="../media/image888.png"/><Relationship Id="rId240" Type="http://schemas.openxmlformats.org/officeDocument/2006/relationships/customXml" Target="../ink/ink843.xml"/><Relationship Id="rId35" Type="http://schemas.openxmlformats.org/officeDocument/2006/relationships/image" Target="../media/image690.png"/><Relationship Id="rId77" Type="http://schemas.openxmlformats.org/officeDocument/2006/relationships/image" Target="../media/image711.png"/><Relationship Id="rId100" Type="http://schemas.openxmlformats.org/officeDocument/2006/relationships/customXml" Target="../ink/ink773.xml"/><Relationship Id="rId282" Type="http://schemas.openxmlformats.org/officeDocument/2006/relationships/customXml" Target="../ink/ink864.xml"/><Relationship Id="rId338" Type="http://schemas.openxmlformats.org/officeDocument/2006/relationships/image" Target="../media/image840.png"/><Relationship Id="rId8" Type="http://schemas.openxmlformats.org/officeDocument/2006/relationships/customXml" Target="../ink/ink727.xml"/><Relationship Id="rId142" Type="http://schemas.openxmlformats.org/officeDocument/2006/relationships/customXml" Target="../ink/ink794.xml"/><Relationship Id="rId184" Type="http://schemas.openxmlformats.org/officeDocument/2006/relationships/customXml" Target="../ink/ink815.xml"/><Relationship Id="rId391" Type="http://schemas.openxmlformats.org/officeDocument/2006/relationships/customXml" Target="../ink/ink919.xml"/><Relationship Id="rId405" Type="http://schemas.openxmlformats.org/officeDocument/2006/relationships/customXml" Target="../ink/ink927.xml"/><Relationship Id="rId447" Type="http://schemas.openxmlformats.org/officeDocument/2006/relationships/customXml" Target="../ink/ink948.xml"/><Relationship Id="rId251" Type="http://schemas.openxmlformats.org/officeDocument/2006/relationships/image" Target="../media/image797.png"/><Relationship Id="rId46" Type="http://schemas.openxmlformats.org/officeDocument/2006/relationships/customXml" Target="../ink/ink746.xml"/><Relationship Id="rId293" Type="http://schemas.openxmlformats.org/officeDocument/2006/relationships/image" Target="../media/image818.png"/><Relationship Id="rId307" Type="http://schemas.openxmlformats.org/officeDocument/2006/relationships/image" Target="../media/image825.png"/><Relationship Id="rId349" Type="http://schemas.openxmlformats.org/officeDocument/2006/relationships/customXml" Target="../ink/ink898.xml"/><Relationship Id="rId88" Type="http://schemas.openxmlformats.org/officeDocument/2006/relationships/customXml" Target="../ink/ink767.xml"/><Relationship Id="rId111" Type="http://schemas.openxmlformats.org/officeDocument/2006/relationships/image" Target="../media/image728.png"/><Relationship Id="rId153" Type="http://schemas.openxmlformats.org/officeDocument/2006/relationships/image" Target="../media/image749.png"/><Relationship Id="rId195" Type="http://schemas.openxmlformats.org/officeDocument/2006/relationships/image" Target="../media/image769.png"/><Relationship Id="rId209" Type="http://schemas.openxmlformats.org/officeDocument/2006/relationships/image" Target="../media/image776.png"/><Relationship Id="rId360" Type="http://schemas.openxmlformats.org/officeDocument/2006/relationships/image" Target="../media/image851.png"/><Relationship Id="rId416" Type="http://schemas.openxmlformats.org/officeDocument/2006/relationships/image" Target="../media/image878.png"/><Relationship Id="rId220" Type="http://schemas.openxmlformats.org/officeDocument/2006/relationships/customXml" Target="../ink/ink833.xml"/><Relationship Id="rId458" Type="http://schemas.openxmlformats.org/officeDocument/2006/relationships/image" Target="../media/image899.png"/><Relationship Id="rId15" Type="http://schemas.openxmlformats.org/officeDocument/2006/relationships/image" Target="../media/image680.png"/><Relationship Id="rId57" Type="http://schemas.openxmlformats.org/officeDocument/2006/relationships/image" Target="../media/image701.png"/><Relationship Id="rId262" Type="http://schemas.openxmlformats.org/officeDocument/2006/relationships/customXml" Target="../ink/ink854.xml"/><Relationship Id="rId318" Type="http://schemas.openxmlformats.org/officeDocument/2006/relationships/image" Target="../media/image830.png"/><Relationship Id="rId99" Type="http://schemas.openxmlformats.org/officeDocument/2006/relationships/image" Target="../media/image722.png"/><Relationship Id="rId122" Type="http://schemas.openxmlformats.org/officeDocument/2006/relationships/customXml" Target="../ink/ink784.xml"/><Relationship Id="rId164" Type="http://schemas.openxmlformats.org/officeDocument/2006/relationships/customXml" Target="../ink/ink805.xml"/><Relationship Id="rId371" Type="http://schemas.openxmlformats.org/officeDocument/2006/relationships/customXml" Target="../ink/ink909.xml"/><Relationship Id="rId427" Type="http://schemas.openxmlformats.org/officeDocument/2006/relationships/customXml" Target="../ink/ink938.xml"/><Relationship Id="rId469" Type="http://schemas.openxmlformats.org/officeDocument/2006/relationships/customXml" Target="../ink/ink959.xml"/><Relationship Id="rId26" Type="http://schemas.openxmlformats.org/officeDocument/2006/relationships/customXml" Target="../ink/ink736.xml"/><Relationship Id="rId231" Type="http://schemas.openxmlformats.org/officeDocument/2006/relationships/image" Target="../media/image787.png"/><Relationship Id="rId273" Type="http://schemas.openxmlformats.org/officeDocument/2006/relationships/image" Target="../media/image808.png"/><Relationship Id="rId329" Type="http://schemas.openxmlformats.org/officeDocument/2006/relationships/customXml" Target="../ink/ink888.xml"/><Relationship Id="rId68" Type="http://schemas.openxmlformats.org/officeDocument/2006/relationships/customXml" Target="../ink/ink757.xml"/><Relationship Id="rId133" Type="http://schemas.openxmlformats.org/officeDocument/2006/relationships/image" Target="../media/image739.png"/><Relationship Id="rId175" Type="http://schemas.openxmlformats.org/officeDocument/2006/relationships/image" Target="../media/image759.png"/><Relationship Id="rId340" Type="http://schemas.openxmlformats.org/officeDocument/2006/relationships/image" Target="../media/image841.png"/><Relationship Id="rId200" Type="http://schemas.openxmlformats.org/officeDocument/2006/relationships/customXml" Target="../ink/ink823.xml"/><Relationship Id="rId382" Type="http://schemas.openxmlformats.org/officeDocument/2006/relationships/image" Target="../media/image862.png"/><Relationship Id="rId438" Type="http://schemas.openxmlformats.org/officeDocument/2006/relationships/image" Target="../media/image889.png"/><Relationship Id="rId242" Type="http://schemas.openxmlformats.org/officeDocument/2006/relationships/customXml" Target="../ink/ink844.xml"/><Relationship Id="rId284" Type="http://schemas.openxmlformats.org/officeDocument/2006/relationships/customXml" Target="../ink/ink865.xml"/><Relationship Id="rId37" Type="http://schemas.openxmlformats.org/officeDocument/2006/relationships/image" Target="../media/image691.png"/><Relationship Id="rId79" Type="http://schemas.openxmlformats.org/officeDocument/2006/relationships/image" Target="../media/image712.png"/><Relationship Id="rId102" Type="http://schemas.openxmlformats.org/officeDocument/2006/relationships/customXml" Target="../ink/ink774.xml"/><Relationship Id="rId144" Type="http://schemas.openxmlformats.org/officeDocument/2006/relationships/customXml" Target="../ink/ink795.xml"/><Relationship Id="rId90" Type="http://schemas.openxmlformats.org/officeDocument/2006/relationships/customXml" Target="../ink/ink768.xml"/><Relationship Id="rId186" Type="http://schemas.openxmlformats.org/officeDocument/2006/relationships/customXml" Target="../ink/ink816.xml"/><Relationship Id="rId351" Type="http://schemas.openxmlformats.org/officeDocument/2006/relationships/customXml" Target="../ink/ink899.xml"/><Relationship Id="rId393" Type="http://schemas.openxmlformats.org/officeDocument/2006/relationships/customXml" Target="../ink/ink920.xml"/><Relationship Id="rId407" Type="http://schemas.openxmlformats.org/officeDocument/2006/relationships/customXml" Target="../ink/ink928.xml"/><Relationship Id="rId449" Type="http://schemas.openxmlformats.org/officeDocument/2006/relationships/customXml" Target="../ink/ink949.xml"/><Relationship Id="rId211" Type="http://schemas.openxmlformats.org/officeDocument/2006/relationships/image" Target="../media/image777.png"/><Relationship Id="rId253" Type="http://schemas.openxmlformats.org/officeDocument/2006/relationships/image" Target="../media/image798.png"/><Relationship Id="rId295" Type="http://schemas.openxmlformats.org/officeDocument/2006/relationships/image" Target="../media/image819.png"/><Relationship Id="rId309" Type="http://schemas.openxmlformats.org/officeDocument/2006/relationships/image" Target="../media/image826.png"/><Relationship Id="rId460" Type="http://schemas.openxmlformats.org/officeDocument/2006/relationships/image" Target="../media/image900.png"/><Relationship Id="rId48" Type="http://schemas.openxmlformats.org/officeDocument/2006/relationships/customXml" Target="../ink/ink747.xml"/><Relationship Id="rId113" Type="http://schemas.openxmlformats.org/officeDocument/2006/relationships/image" Target="../media/image729.png"/><Relationship Id="rId320" Type="http://schemas.openxmlformats.org/officeDocument/2006/relationships/image" Target="../media/image831.png"/><Relationship Id="rId155" Type="http://schemas.openxmlformats.org/officeDocument/2006/relationships/image" Target="../media/image113.png"/><Relationship Id="rId197" Type="http://schemas.openxmlformats.org/officeDocument/2006/relationships/image" Target="../media/image770.png"/><Relationship Id="rId362" Type="http://schemas.openxmlformats.org/officeDocument/2006/relationships/image" Target="../media/image852.png"/><Relationship Id="rId418" Type="http://schemas.openxmlformats.org/officeDocument/2006/relationships/image" Target="../media/image879.png"/><Relationship Id="rId222" Type="http://schemas.openxmlformats.org/officeDocument/2006/relationships/customXml" Target="../ink/ink834.xml"/><Relationship Id="rId264" Type="http://schemas.openxmlformats.org/officeDocument/2006/relationships/customXml" Target="../ink/ink855.xml"/><Relationship Id="rId471" Type="http://schemas.openxmlformats.org/officeDocument/2006/relationships/customXml" Target="../ink/ink960.xml"/><Relationship Id="rId17" Type="http://schemas.openxmlformats.org/officeDocument/2006/relationships/image" Target="../media/image681.png"/><Relationship Id="rId59" Type="http://schemas.openxmlformats.org/officeDocument/2006/relationships/image" Target="../media/image702.png"/><Relationship Id="rId124" Type="http://schemas.openxmlformats.org/officeDocument/2006/relationships/customXml" Target="../ink/ink785.xml"/><Relationship Id="rId70" Type="http://schemas.openxmlformats.org/officeDocument/2006/relationships/customXml" Target="../ink/ink758.xml"/><Relationship Id="rId166" Type="http://schemas.openxmlformats.org/officeDocument/2006/relationships/customXml" Target="../ink/ink806.xml"/><Relationship Id="rId331" Type="http://schemas.openxmlformats.org/officeDocument/2006/relationships/customXml" Target="../ink/ink889.xml"/><Relationship Id="rId373" Type="http://schemas.openxmlformats.org/officeDocument/2006/relationships/customXml" Target="../ink/ink910.xml"/><Relationship Id="rId429" Type="http://schemas.openxmlformats.org/officeDocument/2006/relationships/customXml" Target="../ink/ink93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88.png"/><Relationship Id="rId440" Type="http://schemas.openxmlformats.org/officeDocument/2006/relationships/image" Target="../media/image890.png"/><Relationship Id="rId28" Type="http://schemas.openxmlformats.org/officeDocument/2006/relationships/customXml" Target="../ink/ink737.xml"/><Relationship Id="rId275" Type="http://schemas.openxmlformats.org/officeDocument/2006/relationships/image" Target="../media/image809.png"/><Relationship Id="rId300" Type="http://schemas.openxmlformats.org/officeDocument/2006/relationships/customXml" Target="../ink/ink873.xml"/><Relationship Id="rId81" Type="http://schemas.openxmlformats.org/officeDocument/2006/relationships/image" Target="../media/image713.png"/><Relationship Id="rId135" Type="http://schemas.openxmlformats.org/officeDocument/2006/relationships/image" Target="../media/image740.png"/><Relationship Id="rId177" Type="http://schemas.openxmlformats.org/officeDocument/2006/relationships/image" Target="../media/image760.png"/><Relationship Id="rId342" Type="http://schemas.openxmlformats.org/officeDocument/2006/relationships/image" Target="../media/image842.png"/><Relationship Id="rId384" Type="http://schemas.openxmlformats.org/officeDocument/2006/relationships/image" Target="../media/image863.png"/><Relationship Id="rId202" Type="http://schemas.openxmlformats.org/officeDocument/2006/relationships/customXml" Target="../ink/ink824.xml"/><Relationship Id="rId244" Type="http://schemas.openxmlformats.org/officeDocument/2006/relationships/customXml" Target="../ink/ink845.xml"/><Relationship Id="rId39" Type="http://schemas.openxmlformats.org/officeDocument/2006/relationships/image" Target="../media/image692.png"/><Relationship Id="rId286" Type="http://schemas.openxmlformats.org/officeDocument/2006/relationships/customXml" Target="../ink/ink866.xml"/><Relationship Id="rId451" Type="http://schemas.openxmlformats.org/officeDocument/2006/relationships/customXml" Target="../ink/ink950.xml"/><Relationship Id="rId50" Type="http://schemas.openxmlformats.org/officeDocument/2006/relationships/customXml" Target="../ink/ink748.xml"/><Relationship Id="rId104" Type="http://schemas.openxmlformats.org/officeDocument/2006/relationships/customXml" Target="../ink/ink775.xml"/><Relationship Id="rId146" Type="http://schemas.openxmlformats.org/officeDocument/2006/relationships/customXml" Target="../ink/ink796.xml"/><Relationship Id="rId188" Type="http://schemas.openxmlformats.org/officeDocument/2006/relationships/customXml" Target="../ink/ink817.xml"/><Relationship Id="rId311" Type="http://schemas.openxmlformats.org/officeDocument/2006/relationships/image" Target="../media/image827.png"/><Relationship Id="rId353" Type="http://schemas.openxmlformats.org/officeDocument/2006/relationships/customXml" Target="../ink/ink900.xml"/><Relationship Id="rId395" Type="http://schemas.openxmlformats.org/officeDocument/2006/relationships/customXml" Target="../ink/ink921.xml"/><Relationship Id="rId409" Type="http://schemas.openxmlformats.org/officeDocument/2006/relationships/customXml" Target="../ink/ink929.xml"/><Relationship Id="rId92" Type="http://schemas.openxmlformats.org/officeDocument/2006/relationships/customXml" Target="../ink/ink769.xml"/><Relationship Id="rId213" Type="http://schemas.openxmlformats.org/officeDocument/2006/relationships/image" Target="../media/image778.png"/><Relationship Id="rId420" Type="http://schemas.openxmlformats.org/officeDocument/2006/relationships/image" Target="../media/image880.png"/><Relationship Id="rId255" Type="http://schemas.openxmlformats.org/officeDocument/2006/relationships/image" Target="../media/image799.png"/><Relationship Id="rId297" Type="http://schemas.openxmlformats.org/officeDocument/2006/relationships/image" Target="../media/image820.png"/><Relationship Id="rId462" Type="http://schemas.openxmlformats.org/officeDocument/2006/relationships/image" Target="../media/image901.png"/><Relationship Id="rId115" Type="http://schemas.openxmlformats.org/officeDocument/2006/relationships/image" Target="../media/image730.png"/><Relationship Id="rId157" Type="http://schemas.openxmlformats.org/officeDocument/2006/relationships/image" Target="../media/image750.png"/><Relationship Id="rId322" Type="http://schemas.openxmlformats.org/officeDocument/2006/relationships/image" Target="../media/image832.png"/><Relationship Id="rId364" Type="http://schemas.openxmlformats.org/officeDocument/2006/relationships/image" Target="../media/image853.png"/><Relationship Id="rId61" Type="http://schemas.openxmlformats.org/officeDocument/2006/relationships/image" Target="../media/image703.png"/><Relationship Id="rId199" Type="http://schemas.openxmlformats.org/officeDocument/2006/relationships/image" Target="../media/image771.png"/><Relationship Id="rId19" Type="http://schemas.openxmlformats.org/officeDocument/2006/relationships/image" Target="../media/image682.png"/><Relationship Id="rId224" Type="http://schemas.openxmlformats.org/officeDocument/2006/relationships/customXml" Target="../ink/ink835.xml"/><Relationship Id="rId266" Type="http://schemas.openxmlformats.org/officeDocument/2006/relationships/customXml" Target="../ink/ink856.xml"/><Relationship Id="rId431" Type="http://schemas.openxmlformats.org/officeDocument/2006/relationships/customXml" Target="../ink/ink940.xml"/><Relationship Id="rId473" Type="http://schemas.openxmlformats.org/officeDocument/2006/relationships/customXml" Target="../ink/ink96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0.xml"/><Relationship Id="rId299" Type="http://schemas.openxmlformats.org/officeDocument/2006/relationships/customXml" Target="../ink/ink1111.xml"/><Relationship Id="rId21" Type="http://schemas.openxmlformats.org/officeDocument/2006/relationships/image" Target="../media/image916.png"/><Relationship Id="rId63" Type="http://schemas.openxmlformats.org/officeDocument/2006/relationships/image" Target="../media/image937.png"/><Relationship Id="rId159" Type="http://schemas.openxmlformats.org/officeDocument/2006/relationships/customXml" Target="../ink/ink1041.xml"/><Relationship Id="rId324" Type="http://schemas.openxmlformats.org/officeDocument/2006/relationships/image" Target="../media/image1066.png"/><Relationship Id="rId366" Type="http://schemas.openxmlformats.org/officeDocument/2006/relationships/image" Target="../media/image1087.png"/><Relationship Id="rId170" Type="http://schemas.openxmlformats.org/officeDocument/2006/relationships/image" Target="../media/image990.png"/><Relationship Id="rId226" Type="http://schemas.openxmlformats.org/officeDocument/2006/relationships/image" Target="../media/image1018.png"/><Relationship Id="rId268" Type="http://schemas.openxmlformats.org/officeDocument/2006/relationships/image" Target="../media/image1039.png"/><Relationship Id="rId32" Type="http://schemas.openxmlformats.org/officeDocument/2006/relationships/customXml" Target="../ink/ink977.xml"/><Relationship Id="rId74" Type="http://schemas.openxmlformats.org/officeDocument/2006/relationships/customXml" Target="../ink/ink998.xml"/><Relationship Id="rId128" Type="http://schemas.openxmlformats.org/officeDocument/2006/relationships/image" Target="../media/image969.png"/><Relationship Id="rId335" Type="http://schemas.openxmlformats.org/officeDocument/2006/relationships/customXml" Target="../ink/ink1129.xml"/><Relationship Id="rId5" Type="http://schemas.openxmlformats.org/officeDocument/2006/relationships/image" Target="../media/image909.png"/><Relationship Id="rId181" Type="http://schemas.openxmlformats.org/officeDocument/2006/relationships/customXml" Target="../ink/ink1052.xml"/><Relationship Id="rId237" Type="http://schemas.openxmlformats.org/officeDocument/2006/relationships/customXml" Target="../ink/ink1080.xml"/><Relationship Id="rId279" Type="http://schemas.openxmlformats.org/officeDocument/2006/relationships/customXml" Target="../ink/ink1101.xml"/><Relationship Id="rId43" Type="http://schemas.openxmlformats.org/officeDocument/2006/relationships/image" Target="../media/image927.png"/><Relationship Id="rId139" Type="http://schemas.openxmlformats.org/officeDocument/2006/relationships/customXml" Target="../ink/ink1031.xml"/><Relationship Id="rId290" Type="http://schemas.openxmlformats.org/officeDocument/2006/relationships/image" Target="../media/image1049.png"/><Relationship Id="rId304" Type="http://schemas.openxmlformats.org/officeDocument/2006/relationships/image" Target="../media/image1056.png"/><Relationship Id="rId346" Type="http://schemas.openxmlformats.org/officeDocument/2006/relationships/image" Target="../media/image1077.png"/><Relationship Id="rId85" Type="http://schemas.openxmlformats.org/officeDocument/2006/relationships/customXml" Target="../ink/ink1004.xml"/><Relationship Id="rId150" Type="http://schemas.openxmlformats.org/officeDocument/2006/relationships/image" Target="../media/image980.png"/><Relationship Id="rId192" Type="http://schemas.openxmlformats.org/officeDocument/2006/relationships/image" Target="../media/image1001.png"/><Relationship Id="rId206" Type="http://schemas.openxmlformats.org/officeDocument/2006/relationships/image" Target="../media/image1008.png"/><Relationship Id="rId248" Type="http://schemas.openxmlformats.org/officeDocument/2006/relationships/image" Target="../media/image1029.png"/><Relationship Id="rId12" Type="http://schemas.openxmlformats.org/officeDocument/2006/relationships/customXml" Target="../ink/ink967.xml"/><Relationship Id="rId108" Type="http://schemas.openxmlformats.org/officeDocument/2006/relationships/image" Target="../media/image959.png"/><Relationship Id="rId315" Type="http://schemas.openxmlformats.org/officeDocument/2006/relationships/customXml" Target="../ink/ink1119.xml"/><Relationship Id="rId357" Type="http://schemas.openxmlformats.org/officeDocument/2006/relationships/customXml" Target="../ink/ink1140.xml"/><Relationship Id="rId54" Type="http://schemas.openxmlformats.org/officeDocument/2006/relationships/customXml" Target="../ink/ink988.xml"/><Relationship Id="rId96" Type="http://schemas.openxmlformats.org/officeDocument/2006/relationships/image" Target="../media/image953.png"/><Relationship Id="rId161" Type="http://schemas.openxmlformats.org/officeDocument/2006/relationships/customXml" Target="../ink/ink1042.xml"/><Relationship Id="rId217" Type="http://schemas.openxmlformats.org/officeDocument/2006/relationships/customXml" Target="../ink/ink1070.xml"/><Relationship Id="rId259" Type="http://schemas.openxmlformats.org/officeDocument/2006/relationships/customXml" Target="../ink/ink1091.xml"/><Relationship Id="rId23" Type="http://schemas.openxmlformats.org/officeDocument/2006/relationships/image" Target="../media/image917.png"/><Relationship Id="rId119" Type="http://schemas.openxmlformats.org/officeDocument/2006/relationships/customXml" Target="../ink/ink1021.xml"/><Relationship Id="rId270" Type="http://schemas.openxmlformats.org/officeDocument/2006/relationships/image" Target="../media/image1040.png"/><Relationship Id="rId326" Type="http://schemas.openxmlformats.org/officeDocument/2006/relationships/image" Target="../media/image1067.png"/><Relationship Id="rId65" Type="http://schemas.openxmlformats.org/officeDocument/2006/relationships/image" Target="../media/image938.png"/><Relationship Id="rId130" Type="http://schemas.openxmlformats.org/officeDocument/2006/relationships/image" Target="../media/image970.png"/><Relationship Id="rId172" Type="http://schemas.openxmlformats.org/officeDocument/2006/relationships/image" Target="../media/image991.png"/><Relationship Id="rId228" Type="http://schemas.openxmlformats.org/officeDocument/2006/relationships/image" Target="../media/image1019.png"/><Relationship Id="rId281" Type="http://schemas.openxmlformats.org/officeDocument/2006/relationships/customXml" Target="../ink/ink1102.xml"/><Relationship Id="rId337" Type="http://schemas.openxmlformats.org/officeDocument/2006/relationships/customXml" Target="../ink/ink1130.xml"/><Relationship Id="rId34" Type="http://schemas.openxmlformats.org/officeDocument/2006/relationships/customXml" Target="../ink/ink978.xml"/><Relationship Id="rId76" Type="http://schemas.openxmlformats.org/officeDocument/2006/relationships/image" Target="../media/image943.png"/><Relationship Id="rId141" Type="http://schemas.openxmlformats.org/officeDocument/2006/relationships/customXml" Target="../ink/ink1032.xml"/><Relationship Id="rId7" Type="http://schemas.openxmlformats.org/officeDocument/2006/relationships/image" Target="../media/image910.png"/><Relationship Id="rId183" Type="http://schemas.openxmlformats.org/officeDocument/2006/relationships/customXml" Target="../ink/ink1053.xml"/><Relationship Id="rId239" Type="http://schemas.openxmlformats.org/officeDocument/2006/relationships/customXml" Target="../ink/ink1081.xml"/><Relationship Id="rId250" Type="http://schemas.openxmlformats.org/officeDocument/2006/relationships/image" Target="../media/image1030.png"/><Relationship Id="rId292" Type="http://schemas.openxmlformats.org/officeDocument/2006/relationships/image" Target="../media/image1050.png"/><Relationship Id="rId306" Type="http://schemas.openxmlformats.org/officeDocument/2006/relationships/image" Target="../media/image1057.png"/><Relationship Id="rId45" Type="http://schemas.openxmlformats.org/officeDocument/2006/relationships/image" Target="../media/image928.png"/><Relationship Id="rId87" Type="http://schemas.openxmlformats.org/officeDocument/2006/relationships/customXml" Target="../ink/ink1005.xml"/><Relationship Id="rId110" Type="http://schemas.openxmlformats.org/officeDocument/2006/relationships/image" Target="../media/image960.png"/><Relationship Id="rId348" Type="http://schemas.openxmlformats.org/officeDocument/2006/relationships/image" Target="../media/image1078.png"/><Relationship Id="rId152" Type="http://schemas.openxmlformats.org/officeDocument/2006/relationships/image" Target="../media/image981.png"/><Relationship Id="rId194" Type="http://schemas.openxmlformats.org/officeDocument/2006/relationships/image" Target="../media/image1002.png"/><Relationship Id="rId208" Type="http://schemas.openxmlformats.org/officeDocument/2006/relationships/image" Target="../media/image1009.png"/><Relationship Id="rId261" Type="http://schemas.openxmlformats.org/officeDocument/2006/relationships/customXml" Target="../ink/ink1092.xml"/><Relationship Id="rId14" Type="http://schemas.openxmlformats.org/officeDocument/2006/relationships/customXml" Target="../ink/ink968.xml"/><Relationship Id="rId56" Type="http://schemas.openxmlformats.org/officeDocument/2006/relationships/customXml" Target="../ink/ink989.xml"/><Relationship Id="rId317" Type="http://schemas.openxmlformats.org/officeDocument/2006/relationships/customXml" Target="../ink/ink1120.xml"/><Relationship Id="rId359" Type="http://schemas.openxmlformats.org/officeDocument/2006/relationships/customXml" Target="../ink/ink1141.xml"/><Relationship Id="rId98" Type="http://schemas.openxmlformats.org/officeDocument/2006/relationships/image" Target="../media/image954.png"/><Relationship Id="rId121" Type="http://schemas.openxmlformats.org/officeDocument/2006/relationships/customXml" Target="../ink/ink1022.xml"/><Relationship Id="rId163" Type="http://schemas.openxmlformats.org/officeDocument/2006/relationships/customXml" Target="../ink/ink1043.xml"/><Relationship Id="rId219" Type="http://schemas.openxmlformats.org/officeDocument/2006/relationships/customXml" Target="../ink/ink1071.xml"/><Relationship Id="rId230" Type="http://schemas.openxmlformats.org/officeDocument/2006/relationships/image" Target="../media/image1020.png"/><Relationship Id="rId25" Type="http://schemas.openxmlformats.org/officeDocument/2006/relationships/image" Target="../media/image918.png"/><Relationship Id="rId67" Type="http://schemas.openxmlformats.org/officeDocument/2006/relationships/image" Target="../media/image939.png"/><Relationship Id="rId272" Type="http://schemas.openxmlformats.org/officeDocument/2006/relationships/image" Target="../media/image1041.png"/><Relationship Id="rId328" Type="http://schemas.openxmlformats.org/officeDocument/2006/relationships/image" Target="../media/image1068.png"/><Relationship Id="rId132" Type="http://schemas.openxmlformats.org/officeDocument/2006/relationships/image" Target="../media/image971.png"/><Relationship Id="rId174" Type="http://schemas.openxmlformats.org/officeDocument/2006/relationships/image" Target="../media/image992.png"/><Relationship Id="rId220" Type="http://schemas.openxmlformats.org/officeDocument/2006/relationships/image" Target="../media/image1015.png"/><Relationship Id="rId241" Type="http://schemas.openxmlformats.org/officeDocument/2006/relationships/customXml" Target="../ink/ink1082.xml"/><Relationship Id="rId15" Type="http://schemas.openxmlformats.org/officeDocument/2006/relationships/image" Target="../media/image914.png"/><Relationship Id="rId36" Type="http://schemas.openxmlformats.org/officeDocument/2006/relationships/customXml" Target="../ink/ink979.xml"/><Relationship Id="rId57" Type="http://schemas.openxmlformats.org/officeDocument/2006/relationships/image" Target="../media/image934.png"/><Relationship Id="rId262" Type="http://schemas.openxmlformats.org/officeDocument/2006/relationships/image" Target="../media/image1036.png"/><Relationship Id="rId283" Type="http://schemas.openxmlformats.org/officeDocument/2006/relationships/customXml" Target="../ink/ink1103.xml"/><Relationship Id="rId318" Type="http://schemas.openxmlformats.org/officeDocument/2006/relationships/image" Target="../media/image1063.png"/><Relationship Id="rId339" Type="http://schemas.openxmlformats.org/officeDocument/2006/relationships/customXml" Target="../ink/ink1131.xml"/><Relationship Id="rId78" Type="http://schemas.openxmlformats.org/officeDocument/2006/relationships/image" Target="../media/image944.png"/><Relationship Id="rId99" Type="http://schemas.openxmlformats.org/officeDocument/2006/relationships/customXml" Target="../ink/ink1011.xml"/><Relationship Id="rId101" Type="http://schemas.openxmlformats.org/officeDocument/2006/relationships/customXml" Target="../ink/ink1012.xml"/><Relationship Id="rId122" Type="http://schemas.openxmlformats.org/officeDocument/2006/relationships/image" Target="../media/image966.png"/><Relationship Id="rId143" Type="http://schemas.openxmlformats.org/officeDocument/2006/relationships/customXml" Target="../ink/ink1033.xml"/><Relationship Id="rId164" Type="http://schemas.openxmlformats.org/officeDocument/2006/relationships/image" Target="../media/image987.png"/><Relationship Id="rId185" Type="http://schemas.openxmlformats.org/officeDocument/2006/relationships/customXml" Target="../ink/ink1054.xml"/><Relationship Id="rId350" Type="http://schemas.openxmlformats.org/officeDocument/2006/relationships/image" Target="../media/image1079.png"/><Relationship Id="rId9" Type="http://schemas.openxmlformats.org/officeDocument/2006/relationships/image" Target="../media/image911.png"/><Relationship Id="rId210" Type="http://schemas.openxmlformats.org/officeDocument/2006/relationships/image" Target="../media/image1010.png"/><Relationship Id="rId26" Type="http://schemas.openxmlformats.org/officeDocument/2006/relationships/customXml" Target="../ink/ink974.xml"/><Relationship Id="rId231" Type="http://schemas.openxmlformats.org/officeDocument/2006/relationships/customXml" Target="../ink/ink1077.xml"/><Relationship Id="rId252" Type="http://schemas.openxmlformats.org/officeDocument/2006/relationships/image" Target="../media/image1031.png"/><Relationship Id="rId273" Type="http://schemas.openxmlformats.org/officeDocument/2006/relationships/customXml" Target="../ink/ink1098.xml"/><Relationship Id="rId294" Type="http://schemas.openxmlformats.org/officeDocument/2006/relationships/image" Target="../media/image1051.png"/><Relationship Id="rId308" Type="http://schemas.openxmlformats.org/officeDocument/2006/relationships/image" Target="../media/image1058.png"/><Relationship Id="rId329" Type="http://schemas.openxmlformats.org/officeDocument/2006/relationships/customXml" Target="../ink/ink1126.xml"/><Relationship Id="rId47" Type="http://schemas.openxmlformats.org/officeDocument/2006/relationships/image" Target="../media/image929.png"/><Relationship Id="rId68" Type="http://schemas.openxmlformats.org/officeDocument/2006/relationships/customXml" Target="../ink/ink995.xml"/><Relationship Id="rId89" Type="http://schemas.openxmlformats.org/officeDocument/2006/relationships/customXml" Target="../ink/ink1006.xml"/><Relationship Id="rId112" Type="http://schemas.openxmlformats.org/officeDocument/2006/relationships/image" Target="../media/image961.png"/><Relationship Id="rId133" Type="http://schemas.openxmlformats.org/officeDocument/2006/relationships/customXml" Target="../ink/ink1028.xml"/><Relationship Id="rId154" Type="http://schemas.openxmlformats.org/officeDocument/2006/relationships/image" Target="../media/image982.png"/><Relationship Id="rId175" Type="http://schemas.openxmlformats.org/officeDocument/2006/relationships/customXml" Target="../ink/ink1049.xml"/><Relationship Id="rId340" Type="http://schemas.openxmlformats.org/officeDocument/2006/relationships/image" Target="../media/image1074.png"/><Relationship Id="rId361" Type="http://schemas.openxmlformats.org/officeDocument/2006/relationships/customXml" Target="../ink/ink1142.xml"/><Relationship Id="rId196" Type="http://schemas.openxmlformats.org/officeDocument/2006/relationships/image" Target="../media/image1003.png"/><Relationship Id="rId200" Type="http://schemas.openxmlformats.org/officeDocument/2006/relationships/image" Target="../media/image1005.png"/><Relationship Id="rId16" Type="http://schemas.openxmlformats.org/officeDocument/2006/relationships/customXml" Target="../ink/ink969.xml"/><Relationship Id="rId221" Type="http://schemas.openxmlformats.org/officeDocument/2006/relationships/customXml" Target="../ink/ink1072.xml"/><Relationship Id="rId242" Type="http://schemas.openxmlformats.org/officeDocument/2006/relationships/image" Target="../media/image1026.png"/><Relationship Id="rId263" Type="http://schemas.openxmlformats.org/officeDocument/2006/relationships/customXml" Target="../ink/ink1093.xml"/><Relationship Id="rId284" Type="http://schemas.openxmlformats.org/officeDocument/2006/relationships/image" Target="../media/image1046.png"/><Relationship Id="rId319" Type="http://schemas.openxmlformats.org/officeDocument/2006/relationships/customXml" Target="../ink/ink1121.xml"/><Relationship Id="rId37" Type="http://schemas.openxmlformats.org/officeDocument/2006/relationships/image" Target="../media/image924.png"/><Relationship Id="rId58" Type="http://schemas.openxmlformats.org/officeDocument/2006/relationships/customXml" Target="../ink/ink990.xml"/><Relationship Id="rId79" Type="http://schemas.openxmlformats.org/officeDocument/2006/relationships/customXml" Target="../ink/ink1001.xml"/><Relationship Id="rId102" Type="http://schemas.openxmlformats.org/officeDocument/2006/relationships/image" Target="../media/image956.png"/><Relationship Id="rId123" Type="http://schemas.openxmlformats.org/officeDocument/2006/relationships/customXml" Target="../ink/ink1023.xml"/><Relationship Id="rId144" Type="http://schemas.openxmlformats.org/officeDocument/2006/relationships/image" Target="../media/image977.png"/><Relationship Id="rId330" Type="http://schemas.openxmlformats.org/officeDocument/2006/relationships/image" Target="../media/image1069.png"/><Relationship Id="rId90" Type="http://schemas.openxmlformats.org/officeDocument/2006/relationships/image" Target="../media/image950.png"/><Relationship Id="rId165" Type="http://schemas.openxmlformats.org/officeDocument/2006/relationships/customXml" Target="../ink/ink1044.xml"/><Relationship Id="rId186" Type="http://schemas.openxmlformats.org/officeDocument/2006/relationships/image" Target="../media/image998.png"/><Relationship Id="rId351" Type="http://schemas.openxmlformats.org/officeDocument/2006/relationships/customXml" Target="../ink/ink1137.xml"/><Relationship Id="rId211" Type="http://schemas.openxmlformats.org/officeDocument/2006/relationships/customXml" Target="../ink/ink1067.xml"/><Relationship Id="rId232" Type="http://schemas.openxmlformats.org/officeDocument/2006/relationships/image" Target="../media/image1021.png"/><Relationship Id="rId253" Type="http://schemas.openxmlformats.org/officeDocument/2006/relationships/customXml" Target="../ink/ink1088.xml"/><Relationship Id="rId274" Type="http://schemas.openxmlformats.org/officeDocument/2006/relationships/image" Target="../media/image84.png"/><Relationship Id="rId295" Type="http://schemas.openxmlformats.org/officeDocument/2006/relationships/customXml" Target="../ink/ink1109.xml"/><Relationship Id="rId309" Type="http://schemas.openxmlformats.org/officeDocument/2006/relationships/customXml" Target="../ink/ink1116.xml"/><Relationship Id="rId27" Type="http://schemas.openxmlformats.org/officeDocument/2006/relationships/image" Target="../media/image919.png"/><Relationship Id="rId48" Type="http://schemas.openxmlformats.org/officeDocument/2006/relationships/customXml" Target="../ink/ink985.xml"/><Relationship Id="rId69" Type="http://schemas.openxmlformats.org/officeDocument/2006/relationships/image" Target="../media/image940.png"/><Relationship Id="rId113" Type="http://schemas.openxmlformats.org/officeDocument/2006/relationships/customXml" Target="../ink/ink1018.xml"/><Relationship Id="rId134" Type="http://schemas.openxmlformats.org/officeDocument/2006/relationships/image" Target="../media/image972.png"/><Relationship Id="rId320" Type="http://schemas.openxmlformats.org/officeDocument/2006/relationships/image" Target="../media/image1064.png"/><Relationship Id="rId80" Type="http://schemas.openxmlformats.org/officeDocument/2006/relationships/image" Target="../media/image945.png"/><Relationship Id="rId155" Type="http://schemas.openxmlformats.org/officeDocument/2006/relationships/customXml" Target="../ink/ink1039.xml"/><Relationship Id="rId176" Type="http://schemas.openxmlformats.org/officeDocument/2006/relationships/image" Target="../media/image993.png"/><Relationship Id="rId197" Type="http://schemas.openxmlformats.org/officeDocument/2006/relationships/customXml" Target="../ink/ink1060.xml"/><Relationship Id="rId341" Type="http://schemas.openxmlformats.org/officeDocument/2006/relationships/customXml" Target="../ink/ink1132.xml"/><Relationship Id="rId362" Type="http://schemas.openxmlformats.org/officeDocument/2006/relationships/image" Target="../media/image1085.png"/><Relationship Id="rId201" Type="http://schemas.openxmlformats.org/officeDocument/2006/relationships/customXml" Target="../ink/ink1062.xml"/><Relationship Id="rId222" Type="http://schemas.openxmlformats.org/officeDocument/2006/relationships/image" Target="../media/image1016.png"/><Relationship Id="rId243" Type="http://schemas.openxmlformats.org/officeDocument/2006/relationships/customXml" Target="../ink/ink1083.xml"/><Relationship Id="rId264" Type="http://schemas.openxmlformats.org/officeDocument/2006/relationships/image" Target="../media/image1037.png"/><Relationship Id="rId285" Type="http://schemas.openxmlformats.org/officeDocument/2006/relationships/customXml" Target="../ink/ink1104.xml"/><Relationship Id="rId17" Type="http://schemas.openxmlformats.org/officeDocument/2006/relationships/image" Target="../media/image915.png"/><Relationship Id="rId38" Type="http://schemas.openxmlformats.org/officeDocument/2006/relationships/customXml" Target="../ink/ink980.xml"/><Relationship Id="rId59" Type="http://schemas.openxmlformats.org/officeDocument/2006/relationships/image" Target="../media/image935.png"/><Relationship Id="rId103" Type="http://schemas.openxmlformats.org/officeDocument/2006/relationships/customXml" Target="../ink/ink1013.xml"/><Relationship Id="rId124" Type="http://schemas.openxmlformats.org/officeDocument/2006/relationships/image" Target="../media/image967.png"/><Relationship Id="rId310" Type="http://schemas.openxmlformats.org/officeDocument/2006/relationships/image" Target="../media/image1059.png"/><Relationship Id="rId70" Type="http://schemas.openxmlformats.org/officeDocument/2006/relationships/customXml" Target="../ink/ink996.xml"/><Relationship Id="rId91" Type="http://schemas.openxmlformats.org/officeDocument/2006/relationships/customXml" Target="../ink/ink1007.xml"/><Relationship Id="rId145" Type="http://schemas.openxmlformats.org/officeDocument/2006/relationships/customXml" Target="../ink/ink1034.xml"/><Relationship Id="rId166" Type="http://schemas.openxmlformats.org/officeDocument/2006/relationships/image" Target="../media/image988.png"/><Relationship Id="rId187" Type="http://schemas.openxmlformats.org/officeDocument/2006/relationships/customXml" Target="../ink/ink1055.xml"/><Relationship Id="rId331" Type="http://schemas.openxmlformats.org/officeDocument/2006/relationships/customXml" Target="../ink/ink1127.xml"/><Relationship Id="rId352" Type="http://schemas.openxmlformats.org/officeDocument/2006/relationships/image" Target="../media/image108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11.png"/><Relationship Id="rId233" Type="http://schemas.openxmlformats.org/officeDocument/2006/relationships/customXml" Target="../ink/ink1078.xml"/><Relationship Id="rId254" Type="http://schemas.openxmlformats.org/officeDocument/2006/relationships/image" Target="../media/image1032.png"/><Relationship Id="rId28" Type="http://schemas.openxmlformats.org/officeDocument/2006/relationships/customXml" Target="../ink/ink975.xml"/><Relationship Id="rId49" Type="http://schemas.openxmlformats.org/officeDocument/2006/relationships/image" Target="../media/image930.png"/><Relationship Id="rId114" Type="http://schemas.openxmlformats.org/officeDocument/2006/relationships/image" Target="../media/image962.png"/><Relationship Id="rId275" Type="http://schemas.openxmlformats.org/officeDocument/2006/relationships/customXml" Target="../ink/ink1099.xml"/><Relationship Id="rId296" Type="http://schemas.openxmlformats.org/officeDocument/2006/relationships/image" Target="../media/image1052.png"/><Relationship Id="rId300" Type="http://schemas.openxmlformats.org/officeDocument/2006/relationships/image" Target="../media/image1054.png"/><Relationship Id="rId60" Type="http://schemas.openxmlformats.org/officeDocument/2006/relationships/customXml" Target="../ink/ink991.xml"/><Relationship Id="rId81" Type="http://schemas.openxmlformats.org/officeDocument/2006/relationships/customXml" Target="../ink/ink1002.xml"/><Relationship Id="rId135" Type="http://schemas.openxmlformats.org/officeDocument/2006/relationships/customXml" Target="../ink/ink1029.xml"/><Relationship Id="rId156" Type="http://schemas.openxmlformats.org/officeDocument/2006/relationships/image" Target="../media/image983.png"/><Relationship Id="rId177" Type="http://schemas.openxmlformats.org/officeDocument/2006/relationships/customXml" Target="../ink/ink1050.xml"/><Relationship Id="rId198" Type="http://schemas.openxmlformats.org/officeDocument/2006/relationships/image" Target="../media/image1004.png"/><Relationship Id="rId321" Type="http://schemas.openxmlformats.org/officeDocument/2006/relationships/customXml" Target="../ink/ink1122.xml"/><Relationship Id="rId342" Type="http://schemas.openxmlformats.org/officeDocument/2006/relationships/image" Target="../media/image1075.png"/><Relationship Id="rId363" Type="http://schemas.openxmlformats.org/officeDocument/2006/relationships/customXml" Target="../ink/ink1143.xml"/><Relationship Id="rId202" Type="http://schemas.openxmlformats.org/officeDocument/2006/relationships/image" Target="../media/image1006.png"/><Relationship Id="rId223" Type="http://schemas.openxmlformats.org/officeDocument/2006/relationships/customXml" Target="../ink/ink1073.xml"/><Relationship Id="rId244" Type="http://schemas.openxmlformats.org/officeDocument/2006/relationships/image" Target="../media/image1027.png"/><Relationship Id="rId18" Type="http://schemas.openxmlformats.org/officeDocument/2006/relationships/customXml" Target="../ink/ink970.xml"/><Relationship Id="rId39" Type="http://schemas.openxmlformats.org/officeDocument/2006/relationships/image" Target="../media/image925.png"/><Relationship Id="rId265" Type="http://schemas.openxmlformats.org/officeDocument/2006/relationships/customXml" Target="../ink/ink1094.xml"/><Relationship Id="rId286" Type="http://schemas.openxmlformats.org/officeDocument/2006/relationships/image" Target="../media/image1047.png"/><Relationship Id="rId50" Type="http://schemas.openxmlformats.org/officeDocument/2006/relationships/customXml" Target="../ink/ink986.xml"/><Relationship Id="rId104" Type="http://schemas.openxmlformats.org/officeDocument/2006/relationships/image" Target="../media/image957.png"/><Relationship Id="rId125" Type="http://schemas.openxmlformats.org/officeDocument/2006/relationships/customXml" Target="../ink/ink1024.xml"/><Relationship Id="rId146" Type="http://schemas.openxmlformats.org/officeDocument/2006/relationships/image" Target="../media/image978.png"/><Relationship Id="rId167" Type="http://schemas.openxmlformats.org/officeDocument/2006/relationships/customXml" Target="../ink/ink1045.xml"/><Relationship Id="rId188" Type="http://schemas.openxmlformats.org/officeDocument/2006/relationships/image" Target="../media/image999.png"/><Relationship Id="rId311" Type="http://schemas.openxmlformats.org/officeDocument/2006/relationships/customXml" Target="../ink/ink1117.xml"/><Relationship Id="rId332" Type="http://schemas.openxmlformats.org/officeDocument/2006/relationships/image" Target="../media/image1070.png"/><Relationship Id="rId353" Type="http://schemas.openxmlformats.org/officeDocument/2006/relationships/customXml" Target="../ink/ink1138.xml"/><Relationship Id="rId71" Type="http://schemas.openxmlformats.org/officeDocument/2006/relationships/image" Target="../media/image941.png"/><Relationship Id="rId92" Type="http://schemas.openxmlformats.org/officeDocument/2006/relationships/image" Target="../media/image951.png"/><Relationship Id="rId213" Type="http://schemas.openxmlformats.org/officeDocument/2006/relationships/customXml" Target="../ink/ink1068.xml"/><Relationship Id="rId234" Type="http://schemas.openxmlformats.org/officeDocument/2006/relationships/image" Target="../media/image1022.png"/><Relationship Id="rId2" Type="http://schemas.openxmlformats.org/officeDocument/2006/relationships/customXml" Target="../ink/ink962.xml"/><Relationship Id="rId29" Type="http://schemas.openxmlformats.org/officeDocument/2006/relationships/image" Target="../media/image920.png"/><Relationship Id="rId255" Type="http://schemas.openxmlformats.org/officeDocument/2006/relationships/customXml" Target="../ink/ink1089.xml"/><Relationship Id="rId276" Type="http://schemas.openxmlformats.org/officeDocument/2006/relationships/image" Target="../media/image1042.png"/><Relationship Id="rId297" Type="http://schemas.openxmlformats.org/officeDocument/2006/relationships/customXml" Target="../ink/ink1110.xml"/><Relationship Id="rId40" Type="http://schemas.openxmlformats.org/officeDocument/2006/relationships/customXml" Target="../ink/ink981.xml"/><Relationship Id="rId115" Type="http://schemas.openxmlformats.org/officeDocument/2006/relationships/customXml" Target="../ink/ink1019.xml"/><Relationship Id="rId136" Type="http://schemas.openxmlformats.org/officeDocument/2006/relationships/image" Target="../media/image973.png"/><Relationship Id="rId157" Type="http://schemas.openxmlformats.org/officeDocument/2006/relationships/customXml" Target="../ink/ink1040.xml"/><Relationship Id="rId178" Type="http://schemas.openxmlformats.org/officeDocument/2006/relationships/image" Target="../media/image994.png"/><Relationship Id="rId301" Type="http://schemas.openxmlformats.org/officeDocument/2006/relationships/customXml" Target="../ink/ink1112.xml"/><Relationship Id="rId322" Type="http://schemas.openxmlformats.org/officeDocument/2006/relationships/image" Target="../media/image1065.png"/><Relationship Id="rId343" Type="http://schemas.openxmlformats.org/officeDocument/2006/relationships/customXml" Target="../ink/ink1133.xml"/><Relationship Id="rId364" Type="http://schemas.openxmlformats.org/officeDocument/2006/relationships/image" Target="../media/image1086.png"/><Relationship Id="rId61" Type="http://schemas.openxmlformats.org/officeDocument/2006/relationships/image" Target="../media/image936.png"/><Relationship Id="rId82" Type="http://schemas.openxmlformats.org/officeDocument/2006/relationships/image" Target="../media/image946.png"/><Relationship Id="rId199" Type="http://schemas.openxmlformats.org/officeDocument/2006/relationships/customXml" Target="../ink/ink1061.xml"/><Relationship Id="rId203" Type="http://schemas.openxmlformats.org/officeDocument/2006/relationships/customXml" Target="../ink/ink1063.xml"/><Relationship Id="rId19" Type="http://schemas.openxmlformats.org/officeDocument/2006/relationships/image" Target="../media/image113.png"/><Relationship Id="rId224" Type="http://schemas.openxmlformats.org/officeDocument/2006/relationships/image" Target="../media/image1017.png"/><Relationship Id="rId245" Type="http://schemas.openxmlformats.org/officeDocument/2006/relationships/customXml" Target="../ink/ink1084.xml"/><Relationship Id="rId266" Type="http://schemas.openxmlformats.org/officeDocument/2006/relationships/image" Target="../media/image1038.png"/><Relationship Id="rId287" Type="http://schemas.openxmlformats.org/officeDocument/2006/relationships/customXml" Target="../ink/ink1105.xml"/><Relationship Id="rId30" Type="http://schemas.openxmlformats.org/officeDocument/2006/relationships/customXml" Target="../ink/ink976.xml"/><Relationship Id="rId105" Type="http://schemas.openxmlformats.org/officeDocument/2006/relationships/customXml" Target="../ink/ink1014.xml"/><Relationship Id="rId126" Type="http://schemas.openxmlformats.org/officeDocument/2006/relationships/image" Target="../media/image968.png"/><Relationship Id="rId147" Type="http://schemas.openxmlformats.org/officeDocument/2006/relationships/customXml" Target="../ink/ink1035.xml"/><Relationship Id="rId168" Type="http://schemas.openxmlformats.org/officeDocument/2006/relationships/image" Target="../media/image989.png"/><Relationship Id="rId312" Type="http://schemas.openxmlformats.org/officeDocument/2006/relationships/image" Target="../media/image1060.png"/><Relationship Id="rId333" Type="http://schemas.openxmlformats.org/officeDocument/2006/relationships/customXml" Target="../ink/ink1128.xml"/><Relationship Id="rId354" Type="http://schemas.openxmlformats.org/officeDocument/2006/relationships/image" Target="../media/image1081.png"/><Relationship Id="rId51" Type="http://schemas.openxmlformats.org/officeDocument/2006/relationships/image" Target="../media/image931.png"/><Relationship Id="rId72" Type="http://schemas.openxmlformats.org/officeDocument/2006/relationships/customXml" Target="../ink/ink997.xml"/><Relationship Id="rId93" Type="http://schemas.openxmlformats.org/officeDocument/2006/relationships/customXml" Target="../ink/ink1008.xml"/><Relationship Id="rId189" Type="http://schemas.openxmlformats.org/officeDocument/2006/relationships/customXml" Target="../ink/ink1056.xml"/><Relationship Id="rId3" Type="http://schemas.openxmlformats.org/officeDocument/2006/relationships/image" Target="../media/image908.png"/><Relationship Id="rId214" Type="http://schemas.openxmlformats.org/officeDocument/2006/relationships/image" Target="../media/image1012.png"/><Relationship Id="rId235" Type="http://schemas.openxmlformats.org/officeDocument/2006/relationships/customXml" Target="../ink/ink1079.xml"/><Relationship Id="rId256" Type="http://schemas.openxmlformats.org/officeDocument/2006/relationships/image" Target="../media/image1033.png"/><Relationship Id="rId277" Type="http://schemas.openxmlformats.org/officeDocument/2006/relationships/customXml" Target="../ink/ink1100.xml"/><Relationship Id="rId298" Type="http://schemas.openxmlformats.org/officeDocument/2006/relationships/image" Target="../media/image1053.png"/><Relationship Id="rId116" Type="http://schemas.openxmlformats.org/officeDocument/2006/relationships/image" Target="../media/image963.png"/><Relationship Id="rId137" Type="http://schemas.openxmlformats.org/officeDocument/2006/relationships/customXml" Target="../ink/ink1030.xml"/><Relationship Id="rId158" Type="http://schemas.openxmlformats.org/officeDocument/2006/relationships/image" Target="../media/image984.png"/><Relationship Id="rId302" Type="http://schemas.openxmlformats.org/officeDocument/2006/relationships/image" Target="../media/image1055.png"/><Relationship Id="rId323" Type="http://schemas.openxmlformats.org/officeDocument/2006/relationships/customXml" Target="../ink/ink1123.xml"/><Relationship Id="rId344" Type="http://schemas.openxmlformats.org/officeDocument/2006/relationships/image" Target="../media/image1076.png"/><Relationship Id="rId20" Type="http://schemas.openxmlformats.org/officeDocument/2006/relationships/customXml" Target="../ink/ink971.xml"/><Relationship Id="rId41" Type="http://schemas.openxmlformats.org/officeDocument/2006/relationships/image" Target="../media/image926.png"/><Relationship Id="rId62" Type="http://schemas.openxmlformats.org/officeDocument/2006/relationships/customXml" Target="../ink/ink992.xml"/><Relationship Id="rId83" Type="http://schemas.openxmlformats.org/officeDocument/2006/relationships/customXml" Target="../ink/ink1003.xml"/><Relationship Id="rId179" Type="http://schemas.openxmlformats.org/officeDocument/2006/relationships/customXml" Target="../ink/ink1051.xml"/><Relationship Id="rId365" Type="http://schemas.openxmlformats.org/officeDocument/2006/relationships/customXml" Target="../ink/ink1144.xml"/><Relationship Id="rId190" Type="http://schemas.openxmlformats.org/officeDocument/2006/relationships/image" Target="../media/image1000.png"/><Relationship Id="rId204" Type="http://schemas.openxmlformats.org/officeDocument/2006/relationships/image" Target="../media/image1007.png"/><Relationship Id="rId225" Type="http://schemas.openxmlformats.org/officeDocument/2006/relationships/customXml" Target="../ink/ink1074.xml"/><Relationship Id="rId246" Type="http://schemas.openxmlformats.org/officeDocument/2006/relationships/image" Target="../media/image1028.png"/><Relationship Id="rId267" Type="http://schemas.openxmlformats.org/officeDocument/2006/relationships/customXml" Target="../ink/ink1095.xml"/><Relationship Id="rId288" Type="http://schemas.openxmlformats.org/officeDocument/2006/relationships/image" Target="../media/image1048.png"/><Relationship Id="rId106" Type="http://schemas.openxmlformats.org/officeDocument/2006/relationships/image" Target="../media/image958.png"/><Relationship Id="rId127" Type="http://schemas.openxmlformats.org/officeDocument/2006/relationships/customXml" Target="../ink/ink1025.xml"/><Relationship Id="rId313" Type="http://schemas.openxmlformats.org/officeDocument/2006/relationships/customXml" Target="../ink/ink1118.xml"/><Relationship Id="rId10" Type="http://schemas.openxmlformats.org/officeDocument/2006/relationships/customXml" Target="../ink/ink966.xml"/><Relationship Id="rId31" Type="http://schemas.openxmlformats.org/officeDocument/2006/relationships/image" Target="../media/image921.png"/><Relationship Id="rId52" Type="http://schemas.openxmlformats.org/officeDocument/2006/relationships/customXml" Target="../ink/ink987.xml"/><Relationship Id="rId73" Type="http://schemas.openxmlformats.org/officeDocument/2006/relationships/image" Target="../media/image942.png"/><Relationship Id="rId94" Type="http://schemas.openxmlformats.org/officeDocument/2006/relationships/image" Target="../media/image952.png"/><Relationship Id="rId148" Type="http://schemas.openxmlformats.org/officeDocument/2006/relationships/image" Target="../media/image979.png"/><Relationship Id="rId169" Type="http://schemas.openxmlformats.org/officeDocument/2006/relationships/customXml" Target="../ink/ink1046.xml"/><Relationship Id="rId334" Type="http://schemas.openxmlformats.org/officeDocument/2006/relationships/image" Target="../media/image1071.png"/><Relationship Id="rId355" Type="http://schemas.openxmlformats.org/officeDocument/2006/relationships/customXml" Target="../ink/ink1139.xml"/><Relationship Id="rId4" Type="http://schemas.openxmlformats.org/officeDocument/2006/relationships/customXml" Target="../ink/ink963.xml"/><Relationship Id="rId180" Type="http://schemas.openxmlformats.org/officeDocument/2006/relationships/image" Target="../media/image995.png"/><Relationship Id="rId215" Type="http://schemas.openxmlformats.org/officeDocument/2006/relationships/customXml" Target="../ink/ink1069.xml"/><Relationship Id="rId236" Type="http://schemas.openxmlformats.org/officeDocument/2006/relationships/image" Target="../media/image1023.png"/><Relationship Id="rId257" Type="http://schemas.openxmlformats.org/officeDocument/2006/relationships/customXml" Target="../ink/ink1090.xml"/><Relationship Id="rId278" Type="http://schemas.openxmlformats.org/officeDocument/2006/relationships/image" Target="../media/image1043.png"/><Relationship Id="rId303" Type="http://schemas.openxmlformats.org/officeDocument/2006/relationships/customXml" Target="../ink/ink1113.xml"/><Relationship Id="rId42" Type="http://schemas.openxmlformats.org/officeDocument/2006/relationships/customXml" Target="../ink/ink982.xml"/><Relationship Id="rId84" Type="http://schemas.openxmlformats.org/officeDocument/2006/relationships/image" Target="../media/image947.png"/><Relationship Id="rId138" Type="http://schemas.openxmlformats.org/officeDocument/2006/relationships/image" Target="../media/image974.png"/><Relationship Id="rId345" Type="http://schemas.openxmlformats.org/officeDocument/2006/relationships/customXml" Target="../ink/ink1134.xml"/><Relationship Id="rId191" Type="http://schemas.openxmlformats.org/officeDocument/2006/relationships/customXml" Target="../ink/ink1057.xml"/><Relationship Id="rId205" Type="http://schemas.openxmlformats.org/officeDocument/2006/relationships/customXml" Target="../ink/ink1064.xml"/><Relationship Id="rId247" Type="http://schemas.openxmlformats.org/officeDocument/2006/relationships/customXml" Target="../ink/ink1085.xml"/><Relationship Id="rId107" Type="http://schemas.openxmlformats.org/officeDocument/2006/relationships/customXml" Target="../ink/ink1015.xml"/><Relationship Id="rId289" Type="http://schemas.openxmlformats.org/officeDocument/2006/relationships/customXml" Target="../ink/ink1106.xml"/><Relationship Id="rId11" Type="http://schemas.openxmlformats.org/officeDocument/2006/relationships/image" Target="../media/image912.png"/><Relationship Id="rId53" Type="http://schemas.openxmlformats.org/officeDocument/2006/relationships/image" Target="../media/image932.png"/><Relationship Id="rId149" Type="http://schemas.openxmlformats.org/officeDocument/2006/relationships/customXml" Target="../ink/ink1036.xml"/><Relationship Id="rId314" Type="http://schemas.openxmlformats.org/officeDocument/2006/relationships/image" Target="../media/image1061.png"/><Relationship Id="rId356" Type="http://schemas.openxmlformats.org/officeDocument/2006/relationships/image" Target="../media/image1082.png"/><Relationship Id="rId95" Type="http://schemas.openxmlformats.org/officeDocument/2006/relationships/customXml" Target="../ink/ink1009.xml"/><Relationship Id="rId160" Type="http://schemas.openxmlformats.org/officeDocument/2006/relationships/image" Target="../media/image985.png"/><Relationship Id="rId216" Type="http://schemas.openxmlformats.org/officeDocument/2006/relationships/image" Target="../media/image1013.png"/><Relationship Id="rId258" Type="http://schemas.openxmlformats.org/officeDocument/2006/relationships/image" Target="../media/image1034.png"/><Relationship Id="rId22" Type="http://schemas.openxmlformats.org/officeDocument/2006/relationships/customXml" Target="../ink/ink972.xml"/><Relationship Id="rId64" Type="http://schemas.openxmlformats.org/officeDocument/2006/relationships/customXml" Target="../ink/ink993.xml"/><Relationship Id="rId118" Type="http://schemas.openxmlformats.org/officeDocument/2006/relationships/image" Target="../media/image964.png"/><Relationship Id="rId325" Type="http://schemas.openxmlformats.org/officeDocument/2006/relationships/customXml" Target="../ink/ink1124.xml"/><Relationship Id="rId171" Type="http://schemas.openxmlformats.org/officeDocument/2006/relationships/customXml" Target="../ink/ink1047.xml"/><Relationship Id="rId227" Type="http://schemas.openxmlformats.org/officeDocument/2006/relationships/customXml" Target="../ink/ink1075.xml"/><Relationship Id="rId269" Type="http://schemas.openxmlformats.org/officeDocument/2006/relationships/customXml" Target="../ink/ink1096.xml"/><Relationship Id="rId33" Type="http://schemas.openxmlformats.org/officeDocument/2006/relationships/image" Target="../media/image922.png"/><Relationship Id="rId129" Type="http://schemas.openxmlformats.org/officeDocument/2006/relationships/customXml" Target="../ink/ink1026.xml"/><Relationship Id="rId280" Type="http://schemas.openxmlformats.org/officeDocument/2006/relationships/image" Target="../media/image1044.png"/><Relationship Id="rId336" Type="http://schemas.openxmlformats.org/officeDocument/2006/relationships/image" Target="../media/image1072.png"/><Relationship Id="rId75" Type="http://schemas.openxmlformats.org/officeDocument/2006/relationships/customXml" Target="../ink/ink999.xml"/><Relationship Id="rId140" Type="http://schemas.openxmlformats.org/officeDocument/2006/relationships/image" Target="../media/image975.png"/><Relationship Id="rId182" Type="http://schemas.openxmlformats.org/officeDocument/2006/relationships/image" Target="../media/image996.png"/><Relationship Id="rId6" Type="http://schemas.openxmlformats.org/officeDocument/2006/relationships/customXml" Target="../ink/ink964.xml"/><Relationship Id="rId238" Type="http://schemas.openxmlformats.org/officeDocument/2006/relationships/image" Target="../media/image1024.png"/><Relationship Id="rId291" Type="http://schemas.openxmlformats.org/officeDocument/2006/relationships/customXml" Target="../ink/ink1107.xml"/><Relationship Id="rId305" Type="http://schemas.openxmlformats.org/officeDocument/2006/relationships/customXml" Target="../ink/ink1114.xml"/><Relationship Id="rId347" Type="http://schemas.openxmlformats.org/officeDocument/2006/relationships/customXml" Target="../ink/ink1135.xml"/><Relationship Id="rId44" Type="http://schemas.openxmlformats.org/officeDocument/2006/relationships/customXml" Target="../ink/ink983.xml"/><Relationship Id="rId86" Type="http://schemas.openxmlformats.org/officeDocument/2006/relationships/image" Target="../media/image948.png"/><Relationship Id="rId151" Type="http://schemas.openxmlformats.org/officeDocument/2006/relationships/customXml" Target="../ink/ink1037.xml"/><Relationship Id="rId193" Type="http://schemas.openxmlformats.org/officeDocument/2006/relationships/customXml" Target="../ink/ink1058.xml"/><Relationship Id="rId207" Type="http://schemas.openxmlformats.org/officeDocument/2006/relationships/customXml" Target="../ink/ink1065.xml"/><Relationship Id="rId249" Type="http://schemas.openxmlformats.org/officeDocument/2006/relationships/customXml" Target="../ink/ink1086.xml"/><Relationship Id="rId13" Type="http://schemas.openxmlformats.org/officeDocument/2006/relationships/image" Target="../media/image913.png"/><Relationship Id="rId109" Type="http://schemas.openxmlformats.org/officeDocument/2006/relationships/customXml" Target="../ink/ink1016.xml"/><Relationship Id="rId260" Type="http://schemas.openxmlformats.org/officeDocument/2006/relationships/image" Target="../media/image1035.png"/><Relationship Id="rId316" Type="http://schemas.openxmlformats.org/officeDocument/2006/relationships/image" Target="../media/image1062.png"/><Relationship Id="rId55" Type="http://schemas.openxmlformats.org/officeDocument/2006/relationships/image" Target="../media/image933.png"/><Relationship Id="rId97" Type="http://schemas.openxmlformats.org/officeDocument/2006/relationships/customXml" Target="../ink/ink1010.xml"/><Relationship Id="rId120" Type="http://schemas.openxmlformats.org/officeDocument/2006/relationships/image" Target="../media/image965.png"/><Relationship Id="rId358" Type="http://schemas.openxmlformats.org/officeDocument/2006/relationships/image" Target="../media/image1083.png"/><Relationship Id="rId162" Type="http://schemas.openxmlformats.org/officeDocument/2006/relationships/image" Target="../media/image986.png"/><Relationship Id="rId218" Type="http://schemas.openxmlformats.org/officeDocument/2006/relationships/image" Target="../media/image1014.png"/><Relationship Id="rId271" Type="http://schemas.openxmlformats.org/officeDocument/2006/relationships/customXml" Target="../ink/ink1097.xml"/><Relationship Id="rId24" Type="http://schemas.openxmlformats.org/officeDocument/2006/relationships/customXml" Target="../ink/ink973.xml"/><Relationship Id="rId66" Type="http://schemas.openxmlformats.org/officeDocument/2006/relationships/customXml" Target="../ink/ink994.xml"/><Relationship Id="rId131" Type="http://schemas.openxmlformats.org/officeDocument/2006/relationships/customXml" Target="../ink/ink1027.xml"/><Relationship Id="rId327" Type="http://schemas.openxmlformats.org/officeDocument/2006/relationships/customXml" Target="../ink/ink1125.xml"/><Relationship Id="rId173" Type="http://schemas.openxmlformats.org/officeDocument/2006/relationships/customXml" Target="../ink/ink1048.xml"/><Relationship Id="rId229" Type="http://schemas.openxmlformats.org/officeDocument/2006/relationships/customXml" Target="../ink/ink1076.xml"/><Relationship Id="rId240" Type="http://schemas.openxmlformats.org/officeDocument/2006/relationships/image" Target="../media/image1025.png"/><Relationship Id="rId35" Type="http://schemas.openxmlformats.org/officeDocument/2006/relationships/image" Target="../media/image923.png"/><Relationship Id="rId77" Type="http://schemas.openxmlformats.org/officeDocument/2006/relationships/customXml" Target="../ink/ink1000.xml"/><Relationship Id="rId100" Type="http://schemas.openxmlformats.org/officeDocument/2006/relationships/image" Target="../media/image955.png"/><Relationship Id="rId282" Type="http://schemas.openxmlformats.org/officeDocument/2006/relationships/image" Target="../media/image1045.png"/><Relationship Id="rId338" Type="http://schemas.openxmlformats.org/officeDocument/2006/relationships/image" Target="../media/image1073.png"/><Relationship Id="rId8" Type="http://schemas.openxmlformats.org/officeDocument/2006/relationships/customXml" Target="../ink/ink965.xml"/><Relationship Id="rId142" Type="http://schemas.openxmlformats.org/officeDocument/2006/relationships/image" Target="../media/image976.png"/><Relationship Id="rId184" Type="http://schemas.openxmlformats.org/officeDocument/2006/relationships/image" Target="../media/image997.png"/><Relationship Id="rId251" Type="http://schemas.openxmlformats.org/officeDocument/2006/relationships/customXml" Target="../ink/ink1087.xml"/><Relationship Id="rId46" Type="http://schemas.openxmlformats.org/officeDocument/2006/relationships/customXml" Target="../ink/ink984.xml"/><Relationship Id="rId293" Type="http://schemas.openxmlformats.org/officeDocument/2006/relationships/customXml" Target="../ink/ink1108.xml"/><Relationship Id="rId307" Type="http://schemas.openxmlformats.org/officeDocument/2006/relationships/customXml" Target="../ink/ink1115.xml"/><Relationship Id="rId349" Type="http://schemas.openxmlformats.org/officeDocument/2006/relationships/customXml" Target="../ink/ink1136.xml"/><Relationship Id="rId88" Type="http://schemas.openxmlformats.org/officeDocument/2006/relationships/image" Target="../media/image949.png"/><Relationship Id="rId111" Type="http://schemas.openxmlformats.org/officeDocument/2006/relationships/customXml" Target="../ink/ink1017.xml"/><Relationship Id="rId153" Type="http://schemas.openxmlformats.org/officeDocument/2006/relationships/customXml" Target="../ink/ink1038.xml"/><Relationship Id="rId195" Type="http://schemas.openxmlformats.org/officeDocument/2006/relationships/customXml" Target="../ink/ink1059.xml"/><Relationship Id="rId209" Type="http://schemas.openxmlformats.org/officeDocument/2006/relationships/customXml" Target="../ink/ink1066.xml"/><Relationship Id="rId360" Type="http://schemas.openxmlformats.org/officeDocument/2006/relationships/image" Target="../media/image108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3.xml"/><Relationship Id="rId299" Type="http://schemas.openxmlformats.org/officeDocument/2006/relationships/customXml" Target="../ink/ink1294.xml"/><Relationship Id="rId21" Type="http://schemas.openxmlformats.org/officeDocument/2006/relationships/image" Target="../media/image1097.png"/><Relationship Id="rId63" Type="http://schemas.openxmlformats.org/officeDocument/2006/relationships/image" Target="../media/image1117.png"/><Relationship Id="rId159" Type="http://schemas.openxmlformats.org/officeDocument/2006/relationships/customXml" Target="../ink/ink1224.xml"/><Relationship Id="rId324" Type="http://schemas.openxmlformats.org/officeDocument/2006/relationships/image" Target="../media/image1246.png"/><Relationship Id="rId366" Type="http://schemas.openxmlformats.org/officeDocument/2006/relationships/image" Target="../media/image1267.png"/><Relationship Id="rId170" Type="http://schemas.openxmlformats.org/officeDocument/2006/relationships/image" Target="../media/image1170.png"/><Relationship Id="rId226" Type="http://schemas.openxmlformats.org/officeDocument/2006/relationships/image" Target="../media/image1197.png"/><Relationship Id="rId433" Type="http://schemas.openxmlformats.org/officeDocument/2006/relationships/customXml" Target="../ink/ink1361.xml"/><Relationship Id="rId268" Type="http://schemas.openxmlformats.org/officeDocument/2006/relationships/image" Target="../media/image1218.png"/><Relationship Id="rId32" Type="http://schemas.openxmlformats.org/officeDocument/2006/relationships/customXml" Target="../ink/ink1160.xml"/><Relationship Id="rId74" Type="http://schemas.openxmlformats.org/officeDocument/2006/relationships/image" Target="../media/image1122.png"/><Relationship Id="rId128" Type="http://schemas.openxmlformats.org/officeDocument/2006/relationships/image" Target="../media/image1149.png"/><Relationship Id="rId335" Type="http://schemas.openxmlformats.org/officeDocument/2006/relationships/customXml" Target="../ink/ink1312.xml"/><Relationship Id="rId377" Type="http://schemas.openxmlformats.org/officeDocument/2006/relationships/customXml" Target="../ink/ink1333.xml"/><Relationship Id="rId5" Type="http://schemas.openxmlformats.org/officeDocument/2006/relationships/image" Target="../media/image1089.png"/><Relationship Id="rId181" Type="http://schemas.openxmlformats.org/officeDocument/2006/relationships/customXml" Target="../ink/ink1235.xml"/><Relationship Id="rId237" Type="http://schemas.openxmlformats.org/officeDocument/2006/relationships/customXml" Target="../ink/ink1263.xml"/><Relationship Id="rId402" Type="http://schemas.openxmlformats.org/officeDocument/2006/relationships/image" Target="../media/image1285.png"/><Relationship Id="rId279" Type="http://schemas.openxmlformats.org/officeDocument/2006/relationships/customXml" Target="../ink/ink1284.xml"/><Relationship Id="rId43" Type="http://schemas.openxmlformats.org/officeDocument/2006/relationships/image" Target="../media/image1108.png"/><Relationship Id="rId139" Type="http://schemas.openxmlformats.org/officeDocument/2006/relationships/customXml" Target="../ink/ink1214.xml"/><Relationship Id="rId290" Type="http://schemas.openxmlformats.org/officeDocument/2006/relationships/image" Target="../media/image1229.png"/><Relationship Id="rId304" Type="http://schemas.openxmlformats.org/officeDocument/2006/relationships/image" Target="../media/image1236.png"/><Relationship Id="rId346" Type="http://schemas.openxmlformats.org/officeDocument/2006/relationships/image" Target="../media/image1257.png"/><Relationship Id="rId388" Type="http://schemas.openxmlformats.org/officeDocument/2006/relationships/image" Target="../media/image1278.png"/><Relationship Id="rId85" Type="http://schemas.openxmlformats.org/officeDocument/2006/relationships/customXml" Target="../ink/ink1187.xml"/><Relationship Id="rId150" Type="http://schemas.openxmlformats.org/officeDocument/2006/relationships/image" Target="../media/image1160.png"/><Relationship Id="rId192" Type="http://schemas.openxmlformats.org/officeDocument/2006/relationships/image" Target="../media/image1180.png"/><Relationship Id="rId206" Type="http://schemas.openxmlformats.org/officeDocument/2006/relationships/image" Target="../media/image1187.png"/><Relationship Id="rId413" Type="http://schemas.openxmlformats.org/officeDocument/2006/relationships/customXml" Target="../ink/ink1351.xml"/><Relationship Id="rId248" Type="http://schemas.openxmlformats.org/officeDocument/2006/relationships/image" Target="../media/image1208.png"/><Relationship Id="rId12" Type="http://schemas.openxmlformats.org/officeDocument/2006/relationships/customXml" Target="../ink/ink1150.xml"/><Relationship Id="rId108" Type="http://schemas.openxmlformats.org/officeDocument/2006/relationships/image" Target="../media/image1139.png"/><Relationship Id="rId315" Type="http://schemas.openxmlformats.org/officeDocument/2006/relationships/customXml" Target="../ink/ink1302.xml"/><Relationship Id="rId357" Type="http://schemas.openxmlformats.org/officeDocument/2006/relationships/customXml" Target="../ink/ink1323.xml"/><Relationship Id="rId54" Type="http://schemas.openxmlformats.org/officeDocument/2006/relationships/customXml" Target="../ink/ink1171.xml"/><Relationship Id="rId96" Type="http://schemas.openxmlformats.org/officeDocument/2006/relationships/image" Target="../media/image1133.png"/><Relationship Id="rId161" Type="http://schemas.openxmlformats.org/officeDocument/2006/relationships/customXml" Target="../ink/ink1225.xml"/><Relationship Id="rId217" Type="http://schemas.openxmlformats.org/officeDocument/2006/relationships/customXml" Target="../ink/ink1253.xml"/><Relationship Id="rId399" Type="http://schemas.openxmlformats.org/officeDocument/2006/relationships/customXml" Target="../ink/ink1344.xml"/><Relationship Id="rId259" Type="http://schemas.openxmlformats.org/officeDocument/2006/relationships/customXml" Target="../ink/ink1274.xml"/><Relationship Id="rId424" Type="http://schemas.openxmlformats.org/officeDocument/2006/relationships/image" Target="../media/image1296.png"/><Relationship Id="rId23" Type="http://schemas.openxmlformats.org/officeDocument/2006/relationships/image" Target="../media/image1098.png"/><Relationship Id="rId119" Type="http://schemas.openxmlformats.org/officeDocument/2006/relationships/customXml" Target="../ink/ink1204.xml"/><Relationship Id="rId270" Type="http://schemas.openxmlformats.org/officeDocument/2006/relationships/image" Target="../media/image1219.png"/><Relationship Id="rId326" Type="http://schemas.openxmlformats.org/officeDocument/2006/relationships/image" Target="../media/image1247.png"/><Relationship Id="rId65" Type="http://schemas.openxmlformats.org/officeDocument/2006/relationships/image" Target="../media/image1118.png"/><Relationship Id="rId130" Type="http://schemas.openxmlformats.org/officeDocument/2006/relationships/image" Target="../media/image1150.png"/><Relationship Id="rId368" Type="http://schemas.openxmlformats.org/officeDocument/2006/relationships/image" Target="../media/image1268.png"/><Relationship Id="rId172" Type="http://schemas.openxmlformats.org/officeDocument/2006/relationships/image" Target="../media/image1171.png"/><Relationship Id="rId228" Type="http://schemas.openxmlformats.org/officeDocument/2006/relationships/image" Target="../media/image1198.png"/><Relationship Id="rId435" Type="http://schemas.openxmlformats.org/officeDocument/2006/relationships/customXml" Target="../ink/ink1362.xml"/><Relationship Id="rId281" Type="http://schemas.openxmlformats.org/officeDocument/2006/relationships/customXml" Target="../ink/ink1285.xml"/><Relationship Id="rId337" Type="http://schemas.openxmlformats.org/officeDocument/2006/relationships/customXml" Target="../ink/ink1313.xml"/><Relationship Id="rId34" Type="http://schemas.openxmlformats.org/officeDocument/2006/relationships/customXml" Target="../ink/ink1161.xml"/><Relationship Id="rId76" Type="http://schemas.openxmlformats.org/officeDocument/2006/relationships/image" Target="../media/image1123.png"/><Relationship Id="rId141" Type="http://schemas.openxmlformats.org/officeDocument/2006/relationships/customXml" Target="../ink/ink1215.xml"/><Relationship Id="rId379" Type="http://schemas.openxmlformats.org/officeDocument/2006/relationships/customXml" Target="../ink/ink1334.xml"/><Relationship Id="rId7" Type="http://schemas.openxmlformats.org/officeDocument/2006/relationships/image" Target="../media/image1090.png"/><Relationship Id="rId183" Type="http://schemas.openxmlformats.org/officeDocument/2006/relationships/customXml" Target="../ink/ink1236.xml"/><Relationship Id="rId239" Type="http://schemas.openxmlformats.org/officeDocument/2006/relationships/customXml" Target="../ink/ink1264.xml"/><Relationship Id="rId390" Type="http://schemas.openxmlformats.org/officeDocument/2006/relationships/image" Target="../media/image1279.png"/><Relationship Id="rId404" Type="http://schemas.openxmlformats.org/officeDocument/2006/relationships/image" Target="../media/image1286.png"/><Relationship Id="rId250" Type="http://schemas.openxmlformats.org/officeDocument/2006/relationships/image" Target="../media/image1209.png"/><Relationship Id="rId292" Type="http://schemas.openxmlformats.org/officeDocument/2006/relationships/image" Target="../media/image1230.png"/><Relationship Id="rId306" Type="http://schemas.openxmlformats.org/officeDocument/2006/relationships/image" Target="../media/image1237.png"/><Relationship Id="rId45" Type="http://schemas.openxmlformats.org/officeDocument/2006/relationships/image" Target="../media/image1109.png"/><Relationship Id="rId87" Type="http://schemas.openxmlformats.org/officeDocument/2006/relationships/customXml" Target="../ink/ink1188.xml"/><Relationship Id="rId110" Type="http://schemas.openxmlformats.org/officeDocument/2006/relationships/image" Target="../media/image1140.png"/><Relationship Id="rId348" Type="http://schemas.openxmlformats.org/officeDocument/2006/relationships/image" Target="../media/image1258.png"/><Relationship Id="rId152" Type="http://schemas.openxmlformats.org/officeDocument/2006/relationships/image" Target="../media/image1161.png"/><Relationship Id="rId194" Type="http://schemas.openxmlformats.org/officeDocument/2006/relationships/image" Target="../media/image1181.png"/><Relationship Id="rId208" Type="http://schemas.openxmlformats.org/officeDocument/2006/relationships/image" Target="../media/image1188.png"/><Relationship Id="rId415" Type="http://schemas.openxmlformats.org/officeDocument/2006/relationships/customXml" Target="../ink/ink1352.xml"/><Relationship Id="rId261" Type="http://schemas.openxmlformats.org/officeDocument/2006/relationships/customXml" Target="../ink/ink1275.xml"/><Relationship Id="rId14" Type="http://schemas.openxmlformats.org/officeDocument/2006/relationships/customXml" Target="../ink/ink1151.xml"/><Relationship Id="rId56" Type="http://schemas.openxmlformats.org/officeDocument/2006/relationships/customXml" Target="../ink/ink1172.xml"/><Relationship Id="rId317" Type="http://schemas.openxmlformats.org/officeDocument/2006/relationships/customXml" Target="../ink/ink1303.xml"/><Relationship Id="rId359" Type="http://schemas.openxmlformats.org/officeDocument/2006/relationships/customXml" Target="../ink/ink1324.xml"/><Relationship Id="rId98" Type="http://schemas.openxmlformats.org/officeDocument/2006/relationships/image" Target="../media/image1134.png"/><Relationship Id="rId121" Type="http://schemas.openxmlformats.org/officeDocument/2006/relationships/customXml" Target="../ink/ink1205.xml"/><Relationship Id="rId163" Type="http://schemas.openxmlformats.org/officeDocument/2006/relationships/customXml" Target="../ink/ink1226.xml"/><Relationship Id="rId219" Type="http://schemas.openxmlformats.org/officeDocument/2006/relationships/customXml" Target="../ink/ink1254.xml"/><Relationship Id="rId370" Type="http://schemas.openxmlformats.org/officeDocument/2006/relationships/image" Target="../media/image1269.png"/><Relationship Id="rId426" Type="http://schemas.openxmlformats.org/officeDocument/2006/relationships/image" Target="../media/image1297.png"/><Relationship Id="rId230" Type="http://schemas.openxmlformats.org/officeDocument/2006/relationships/image" Target="../media/image1199.png"/><Relationship Id="rId25" Type="http://schemas.openxmlformats.org/officeDocument/2006/relationships/image" Target="../media/image1099.png"/><Relationship Id="rId67" Type="http://schemas.openxmlformats.org/officeDocument/2006/relationships/image" Target="../media/image1119.png"/><Relationship Id="rId272" Type="http://schemas.openxmlformats.org/officeDocument/2006/relationships/image" Target="../media/image1220.png"/><Relationship Id="rId328" Type="http://schemas.openxmlformats.org/officeDocument/2006/relationships/image" Target="../media/image1248.png"/><Relationship Id="rId132" Type="http://schemas.openxmlformats.org/officeDocument/2006/relationships/image" Target="../media/image1151.png"/><Relationship Id="rId174" Type="http://schemas.openxmlformats.org/officeDocument/2006/relationships/image" Target="../media/image1172.png"/><Relationship Id="rId381" Type="http://schemas.openxmlformats.org/officeDocument/2006/relationships/customXml" Target="../ink/ink1335.xml"/><Relationship Id="rId241" Type="http://schemas.openxmlformats.org/officeDocument/2006/relationships/customXml" Target="../ink/ink1265.xml"/><Relationship Id="rId437" Type="http://schemas.openxmlformats.org/officeDocument/2006/relationships/customXml" Target="../ink/ink1363.xml"/><Relationship Id="rId36" Type="http://schemas.openxmlformats.org/officeDocument/2006/relationships/customXml" Target="../ink/ink1162.xml"/><Relationship Id="rId283" Type="http://schemas.openxmlformats.org/officeDocument/2006/relationships/customXml" Target="../ink/ink1286.xml"/><Relationship Id="rId339" Type="http://schemas.openxmlformats.org/officeDocument/2006/relationships/customXml" Target="../ink/ink1314.xml"/><Relationship Id="rId78" Type="http://schemas.openxmlformats.org/officeDocument/2006/relationships/image" Target="../media/image1124.png"/><Relationship Id="rId101" Type="http://schemas.openxmlformats.org/officeDocument/2006/relationships/customXml" Target="../ink/ink1195.xml"/><Relationship Id="rId143" Type="http://schemas.openxmlformats.org/officeDocument/2006/relationships/customXml" Target="../ink/ink1216.xml"/><Relationship Id="rId185" Type="http://schemas.openxmlformats.org/officeDocument/2006/relationships/customXml" Target="../ink/ink1237.xml"/><Relationship Id="rId350" Type="http://schemas.openxmlformats.org/officeDocument/2006/relationships/image" Target="../media/image1259.png"/><Relationship Id="rId406" Type="http://schemas.openxmlformats.org/officeDocument/2006/relationships/image" Target="../media/image1287.png"/><Relationship Id="rId9" Type="http://schemas.openxmlformats.org/officeDocument/2006/relationships/image" Target="../media/image1091.png"/><Relationship Id="rId210" Type="http://schemas.openxmlformats.org/officeDocument/2006/relationships/image" Target="../media/image1189.png"/><Relationship Id="rId392" Type="http://schemas.openxmlformats.org/officeDocument/2006/relationships/image" Target="../media/image1280.png"/><Relationship Id="rId252" Type="http://schemas.openxmlformats.org/officeDocument/2006/relationships/image" Target="../media/image1210.png"/><Relationship Id="rId294" Type="http://schemas.openxmlformats.org/officeDocument/2006/relationships/image" Target="../media/image1231.png"/><Relationship Id="rId308" Type="http://schemas.openxmlformats.org/officeDocument/2006/relationships/image" Target="../media/image1238.png"/><Relationship Id="rId47" Type="http://schemas.openxmlformats.org/officeDocument/2006/relationships/image" Target="../media/image1110.png"/><Relationship Id="rId89" Type="http://schemas.openxmlformats.org/officeDocument/2006/relationships/customXml" Target="../ink/ink1189.xml"/><Relationship Id="rId112" Type="http://schemas.openxmlformats.org/officeDocument/2006/relationships/image" Target="../media/image1141.png"/><Relationship Id="rId154" Type="http://schemas.openxmlformats.org/officeDocument/2006/relationships/image" Target="../media/image1162.png"/><Relationship Id="rId361" Type="http://schemas.openxmlformats.org/officeDocument/2006/relationships/customXml" Target="../ink/ink1325.xml"/><Relationship Id="rId196" Type="http://schemas.openxmlformats.org/officeDocument/2006/relationships/image" Target="../media/image1182.png"/><Relationship Id="rId417" Type="http://schemas.openxmlformats.org/officeDocument/2006/relationships/customXml" Target="../ink/ink1353.xml"/><Relationship Id="rId16" Type="http://schemas.openxmlformats.org/officeDocument/2006/relationships/customXml" Target="../ink/ink1152.xml"/><Relationship Id="rId221" Type="http://schemas.openxmlformats.org/officeDocument/2006/relationships/customXml" Target="../ink/ink1255.xml"/><Relationship Id="rId263" Type="http://schemas.openxmlformats.org/officeDocument/2006/relationships/customXml" Target="../ink/ink1276.xml"/><Relationship Id="rId319" Type="http://schemas.openxmlformats.org/officeDocument/2006/relationships/customXml" Target="../ink/ink1304.xml"/><Relationship Id="rId58" Type="http://schemas.openxmlformats.org/officeDocument/2006/relationships/customXml" Target="../ink/ink1173.xml"/><Relationship Id="rId123" Type="http://schemas.openxmlformats.org/officeDocument/2006/relationships/customXml" Target="../ink/ink1206.xml"/><Relationship Id="rId330" Type="http://schemas.openxmlformats.org/officeDocument/2006/relationships/image" Target="../media/image1249.png"/><Relationship Id="rId165" Type="http://schemas.openxmlformats.org/officeDocument/2006/relationships/customXml" Target="../ink/ink1227.xml"/><Relationship Id="rId372" Type="http://schemas.openxmlformats.org/officeDocument/2006/relationships/image" Target="../media/image1270.png"/><Relationship Id="rId428" Type="http://schemas.openxmlformats.org/officeDocument/2006/relationships/image" Target="../media/image1298.png"/><Relationship Id="rId232" Type="http://schemas.openxmlformats.org/officeDocument/2006/relationships/image" Target="../media/image1200.png"/><Relationship Id="rId274" Type="http://schemas.openxmlformats.org/officeDocument/2006/relationships/image" Target="../media/image1221.png"/><Relationship Id="rId27" Type="http://schemas.openxmlformats.org/officeDocument/2006/relationships/image" Target="../media/image1100.png"/><Relationship Id="rId69" Type="http://schemas.openxmlformats.org/officeDocument/2006/relationships/image" Target="../media/image1120.png"/><Relationship Id="rId134" Type="http://schemas.openxmlformats.org/officeDocument/2006/relationships/image" Target="../media/image1152.png"/><Relationship Id="rId80" Type="http://schemas.openxmlformats.org/officeDocument/2006/relationships/image" Target="../media/image1125.png"/><Relationship Id="rId176" Type="http://schemas.openxmlformats.org/officeDocument/2006/relationships/image" Target="../media/image1173.png"/><Relationship Id="rId341" Type="http://schemas.openxmlformats.org/officeDocument/2006/relationships/customXml" Target="../ink/ink1315.xml"/><Relationship Id="rId383" Type="http://schemas.openxmlformats.org/officeDocument/2006/relationships/customXml" Target="../ink/ink1336.xml"/><Relationship Id="rId439" Type="http://schemas.openxmlformats.org/officeDocument/2006/relationships/customXml" Target="../ink/ink1364.xml"/><Relationship Id="rId201" Type="http://schemas.openxmlformats.org/officeDocument/2006/relationships/customXml" Target="../ink/ink1245.xml"/><Relationship Id="rId243" Type="http://schemas.openxmlformats.org/officeDocument/2006/relationships/customXml" Target="../ink/ink1266.xml"/><Relationship Id="rId285" Type="http://schemas.openxmlformats.org/officeDocument/2006/relationships/customXml" Target="../ink/ink1287.xml"/><Relationship Id="rId38" Type="http://schemas.openxmlformats.org/officeDocument/2006/relationships/customXml" Target="../ink/ink1163.xml"/><Relationship Id="rId103" Type="http://schemas.openxmlformats.org/officeDocument/2006/relationships/customXml" Target="../ink/ink1196.xml"/><Relationship Id="rId310" Type="http://schemas.openxmlformats.org/officeDocument/2006/relationships/image" Target="../media/image1239.png"/><Relationship Id="rId91" Type="http://schemas.openxmlformats.org/officeDocument/2006/relationships/customXml" Target="../ink/ink1190.xml"/><Relationship Id="rId145" Type="http://schemas.openxmlformats.org/officeDocument/2006/relationships/customXml" Target="../ink/ink1217.xml"/><Relationship Id="rId187" Type="http://schemas.openxmlformats.org/officeDocument/2006/relationships/customXml" Target="../ink/ink1238.xml"/><Relationship Id="rId352" Type="http://schemas.openxmlformats.org/officeDocument/2006/relationships/image" Target="../media/image1260.png"/><Relationship Id="rId394" Type="http://schemas.openxmlformats.org/officeDocument/2006/relationships/image" Target="../media/image1281.png"/><Relationship Id="rId408" Type="http://schemas.openxmlformats.org/officeDocument/2006/relationships/image" Target="../media/image1288.png"/><Relationship Id="rId212" Type="http://schemas.openxmlformats.org/officeDocument/2006/relationships/image" Target="../media/image1190.png"/><Relationship Id="rId254" Type="http://schemas.openxmlformats.org/officeDocument/2006/relationships/image" Target="../media/image1211.png"/><Relationship Id="rId49" Type="http://schemas.openxmlformats.org/officeDocument/2006/relationships/image" Target="../media/image1111.png"/><Relationship Id="rId114" Type="http://schemas.openxmlformats.org/officeDocument/2006/relationships/image" Target="../media/image1142.png"/><Relationship Id="rId296" Type="http://schemas.openxmlformats.org/officeDocument/2006/relationships/image" Target="../media/image1232.png"/><Relationship Id="rId60" Type="http://schemas.openxmlformats.org/officeDocument/2006/relationships/customXml" Target="../ink/ink1174.xml"/><Relationship Id="rId81" Type="http://schemas.openxmlformats.org/officeDocument/2006/relationships/customXml" Target="../ink/ink1185.xml"/><Relationship Id="rId135" Type="http://schemas.openxmlformats.org/officeDocument/2006/relationships/customXml" Target="../ink/ink1212.xml"/><Relationship Id="rId156" Type="http://schemas.openxmlformats.org/officeDocument/2006/relationships/image" Target="../media/image1163.png"/><Relationship Id="rId177" Type="http://schemas.openxmlformats.org/officeDocument/2006/relationships/customXml" Target="../ink/ink1233.xml"/><Relationship Id="rId198" Type="http://schemas.openxmlformats.org/officeDocument/2006/relationships/image" Target="../media/image1183.png"/><Relationship Id="rId321" Type="http://schemas.openxmlformats.org/officeDocument/2006/relationships/customXml" Target="../ink/ink1305.xml"/><Relationship Id="rId342" Type="http://schemas.openxmlformats.org/officeDocument/2006/relationships/image" Target="../media/image1255.png"/><Relationship Id="rId363" Type="http://schemas.openxmlformats.org/officeDocument/2006/relationships/customXml" Target="../ink/ink1326.xml"/><Relationship Id="rId384" Type="http://schemas.openxmlformats.org/officeDocument/2006/relationships/image" Target="../media/image1276.png"/><Relationship Id="rId419" Type="http://schemas.openxmlformats.org/officeDocument/2006/relationships/customXml" Target="../ink/ink1354.xml"/><Relationship Id="rId202" Type="http://schemas.openxmlformats.org/officeDocument/2006/relationships/image" Target="../media/image1185.png"/><Relationship Id="rId223" Type="http://schemas.openxmlformats.org/officeDocument/2006/relationships/customXml" Target="../ink/ink1256.xml"/><Relationship Id="rId244" Type="http://schemas.openxmlformats.org/officeDocument/2006/relationships/image" Target="../media/image1206.png"/><Relationship Id="rId430" Type="http://schemas.openxmlformats.org/officeDocument/2006/relationships/image" Target="../media/image1299.png"/><Relationship Id="rId18" Type="http://schemas.openxmlformats.org/officeDocument/2006/relationships/customXml" Target="../ink/ink1153.xml"/><Relationship Id="rId39" Type="http://schemas.openxmlformats.org/officeDocument/2006/relationships/image" Target="../media/image1106.png"/><Relationship Id="rId265" Type="http://schemas.openxmlformats.org/officeDocument/2006/relationships/customXml" Target="../ink/ink1277.xml"/><Relationship Id="rId286" Type="http://schemas.openxmlformats.org/officeDocument/2006/relationships/image" Target="../media/image1227.png"/><Relationship Id="rId50" Type="http://schemas.openxmlformats.org/officeDocument/2006/relationships/customXml" Target="../ink/ink1169.xml"/><Relationship Id="rId104" Type="http://schemas.openxmlformats.org/officeDocument/2006/relationships/image" Target="../media/image1137.png"/><Relationship Id="rId125" Type="http://schemas.openxmlformats.org/officeDocument/2006/relationships/customXml" Target="../ink/ink1207.xml"/><Relationship Id="rId146" Type="http://schemas.openxmlformats.org/officeDocument/2006/relationships/image" Target="../media/image1158.png"/><Relationship Id="rId167" Type="http://schemas.openxmlformats.org/officeDocument/2006/relationships/customXml" Target="../ink/ink1228.xml"/><Relationship Id="rId188" Type="http://schemas.openxmlformats.org/officeDocument/2006/relationships/image" Target="../media/image1178.png"/><Relationship Id="rId311" Type="http://schemas.openxmlformats.org/officeDocument/2006/relationships/customXml" Target="../ink/ink1300.xml"/><Relationship Id="rId332" Type="http://schemas.openxmlformats.org/officeDocument/2006/relationships/image" Target="../media/image1250.png"/><Relationship Id="rId353" Type="http://schemas.openxmlformats.org/officeDocument/2006/relationships/customXml" Target="../ink/ink1321.xml"/><Relationship Id="rId374" Type="http://schemas.openxmlformats.org/officeDocument/2006/relationships/image" Target="../media/image1271.png"/><Relationship Id="rId395" Type="http://schemas.openxmlformats.org/officeDocument/2006/relationships/customXml" Target="../ink/ink1342.xml"/><Relationship Id="rId409" Type="http://schemas.openxmlformats.org/officeDocument/2006/relationships/customXml" Target="../ink/ink1349.xml"/><Relationship Id="rId71" Type="http://schemas.openxmlformats.org/officeDocument/2006/relationships/customXml" Target="../ink/ink1180.xml"/><Relationship Id="rId92" Type="http://schemas.openxmlformats.org/officeDocument/2006/relationships/image" Target="../media/image1131.png"/><Relationship Id="rId213" Type="http://schemas.openxmlformats.org/officeDocument/2006/relationships/customXml" Target="../ink/ink1251.xml"/><Relationship Id="rId234" Type="http://schemas.openxmlformats.org/officeDocument/2006/relationships/image" Target="../media/image1201.png"/><Relationship Id="rId420" Type="http://schemas.openxmlformats.org/officeDocument/2006/relationships/image" Target="../media/image1294.png"/><Relationship Id="rId2" Type="http://schemas.openxmlformats.org/officeDocument/2006/relationships/customXml" Target="../ink/ink1145.xml"/><Relationship Id="rId29" Type="http://schemas.openxmlformats.org/officeDocument/2006/relationships/image" Target="../media/image1101.png"/><Relationship Id="rId255" Type="http://schemas.openxmlformats.org/officeDocument/2006/relationships/customXml" Target="../ink/ink1272.xml"/><Relationship Id="rId276" Type="http://schemas.openxmlformats.org/officeDocument/2006/relationships/image" Target="../media/image1222.png"/><Relationship Id="rId297" Type="http://schemas.openxmlformats.org/officeDocument/2006/relationships/customXml" Target="../ink/ink1293.xml"/><Relationship Id="rId40" Type="http://schemas.openxmlformats.org/officeDocument/2006/relationships/customXml" Target="../ink/ink1164.xml"/><Relationship Id="rId115" Type="http://schemas.openxmlformats.org/officeDocument/2006/relationships/customXml" Target="../ink/ink1202.xml"/><Relationship Id="rId136" Type="http://schemas.openxmlformats.org/officeDocument/2006/relationships/image" Target="../media/image1153.png"/><Relationship Id="rId157" Type="http://schemas.openxmlformats.org/officeDocument/2006/relationships/customXml" Target="../ink/ink1223.xml"/><Relationship Id="rId178" Type="http://schemas.openxmlformats.org/officeDocument/2006/relationships/image" Target="../media/image270.png"/><Relationship Id="rId301" Type="http://schemas.openxmlformats.org/officeDocument/2006/relationships/customXml" Target="../ink/ink1295.xml"/><Relationship Id="rId322" Type="http://schemas.openxmlformats.org/officeDocument/2006/relationships/image" Target="../media/image1245.png"/><Relationship Id="rId343" Type="http://schemas.openxmlformats.org/officeDocument/2006/relationships/customXml" Target="../ink/ink1316.xml"/><Relationship Id="rId364" Type="http://schemas.openxmlformats.org/officeDocument/2006/relationships/image" Target="../media/image1266.png"/><Relationship Id="rId61" Type="http://schemas.openxmlformats.org/officeDocument/2006/relationships/image" Target="../media/image1116.png"/><Relationship Id="rId82" Type="http://schemas.openxmlformats.org/officeDocument/2006/relationships/image" Target="../media/image1126.png"/><Relationship Id="rId199" Type="http://schemas.openxmlformats.org/officeDocument/2006/relationships/customXml" Target="../ink/ink1244.xml"/><Relationship Id="rId203" Type="http://schemas.openxmlformats.org/officeDocument/2006/relationships/customXml" Target="../ink/ink1246.xml"/><Relationship Id="rId385" Type="http://schemas.openxmlformats.org/officeDocument/2006/relationships/customXml" Target="../ink/ink1337.xml"/><Relationship Id="rId19" Type="http://schemas.openxmlformats.org/officeDocument/2006/relationships/image" Target="../media/image1096.png"/><Relationship Id="rId224" Type="http://schemas.openxmlformats.org/officeDocument/2006/relationships/image" Target="../media/image1196.png"/><Relationship Id="rId245" Type="http://schemas.openxmlformats.org/officeDocument/2006/relationships/customXml" Target="../ink/ink1267.xml"/><Relationship Id="rId266" Type="http://schemas.openxmlformats.org/officeDocument/2006/relationships/image" Target="../media/image1217.png"/><Relationship Id="rId287" Type="http://schemas.openxmlformats.org/officeDocument/2006/relationships/customXml" Target="../ink/ink1288.xml"/><Relationship Id="rId410" Type="http://schemas.openxmlformats.org/officeDocument/2006/relationships/image" Target="../media/image1289.png"/><Relationship Id="rId431" Type="http://schemas.openxmlformats.org/officeDocument/2006/relationships/customXml" Target="../ink/ink1360.xml"/><Relationship Id="rId30" Type="http://schemas.openxmlformats.org/officeDocument/2006/relationships/customXml" Target="../ink/ink1159.xml"/><Relationship Id="rId105" Type="http://schemas.openxmlformats.org/officeDocument/2006/relationships/customXml" Target="../ink/ink1197.xml"/><Relationship Id="rId126" Type="http://schemas.openxmlformats.org/officeDocument/2006/relationships/image" Target="../media/image1148.png"/><Relationship Id="rId147" Type="http://schemas.openxmlformats.org/officeDocument/2006/relationships/customXml" Target="../ink/ink1218.xml"/><Relationship Id="rId168" Type="http://schemas.openxmlformats.org/officeDocument/2006/relationships/image" Target="../media/image1169.png"/><Relationship Id="rId312" Type="http://schemas.openxmlformats.org/officeDocument/2006/relationships/image" Target="../media/image1240.png"/><Relationship Id="rId333" Type="http://schemas.openxmlformats.org/officeDocument/2006/relationships/customXml" Target="../ink/ink1311.xml"/><Relationship Id="rId354" Type="http://schemas.openxmlformats.org/officeDocument/2006/relationships/image" Target="../media/image1261.png"/><Relationship Id="rId51" Type="http://schemas.openxmlformats.org/officeDocument/2006/relationships/image" Target="../media/image1112.png"/><Relationship Id="rId72" Type="http://schemas.openxmlformats.org/officeDocument/2006/relationships/image" Target="../media/image1121.png"/><Relationship Id="rId93" Type="http://schemas.openxmlformats.org/officeDocument/2006/relationships/customXml" Target="../ink/ink1191.xml"/><Relationship Id="rId189" Type="http://schemas.openxmlformats.org/officeDocument/2006/relationships/customXml" Target="../ink/ink1239.xml"/><Relationship Id="rId375" Type="http://schemas.openxmlformats.org/officeDocument/2006/relationships/customXml" Target="../ink/ink1332.xml"/><Relationship Id="rId396" Type="http://schemas.openxmlformats.org/officeDocument/2006/relationships/image" Target="../media/image1282.png"/><Relationship Id="rId3" Type="http://schemas.openxmlformats.org/officeDocument/2006/relationships/image" Target="../media/image1088.png"/><Relationship Id="rId214" Type="http://schemas.openxmlformats.org/officeDocument/2006/relationships/image" Target="../media/image1191.png"/><Relationship Id="rId235" Type="http://schemas.openxmlformats.org/officeDocument/2006/relationships/customXml" Target="../ink/ink1262.xml"/><Relationship Id="rId256" Type="http://schemas.openxmlformats.org/officeDocument/2006/relationships/image" Target="../media/image1212.png"/><Relationship Id="rId277" Type="http://schemas.openxmlformats.org/officeDocument/2006/relationships/customXml" Target="../ink/ink1283.xml"/><Relationship Id="rId298" Type="http://schemas.openxmlformats.org/officeDocument/2006/relationships/image" Target="../media/image1233.png"/><Relationship Id="rId400" Type="http://schemas.openxmlformats.org/officeDocument/2006/relationships/image" Target="../media/image1284.png"/><Relationship Id="rId421" Type="http://schemas.openxmlformats.org/officeDocument/2006/relationships/customXml" Target="../ink/ink1355.xml"/><Relationship Id="rId116" Type="http://schemas.openxmlformats.org/officeDocument/2006/relationships/image" Target="../media/image1143.png"/><Relationship Id="rId137" Type="http://schemas.openxmlformats.org/officeDocument/2006/relationships/customXml" Target="../ink/ink1213.xml"/><Relationship Id="rId158" Type="http://schemas.openxmlformats.org/officeDocument/2006/relationships/image" Target="../media/image1164.png"/><Relationship Id="rId302" Type="http://schemas.openxmlformats.org/officeDocument/2006/relationships/image" Target="../media/image1235.png"/><Relationship Id="rId323" Type="http://schemas.openxmlformats.org/officeDocument/2006/relationships/customXml" Target="../ink/ink1306.xml"/><Relationship Id="rId344" Type="http://schemas.openxmlformats.org/officeDocument/2006/relationships/image" Target="../media/image1256.png"/><Relationship Id="rId20" Type="http://schemas.openxmlformats.org/officeDocument/2006/relationships/customXml" Target="../ink/ink1154.xml"/><Relationship Id="rId41" Type="http://schemas.openxmlformats.org/officeDocument/2006/relationships/image" Target="../media/image1107.png"/><Relationship Id="rId62" Type="http://schemas.openxmlformats.org/officeDocument/2006/relationships/customXml" Target="../ink/ink1175.xml"/><Relationship Id="rId83" Type="http://schemas.openxmlformats.org/officeDocument/2006/relationships/customXml" Target="../ink/ink1186.xml"/><Relationship Id="rId179" Type="http://schemas.openxmlformats.org/officeDocument/2006/relationships/customXml" Target="../ink/ink1234.xml"/><Relationship Id="rId365" Type="http://schemas.openxmlformats.org/officeDocument/2006/relationships/customXml" Target="../ink/ink1327.xml"/><Relationship Id="rId386" Type="http://schemas.openxmlformats.org/officeDocument/2006/relationships/image" Target="../media/image1277.png"/><Relationship Id="rId190" Type="http://schemas.openxmlformats.org/officeDocument/2006/relationships/image" Target="../media/image1179.png"/><Relationship Id="rId204" Type="http://schemas.openxmlformats.org/officeDocument/2006/relationships/image" Target="../media/image1186.png"/><Relationship Id="rId225" Type="http://schemas.openxmlformats.org/officeDocument/2006/relationships/customXml" Target="../ink/ink1257.xml"/><Relationship Id="rId246" Type="http://schemas.openxmlformats.org/officeDocument/2006/relationships/image" Target="../media/image1207.png"/><Relationship Id="rId267" Type="http://schemas.openxmlformats.org/officeDocument/2006/relationships/customXml" Target="../ink/ink1278.xml"/><Relationship Id="rId288" Type="http://schemas.openxmlformats.org/officeDocument/2006/relationships/image" Target="../media/image1228.png"/><Relationship Id="rId411" Type="http://schemas.openxmlformats.org/officeDocument/2006/relationships/customXml" Target="../ink/ink1350.xml"/><Relationship Id="rId432" Type="http://schemas.openxmlformats.org/officeDocument/2006/relationships/image" Target="../media/image1300.png"/><Relationship Id="rId106" Type="http://schemas.openxmlformats.org/officeDocument/2006/relationships/image" Target="../media/image1138.png"/><Relationship Id="rId127" Type="http://schemas.openxmlformats.org/officeDocument/2006/relationships/customXml" Target="../ink/ink1208.xml"/><Relationship Id="rId313" Type="http://schemas.openxmlformats.org/officeDocument/2006/relationships/customXml" Target="../ink/ink1301.xml"/><Relationship Id="rId10" Type="http://schemas.openxmlformats.org/officeDocument/2006/relationships/customXml" Target="../ink/ink1149.xml"/><Relationship Id="rId31" Type="http://schemas.openxmlformats.org/officeDocument/2006/relationships/image" Target="../media/image1102.png"/><Relationship Id="rId52" Type="http://schemas.openxmlformats.org/officeDocument/2006/relationships/customXml" Target="../ink/ink1170.xml"/><Relationship Id="rId73" Type="http://schemas.openxmlformats.org/officeDocument/2006/relationships/customXml" Target="../ink/ink1181.xml"/><Relationship Id="rId94" Type="http://schemas.openxmlformats.org/officeDocument/2006/relationships/image" Target="../media/image1132.png"/><Relationship Id="rId148" Type="http://schemas.openxmlformats.org/officeDocument/2006/relationships/image" Target="../media/image1159.png"/><Relationship Id="rId169" Type="http://schemas.openxmlformats.org/officeDocument/2006/relationships/customXml" Target="../ink/ink1229.xml"/><Relationship Id="rId334" Type="http://schemas.openxmlformats.org/officeDocument/2006/relationships/image" Target="../media/image1251.png"/><Relationship Id="rId355" Type="http://schemas.openxmlformats.org/officeDocument/2006/relationships/customXml" Target="../ink/ink1322.xml"/><Relationship Id="rId376" Type="http://schemas.openxmlformats.org/officeDocument/2006/relationships/image" Target="../media/image1272.png"/><Relationship Id="rId397" Type="http://schemas.openxmlformats.org/officeDocument/2006/relationships/customXml" Target="../ink/ink1343.xml"/><Relationship Id="rId4" Type="http://schemas.openxmlformats.org/officeDocument/2006/relationships/customXml" Target="../ink/ink1146.xml"/><Relationship Id="rId180" Type="http://schemas.openxmlformats.org/officeDocument/2006/relationships/image" Target="../media/image1174.png"/><Relationship Id="rId215" Type="http://schemas.openxmlformats.org/officeDocument/2006/relationships/customXml" Target="../ink/ink1252.xml"/><Relationship Id="rId236" Type="http://schemas.openxmlformats.org/officeDocument/2006/relationships/image" Target="../media/image1202.png"/><Relationship Id="rId257" Type="http://schemas.openxmlformats.org/officeDocument/2006/relationships/customXml" Target="../ink/ink1273.xml"/><Relationship Id="rId278" Type="http://schemas.openxmlformats.org/officeDocument/2006/relationships/image" Target="../media/image1223.png"/><Relationship Id="rId401" Type="http://schemas.openxmlformats.org/officeDocument/2006/relationships/customXml" Target="../ink/ink1345.xml"/><Relationship Id="rId422" Type="http://schemas.openxmlformats.org/officeDocument/2006/relationships/image" Target="../media/image1295.png"/><Relationship Id="rId303" Type="http://schemas.openxmlformats.org/officeDocument/2006/relationships/customXml" Target="../ink/ink1296.xml"/><Relationship Id="rId42" Type="http://schemas.openxmlformats.org/officeDocument/2006/relationships/customXml" Target="../ink/ink1165.xml"/><Relationship Id="rId84" Type="http://schemas.openxmlformats.org/officeDocument/2006/relationships/image" Target="../media/image1127.png"/><Relationship Id="rId138" Type="http://schemas.openxmlformats.org/officeDocument/2006/relationships/image" Target="../media/image1154.png"/><Relationship Id="rId345" Type="http://schemas.openxmlformats.org/officeDocument/2006/relationships/customXml" Target="../ink/ink1317.xml"/><Relationship Id="rId387" Type="http://schemas.openxmlformats.org/officeDocument/2006/relationships/customXml" Target="../ink/ink1338.xml"/><Relationship Id="rId191" Type="http://schemas.openxmlformats.org/officeDocument/2006/relationships/customXml" Target="../ink/ink1240.xml"/><Relationship Id="rId205" Type="http://schemas.openxmlformats.org/officeDocument/2006/relationships/customXml" Target="../ink/ink1247.xml"/><Relationship Id="rId247" Type="http://schemas.openxmlformats.org/officeDocument/2006/relationships/customXml" Target="../ink/ink1268.xml"/><Relationship Id="rId412" Type="http://schemas.openxmlformats.org/officeDocument/2006/relationships/image" Target="../media/image1290.png"/><Relationship Id="rId107" Type="http://schemas.openxmlformats.org/officeDocument/2006/relationships/customXml" Target="../ink/ink1198.xml"/><Relationship Id="rId289" Type="http://schemas.openxmlformats.org/officeDocument/2006/relationships/customXml" Target="../ink/ink1289.xml"/><Relationship Id="rId11" Type="http://schemas.openxmlformats.org/officeDocument/2006/relationships/image" Target="../media/image1092.png"/><Relationship Id="rId53" Type="http://schemas.openxmlformats.org/officeDocument/2006/relationships/image" Target="../media/image113.png"/><Relationship Id="rId149" Type="http://schemas.openxmlformats.org/officeDocument/2006/relationships/customXml" Target="../ink/ink1219.xml"/><Relationship Id="rId314" Type="http://schemas.openxmlformats.org/officeDocument/2006/relationships/image" Target="../media/image1241.png"/><Relationship Id="rId356" Type="http://schemas.openxmlformats.org/officeDocument/2006/relationships/image" Target="../media/image1262.png"/><Relationship Id="rId398" Type="http://schemas.openxmlformats.org/officeDocument/2006/relationships/image" Target="../media/image1283.png"/><Relationship Id="rId95" Type="http://schemas.openxmlformats.org/officeDocument/2006/relationships/customXml" Target="../ink/ink1192.xml"/><Relationship Id="rId160" Type="http://schemas.openxmlformats.org/officeDocument/2006/relationships/image" Target="../media/image1165.png"/><Relationship Id="rId216" Type="http://schemas.openxmlformats.org/officeDocument/2006/relationships/image" Target="../media/image1192.png"/><Relationship Id="rId423" Type="http://schemas.openxmlformats.org/officeDocument/2006/relationships/customXml" Target="../ink/ink1356.xml"/><Relationship Id="rId258" Type="http://schemas.openxmlformats.org/officeDocument/2006/relationships/image" Target="../media/image1213.png"/><Relationship Id="rId22" Type="http://schemas.openxmlformats.org/officeDocument/2006/relationships/customXml" Target="../ink/ink1155.xml"/><Relationship Id="rId64" Type="http://schemas.openxmlformats.org/officeDocument/2006/relationships/customXml" Target="../ink/ink1176.xml"/><Relationship Id="rId118" Type="http://schemas.openxmlformats.org/officeDocument/2006/relationships/image" Target="../media/image1144.png"/><Relationship Id="rId325" Type="http://schemas.openxmlformats.org/officeDocument/2006/relationships/customXml" Target="../ink/ink1307.xml"/><Relationship Id="rId367" Type="http://schemas.openxmlformats.org/officeDocument/2006/relationships/customXml" Target="../ink/ink1328.xml"/><Relationship Id="rId171" Type="http://schemas.openxmlformats.org/officeDocument/2006/relationships/customXml" Target="../ink/ink1230.xml"/><Relationship Id="rId227" Type="http://schemas.openxmlformats.org/officeDocument/2006/relationships/customXml" Target="../ink/ink1258.xml"/><Relationship Id="rId269" Type="http://schemas.openxmlformats.org/officeDocument/2006/relationships/customXml" Target="../ink/ink1279.xml"/><Relationship Id="rId434" Type="http://schemas.openxmlformats.org/officeDocument/2006/relationships/image" Target="../media/image1301.png"/><Relationship Id="rId33" Type="http://schemas.openxmlformats.org/officeDocument/2006/relationships/image" Target="../media/image1103.png"/><Relationship Id="rId129" Type="http://schemas.openxmlformats.org/officeDocument/2006/relationships/customXml" Target="../ink/ink1209.xml"/><Relationship Id="rId280" Type="http://schemas.openxmlformats.org/officeDocument/2006/relationships/image" Target="../media/image1224.png"/><Relationship Id="rId336" Type="http://schemas.openxmlformats.org/officeDocument/2006/relationships/image" Target="../media/image1252.png"/><Relationship Id="rId75" Type="http://schemas.openxmlformats.org/officeDocument/2006/relationships/customXml" Target="../ink/ink1182.xml"/><Relationship Id="rId140" Type="http://schemas.openxmlformats.org/officeDocument/2006/relationships/image" Target="../media/image1155.png"/><Relationship Id="rId182" Type="http://schemas.openxmlformats.org/officeDocument/2006/relationships/image" Target="../media/image1175.png"/><Relationship Id="rId378" Type="http://schemas.openxmlformats.org/officeDocument/2006/relationships/image" Target="../media/image1273.png"/><Relationship Id="rId403" Type="http://schemas.openxmlformats.org/officeDocument/2006/relationships/customXml" Target="../ink/ink1346.xml"/><Relationship Id="rId6" Type="http://schemas.openxmlformats.org/officeDocument/2006/relationships/customXml" Target="../ink/ink1147.xml"/><Relationship Id="rId238" Type="http://schemas.openxmlformats.org/officeDocument/2006/relationships/image" Target="../media/image1203.png"/><Relationship Id="rId291" Type="http://schemas.openxmlformats.org/officeDocument/2006/relationships/customXml" Target="../ink/ink1290.xml"/><Relationship Id="rId305" Type="http://schemas.openxmlformats.org/officeDocument/2006/relationships/customXml" Target="../ink/ink1297.xml"/><Relationship Id="rId347" Type="http://schemas.openxmlformats.org/officeDocument/2006/relationships/customXml" Target="../ink/ink1318.xml"/><Relationship Id="rId44" Type="http://schemas.openxmlformats.org/officeDocument/2006/relationships/customXml" Target="../ink/ink1166.xml"/><Relationship Id="rId86" Type="http://schemas.openxmlformats.org/officeDocument/2006/relationships/image" Target="../media/image1128.png"/><Relationship Id="rId151" Type="http://schemas.openxmlformats.org/officeDocument/2006/relationships/customXml" Target="../ink/ink1220.xml"/><Relationship Id="rId389" Type="http://schemas.openxmlformats.org/officeDocument/2006/relationships/customXml" Target="../ink/ink1339.xml"/><Relationship Id="rId193" Type="http://schemas.openxmlformats.org/officeDocument/2006/relationships/customXml" Target="../ink/ink1241.xml"/><Relationship Id="rId207" Type="http://schemas.openxmlformats.org/officeDocument/2006/relationships/customXml" Target="../ink/ink1248.xml"/><Relationship Id="rId249" Type="http://schemas.openxmlformats.org/officeDocument/2006/relationships/customXml" Target="../ink/ink1269.xml"/><Relationship Id="rId414" Type="http://schemas.openxmlformats.org/officeDocument/2006/relationships/image" Target="../media/image1291.png"/><Relationship Id="rId13" Type="http://schemas.openxmlformats.org/officeDocument/2006/relationships/image" Target="../media/image1093.png"/><Relationship Id="rId109" Type="http://schemas.openxmlformats.org/officeDocument/2006/relationships/customXml" Target="../ink/ink1199.xml"/><Relationship Id="rId260" Type="http://schemas.openxmlformats.org/officeDocument/2006/relationships/image" Target="../media/image1214.png"/><Relationship Id="rId316" Type="http://schemas.openxmlformats.org/officeDocument/2006/relationships/image" Target="../media/image1242.png"/><Relationship Id="rId55" Type="http://schemas.openxmlformats.org/officeDocument/2006/relationships/image" Target="../media/image1113.png"/><Relationship Id="rId97" Type="http://schemas.openxmlformats.org/officeDocument/2006/relationships/customXml" Target="../ink/ink1193.xml"/><Relationship Id="rId120" Type="http://schemas.openxmlformats.org/officeDocument/2006/relationships/image" Target="../media/image1145.png"/><Relationship Id="rId358" Type="http://schemas.openxmlformats.org/officeDocument/2006/relationships/image" Target="../media/image1263.png"/><Relationship Id="rId162" Type="http://schemas.openxmlformats.org/officeDocument/2006/relationships/image" Target="../media/image1166.png"/><Relationship Id="rId218" Type="http://schemas.openxmlformats.org/officeDocument/2006/relationships/image" Target="../media/image1193.png"/><Relationship Id="rId425" Type="http://schemas.openxmlformats.org/officeDocument/2006/relationships/customXml" Target="../ink/ink1357.xml"/><Relationship Id="rId271" Type="http://schemas.openxmlformats.org/officeDocument/2006/relationships/customXml" Target="../ink/ink1280.xml"/><Relationship Id="rId24" Type="http://schemas.openxmlformats.org/officeDocument/2006/relationships/customXml" Target="../ink/ink1156.xml"/><Relationship Id="rId66" Type="http://schemas.openxmlformats.org/officeDocument/2006/relationships/customXml" Target="../ink/ink1177.xml"/><Relationship Id="rId131" Type="http://schemas.openxmlformats.org/officeDocument/2006/relationships/customXml" Target="../ink/ink1210.xml"/><Relationship Id="rId327" Type="http://schemas.openxmlformats.org/officeDocument/2006/relationships/customXml" Target="../ink/ink1308.xml"/><Relationship Id="rId369" Type="http://schemas.openxmlformats.org/officeDocument/2006/relationships/customXml" Target="../ink/ink1329.xml"/><Relationship Id="rId173" Type="http://schemas.openxmlformats.org/officeDocument/2006/relationships/customXml" Target="../ink/ink1231.xml"/><Relationship Id="rId229" Type="http://schemas.openxmlformats.org/officeDocument/2006/relationships/customXml" Target="../ink/ink1259.xml"/><Relationship Id="rId380" Type="http://schemas.openxmlformats.org/officeDocument/2006/relationships/image" Target="../media/image1274.png"/><Relationship Id="rId436" Type="http://schemas.openxmlformats.org/officeDocument/2006/relationships/image" Target="../media/image1302.png"/><Relationship Id="rId240" Type="http://schemas.openxmlformats.org/officeDocument/2006/relationships/image" Target="../media/image1204.png"/><Relationship Id="rId35" Type="http://schemas.openxmlformats.org/officeDocument/2006/relationships/image" Target="../media/image1104.png"/><Relationship Id="rId77" Type="http://schemas.openxmlformats.org/officeDocument/2006/relationships/customXml" Target="../ink/ink1183.xml"/><Relationship Id="rId100" Type="http://schemas.openxmlformats.org/officeDocument/2006/relationships/image" Target="../media/image1135.png"/><Relationship Id="rId282" Type="http://schemas.openxmlformats.org/officeDocument/2006/relationships/image" Target="../media/image1225.png"/><Relationship Id="rId338" Type="http://schemas.openxmlformats.org/officeDocument/2006/relationships/image" Target="../media/image1253.png"/><Relationship Id="rId8" Type="http://schemas.openxmlformats.org/officeDocument/2006/relationships/customXml" Target="../ink/ink1148.xml"/><Relationship Id="rId142" Type="http://schemas.openxmlformats.org/officeDocument/2006/relationships/image" Target="../media/image1156.png"/><Relationship Id="rId184" Type="http://schemas.openxmlformats.org/officeDocument/2006/relationships/image" Target="../media/image1176.png"/><Relationship Id="rId391" Type="http://schemas.openxmlformats.org/officeDocument/2006/relationships/customXml" Target="../ink/ink1340.xml"/><Relationship Id="rId405" Type="http://schemas.openxmlformats.org/officeDocument/2006/relationships/customXml" Target="../ink/ink1347.xml"/><Relationship Id="rId251" Type="http://schemas.openxmlformats.org/officeDocument/2006/relationships/customXml" Target="../ink/ink1270.xml"/><Relationship Id="rId46" Type="http://schemas.openxmlformats.org/officeDocument/2006/relationships/customXml" Target="../ink/ink1167.xml"/><Relationship Id="rId293" Type="http://schemas.openxmlformats.org/officeDocument/2006/relationships/customXml" Target="../ink/ink1291.xml"/><Relationship Id="rId307" Type="http://schemas.openxmlformats.org/officeDocument/2006/relationships/customXml" Target="../ink/ink1298.xml"/><Relationship Id="rId349" Type="http://schemas.openxmlformats.org/officeDocument/2006/relationships/customXml" Target="../ink/ink1319.xml"/><Relationship Id="rId88" Type="http://schemas.openxmlformats.org/officeDocument/2006/relationships/image" Target="../media/image1129.png"/><Relationship Id="rId111" Type="http://schemas.openxmlformats.org/officeDocument/2006/relationships/customXml" Target="../ink/ink1200.xml"/><Relationship Id="rId153" Type="http://schemas.openxmlformats.org/officeDocument/2006/relationships/customXml" Target="../ink/ink1221.xml"/><Relationship Id="rId195" Type="http://schemas.openxmlformats.org/officeDocument/2006/relationships/customXml" Target="../ink/ink1242.xml"/><Relationship Id="rId209" Type="http://schemas.openxmlformats.org/officeDocument/2006/relationships/customXml" Target="../ink/ink1249.xml"/><Relationship Id="rId360" Type="http://schemas.openxmlformats.org/officeDocument/2006/relationships/image" Target="../media/image1264.png"/><Relationship Id="rId416" Type="http://schemas.openxmlformats.org/officeDocument/2006/relationships/image" Target="../media/image1292.png"/><Relationship Id="rId220" Type="http://schemas.openxmlformats.org/officeDocument/2006/relationships/image" Target="../media/image1194.png"/><Relationship Id="rId15" Type="http://schemas.openxmlformats.org/officeDocument/2006/relationships/image" Target="../media/image1094.png"/><Relationship Id="rId57" Type="http://schemas.openxmlformats.org/officeDocument/2006/relationships/image" Target="../media/image1114.png"/><Relationship Id="rId262" Type="http://schemas.openxmlformats.org/officeDocument/2006/relationships/image" Target="../media/image1215.png"/><Relationship Id="rId318" Type="http://schemas.openxmlformats.org/officeDocument/2006/relationships/image" Target="../media/image1243.png"/><Relationship Id="rId99" Type="http://schemas.openxmlformats.org/officeDocument/2006/relationships/customXml" Target="../ink/ink1194.xml"/><Relationship Id="rId122" Type="http://schemas.openxmlformats.org/officeDocument/2006/relationships/image" Target="../media/image1146.png"/><Relationship Id="rId164" Type="http://schemas.openxmlformats.org/officeDocument/2006/relationships/image" Target="../media/image1167.png"/><Relationship Id="rId371" Type="http://schemas.openxmlformats.org/officeDocument/2006/relationships/customXml" Target="../ink/ink1330.xml"/><Relationship Id="rId427" Type="http://schemas.openxmlformats.org/officeDocument/2006/relationships/customXml" Target="../ink/ink1358.xml"/><Relationship Id="rId26" Type="http://schemas.openxmlformats.org/officeDocument/2006/relationships/customXml" Target="../ink/ink1157.xml"/><Relationship Id="rId231" Type="http://schemas.openxmlformats.org/officeDocument/2006/relationships/customXml" Target="../ink/ink1260.xml"/><Relationship Id="rId273" Type="http://schemas.openxmlformats.org/officeDocument/2006/relationships/customXml" Target="../ink/ink1281.xml"/><Relationship Id="rId329" Type="http://schemas.openxmlformats.org/officeDocument/2006/relationships/customXml" Target="../ink/ink1309.xml"/><Relationship Id="rId68" Type="http://schemas.openxmlformats.org/officeDocument/2006/relationships/customXml" Target="../ink/ink1178.xml"/><Relationship Id="rId133" Type="http://schemas.openxmlformats.org/officeDocument/2006/relationships/customXml" Target="../ink/ink1211.xml"/><Relationship Id="rId175" Type="http://schemas.openxmlformats.org/officeDocument/2006/relationships/customXml" Target="../ink/ink1232.xml"/><Relationship Id="rId340" Type="http://schemas.openxmlformats.org/officeDocument/2006/relationships/image" Target="../media/image1254.png"/><Relationship Id="rId200" Type="http://schemas.openxmlformats.org/officeDocument/2006/relationships/image" Target="../media/image1184.png"/><Relationship Id="rId382" Type="http://schemas.openxmlformats.org/officeDocument/2006/relationships/image" Target="../media/image1275.png"/><Relationship Id="rId438" Type="http://schemas.openxmlformats.org/officeDocument/2006/relationships/image" Target="../media/image1303.png"/><Relationship Id="rId242" Type="http://schemas.openxmlformats.org/officeDocument/2006/relationships/image" Target="../media/image1205.png"/><Relationship Id="rId284" Type="http://schemas.openxmlformats.org/officeDocument/2006/relationships/image" Target="../media/image1226.png"/><Relationship Id="rId37" Type="http://schemas.openxmlformats.org/officeDocument/2006/relationships/image" Target="../media/image1105.png"/><Relationship Id="rId79" Type="http://schemas.openxmlformats.org/officeDocument/2006/relationships/customXml" Target="../ink/ink1184.xml"/><Relationship Id="rId102" Type="http://schemas.openxmlformats.org/officeDocument/2006/relationships/image" Target="../media/image1136.png"/><Relationship Id="rId144" Type="http://schemas.openxmlformats.org/officeDocument/2006/relationships/image" Target="../media/image1157.png"/><Relationship Id="rId90" Type="http://schemas.openxmlformats.org/officeDocument/2006/relationships/image" Target="../media/image1130.png"/><Relationship Id="rId186" Type="http://schemas.openxmlformats.org/officeDocument/2006/relationships/image" Target="../media/image1177.png"/><Relationship Id="rId351" Type="http://schemas.openxmlformats.org/officeDocument/2006/relationships/customXml" Target="../ink/ink1320.xml"/><Relationship Id="rId393" Type="http://schemas.openxmlformats.org/officeDocument/2006/relationships/customXml" Target="../ink/ink1341.xml"/><Relationship Id="rId407" Type="http://schemas.openxmlformats.org/officeDocument/2006/relationships/customXml" Target="../ink/ink1348.xml"/><Relationship Id="rId211" Type="http://schemas.openxmlformats.org/officeDocument/2006/relationships/customXml" Target="../ink/ink1250.xml"/><Relationship Id="rId253" Type="http://schemas.openxmlformats.org/officeDocument/2006/relationships/customXml" Target="../ink/ink1271.xml"/><Relationship Id="rId295" Type="http://schemas.openxmlformats.org/officeDocument/2006/relationships/customXml" Target="../ink/ink1292.xml"/><Relationship Id="rId309" Type="http://schemas.openxmlformats.org/officeDocument/2006/relationships/customXml" Target="../ink/ink1299.xml"/><Relationship Id="rId48" Type="http://schemas.openxmlformats.org/officeDocument/2006/relationships/customXml" Target="../ink/ink1168.xml"/><Relationship Id="rId113" Type="http://schemas.openxmlformats.org/officeDocument/2006/relationships/customXml" Target="../ink/ink1201.xml"/><Relationship Id="rId320" Type="http://schemas.openxmlformats.org/officeDocument/2006/relationships/image" Target="../media/image1244.png"/><Relationship Id="rId155" Type="http://schemas.openxmlformats.org/officeDocument/2006/relationships/customXml" Target="../ink/ink1222.xml"/><Relationship Id="rId197" Type="http://schemas.openxmlformats.org/officeDocument/2006/relationships/customXml" Target="../ink/ink1243.xml"/><Relationship Id="rId362" Type="http://schemas.openxmlformats.org/officeDocument/2006/relationships/image" Target="../media/image1265.png"/><Relationship Id="rId418" Type="http://schemas.openxmlformats.org/officeDocument/2006/relationships/image" Target="../media/image1293.png"/><Relationship Id="rId222" Type="http://schemas.openxmlformats.org/officeDocument/2006/relationships/image" Target="../media/image1195.png"/><Relationship Id="rId264" Type="http://schemas.openxmlformats.org/officeDocument/2006/relationships/image" Target="../media/image1216.png"/><Relationship Id="rId17" Type="http://schemas.openxmlformats.org/officeDocument/2006/relationships/image" Target="../media/image1095.png"/><Relationship Id="rId59" Type="http://schemas.openxmlformats.org/officeDocument/2006/relationships/image" Target="../media/image1115.png"/><Relationship Id="rId124" Type="http://schemas.openxmlformats.org/officeDocument/2006/relationships/image" Target="../media/image1147.png"/><Relationship Id="rId70" Type="http://schemas.openxmlformats.org/officeDocument/2006/relationships/customXml" Target="../ink/ink1179.xml"/><Relationship Id="rId166" Type="http://schemas.openxmlformats.org/officeDocument/2006/relationships/image" Target="../media/image1168.png"/><Relationship Id="rId331" Type="http://schemas.openxmlformats.org/officeDocument/2006/relationships/customXml" Target="../ink/ink1310.xml"/><Relationship Id="rId373" Type="http://schemas.openxmlformats.org/officeDocument/2006/relationships/customXml" Target="../ink/ink1331.xml"/><Relationship Id="rId429" Type="http://schemas.openxmlformats.org/officeDocument/2006/relationships/customXml" Target="../ink/ink1359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261.xml"/><Relationship Id="rId440" Type="http://schemas.openxmlformats.org/officeDocument/2006/relationships/image" Target="../media/image1304.png"/><Relationship Id="rId28" Type="http://schemas.openxmlformats.org/officeDocument/2006/relationships/customXml" Target="../ink/ink1158.xml"/><Relationship Id="rId275" Type="http://schemas.openxmlformats.org/officeDocument/2006/relationships/customXml" Target="../ink/ink1282.xml"/><Relationship Id="rId300" Type="http://schemas.openxmlformats.org/officeDocument/2006/relationships/image" Target="../media/image123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1.png"/><Relationship Id="rId671" Type="http://schemas.openxmlformats.org/officeDocument/2006/relationships/image" Target="../media/image1633.png"/><Relationship Id="rId769" Type="http://schemas.openxmlformats.org/officeDocument/2006/relationships/image" Target="../media/image1682.png"/><Relationship Id="rId21" Type="http://schemas.openxmlformats.org/officeDocument/2006/relationships/image" Target="../media/image1314.png"/><Relationship Id="rId324" Type="http://schemas.openxmlformats.org/officeDocument/2006/relationships/customXml" Target="../ink/ink1526.xml"/><Relationship Id="rId531" Type="http://schemas.openxmlformats.org/officeDocument/2006/relationships/image" Target="../media/image1564.png"/><Relationship Id="rId629" Type="http://schemas.openxmlformats.org/officeDocument/2006/relationships/image" Target="../media/image1612.png"/><Relationship Id="rId170" Type="http://schemas.openxmlformats.org/officeDocument/2006/relationships/customXml" Target="../ink/ink1449.xml"/><Relationship Id="rId268" Type="http://schemas.openxmlformats.org/officeDocument/2006/relationships/customXml" Target="../ink/ink1498.xml"/><Relationship Id="rId475" Type="http://schemas.openxmlformats.org/officeDocument/2006/relationships/customXml" Target="../ink/ink1603.xml"/><Relationship Id="rId682" Type="http://schemas.openxmlformats.org/officeDocument/2006/relationships/customXml" Target="../ink/ink1708.xml"/><Relationship Id="rId32" Type="http://schemas.openxmlformats.org/officeDocument/2006/relationships/customXml" Target="../ink/ink1380.xml"/><Relationship Id="rId128" Type="http://schemas.openxmlformats.org/officeDocument/2006/relationships/customXml" Target="../ink/ink1428.xml"/><Relationship Id="rId335" Type="http://schemas.openxmlformats.org/officeDocument/2006/relationships/image" Target="../media/image1469.png"/><Relationship Id="rId542" Type="http://schemas.openxmlformats.org/officeDocument/2006/relationships/customXml" Target="../ink/ink1638.xml"/><Relationship Id="rId181" Type="http://schemas.openxmlformats.org/officeDocument/2006/relationships/image" Target="../media/image1393.png"/><Relationship Id="rId402" Type="http://schemas.openxmlformats.org/officeDocument/2006/relationships/customXml" Target="../ink/ink1565.xml"/><Relationship Id="rId279" Type="http://schemas.openxmlformats.org/officeDocument/2006/relationships/image" Target="../media/image1441.png"/><Relationship Id="rId486" Type="http://schemas.openxmlformats.org/officeDocument/2006/relationships/image" Target="../media/image1542.png"/><Relationship Id="rId693" Type="http://schemas.openxmlformats.org/officeDocument/2006/relationships/image" Target="../media/image1644.png"/><Relationship Id="rId707" Type="http://schemas.openxmlformats.org/officeDocument/2006/relationships/image" Target="../media/image1651.png"/><Relationship Id="rId43" Type="http://schemas.openxmlformats.org/officeDocument/2006/relationships/image" Target="../media/image1325.png"/><Relationship Id="rId139" Type="http://schemas.openxmlformats.org/officeDocument/2006/relationships/image" Target="../media/image1372.png"/><Relationship Id="rId346" Type="http://schemas.openxmlformats.org/officeDocument/2006/relationships/customXml" Target="../ink/ink1537.xml"/><Relationship Id="rId553" Type="http://schemas.openxmlformats.org/officeDocument/2006/relationships/image" Target="../media/image1575.png"/><Relationship Id="rId760" Type="http://schemas.openxmlformats.org/officeDocument/2006/relationships/customXml" Target="../ink/ink1747.xml"/><Relationship Id="rId192" Type="http://schemas.openxmlformats.org/officeDocument/2006/relationships/customXml" Target="../ink/ink1460.xml"/><Relationship Id="rId206" Type="http://schemas.openxmlformats.org/officeDocument/2006/relationships/customXml" Target="../ink/ink1467.xml"/><Relationship Id="rId413" Type="http://schemas.openxmlformats.org/officeDocument/2006/relationships/image" Target="../media/image1508.png"/><Relationship Id="rId497" Type="http://schemas.openxmlformats.org/officeDocument/2006/relationships/customXml" Target="../ink/ink1615.xml"/><Relationship Id="rId620" Type="http://schemas.openxmlformats.org/officeDocument/2006/relationships/customXml" Target="../ink/ink1677.xml"/><Relationship Id="rId718" Type="http://schemas.openxmlformats.org/officeDocument/2006/relationships/customXml" Target="../ink/ink1726.xml"/><Relationship Id="rId357" Type="http://schemas.openxmlformats.org/officeDocument/2006/relationships/image" Target="../media/image1480.png"/><Relationship Id="rId54" Type="http://schemas.openxmlformats.org/officeDocument/2006/relationships/customXml" Target="../ink/ink1391.xml"/><Relationship Id="rId217" Type="http://schemas.openxmlformats.org/officeDocument/2006/relationships/image" Target="../media/image1411.png"/><Relationship Id="rId564" Type="http://schemas.openxmlformats.org/officeDocument/2006/relationships/customXml" Target="../ink/ink1649.xml"/><Relationship Id="rId771" Type="http://schemas.openxmlformats.org/officeDocument/2006/relationships/image" Target="../media/image1683.png"/><Relationship Id="rId424" Type="http://schemas.openxmlformats.org/officeDocument/2006/relationships/image" Target="../media/image1513.png"/><Relationship Id="rId631" Type="http://schemas.openxmlformats.org/officeDocument/2006/relationships/image" Target="../media/image1613.png"/><Relationship Id="rId729" Type="http://schemas.openxmlformats.org/officeDocument/2006/relationships/image" Target="../media/image1662.png"/><Relationship Id="rId270" Type="http://schemas.openxmlformats.org/officeDocument/2006/relationships/customXml" Target="../ink/ink1499.xml"/><Relationship Id="rId65" Type="http://schemas.openxmlformats.org/officeDocument/2006/relationships/image" Target="../media/image1335.png"/><Relationship Id="rId130" Type="http://schemas.openxmlformats.org/officeDocument/2006/relationships/customXml" Target="../ink/ink1429.xml"/><Relationship Id="rId368" Type="http://schemas.openxmlformats.org/officeDocument/2006/relationships/customXml" Target="../ink/ink1548.xml"/><Relationship Id="rId575" Type="http://schemas.openxmlformats.org/officeDocument/2006/relationships/image" Target="../media/image1586.png"/><Relationship Id="rId782" Type="http://schemas.openxmlformats.org/officeDocument/2006/relationships/customXml" Target="../ink/ink1758.xml"/><Relationship Id="rId228" Type="http://schemas.openxmlformats.org/officeDocument/2006/relationships/customXml" Target="../ink/ink1478.xml"/><Relationship Id="rId435" Type="http://schemas.openxmlformats.org/officeDocument/2006/relationships/customXml" Target="../ink/ink1582.xml"/><Relationship Id="rId642" Type="http://schemas.openxmlformats.org/officeDocument/2006/relationships/customXml" Target="../ink/ink1688.xml"/><Relationship Id="rId281" Type="http://schemas.openxmlformats.org/officeDocument/2006/relationships/image" Target="../media/image1442.png"/><Relationship Id="rId502" Type="http://schemas.openxmlformats.org/officeDocument/2006/relationships/image" Target="../media/image1550.png"/><Relationship Id="rId76" Type="http://schemas.openxmlformats.org/officeDocument/2006/relationships/customXml" Target="../ink/ink1402.xml"/><Relationship Id="rId141" Type="http://schemas.openxmlformats.org/officeDocument/2006/relationships/image" Target="../media/image1373.png"/><Relationship Id="rId379" Type="http://schemas.openxmlformats.org/officeDocument/2006/relationships/image" Target="../media/image1491.png"/><Relationship Id="rId586" Type="http://schemas.openxmlformats.org/officeDocument/2006/relationships/customXml" Target="../ink/ink1660.xml"/><Relationship Id="rId793" Type="http://schemas.openxmlformats.org/officeDocument/2006/relationships/image" Target="../media/image1694.png"/><Relationship Id="rId807" Type="http://schemas.openxmlformats.org/officeDocument/2006/relationships/image" Target="../media/image1701.png"/><Relationship Id="rId7" Type="http://schemas.openxmlformats.org/officeDocument/2006/relationships/image" Target="../media/image1307.png"/><Relationship Id="rId239" Type="http://schemas.openxmlformats.org/officeDocument/2006/relationships/image" Target="../media/image1422.png"/><Relationship Id="rId446" Type="http://schemas.openxmlformats.org/officeDocument/2006/relationships/customXml" Target="../ink/ink1588.xml"/><Relationship Id="rId653" Type="http://schemas.openxmlformats.org/officeDocument/2006/relationships/image" Target="../media/image1624.png"/><Relationship Id="rId292" Type="http://schemas.openxmlformats.org/officeDocument/2006/relationships/customXml" Target="../ink/ink1510.xml"/><Relationship Id="rId306" Type="http://schemas.openxmlformats.org/officeDocument/2006/relationships/customXml" Target="../ink/ink1517.xml"/><Relationship Id="rId87" Type="http://schemas.openxmlformats.org/officeDocument/2006/relationships/image" Target="../media/image1346.png"/><Relationship Id="rId513" Type="http://schemas.openxmlformats.org/officeDocument/2006/relationships/customXml" Target="../ink/ink1623.xml"/><Relationship Id="rId597" Type="http://schemas.openxmlformats.org/officeDocument/2006/relationships/image" Target="../media/image1596.png"/><Relationship Id="rId720" Type="http://schemas.openxmlformats.org/officeDocument/2006/relationships/customXml" Target="../ink/ink1727.xml"/><Relationship Id="rId818" Type="http://schemas.openxmlformats.org/officeDocument/2006/relationships/customXml" Target="../ink/ink1776.xml"/><Relationship Id="rId152" Type="http://schemas.openxmlformats.org/officeDocument/2006/relationships/customXml" Target="../ink/ink1440.xml"/><Relationship Id="rId457" Type="http://schemas.openxmlformats.org/officeDocument/2006/relationships/customXml" Target="../ink/ink1594.xml"/><Relationship Id="rId664" Type="http://schemas.openxmlformats.org/officeDocument/2006/relationships/customXml" Target="../ink/ink1699.xml"/><Relationship Id="rId14" Type="http://schemas.openxmlformats.org/officeDocument/2006/relationships/customXml" Target="../ink/ink1371.xml"/><Relationship Id="rId317" Type="http://schemas.openxmlformats.org/officeDocument/2006/relationships/image" Target="../media/image1460.png"/><Relationship Id="rId524" Type="http://schemas.openxmlformats.org/officeDocument/2006/relationships/image" Target="../media/image1561.png"/><Relationship Id="rId731" Type="http://schemas.openxmlformats.org/officeDocument/2006/relationships/image" Target="../media/image1663.png"/><Relationship Id="rId98" Type="http://schemas.openxmlformats.org/officeDocument/2006/relationships/customXml" Target="../ink/ink1413.xml"/><Relationship Id="rId163" Type="http://schemas.openxmlformats.org/officeDocument/2006/relationships/image" Target="../media/image1384.png"/><Relationship Id="rId370" Type="http://schemas.openxmlformats.org/officeDocument/2006/relationships/customXml" Target="../ink/ink1549.xml"/><Relationship Id="rId230" Type="http://schemas.openxmlformats.org/officeDocument/2006/relationships/customXml" Target="../ink/ink1479.xml"/><Relationship Id="rId468" Type="http://schemas.openxmlformats.org/officeDocument/2006/relationships/image" Target="../media/image1534.png"/><Relationship Id="rId675" Type="http://schemas.openxmlformats.org/officeDocument/2006/relationships/image" Target="../media/image1635.png"/><Relationship Id="rId25" Type="http://schemas.openxmlformats.org/officeDocument/2006/relationships/image" Target="../media/image1316.png"/><Relationship Id="rId328" Type="http://schemas.openxmlformats.org/officeDocument/2006/relationships/customXml" Target="../ink/ink1528.xml"/><Relationship Id="rId535" Type="http://schemas.openxmlformats.org/officeDocument/2006/relationships/image" Target="../media/image1566.png"/><Relationship Id="rId742" Type="http://schemas.openxmlformats.org/officeDocument/2006/relationships/customXml" Target="../ink/ink1738.xml"/><Relationship Id="rId174" Type="http://schemas.openxmlformats.org/officeDocument/2006/relationships/customXml" Target="../ink/ink1451.xml"/><Relationship Id="rId381" Type="http://schemas.openxmlformats.org/officeDocument/2006/relationships/image" Target="../media/image1492.png"/><Relationship Id="rId602" Type="http://schemas.openxmlformats.org/officeDocument/2006/relationships/customXml" Target="../ink/ink1668.xml"/><Relationship Id="rId241" Type="http://schemas.openxmlformats.org/officeDocument/2006/relationships/image" Target="../media/image1423.png"/><Relationship Id="rId479" Type="http://schemas.openxmlformats.org/officeDocument/2006/relationships/customXml" Target="../ink/ink1606.xml"/><Relationship Id="rId686" Type="http://schemas.openxmlformats.org/officeDocument/2006/relationships/customXml" Target="../ink/ink1710.xml"/><Relationship Id="rId36" Type="http://schemas.openxmlformats.org/officeDocument/2006/relationships/customXml" Target="../ink/ink1382.xml"/><Relationship Id="rId339" Type="http://schemas.openxmlformats.org/officeDocument/2006/relationships/image" Target="../media/image1471.png"/><Relationship Id="rId546" Type="http://schemas.openxmlformats.org/officeDocument/2006/relationships/customXml" Target="../ink/ink1640.xml"/><Relationship Id="rId753" Type="http://schemas.openxmlformats.org/officeDocument/2006/relationships/image" Target="../media/image1674.png"/><Relationship Id="rId101" Type="http://schemas.openxmlformats.org/officeDocument/2006/relationships/image" Target="../media/image1353.png"/><Relationship Id="rId185" Type="http://schemas.openxmlformats.org/officeDocument/2006/relationships/image" Target="../media/image1395.png"/><Relationship Id="rId406" Type="http://schemas.openxmlformats.org/officeDocument/2006/relationships/customXml" Target="../ink/ink1567.xml"/><Relationship Id="rId392" Type="http://schemas.openxmlformats.org/officeDocument/2006/relationships/customXml" Target="../ink/ink1560.xml"/><Relationship Id="rId613" Type="http://schemas.openxmlformats.org/officeDocument/2006/relationships/image" Target="../media/image1604.png"/><Relationship Id="rId697" Type="http://schemas.openxmlformats.org/officeDocument/2006/relationships/image" Target="../media/image1646.png"/><Relationship Id="rId820" Type="http://schemas.openxmlformats.org/officeDocument/2006/relationships/customXml" Target="../ink/ink1777.xml"/><Relationship Id="rId252" Type="http://schemas.openxmlformats.org/officeDocument/2006/relationships/customXml" Target="../ink/ink1490.xml"/><Relationship Id="rId47" Type="http://schemas.openxmlformats.org/officeDocument/2006/relationships/image" Target="../media/image1327.png"/><Relationship Id="rId112" Type="http://schemas.openxmlformats.org/officeDocument/2006/relationships/customXml" Target="../ink/ink1420.xml"/><Relationship Id="rId557" Type="http://schemas.openxmlformats.org/officeDocument/2006/relationships/image" Target="../media/image1577.png"/><Relationship Id="rId764" Type="http://schemas.openxmlformats.org/officeDocument/2006/relationships/customXml" Target="../ink/ink1749.xml"/><Relationship Id="rId196" Type="http://schemas.openxmlformats.org/officeDocument/2006/relationships/customXml" Target="../ink/ink1462.xml"/><Relationship Id="rId417" Type="http://schemas.openxmlformats.org/officeDocument/2006/relationships/customXml" Target="../ink/ink1573.xml"/><Relationship Id="rId624" Type="http://schemas.openxmlformats.org/officeDocument/2006/relationships/customXml" Target="../ink/ink1679.xml"/><Relationship Id="rId263" Type="http://schemas.openxmlformats.org/officeDocument/2006/relationships/image" Target="../media/image1434.png"/><Relationship Id="rId470" Type="http://schemas.openxmlformats.org/officeDocument/2006/relationships/image" Target="../media/image1535.png"/><Relationship Id="rId58" Type="http://schemas.openxmlformats.org/officeDocument/2006/relationships/customXml" Target="../ink/ink1393.xml"/><Relationship Id="rId123" Type="http://schemas.openxmlformats.org/officeDocument/2006/relationships/image" Target="../media/image1364.png"/><Relationship Id="rId330" Type="http://schemas.openxmlformats.org/officeDocument/2006/relationships/customXml" Target="../ink/ink1529.xml"/><Relationship Id="rId568" Type="http://schemas.openxmlformats.org/officeDocument/2006/relationships/customXml" Target="../ink/ink1651.xml"/><Relationship Id="rId775" Type="http://schemas.openxmlformats.org/officeDocument/2006/relationships/image" Target="../media/image1685.png"/><Relationship Id="rId428" Type="http://schemas.openxmlformats.org/officeDocument/2006/relationships/image" Target="../media/image1515.png"/><Relationship Id="rId635" Type="http://schemas.openxmlformats.org/officeDocument/2006/relationships/image" Target="../media/image1615.png"/><Relationship Id="rId274" Type="http://schemas.openxmlformats.org/officeDocument/2006/relationships/customXml" Target="../ink/ink1501.xml"/><Relationship Id="rId481" Type="http://schemas.openxmlformats.org/officeDocument/2006/relationships/customXml" Target="../ink/ink1607.xml"/><Relationship Id="rId702" Type="http://schemas.openxmlformats.org/officeDocument/2006/relationships/customXml" Target="../ink/ink1718.xml"/><Relationship Id="rId69" Type="http://schemas.openxmlformats.org/officeDocument/2006/relationships/image" Target="../media/image1337.png"/><Relationship Id="rId134" Type="http://schemas.openxmlformats.org/officeDocument/2006/relationships/customXml" Target="../ink/ink1431.xml"/><Relationship Id="rId579" Type="http://schemas.openxmlformats.org/officeDocument/2006/relationships/image" Target="../media/image1588.png"/><Relationship Id="rId786" Type="http://schemas.openxmlformats.org/officeDocument/2006/relationships/customXml" Target="../ink/ink1760.xml"/><Relationship Id="rId341" Type="http://schemas.openxmlformats.org/officeDocument/2006/relationships/image" Target="../media/image1472.png"/><Relationship Id="rId439" Type="http://schemas.openxmlformats.org/officeDocument/2006/relationships/customXml" Target="../ink/ink1584.xml"/><Relationship Id="rId646" Type="http://schemas.openxmlformats.org/officeDocument/2006/relationships/customXml" Target="../ink/ink1690.xml"/><Relationship Id="rId201" Type="http://schemas.openxmlformats.org/officeDocument/2006/relationships/image" Target="../media/image1403.png"/><Relationship Id="rId285" Type="http://schemas.openxmlformats.org/officeDocument/2006/relationships/image" Target="../media/image1444.png"/><Relationship Id="rId506" Type="http://schemas.openxmlformats.org/officeDocument/2006/relationships/image" Target="../media/image1552.png"/><Relationship Id="rId492" Type="http://schemas.openxmlformats.org/officeDocument/2006/relationships/image" Target="../media/image1545.png"/><Relationship Id="rId713" Type="http://schemas.openxmlformats.org/officeDocument/2006/relationships/image" Target="../media/image1654.png"/><Relationship Id="rId797" Type="http://schemas.openxmlformats.org/officeDocument/2006/relationships/image" Target="../media/image1696.png"/><Relationship Id="rId145" Type="http://schemas.openxmlformats.org/officeDocument/2006/relationships/image" Target="../media/image1375.png"/><Relationship Id="rId352" Type="http://schemas.openxmlformats.org/officeDocument/2006/relationships/customXml" Target="../ink/ink1540.xml"/><Relationship Id="rId212" Type="http://schemas.openxmlformats.org/officeDocument/2006/relationships/customXml" Target="../ink/ink1470.xml"/><Relationship Id="rId657" Type="http://schemas.openxmlformats.org/officeDocument/2006/relationships/image" Target="../media/image1626.png"/><Relationship Id="rId296" Type="http://schemas.openxmlformats.org/officeDocument/2006/relationships/customXml" Target="../ink/ink1512.xml"/><Relationship Id="rId517" Type="http://schemas.openxmlformats.org/officeDocument/2006/relationships/customXml" Target="../ink/ink1625.xml"/><Relationship Id="rId724" Type="http://schemas.openxmlformats.org/officeDocument/2006/relationships/customXml" Target="../ink/ink1729.xml"/><Relationship Id="rId60" Type="http://schemas.openxmlformats.org/officeDocument/2006/relationships/customXml" Target="../ink/ink1394.xml"/><Relationship Id="rId156" Type="http://schemas.openxmlformats.org/officeDocument/2006/relationships/customXml" Target="../ink/ink1442.xml"/><Relationship Id="rId363" Type="http://schemas.openxmlformats.org/officeDocument/2006/relationships/image" Target="../media/image1483.png"/><Relationship Id="rId570" Type="http://schemas.openxmlformats.org/officeDocument/2006/relationships/customXml" Target="../ink/ink1652.xml"/><Relationship Id="rId223" Type="http://schemas.openxmlformats.org/officeDocument/2006/relationships/image" Target="../media/image1414.png"/><Relationship Id="rId430" Type="http://schemas.openxmlformats.org/officeDocument/2006/relationships/image" Target="../media/image1516.png"/><Relationship Id="rId668" Type="http://schemas.openxmlformats.org/officeDocument/2006/relationships/customXml" Target="../ink/ink1701.xml"/><Relationship Id="rId18" Type="http://schemas.openxmlformats.org/officeDocument/2006/relationships/customXml" Target="../ink/ink1373.xml"/><Relationship Id="rId528" Type="http://schemas.openxmlformats.org/officeDocument/2006/relationships/customXml" Target="../ink/ink1631.xml"/><Relationship Id="rId735" Type="http://schemas.openxmlformats.org/officeDocument/2006/relationships/image" Target="../media/image1665.png"/><Relationship Id="rId167" Type="http://schemas.openxmlformats.org/officeDocument/2006/relationships/image" Target="../media/image1386.png"/><Relationship Id="rId374" Type="http://schemas.openxmlformats.org/officeDocument/2006/relationships/customXml" Target="../ink/ink1551.xml"/><Relationship Id="rId581" Type="http://schemas.openxmlformats.org/officeDocument/2006/relationships/image" Target="../media/image1589.png"/><Relationship Id="rId71" Type="http://schemas.openxmlformats.org/officeDocument/2006/relationships/image" Target="../media/image1338.png"/><Relationship Id="rId234" Type="http://schemas.openxmlformats.org/officeDocument/2006/relationships/customXml" Target="../ink/ink1481.xml"/><Relationship Id="rId679" Type="http://schemas.openxmlformats.org/officeDocument/2006/relationships/image" Target="../media/image1637.png"/><Relationship Id="rId802" Type="http://schemas.openxmlformats.org/officeDocument/2006/relationships/customXml" Target="../ink/ink1768.xml"/><Relationship Id="rId2" Type="http://schemas.openxmlformats.org/officeDocument/2006/relationships/customXml" Target="../ink/ink1365.xml"/><Relationship Id="rId29" Type="http://schemas.openxmlformats.org/officeDocument/2006/relationships/image" Target="../media/image1318.png"/><Relationship Id="rId441" Type="http://schemas.openxmlformats.org/officeDocument/2006/relationships/customXml" Target="../ink/ink1585.xml"/><Relationship Id="rId539" Type="http://schemas.openxmlformats.org/officeDocument/2006/relationships/image" Target="../media/image1568.png"/><Relationship Id="rId746" Type="http://schemas.openxmlformats.org/officeDocument/2006/relationships/customXml" Target="../ink/ink1740.xml"/><Relationship Id="rId178" Type="http://schemas.openxmlformats.org/officeDocument/2006/relationships/customXml" Target="../ink/ink1453.xml"/><Relationship Id="rId301" Type="http://schemas.openxmlformats.org/officeDocument/2006/relationships/image" Target="../media/image1452.png"/><Relationship Id="rId82" Type="http://schemas.openxmlformats.org/officeDocument/2006/relationships/customXml" Target="../ink/ink1405.xml"/><Relationship Id="rId385" Type="http://schemas.openxmlformats.org/officeDocument/2006/relationships/image" Target="../media/image1494.png"/><Relationship Id="rId592" Type="http://schemas.openxmlformats.org/officeDocument/2006/relationships/customXml" Target="../ink/ink1663.xml"/><Relationship Id="rId606" Type="http://schemas.openxmlformats.org/officeDocument/2006/relationships/customXml" Target="../ink/ink1670.xml"/><Relationship Id="rId813" Type="http://schemas.openxmlformats.org/officeDocument/2006/relationships/image" Target="../media/image1704.png"/><Relationship Id="rId245" Type="http://schemas.openxmlformats.org/officeDocument/2006/relationships/image" Target="../media/image1425.png"/><Relationship Id="rId452" Type="http://schemas.openxmlformats.org/officeDocument/2006/relationships/image" Target="../media/image1526.png"/><Relationship Id="rId105" Type="http://schemas.openxmlformats.org/officeDocument/2006/relationships/image" Target="../media/image1355.png"/><Relationship Id="rId312" Type="http://schemas.openxmlformats.org/officeDocument/2006/relationships/customXml" Target="../ink/ink1520.xml"/><Relationship Id="rId757" Type="http://schemas.openxmlformats.org/officeDocument/2006/relationships/image" Target="../media/image1676.png"/><Relationship Id="rId93" Type="http://schemas.openxmlformats.org/officeDocument/2006/relationships/image" Target="../media/image1349.png"/><Relationship Id="rId189" Type="http://schemas.openxmlformats.org/officeDocument/2006/relationships/image" Target="../media/image1397.png"/><Relationship Id="rId396" Type="http://schemas.openxmlformats.org/officeDocument/2006/relationships/customXml" Target="../ink/ink1562.xml"/><Relationship Id="rId617" Type="http://schemas.openxmlformats.org/officeDocument/2006/relationships/image" Target="../media/image1606.png"/><Relationship Id="rId824" Type="http://schemas.openxmlformats.org/officeDocument/2006/relationships/customXml" Target="../ink/ink1779.xml"/><Relationship Id="rId256" Type="http://schemas.openxmlformats.org/officeDocument/2006/relationships/customXml" Target="../ink/ink1492.xml"/><Relationship Id="rId463" Type="http://schemas.openxmlformats.org/officeDocument/2006/relationships/customXml" Target="../ink/ink1597.xml"/><Relationship Id="rId670" Type="http://schemas.openxmlformats.org/officeDocument/2006/relationships/customXml" Target="../ink/ink1702.xml"/><Relationship Id="rId116" Type="http://schemas.openxmlformats.org/officeDocument/2006/relationships/customXml" Target="../ink/ink1422.xml"/><Relationship Id="rId323" Type="http://schemas.openxmlformats.org/officeDocument/2006/relationships/image" Target="../media/image1463.png"/><Relationship Id="rId530" Type="http://schemas.openxmlformats.org/officeDocument/2006/relationships/customXml" Target="../ink/ink1632.xml"/><Relationship Id="rId768" Type="http://schemas.openxmlformats.org/officeDocument/2006/relationships/customXml" Target="../ink/ink1751.xml"/><Relationship Id="rId20" Type="http://schemas.openxmlformats.org/officeDocument/2006/relationships/customXml" Target="../ink/ink1374.xml"/><Relationship Id="rId628" Type="http://schemas.openxmlformats.org/officeDocument/2006/relationships/customXml" Target="../ink/ink1681.xml"/><Relationship Id="rId267" Type="http://schemas.openxmlformats.org/officeDocument/2006/relationships/image" Target="../media/image1436.png"/><Relationship Id="rId474" Type="http://schemas.openxmlformats.org/officeDocument/2006/relationships/image" Target="../media/image1537.png"/><Relationship Id="rId127" Type="http://schemas.openxmlformats.org/officeDocument/2006/relationships/image" Target="../media/image1366.png"/><Relationship Id="rId681" Type="http://schemas.openxmlformats.org/officeDocument/2006/relationships/image" Target="../media/image1638.png"/><Relationship Id="rId779" Type="http://schemas.openxmlformats.org/officeDocument/2006/relationships/image" Target="../media/image1687.png"/><Relationship Id="rId31" Type="http://schemas.openxmlformats.org/officeDocument/2006/relationships/image" Target="../media/image1319.png"/><Relationship Id="rId334" Type="http://schemas.openxmlformats.org/officeDocument/2006/relationships/customXml" Target="../ink/ink1531.xml"/><Relationship Id="rId541" Type="http://schemas.openxmlformats.org/officeDocument/2006/relationships/image" Target="../media/image1569.png"/><Relationship Id="rId639" Type="http://schemas.openxmlformats.org/officeDocument/2006/relationships/image" Target="../media/image1617.png"/><Relationship Id="rId180" Type="http://schemas.openxmlformats.org/officeDocument/2006/relationships/customXml" Target="../ink/ink1454.xml"/><Relationship Id="rId278" Type="http://schemas.openxmlformats.org/officeDocument/2006/relationships/customXml" Target="../ink/ink1503.xml"/><Relationship Id="rId401" Type="http://schemas.openxmlformats.org/officeDocument/2006/relationships/image" Target="../media/image1502.png"/><Relationship Id="rId485" Type="http://schemas.openxmlformats.org/officeDocument/2006/relationships/customXml" Target="../ink/ink1609.xml"/><Relationship Id="rId692" Type="http://schemas.openxmlformats.org/officeDocument/2006/relationships/customXml" Target="../ink/ink1713.xml"/><Relationship Id="rId706" Type="http://schemas.openxmlformats.org/officeDocument/2006/relationships/customXml" Target="../ink/ink1720.xml"/><Relationship Id="rId42" Type="http://schemas.openxmlformats.org/officeDocument/2006/relationships/customXml" Target="../ink/ink1385.xml"/><Relationship Id="rId138" Type="http://schemas.openxmlformats.org/officeDocument/2006/relationships/customXml" Target="../ink/ink1433.xml"/><Relationship Id="rId345" Type="http://schemas.openxmlformats.org/officeDocument/2006/relationships/image" Target="../media/image1474.png"/><Relationship Id="rId552" Type="http://schemas.openxmlformats.org/officeDocument/2006/relationships/customXml" Target="../ink/ink1643.xml"/><Relationship Id="rId191" Type="http://schemas.openxmlformats.org/officeDocument/2006/relationships/image" Target="../media/image1398.png"/><Relationship Id="rId205" Type="http://schemas.openxmlformats.org/officeDocument/2006/relationships/image" Target="../media/image1405.png"/><Relationship Id="rId412" Type="http://schemas.openxmlformats.org/officeDocument/2006/relationships/customXml" Target="../ink/ink1570.xml"/><Relationship Id="rId289" Type="http://schemas.openxmlformats.org/officeDocument/2006/relationships/image" Target="../media/image1446.png"/><Relationship Id="rId496" Type="http://schemas.openxmlformats.org/officeDocument/2006/relationships/image" Target="../media/image1547.png"/><Relationship Id="rId717" Type="http://schemas.openxmlformats.org/officeDocument/2006/relationships/image" Target="../media/image1656.png"/><Relationship Id="rId53" Type="http://schemas.openxmlformats.org/officeDocument/2006/relationships/image" Target="../media/image1330.png"/><Relationship Id="rId149" Type="http://schemas.openxmlformats.org/officeDocument/2006/relationships/image" Target="../media/image1377.png"/><Relationship Id="rId356" Type="http://schemas.openxmlformats.org/officeDocument/2006/relationships/customXml" Target="../ink/ink1542.xml"/><Relationship Id="rId563" Type="http://schemas.openxmlformats.org/officeDocument/2006/relationships/image" Target="../media/image1580.png"/><Relationship Id="rId770" Type="http://schemas.openxmlformats.org/officeDocument/2006/relationships/customXml" Target="../ink/ink1752.xml"/><Relationship Id="rId216" Type="http://schemas.openxmlformats.org/officeDocument/2006/relationships/customXml" Target="../ink/ink1472.xml"/><Relationship Id="rId423" Type="http://schemas.openxmlformats.org/officeDocument/2006/relationships/customXml" Target="../ink/ink1576.xml"/><Relationship Id="rId630" Type="http://schemas.openxmlformats.org/officeDocument/2006/relationships/customXml" Target="../ink/ink1682.xml"/><Relationship Id="rId728" Type="http://schemas.openxmlformats.org/officeDocument/2006/relationships/customXml" Target="../ink/ink1731.xml"/><Relationship Id="rId64" Type="http://schemas.openxmlformats.org/officeDocument/2006/relationships/customXml" Target="../ink/ink1396.xml"/><Relationship Id="rId367" Type="http://schemas.openxmlformats.org/officeDocument/2006/relationships/image" Target="../media/image1485.png"/><Relationship Id="rId574" Type="http://schemas.openxmlformats.org/officeDocument/2006/relationships/customXml" Target="../ink/ink1654.xml"/><Relationship Id="rId227" Type="http://schemas.openxmlformats.org/officeDocument/2006/relationships/image" Target="../media/image1416.png"/><Relationship Id="rId781" Type="http://schemas.openxmlformats.org/officeDocument/2006/relationships/image" Target="../media/image1688.png"/><Relationship Id="rId434" Type="http://schemas.openxmlformats.org/officeDocument/2006/relationships/image" Target="../media/image1518.png"/><Relationship Id="rId641" Type="http://schemas.openxmlformats.org/officeDocument/2006/relationships/image" Target="../media/image1618.png"/><Relationship Id="rId739" Type="http://schemas.openxmlformats.org/officeDocument/2006/relationships/image" Target="../media/image1667.png"/><Relationship Id="rId280" Type="http://schemas.openxmlformats.org/officeDocument/2006/relationships/customXml" Target="../ink/ink1504.xml"/><Relationship Id="rId501" Type="http://schemas.openxmlformats.org/officeDocument/2006/relationships/customXml" Target="../ink/ink1617.xml"/><Relationship Id="rId75" Type="http://schemas.openxmlformats.org/officeDocument/2006/relationships/image" Target="../media/image1340.png"/><Relationship Id="rId140" Type="http://schemas.openxmlformats.org/officeDocument/2006/relationships/customXml" Target="../ink/ink1434.xml"/><Relationship Id="rId378" Type="http://schemas.openxmlformats.org/officeDocument/2006/relationships/customXml" Target="../ink/ink1553.xml"/><Relationship Id="rId585" Type="http://schemas.openxmlformats.org/officeDocument/2006/relationships/image" Target="../media/image1590.png"/><Relationship Id="rId792" Type="http://schemas.openxmlformats.org/officeDocument/2006/relationships/customXml" Target="../ink/ink1763.xml"/><Relationship Id="rId806" Type="http://schemas.openxmlformats.org/officeDocument/2006/relationships/customXml" Target="../ink/ink1770.xml"/><Relationship Id="rId6" Type="http://schemas.openxmlformats.org/officeDocument/2006/relationships/customXml" Target="../ink/ink1367.xml"/><Relationship Id="rId238" Type="http://schemas.openxmlformats.org/officeDocument/2006/relationships/customXml" Target="../ink/ink1483.xml"/><Relationship Id="rId445" Type="http://schemas.openxmlformats.org/officeDocument/2006/relationships/image" Target="../media/image1523.png"/><Relationship Id="rId652" Type="http://schemas.openxmlformats.org/officeDocument/2006/relationships/customXml" Target="../ink/ink1693.xml"/><Relationship Id="rId291" Type="http://schemas.openxmlformats.org/officeDocument/2006/relationships/image" Target="../media/image1447.png"/><Relationship Id="rId305" Type="http://schemas.openxmlformats.org/officeDocument/2006/relationships/image" Target="../media/image1454.png"/><Relationship Id="rId512" Type="http://schemas.openxmlformats.org/officeDocument/2006/relationships/image" Target="../media/image1555.png"/><Relationship Id="rId86" Type="http://schemas.openxmlformats.org/officeDocument/2006/relationships/customXml" Target="../ink/ink1407.xml"/><Relationship Id="rId151" Type="http://schemas.openxmlformats.org/officeDocument/2006/relationships/image" Target="../media/image1378.png"/><Relationship Id="rId389" Type="http://schemas.openxmlformats.org/officeDocument/2006/relationships/image" Target="../media/image1496.png"/><Relationship Id="rId596" Type="http://schemas.openxmlformats.org/officeDocument/2006/relationships/customXml" Target="../ink/ink1665.xml"/><Relationship Id="rId817" Type="http://schemas.openxmlformats.org/officeDocument/2006/relationships/image" Target="../media/image1706.png"/><Relationship Id="rId193" Type="http://schemas.openxmlformats.org/officeDocument/2006/relationships/image" Target="../media/image1399.png"/><Relationship Id="rId207" Type="http://schemas.openxmlformats.org/officeDocument/2006/relationships/image" Target="../media/image1406.png"/><Relationship Id="rId249" Type="http://schemas.openxmlformats.org/officeDocument/2006/relationships/image" Target="../media/image1427.png"/><Relationship Id="rId414" Type="http://schemas.openxmlformats.org/officeDocument/2006/relationships/customXml" Target="../ink/ink1571.xml"/><Relationship Id="rId456" Type="http://schemas.openxmlformats.org/officeDocument/2006/relationships/image" Target="../media/image1528.png"/><Relationship Id="rId498" Type="http://schemas.openxmlformats.org/officeDocument/2006/relationships/image" Target="../media/image1548.png"/><Relationship Id="rId621" Type="http://schemas.openxmlformats.org/officeDocument/2006/relationships/image" Target="../media/image1608.png"/><Relationship Id="rId663" Type="http://schemas.openxmlformats.org/officeDocument/2006/relationships/image" Target="../media/image1629.png"/><Relationship Id="rId13" Type="http://schemas.openxmlformats.org/officeDocument/2006/relationships/image" Target="../media/image1310.png"/><Relationship Id="rId109" Type="http://schemas.openxmlformats.org/officeDocument/2006/relationships/image" Target="../media/image1357.png"/><Relationship Id="rId260" Type="http://schemas.openxmlformats.org/officeDocument/2006/relationships/customXml" Target="../ink/ink1494.xml"/><Relationship Id="rId316" Type="http://schemas.openxmlformats.org/officeDocument/2006/relationships/customXml" Target="../ink/ink1522.xml"/><Relationship Id="rId523" Type="http://schemas.openxmlformats.org/officeDocument/2006/relationships/customXml" Target="../ink/ink1628.xml"/><Relationship Id="rId719" Type="http://schemas.openxmlformats.org/officeDocument/2006/relationships/image" Target="../media/image1657.png"/><Relationship Id="rId55" Type="http://schemas.openxmlformats.org/officeDocument/2006/relationships/image" Target="../media/image1331.png"/><Relationship Id="rId97" Type="http://schemas.openxmlformats.org/officeDocument/2006/relationships/image" Target="../media/image1351.png"/><Relationship Id="rId120" Type="http://schemas.openxmlformats.org/officeDocument/2006/relationships/customXml" Target="../ink/ink1424.xml"/><Relationship Id="rId358" Type="http://schemas.openxmlformats.org/officeDocument/2006/relationships/customXml" Target="../ink/ink1543.xml"/><Relationship Id="rId565" Type="http://schemas.openxmlformats.org/officeDocument/2006/relationships/image" Target="../media/image1581.png"/><Relationship Id="rId730" Type="http://schemas.openxmlformats.org/officeDocument/2006/relationships/customXml" Target="../ink/ink1732.xml"/><Relationship Id="rId772" Type="http://schemas.openxmlformats.org/officeDocument/2006/relationships/customXml" Target="../ink/ink1753.xml"/><Relationship Id="rId162" Type="http://schemas.openxmlformats.org/officeDocument/2006/relationships/customXml" Target="../ink/ink1445.xml"/><Relationship Id="rId218" Type="http://schemas.openxmlformats.org/officeDocument/2006/relationships/customXml" Target="../ink/ink1473.xml"/><Relationship Id="rId425" Type="http://schemas.openxmlformats.org/officeDocument/2006/relationships/customXml" Target="../ink/ink1577.xml"/><Relationship Id="rId467" Type="http://schemas.openxmlformats.org/officeDocument/2006/relationships/customXml" Target="../ink/ink1599.xml"/><Relationship Id="rId632" Type="http://schemas.openxmlformats.org/officeDocument/2006/relationships/customXml" Target="../ink/ink1683.xml"/><Relationship Id="rId271" Type="http://schemas.openxmlformats.org/officeDocument/2006/relationships/image" Target="../media/image1438.png"/><Relationship Id="rId674" Type="http://schemas.openxmlformats.org/officeDocument/2006/relationships/customXml" Target="../ink/ink1704.xml"/><Relationship Id="rId24" Type="http://schemas.openxmlformats.org/officeDocument/2006/relationships/customXml" Target="../ink/ink1376.xml"/><Relationship Id="rId66" Type="http://schemas.openxmlformats.org/officeDocument/2006/relationships/customXml" Target="../ink/ink1397.xml"/><Relationship Id="rId131" Type="http://schemas.openxmlformats.org/officeDocument/2006/relationships/image" Target="../media/image1368.png"/><Relationship Id="rId327" Type="http://schemas.openxmlformats.org/officeDocument/2006/relationships/image" Target="../media/image1465.png"/><Relationship Id="rId369" Type="http://schemas.openxmlformats.org/officeDocument/2006/relationships/image" Target="../media/image1486.png"/><Relationship Id="rId534" Type="http://schemas.openxmlformats.org/officeDocument/2006/relationships/customXml" Target="../ink/ink1634.xml"/><Relationship Id="rId576" Type="http://schemas.openxmlformats.org/officeDocument/2006/relationships/customXml" Target="../ink/ink1655.xml"/><Relationship Id="rId741" Type="http://schemas.openxmlformats.org/officeDocument/2006/relationships/image" Target="../media/image1668.png"/><Relationship Id="rId783" Type="http://schemas.openxmlformats.org/officeDocument/2006/relationships/image" Target="../media/image1689.png"/><Relationship Id="rId173" Type="http://schemas.openxmlformats.org/officeDocument/2006/relationships/image" Target="../media/image1389.png"/><Relationship Id="rId229" Type="http://schemas.openxmlformats.org/officeDocument/2006/relationships/image" Target="../media/image1417.png"/><Relationship Id="rId380" Type="http://schemas.openxmlformats.org/officeDocument/2006/relationships/customXml" Target="../ink/ink1554.xml"/><Relationship Id="rId436" Type="http://schemas.openxmlformats.org/officeDocument/2006/relationships/image" Target="../media/image1519.png"/><Relationship Id="rId601" Type="http://schemas.openxmlformats.org/officeDocument/2006/relationships/image" Target="../media/image1598.png"/><Relationship Id="rId643" Type="http://schemas.openxmlformats.org/officeDocument/2006/relationships/image" Target="../media/image1619.png"/><Relationship Id="rId240" Type="http://schemas.openxmlformats.org/officeDocument/2006/relationships/customXml" Target="../ink/ink1484.xml"/><Relationship Id="rId478" Type="http://schemas.openxmlformats.org/officeDocument/2006/relationships/customXml" Target="../ink/ink1605.xml"/><Relationship Id="rId685" Type="http://schemas.openxmlformats.org/officeDocument/2006/relationships/image" Target="../media/image1640.png"/><Relationship Id="rId35" Type="http://schemas.openxmlformats.org/officeDocument/2006/relationships/image" Target="../media/image1321.png"/><Relationship Id="rId77" Type="http://schemas.openxmlformats.org/officeDocument/2006/relationships/image" Target="../media/image1341.png"/><Relationship Id="rId100" Type="http://schemas.openxmlformats.org/officeDocument/2006/relationships/customXml" Target="../ink/ink1414.xml"/><Relationship Id="rId282" Type="http://schemas.openxmlformats.org/officeDocument/2006/relationships/customXml" Target="../ink/ink1505.xml"/><Relationship Id="rId338" Type="http://schemas.openxmlformats.org/officeDocument/2006/relationships/customXml" Target="../ink/ink1533.xml"/><Relationship Id="rId503" Type="http://schemas.openxmlformats.org/officeDocument/2006/relationships/customXml" Target="../ink/ink1618.xml"/><Relationship Id="rId545" Type="http://schemas.openxmlformats.org/officeDocument/2006/relationships/image" Target="../media/image1571.png"/><Relationship Id="rId587" Type="http://schemas.openxmlformats.org/officeDocument/2006/relationships/image" Target="../media/image1591.png"/><Relationship Id="rId710" Type="http://schemas.openxmlformats.org/officeDocument/2006/relationships/customXml" Target="../ink/ink1722.xml"/><Relationship Id="rId752" Type="http://schemas.openxmlformats.org/officeDocument/2006/relationships/customXml" Target="../ink/ink1743.xml"/><Relationship Id="rId808" Type="http://schemas.openxmlformats.org/officeDocument/2006/relationships/customXml" Target="../ink/ink1771.xml"/><Relationship Id="rId8" Type="http://schemas.openxmlformats.org/officeDocument/2006/relationships/customXml" Target="../ink/ink1368.xml"/><Relationship Id="rId142" Type="http://schemas.openxmlformats.org/officeDocument/2006/relationships/customXml" Target="../ink/ink1435.xml"/><Relationship Id="rId184" Type="http://schemas.openxmlformats.org/officeDocument/2006/relationships/customXml" Target="../ink/ink1456.xml"/><Relationship Id="rId391" Type="http://schemas.openxmlformats.org/officeDocument/2006/relationships/image" Target="../media/image1497.png"/><Relationship Id="rId405" Type="http://schemas.openxmlformats.org/officeDocument/2006/relationships/image" Target="../media/image1504.png"/><Relationship Id="rId447" Type="http://schemas.openxmlformats.org/officeDocument/2006/relationships/customXml" Target="../ink/ink1589.xml"/><Relationship Id="rId612" Type="http://schemas.openxmlformats.org/officeDocument/2006/relationships/customXml" Target="../ink/ink1673.xml"/><Relationship Id="rId794" Type="http://schemas.openxmlformats.org/officeDocument/2006/relationships/customXml" Target="../ink/ink1764.xml"/><Relationship Id="rId251" Type="http://schemas.openxmlformats.org/officeDocument/2006/relationships/image" Target="../media/image1428.png"/><Relationship Id="rId489" Type="http://schemas.openxmlformats.org/officeDocument/2006/relationships/customXml" Target="../ink/ink1611.xml"/><Relationship Id="rId654" Type="http://schemas.openxmlformats.org/officeDocument/2006/relationships/customXml" Target="../ink/ink1694.xml"/><Relationship Id="rId696" Type="http://schemas.openxmlformats.org/officeDocument/2006/relationships/customXml" Target="../ink/ink1715.xml"/><Relationship Id="rId46" Type="http://schemas.openxmlformats.org/officeDocument/2006/relationships/customXml" Target="../ink/ink1387.xml"/><Relationship Id="rId293" Type="http://schemas.openxmlformats.org/officeDocument/2006/relationships/image" Target="../media/image1448.png"/><Relationship Id="rId307" Type="http://schemas.openxmlformats.org/officeDocument/2006/relationships/image" Target="../media/image1455.png"/><Relationship Id="rId349" Type="http://schemas.openxmlformats.org/officeDocument/2006/relationships/image" Target="../media/image1476.png"/><Relationship Id="rId514" Type="http://schemas.openxmlformats.org/officeDocument/2006/relationships/image" Target="../media/image1556.png"/><Relationship Id="rId556" Type="http://schemas.openxmlformats.org/officeDocument/2006/relationships/customXml" Target="../ink/ink1645.xml"/><Relationship Id="rId721" Type="http://schemas.openxmlformats.org/officeDocument/2006/relationships/image" Target="../media/image1658.png"/><Relationship Id="rId763" Type="http://schemas.openxmlformats.org/officeDocument/2006/relationships/image" Target="../media/image1679.png"/><Relationship Id="rId88" Type="http://schemas.openxmlformats.org/officeDocument/2006/relationships/customXml" Target="../ink/ink1408.xml"/><Relationship Id="rId111" Type="http://schemas.openxmlformats.org/officeDocument/2006/relationships/image" Target="../media/image1358.png"/><Relationship Id="rId153" Type="http://schemas.openxmlformats.org/officeDocument/2006/relationships/image" Target="../media/image1379.png"/><Relationship Id="rId195" Type="http://schemas.openxmlformats.org/officeDocument/2006/relationships/image" Target="../media/image1400.png"/><Relationship Id="rId209" Type="http://schemas.openxmlformats.org/officeDocument/2006/relationships/image" Target="../media/image1407.png"/><Relationship Id="rId360" Type="http://schemas.openxmlformats.org/officeDocument/2006/relationships/customXml" Target="../ink/ink1544.xml"/><Relationship Id="rId416" Type="http://schemas.openxmlformats.org/officeDocument/2006/relationships/image" Target="../media/image1509.png"/><Relationship Id="rId598" Type="http://schemas.openxmlformats.org/officeDocument/2006/relationships/customXml" Target="../ink/ink1666.xml"/><Relationship Id="rId819" Type="http://schemas.openxmlformats.org/officeDocument/2006/relationships/image" Target="../media/image1707.png"/><Relationship Id="rId220" Type="http://schemas.openxmlformats.org/officeDocument/2006/relationships/customXml" Target="../ink/ink1474.xml"/><Relationship Id="rId458" Type="http://schemas.openxmlformats.org/officeDocument/2006/relationships/image" Target="../media/image1529.png"/><Relationship Id="rId623" Type="http://schemas.openxmlformats.org/officeDocument/2006/relationships/image" Target="../media/image1609.png"/><Relationship Id="rId665" Type="http://schemas.openxmlformats.org/officeDocument/2006/relationships/image" Target="../media/image1630.png"/><Relationship Id="rId15" Type="http://schemas.openxmlformats.org/officeDocument/2006/relationships/image" Target="../media/image1311.png"/><Relationship Id="rId57" Type="http://schemas.openxmlformats.org/officeDocument/2006/relationships/image" Target="../media/image1332.png"/><Relationship Id="rId262" Type="http://schemas.openxmlformats.org/officeDocument/2006/relationships/customXml" Target="../ink/ink1495.xml"/><Relationship Id="rId318" Type="http://schemas.openxmlformats.org/officeDocument/2006/relationships/customXml" Target="../ink/ink1523.xml"/><Relationship Id="rId525" Type="http://schemas.openxmlformats.org/officeDocument/2006/relationships/customXml" Target="../ink/ink1629.xml"/><Relationship Id="rId567" Type="http://schemas.openxmlformats.org/officeDocument/2006/relationships/image" Target="../media/image1582.png"/><Relationship Id="rId732" Type="http://schemas.openxmlformats.org/officeDocument/2006/relationships/customXml" Target="../ink/ink1733.xml"/><Relationship Id="rId99" Type="http://schemas.openxmlformats.org/officeDocument/2006/relationships/image" Target="../media/image1352.png"/><Relationship Id="rId122" Type="http://schemas.openxmlformats.org/officeDocument/2006/relationships/customXml" Target="../ink/ink1425.xml"/><Relationship Id="rId164" Type="http://schemas.openxmlformats.org/officeDocument/2006/relationships/customXml" Target="../ink/ink1446.xml"/><Relationship Id="rId371" Type="http://schemas.openxmlformats.org/officeDocument/2006/relationships/image" Target="../media/image1487.png"/><Relationship Id="rId774" Type="http://schemas.openxmlformats.org/officeDocument/2006/relationships/customXml" Target="../ink/ink1754.xml"/><Relationship Id="rId427" Type="http://schemas.openxmlformats.org/officeDocument/2006/relationships/customXml" Target="../ink/ink1578.xml"/><Relationship Id="rId469" Type="http://schemas.openxmlformats.org/officeDocument/2006/relationships/customXml" Target="../ink/ink1600.xml"/><Relationship Id="rId634" Type="http://schemas.openxmlformats.org/officeDocument/2006/relationships/customXml" Target="../ink/ink1684.xml"/><Relationship Id="rId676" Type="http://schemas.openxmlformats.org/officeDocument/2006/relationships/customXml" Target="../ink/ink1705.xml"/><Relationship Id="rId26" Type="http://schemas.openxmlformats.org/officeDocument/2006/relationships/customXml" Target="../ink/ink1377.xml"/><Relationship Id="rId231" Type="http://schemas.openxmlformats.org/officeDocument/2006/relationships/image" Target="../media/image1418.png"/><Relationship Id="rId273" Type="http://schemas.openxmlformats.org/officeDocument/2006/relationships/image" Target="../media/image1439.png"/><Relationship Id="rId329" Type="http://schemas.openxmlformats.org/officeDocument/2006/relationships/image" Target="../media/image1466.png"/><Relationship Id="rId480" Type="http://schemas.openxmlformats.org/officeDocument/2006/relationships/image" Target="../media/image1539.png"/><Relationship Id="rId536" Type="http://schemas.openxmlformats.org/officeDocument/2006/relationships/customXml" Target="../ink/ink1635.xml"/><Relationship Id="rId701" Type="http://schemas.openxmlformats.org/officeDocument/2006/relationships/image" Target="../media/image1648.png"/><Relationship Id="rId68" Type="http://schemas.openxmlformats.org/officeDocument/2006/relationships/customXml" Target="../ink/ink1398.xml"/><Relationship Id="rId133" Type="http://schemas.openxmlformats.org/officeDocument/2006/relationships/image" Target="../media/image1369.png"/><Relationship Id="rId175" Type="http://schemas.openxmlformats.org/officeDocument/2006/relationships/image" Target="../media/image1390.png"/><Relationship Id="rId340" Type="http://schemas.openxmlformats.org/officeDocument/2006/relationships/customXml" Target="../ink/ink1534.xml"/><Relationship Id="rId578" Type="http://schemas.openxmlformats.org/officeDocument/2006/relationships/customXml" Target="../ink/ink1656.xml"/><Relationship Id="rId743" Type="http://schemas.openxmlformats.org/officeDocument/2006/relationships/image" Target="../media/image1669.png"/><Relationship Id="rId785" Type="http://schemas.openxmlformats.org/officeDocument/2006/relationships/image" Target="../media/image1690.png"/><Relationship Id="rId200" Type="http://schemas.openxmlformats.org/officeDocument/2006/relationships/customXml" Target="../ink/ink1464.xml"/><Relationship Id="rId382" Type="http://schemas.openxmlformats.org/officeDocument/2006/relationships/customXml" Target="../ink/ink1555.xml"/><Relationship Id="rId438" Type="http://schemas.openxmlformats.org/officeDocument/2006/relationships/image" Target="../media/image1520.png"/><Relationship Id="rId603" Type="http://schemas.openxmlformats.org/officeDocument/2006/relationships/image" Target="../media/image1599.png"/><Relationship Id="rId645" Type="http://schemas.openxmlformats.org/officeDocument/2006/relationships/image" Target="../media/image1620.png"/><Relationship Id="rId687" Type="http://schemas.openxmlformats.org/officeDocument/2006/relationships/image" Target="../media/image1641.png"/><Relationship Id="rId810" Type="http://schemas.openxmlformats.org/officeDocument/2006/relationships/customXml" Target="../ink/ink1772.xml"/><Relationship Id="rId242" Type="http://schemas.openxmlformats.org/officeDocument/2006/relationships/customXml" Target="../ink/ink1485.xml"/><Relationship Id="rId284" Type="http://schemas.openxmlformats.org/officeDocument/2006/relationships/customXml" Target="../ink/ink1506.xml"/><Relationship Id="rId491" Type="http://schemas.openxmlformats.org/officeDocument/2006/relationships/customXml" Target="../ink/ink1612.xml"/><Relationship Id="rId505" Type="http://schemas.openxmlformats.org/officeDocument/2006/relationships/customXml" Target="../ink/ink1619.xml"/><Relationship Id="rId712" Type="http://schemas.openxmlformats.org/officeDocument/2006/relationships/customXml" Target="../ink/ink1723.xml"/><Relationship Id="rId37" Type="http://schemas.openxmlformats.org/officeDocument/2006/relationships/image" Target="../media/image1322.png"/><Relationship Id="rId79" Type="http://schemas.openxmlformats.org/officeDocument/2006/relationships/image" Target="../media/image1342.png"/><Relationship Id="rId102" Type="http://schemas.openxmlformats.org/officeDocument/2006/relationships/customXml" Target="../ink/ink1415.xml"/><Relationship Id="rId144" Type="http://schemas.openxmlformats.org/officeDocument/2006/relationships/customXml" Target="../ink/ink1436.xml"/><Relationship Id="rId547" Type="http://schemas.openxmlformats.org/officeDocument/2006/relationships/image" Target="../media/image1572.png"/><Relationship Id="rId589" Type="http://schemas.openxmlformats.org/officeDocument/2006/relationships/image" Target="../media/image1592.png"/><Relationship Id="rId754" Type="http://schemas.openxmlformats.org/officeDocument/2006/relationships/customXml" Target="../ink/ink1744.xml"/><Relationship Id="rId796" Type="http://schemas.openxmlformats.org/officeDocument/2006/relationships/customXml" Target="../ink/ink1765.xml"/><Relationship Id="rId90" Type="http://schemas.openxmlformats.org/officeDocument/2006/relationships/customXml" Target="../ink/ink1409.xml"/><Relationship Id="rId186" Type="http://schemas.openxmlformats.org/officeDocument/2006/relationships/customXml" Target="../ink/ink1457.xml"/><Relationship Id="rId351" Type="http://schemas.openxmlformats.org/officeDocument/2006/relationships/image" Target="../media/image1477.png"/><Relationship Id="rId393" Type="http://schemas.openxmlformats.org/officeDocument/2006/relationships/image" Target="../media/image1498.png"/><Relationship Id="rId407" Type="http://schemas.openxmlformats.org/officeDocument/2006/relationships/image" Target="../media/image1505.png"/><Relationship Id="rId449" Type="http://schemas.openxmlformats.org/officeDocument/2006/relationships/customXml" Target="../ink/ink1590.xml"/><Relationship Id="rId614" Type="http://schemas.openxmlformats.org/officeDocument/2006/relationships/customXml" Target="../ink/ink1674.xml"/><Relationship Id="rId656" Type="http://schemas.openxmlformats.org/officeDocument/2006/relationships/customXml" Target="../ink/ink1695.xml"/><Relationship Id="rId821" Type="http://schemas.openxmlformats.org/officeDocument/2006/relationships/image" Target="../media/image1708.png"/><Relationship Id="rId211" Type="http://schemas.openxmlformats.org/officeDocument/2006/relationships/image" Target="../media/image1408.png"/><Relationship Id="rId253" Type="http://schemas.openxmlformats.org/officeDocument/2006/relationships/image" Target="../media/image1429.png"/><Relationship Id="rId295" Type="http://schemas.openxmlformats.org/officeDocument/2006/relationships/image" Target="../media/image1449.png"/><Relationship Id="rId309" Type="http://schemas.openxmlformats.org/officeDocument/2006/relationships/image" Target="../media/image1456.png"/><Relationship Id="rId460" Type="http://schemas.openxmlformats.org/officeDocument/2006/relationships/image" Target="../media/image1530.png"/><Relationship Id="rId516" Type="http://schemas.openxmlformats.org/officeDocument/2006/relationships/image" Target="../media/image1557.png"/><Relationship Id="rId698" Type="http://schemas.openxmlformats.org/officeDocument/2006/relationships/customXml" Target="../ink/ink1716.xml"/><Relationship Id="rId48" Type="http://schemas.openxmlformats.org/officeDocument/2006/relationships/customXml" Target="../ink/ink1388.xml"/><Relationship Id="rId113" Type="http://schemas.openxmlformats.org/officeDocument/2006/relationships/image" Target="../media/image1359.png"/><Relationship Id="rId320" Type="http://schemas.openxmlformats.org/officeDocument/2006/relationships/customXml" Target="../ink/ink1524.xml"/><Relationship Id="rId558" Type="http://schemas.openxmlformats.org/officeDocument/2006/relationships/customXml" Target="../ink/ink1646.xml"/><Relationship Id="rId723" Type="http://schemas.openxmlformats.org/officeDocument/2006/relationships/image" Target="../media/image1659.png"/><Relationship Id="rId765" Type="http://schemas.openxmlformats.org/officeDocument/2006/relationships/image" Target="../media/image1680.png"/><Relationship Id="rId155" Type="http://schemas.openxmlformats.org/officeDocument/2006/relationships/image" Target="../media/image1380.png"/><Relationship Id="rId197" Type="http://schemas.openxmlformats.org/officeDocument/2006/relationships/image" Target="../media/image1401.png"/><Relationship Id="rId362" Type="http://schemas.openxmlformats.org/officeDocument/2006/relationships/customXml" Target="../ink/ink1545.xml"/><Relationship Id="rId418" Type="http://schemas.openxmlformats.org/officeDocument/2006/relationships/image" Target="../media/image1510.png"/><Relationship Id="rId625" Type="http://schemas.openxmlformats.org/officeDocument/2006/relationships/image" Target="../media/image1610.png"/><Relationship Id="rId222" Type="http://schemas.openxmlformats.org/officeDocument/2006/relationships/customXml" Target="../ink/ink1475.xml"/><Relationship Id="rId264" Type="http://schemas.openxmlformats.org/officeDocument/2006/relationships/customXml" Target="../ink/ink1496.xml"/><Relationship Id="rId471" Type="http://schemas.openxmlformats.org/officeDocument/2006/relationships/customXml" Target="../ink/ink1601.xml"/><Relationship Id="rId667" Type="http://schemas.openxmlformats.org/officeDocument/2006/relationships/image" Target="../media/image1631.png"/><Relationship Id="rId17" Type="http://schemas.openxmlformats.org/officeDocument/2006/relationships/image" Target="../media/image1312.png"/><Relationship Id="rId59" Type="http://schemas.openxmlformats.org/officeDocument/2006/relationships/image" Target="../media/image1333.png"/><Relationship Id="rId124" Type="http://schemas.openxmlformats.org/officeDocument/2006/relationships/customXml" Target="../ink/ink1426.xml"/><Relationship Id="rId527" Type="http://schemas.openxmlformats.org/officeDocument/2006/relationships/image" Target="../media/image1562.png"/><Relationship Id="rId569" Type="http://schemas.openxmlformats.org/officeDocument/2006/relationships/image" Target="../media/image1583.png"/><Relationship Id="rId734" Type="http://schemas.openxmlformats.org/officeDocument/2006/relationships/customXml" Target="../ink/ink1734.xml"/><Relationship Id="rId776" Type="http://schemas.openxmlformats.org/officeDocument/2006/relationships/customXml" Target="../ink/ink1755.xml"/><Relationship Id="rId70" Type="http://schemas.openxmlformats.org/officeDocument/2006/relationships/customXml" Target="../ink/ink1399.xml"/><Relationship Id="rId166" Type="http://schemas.openxmlformats.org/officeDocument/2006/relationships/customXml" Target="../ink/ink1447.xml"/><Relationship Id="rId331" Type="http://schemas.openxmlformats.org/officeDocument/2006/relationships/image" Target="../media/image1467.png"/><Relationship Id="rId373" Type="http://schemas.openxmlformats.org/officeDocument/2006/relationships/image" Target="../media/image1488.png"/><Relationship Id="rId429" Type="http://schemas.openxmlformats.org/officeDocument/2006/relationships/customXml" Target="../ink/ink1579.xml"/><Relationship Id="rId580" Type="http://schemas.openxmlformats.org/officeDocument/2006/relationships/customXml" Target="../ink/ink1657.xml"/><Relationship Id="rId636" Type="http://schemas.openxmlformats.org/officeDocument/2006/relationships/customXml" Target="../ink/ink1685.xml"/><Relationship Id="rId801" Type="http://schemas.openxmlformats.org/officeDocument/2006/relationships/image" Target="../media/image169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19.png"/><Relationship Id="rId440" Type="http://schemas.openxmlformats.org/officeDocument/2006/relationships/image" Target="../media/image1521.png"/><Relationship Id="rId678" Type="http://schemas.openxmlformats.org/officeDocument/2006/relationships/customXml" Target="../ink/ink1706.xml"/><Relationship Id="rId28" Type="http://schemas.openxmlformats.org/officeDocument/2006/relationships/customXml" Target="../ink/ink1378.xml"/><Relationship Id="rId275" Type="http://schemas.openxmlformats.org/officeDocument/2006/relationships/image" Target="../media/image1440.png"/><Relationship Id="rId300" Type="http://schemas.openxmlformats.org/officeDocument/2006/relationships/customXml" Target="../ink/ink1514.xml"/><Relationship Id="rId482" Type="http://schemas.openxmlformats.org/officeDocument/2006/relationships/image" Target="../media/image1540.png"/><Relationship Id="rId538" Type="http://schemas.openxmlformats.org/officeDocument/2006/relationships/customXml" Target="../ink/ink1636.xml"/><Relationship Id="rId703" Type="http://schemas.openxmlformats.org/officeDocument/2006/relationships/image" Target="../media/image1649.png"/><Relationship Id="rId745" Type="http://schemas.openxmlformats.org/officeDocument/2006/relationships/image" Target="../media/image1670.png"/><Relationship Id="rId81" Type="http://schemas.openxmlformats.org/officeDocument/2006/relationships/image" Target="../media/image1343.png"/><Relationship Id="rId135" Type="http://schemas.openxmlformats.org/officeDocument/2006/relationships/image" Target="../media/image1370.png"/><Relationship Id="rId177" Type="http://schemas.openxmlformats.org/officeDocument/2006/relationships/image" Target="../media/image1391.png"/><Relationship Id="rId342" Type="http://schemas.openxmlformats.org/officeDocument/2006/relationships/customXml" Target="../ink/ink1535.xml"/><Relationship Id="rId384" Type="http://schemas.openxmlformats.org/officeDocument/2006/relationships/customXml" Target="../ink/ink1556.xml"/><Relationship Id="rId591" Type="http://schemas.openxmlformats.org/officeDocument/2006/relationships/image" Target="../media/image1593.png"/><Relationship Id="rId605" Type="http://schemas.openxmlformats.org/officeDocument/2006/relationships/image" Target="../media/image1600.png"/><Relationship Id="rId787" Type="http://schemas.openxmlformats.org/officeDocument/2006/relationships/image" Target="../media/image1691.png"/><Relationship Id="rId812" Type="http://schemas.openxmlformats.org/officeDocument/2006/relationships/customXml" Target="../ink/ink1773.xml"/><Relationship Id="rId202" Type="http://schemas.openxmlformats.org/officeDocument/2006/relationships/customXml" Target="../ink/ink1465.xml"/><Relationship Id="rId244" Type="http://schemas.openxmlformats.org/officeDocument/2006/relationships/customXml" Target="../ink/ink1486.xml"/><Relationship Id="rId647" Type="http://schemas.openxmlformats.org/officeDocument/2006/relationships/image" Target="../media/image1621.png"/><Relationship Id="rId689" Type="http://schemas.openxmlformats.org/officeDocument/2006/relationships/image" Target="../media/image1642.png"/><Relationship Id="rId39" Type="http://schemas.openxmlformats.org/officeDocument/2006/relationships/image" Target="../media/image1323.png"/><Relationship Id="rId286" Type="http://schemas.openxmlformats.org/officeDocument/2006/relationships/customXml" Target="../ink/ink1507.xml"/><Relationship Id="rId451" Type="http://schemas.openxmlformats.org/officeDocument/2006/relationships/customXml" Target="../ink/ink1591.xml"/><Relationship Id="rId493" Type="http://schemas.openxmlformats.org/officeDocument/2006/relationships/customXml" Target="../ink/ink1613.xml"/><Relationship Id="rId507" Type="http://schemas.openxmlformats.org/officeDocument/2006/relationships/customXml" Target="../ink/ink1620.xml"/><Relationship Id="rId549" Type="http://schemas.openxmlformats.org/officeDocument/2006/relationships/image" Target="../media/image1573.png"/><Relationship Id="rId714" Type="http://schemas.openxmlformats.org/officeDocument/2006/relationships/customXml" Target="../ink/ink1724.xml"/><Relationship Id="rId756" Type="http://schemas.openxmlformats.org/officeDocument/2006/relationships/customXml" Target="../ink/ink1745.xml"/><Relationship Id="rId50" Type="http://schemas.openxmlformats.org/officeDocument/2006/relationships/customXml" Target="../ink/ink1389.xml"/><Relationship Id="rId104" Type="http://schemas.openxmlformats.org/officeDocument/2006/relationships/customXml" Target="../ink/ink1416.xml"/><Relationship Id="rId146" Type="http://schemas.openxmlformats.org/officeDocument/2006/relationships/customXml" Target="../ink/ink1437.xml"/><Relationship Id="rId188" Type="http://schemas.openxmlformats.org/officeDocument/2006/relationships/customXml" Target="../ink/ink1458.xml"/><Relationship Id="rId311" Type="http://schemas.openxmlformats.org/officeDocument/2006/relationships/image" Target="../media/image1457.png"/><Relationship Id="rId353" Type="http://schemas.openxmlformats.org/officeDocument/2006/relationships/image" Target="../media/image1478.png"/><Relationship Id="rId395" Type="http://schemas.openxmlformats.org/officeDocument/2006/relationships/image" Target="../media/image1499.png"/><Relationship Id="rId409" Type="http://schemas.openxmlformats.org/officeDocument/2006/relationships/image" Target="../media/image1506.png"/><Relationship Id="rId560" Type="http://schemas.openxmlformats.org/officeDocument/2006/relationships/customXml" Target="../ink/ink1647.xml"/><Relationship Id="rId798" Type="http://schemas.openxmlformats.org/officeDocument/2006/relationships/customXml" Target="../ink/ink1766.xml"/><Relationship Id="rId92" Type="http://schemas.openxmlformats.org/officeDocument/2006/relationships/customXml" Target="../ink/ink1410.xml"/><Relationship Id="rId213" Type="http://schemas.openxmlformats.org/officeDocument/2006/relationships/image" Target="../media/image1409.png"/><Relationship Id="rId420" Type="http://schemas.openxmlformats.org/officeDocument/2006/relationships/image" Target="../media/image1511.png"/><Relationship Id="rId616" Type="http://schemas.openxmlformats.org/officeDocument/2006/relationships/customXml" Target="../ink/ink1675.xml"/><Relationship Id="rId658" Type="http://schemas.openxmlformats.org/officeDocument/2006/relationships/customXml" Target="../ink/ink1696.xml"/><Relationship Id="rId823" Type="http://schemas.openxmlformats.org/officeDocument/2006/relationships/image" Target="../media/image1709.png"/><Relationship Id="rId255" Type="http://schemas.openxmlformats.org/officeDocument/2006/relationships/image" Target="../media/image1430.png"/><Relationship Id="rId297" Type="http://schemas.openxmlformats.org/officeDocument/2006/relationships/image" Target="../media/image1450.png"/><Relationship Id="rId462" Type="http://schemas.openxmlformats.org/officeDocument/2006/relationships/image" Target="../media/image1531.png"/><Relationship Id="rId518" Type="http://schemas.openxmlformats.org/officeDocument/2006/relationships/image" Target="../media/image1558.png"/><Relationship Id="rId725" Type="http://schemas.openxmlformats.org/officeDocument/2006/relationships/image" Target="../media/image1660.png"/><Relationship Id="rId115" Type="http://schemas.openxmlformats.org/officeDocument/2006/relationships/image" Target="../media/image1360.png"/><Relationship Id="rId157" Type="http://schemas.openxmlformats.org/officeDocument/2006/relationships/image" Target="../media/image1381.png"/><Relationship Id="rId322" Type="http://schemas.openxmlformats.org/officeDocument/2006/relationships/customXml" Target="../ink/ink1525.xml"/><Relationship Id="rId364" Type="http://schemas.openxmlformats.org/officeDocument/2006/relationships/customXml" Target="../ink/ink1546.xml"/><Relationship Id="rId767" Type="http://schemas.openxmlformats.org/officeDocument/2006/relationships/image" Target="../media/image1681.png"/><Relationship Id="rId61" Type="http://schemas.openxmlformats.org/officeDocument/2006/relationships/image" Target="../media/image1334.png"/><Relationship Id="rId199" Type="http://schemas.openxmlformats.org/officeDocument/2006/relationships/image" Target="../media/image1402.png"/><Relationship Id="rId571" Type="http://schemas.openxmlformats.org/officeDocument/2006/relationships/image" Target="../media/image1584.png"/><Relationship Id="rId627" Type="http://schemas.openxmlformats.org/officeDocument/2006/relationships/image" Target="../media/image1611.png"/><Relationship Id="rId669" Type="http://schemas.openxmlformats.org/officeDocument/2006/relationships/image" Target="../media/image1632.png"/><Relationship Id="rId19" Type="http://schemas.openxmlformats.org/officeDocument/2006/relationships/image" Target="../media/image1313.png"/><Relationship Id="rId224" Type="http://schemas.openxmlformats.org/officeDocument/2006/relationships/customXml" Target="../ink/ink1476.xml"/><Relationship Id="rId266" Type="http://schemas.openxmlformats.org/officeDocument/2006/relationships/customXml" Target="../ink/ink1497.xml"/><Relationship Id="rId431" Type="http://schemas.openxmlformats.org/officeDocument/2006/relationships/customXml" Target="../ink/ink1580.xml"/><Relationship Id="rId473" Type="http://schemas.openxmlformats.org/officeDocument/2006/relationships/customXml" Target="../ink/ink1602.xml"/><Relationship Id="rId529" Type="http://schemas.openxmlformats.org/officeDocument/2006/relationships/image" Target="../media/image1563.png"/><Relationship Id="rId680" Type="http://schemas.openxmlformats.org/officeDocument/2006/relationships/customXml" Target="../ink/ink1707.xml"/><Relationship Id="rId736" Type="http://schemas.openxmlformats.org/officeDocument/2006/relationships/customXml" Target="../ink/ink1735.xml"/><Relationship Id="rId30" Type="http://schemas.openxmlformats.org/officeDocument/2006/relationships/customXml" Target="../ink/ink1379.xml"/><Relationship Id="rId126" Type="http://schemas.openxmlformats.org/officeDocument/2006/relationships/customXml" Target="../ink/ink1427.xml"/><Relationship Id="rId168" Type="http://schemas.openxmlformats.org/officeDocument/2006/relationships/customXml" Target="../ink/ink1448.xml"/><Relationship Id="rId333" Type="http://schemas.openxmlformats.org/officeDocument/2006/relationships/image" Target="../media/image1468.png"/><Relationship Id="rId540" Type="http://schemas.openxmlformats.org/officeDocument/2006/relationships/customXml" Target="../ink/ink1637.xml"/><Relationship Id="rId778" Type="http://schemas.openxmlformats.org/officeDocument/2006/relationships/customXml" Target="../ink/ink1756.xml"/><Relationship Id="rId72" Type="http://schemas.openxmlformats.org/officeDocument/2006/relationships/customXml" Target="../ink/ink1400.xml"/><Relationship Id="rId375" Type="http://schemas.openxmlformats.org/officeDocument/2006/relationships/image" Target="../media/image1489.png"/><Relationship Id="rId582" Type="http://schemas.openxmlformats.org/officeDocument/2006/relationships/customXml" Target="../ink/ink1658.xml"/><Relationship Id="rId638" Type="http://schemas.openxmlformats.org/officeDocument/2006/relationships/customXml" Target="../ink/ink1686.xml"/><Relationship Id="rId803" Type="http://schemas.openxmlformats.org/officeDocument/2006/relationships/image" Target="../media/image1699.png"/><Relationship Id="rId3" Type="http://schemas.openxmlformats.org/officeDocument/2006/relationships/image" Target="../media/image1305.png"/><Relationship Id="rId235" Type="http://schemas.openxmlformats.org/officeDocument/2006/relationships/image" Target="../media/image1420.png"/><Relationship Id="rId277" Type="http://schemas.openxmlformats.org/officeDocument/2006/relationships/image" Target="../media/image84.png"/><Relationship Id="rId400" Type="http://schemas.openxmlformats.org/officeDocument/2006/relationships/customXml" Target="../ink/ink1564.xml"/><Relationship Id="rId442" Type="http://schemas.openxmlformats.org/officeDocument/2006/relationships/image" Target="../media/image1522.png"/><Relationship Id="rId484" Type="http://schemas.openxmlformats.org/officeDocument/2006/relationships/image" Target="../media/image1541.png"/><Relationship Id="rId705" Type="http://schemas.openxmlformats.org/officeDocument/2006/relationships/image" Target="../media/image1650.png"/><Relationship Id="rId137" Type="http://schemas.openxmlformats.org/officeDocument/2006/relationships/image" Target="../media/image1371.png"/><Relationship Id="rId302" Type="http://schemas.openxmlformats.org/officeDocument/2006/relationships/customXml" Target="../ink/ink1515.xml"/><Relationship Id="rId344" Type="http://schemas.openxmlformats.org/officeDocument/2006/relationships/customXml" Target="../ink/ink1536.xml"/><Relationship Id="rId691" Type="http://schemas.openxmlformats.org/officeDocument/2006/relationships/image" Target="../media/image1643.png"/><Relationship Id="rId747" Type="http://schemas.openxmlformats.org/officeDocument/2006/relationships/image" Target="../media/image1671.png"/><Relationship Id="rId789" Type="http://schemas.openxmlformats.org/officeDocument/2006/relationships/image" Target="../media/image1692.png"/><Relationship Id="rId41" Type="http://schemas.openxmlformats.org/officeDocument/2006/relationships/image" Target="../media/image1324.png"/><Relationship Id="rId83" Type="http://schemas.openxmlformats.org/officeDocument/2006/relationships/image" Target="../media/image1344.png"/><Relationship Id="rId179" Type="http://schemas.openxmlformats.org/officeDocument/2006/relationships/image" Target="../media/image1392.png"/><Relationship Id="rId386" Type="http://schemas.openxmlformats.org/officeDocument/2006/relationships/customXml" Target="../ink/ink1557.xml"/><Relationship Id="rId551" Type="http://schemas.openxmlformats.org/officeDocument/2006/relationships/image" Target="../media/image1574.png"/><Relationship Id="rId593" Type="http://schemas.openxmlformats.org/officeDocument/2006/relationships/image" Target="../media/image1594.png"/><Relationship Id="rId607" Type="http://schemas.openxmlformats.org/officeDocument/2006/relationships/image" Target="../media/image1601.png"/><Relationship Id="rId649" Type="http://schemas.openxmlformats.org/officeDocument/2006/relationships/image" Target="../media/image1622.png"/><Relationship Id="rId814" Type="http://schemas.openxmlformats.org/officeDocument/2006/relationships/customXml" Target="../ink/ink1774.xml"/><Relationship Id="rId190" Type="http://schemas.openxmlformats.org/officeDocument/2006/relationships/customXml" Target="../ink/ink1459.xml"/><Relationship Id="rId204" Type="http://schemas.openxmlformats.org/officeDocument/2006/relationships/customXml" Target="../ink/ink1466.xml"/><Relationship Id="rId246" Type="http://schemas.openxmlformats.org/officeDocument/2006/relationships/customXml" Target="../ink/ink1487.xml"/><Relationship Id="rId288" Type="http://schemas.openxmlformats.org/officeDocument/2006/relationships/customXml" Target="../ink/ink1508.xml"/><Relationship Id="rId411" Type="http://schemas.openxmlformats.org/officeDocument/2006/relationships/image" Target="../media/image1507.png"/><Relationship Id="rId453" Type="http://schemas.openxmlformats.org/officeDocument/2006/relationships/customXml" Target="../ink/ink1592.xml"/><Relationship Id="rId509" Type="http://schemas.openxmlformats.org/officeDocument/2006/relationships/customXml" Target="../ink/ink1621.xml"/><Relationship Id="rId660" Type="http://schemas.openxmlformats.org/officeDocument/2006/relationships/customXml" Target="../ink/ink1697.xml"/><Relationship Id="rId106" Type="http://schemas.openxmlformats.org/officeDocument/2006/relationships/customXml" Target="../ink/ink1417.xml"/><Relationship Id="rId313" Type="http://schemas.openxmlformats.org/officeDocument/2006/relationships/image" Target="../media/image1458.png"/><Relationship Id="rId495" Type="http://schemas.openxmlformats.org/officeDocument/2006/relationships/customXml" Target="../ink/ink1614.xml"/><Relationship Id="rId716" Type="http://schemas.openxmlformats.org/officeDocument/2006/relationships/customXml" Target="../ink/ink1725.xml"/><Relationship Id="rId758" Type="http://schemas.openxmlformats.org/officeDocument/2006/relationships/customXml" Target="../ink/ink1746.xml"/><Relationship Id="rId10" Type="http://schemas.openxmlformats.org/officeDocument/2006/relationships/customXml" Target="../ink/ink1369.xml"/><Relationship Id="rId52" Type="http://schemas.openxmlformats.org/officeDocument/2006/relationships/customXml" Target="../ink/ink1390.xml"/><Relationship Id="rId94" Type="http://schemas.openxmlformats.org/officeDocument/2006/relationships/customXml" Target="../ink/ink1411.xml"/><Relationship Id="rId148" Type="http://schemas.openxmlformats.org/officeDocument/2006/relationships/customXml" Target="../ink/ink1438.xml"/><Relationship Id="rId355" Type="http://schemas.openxmlformats.org/officeDocument/2006/relationships/image" Target="../media/image1479.png"/><Relationship Id="rId397" Type="http://schemas.openxmlformats.org/officeDocument/2006/relationships/image" Target="../media/image1500.png"/><Relationship Id="rId520" Type="http://schemas.openxmlformats.org/officeDocument/2006/relationships/image" Target="../media/image1559.png"/><Relationship Id="rId562" Type="http://schemas.openxmlformats.org/officeDocument/2006/relationships/customXml" Target="../ink/ink1648.xml"/><Relationship Id="rId618" Type="http://schemas.openxmlformats.org/officeDocument/2006/relationships/customXml" Target="../ink/ink1676.xml"/><Relationship Id="rId825" Type="http://schemas.openxmlformats.org/officeDocument/2006/relationships/image" Target="../media/image1710.png"/><Relationship Id="rId215" Type="http://schemas.openxmlformats.org/officeDocument/2006/relationships/image" Target="../media/image1410.png"/><Relationship Id="rId257" Type="http://schemas.openxmlformats.org/officeDocument/2006/relationships/image" Target="../media/image1431.png"/><Relationship Id="rId422" Type="http://schemas.openxmlformats.org/officeDocument/2006/relationships/image" Target="../media/image1512.png"/><Relationship Id="rId464" Type="http://schemas.openxmlformats.org/officeDocument/2006/relationships/image" Target="../media/image1532.png"/><Relationship Id="rId299" Type="http://schemas.openxmlformats.org/officeDocument/2006/relationships/image" Target="../media/image1451.png"/><Relationship Id="rId727" Type="http://schemas.openxmlformats.org/officeDocument/2006/relationships/image" Target="../media/image1661.png"/><Relationship Id="rId63" Type="http://schemas.openxmlformats.org/officeDocument/2006/relationships/image" Target="../media/image113.png"/><Relationship Id="rId159" Type="http://schemas.openxmlformats.org/officeDocument/2006/relationships/image" Target="../media/image1382.png"/><Relationship Id="rId366" Type="http://schemas.openxmlformats.org/officeDocument/2006/relationships/customXml" Target="../ink/ink1547.xml"/><Relationship Id="rId573" Type="http://schemas.openxmlformats.org/officeDocument/2006/relationships/image" Target="../media/image1585.png"/><Relationship Id="rId780" Type="http://schemas.openxmlformats.org/officeDocument/2006/relationships/customXml" Target="../ink/ink1757.xml"/><Relationship Id="rId226" Type="http://schemas.openxmlformats.org/officeDocument/2006/relationships/customXml" Target="../ink/ink1477.xml"/><Relationship Id="rId433" Type="http://schemas.openxmlformats.org/officeDocument/2006/relationships/customXml" Target="../ink/ink1581.xml"/><Relationship Id="rId640" Type="http://schemas.openxmlformats.org/officeDocument/2006/relationships/customXml" Target="../ink/ink1687.xml"/><Relationship Id="rId738" Type="http://schemas.openxmlformats.org/officeDocument/2006/relationships/customXml" Target="../ink/ink1736.xml"/><Relationship Id="rId74" Type="http://schemas.openxmlformats.org/officeDocument/2006/relationships/customXml" Target="../ink/ink1401.xml"/><Relationship Id="rId377" Type="http://schemas.openxmlformats.org/officeDocument/2006/relationships/image" Target="../media/image1490.png"/><Relationship Id="rId500" Type="http://schemas.openxmlformats.org/officeDocument/2006/relationships/image" Target="../media/image1549.png"/><Relationship Id="rId584" Type="http://schemas.openxmlformats.org/officeDocument/2006/relationships/customXml" Target="../ink/ink1659.xml"/><Relationship Id="rId805" Type="http://schemas.openxmlformats.org/officeDocument/2006/relationships/image" Target="../media/image1700.png"/><Relationship Id="rId5" Type="http://schemas.openxmlformats.org/officeDocument/2006/relationships/image" Target="../media/image1306.png"/><Relationship Id="rId237" Type="http://schemas.openxmlformats.org/officeDocument/2006/relationships/image" Target="../media/image1421.png"/><Relationship Id="rId791" Type="http://schemas.openxmlformats.org/officeDocument/2006/relationships/image" Target="../media/image1693.png"/><Relationship Id="rId444" Type="http://schemas.openxmlformats.org/officeDocument/2006/relationships/customXml" Target="../ink/ink1587.xml"/><Relationship Id="rId651" Type="http://schemas.openxmlformats.org/officeDocument/2006/relationships/image" Target="../media/image1623.png"/><Relationship Id="rId749" Type="http://schemas.openxmlformats.org/officeDocument/2006/relationships/image" Target="../media/image1672.png"/><Relationship Id="rId290" Type="http://schemas.openxmlformats.org/officeDocument/2006/relationships/customXml" Target="../ink/ink1509.xml"/><Relationship Id="rId304" Type="http://schemas.openxmlformats.org/officeDocument/2006/relationships/customXml" Target="../ink/ink1516.xml"/><Relationship Id="rId388" Type="http://schemas.openxmlformats.org/officeDocument/2006/relationships/customXml" Target="../ink/ink1558.xml"/><Relationship Id="rId511" Type="http://schemas.openxmlformats.org/officeDocument/2006/relationships/customXml" Target="../ink/ink1622.xml"/><Relationship Id="rId609" Type="http://schemas.openxmlformats.org/officeDocument/2006/relationships/image" Target="../media/image1602.png"/><Relationship Id="rId85" Type="http://schemas.openxmlformats.org/officeDocument/2006/relationships/image" Target="../media/image1345.png"/><Relationship Id="rId150" Type="http://schemas.openxmlformats.org/officeDocument/2006/relationships/customXml" Target="../ink/ink1439.xml"/><Relationship Id="rId595" Type="http://schemas.openxmlformats.org/officeDocument/2006/relationships/image" Target="../media/image1595.png"/><Relationship Id="rId816" Type="http://schemas.openxmlformats.org/officeDocument/2006/relationships/customXml" Target="../ink/ink1775.xml"/><Relationship Id="rId248" Type="http://schemas.openxmlformats.org/officeDocument/2006/relationships/customXml" Target="../ink/ink1488.xml"/><Relationship Id="rId455" Type="http://schemas.openxmlformats.org/officeDocument/2006/relationships/customXml" Target="../ink/ink1593.xml"/><Relationship Id="rId662" Type="http://schemas.openxmlformats.org/officeDocument/2006/relationships/customXml" Target="../ink/ink1698.xml"/><Relationship Id="rId12" Type="http://schemas.openxmlformats.org/officeDocument/2006/relationships/customXml" Target="../ink/ink1370.xml"/><Relationship Id="rId108" Type="http://schemas.openxmlformats.org/officeDocument/2006/relationships/customXml" Target="../ink/ink1418.xml"/><Relationship Id="rId315" Type="http://schemas.openxmlformats.org/officeDocument/2006/relationships/image" Target="../media/image1459.png"/><Relationship Id="rId522" Type="http://schemas.openxmlformats.org/officeDocument/2006/relationships/image" Target="../media/image1560.png"/><Relationship Id="rId96" Type="http://schemas.openxmlformats.org/officeDocument/2006/relationships/customXml" Target="../ink/ink1412.xml"/><Relationship Id="rId161" Type="http://schemas.openxmlformats.org/officeDocument/2006/relationships/image" Target="../media/image1383.png"/><Relationship Id="rId399" Type="http://schemas.openxmlformats.org/officeDocument/2006/relationships/image" Target="../media/image1501.png"/><Relationship Id="rId827" Type="http://schemas.openxmlformats.org/officeDocument/2006/relationships/image" Target="../media/image1711.png"/><Relationship Id="rId259" Type="http://schemas.openxmlformats.org/officeDocument/2006/relationships/image" Target="../media/image1432.png"/><Relationship Id="rId466" Type="http://schemas.openxmlformats.org/officeDocument/2006/relationships/image" Target="../media/image1533.png"/><Relationship Id="rId673" Type="http://schemas.openxmlformats.org/officeDocument/2006/relationships/image" Target="../media/image1634.png"/><Relationship Id="rId23" Type="http://schemas.openxmlformats.org/officeDocument/2006/relationships/image" Target="../media/image1315.png"/><Relationship Id="rId119" Type="http://schemas.openxmlformats.org/officeDocument/2006/relationships/image" Target="../media/image1362.png"/><Relationship Id="rId326" Type="http://schemas.openxmlformats.org/officeDocument/2006/relationships/customXml" Target="../ink/ink1527.xml"/><Relationship Id="rId533" Type="http://schemas.openxmlformats.org/officeDocument/2006/relationships/image" Target="../media/image1565.png"/><Relationship Id="rId740" Type="http://schemas.openxmlformats.org/officeDocument/2006/relationships/customXml" Target="../ink/ink1737.xml"/><Relationship Id="rId172" Type="http://schemas.openxmlformats.org/officeDocument/2006/relationships/customXml" Target="../ink/ink1450.xml"/><Relationship Id="rId477" Type="http://schemas.openxmlformats.org/officeDocument/2006/relationships/image" Target="../media/image1538.png"/><Relationship Id="rId600" Type="http://schemas.openxmlformats.org/officeDocument/2006/relationships/customXml" Target="../ink/ink1667.xml"/><Relationship Id="rId684" Type="http://schemas.openxmlformats.org/officeDocument/2006/relationships/customXml" Target="../ink/ink1709.xml"/><Relationship Id="rId337" Type="http://schemas.openxmlformats.org/officeDocument/2006/relationships/image" Target="../media/image1470.png"/><Relationship Id="rId34" Type="http://schemas.openxmlformats.org/officeDocument/2006/relationships/customXml" Target="../ink/ink1381.xml"/><Relationship Id="rId544" Type="http://schemas.openxmlformats.org/officeDocument/2006/relationships/customXml" Target="../ink/ink1639.xml"/><Relationship Id="rId751" Type="http://schemas.openxmlformats.org/officeDocument/2006/relationships/image" Target="../media/image1673.png"/><Relationship Id="rId183" Type="http://schemas.openxmlformats.org/officeDocument/2006/relationships/image" Target="../media/image1394.png"/><Relationship Id="rId390" Type="http://schemas.openxmlformats.org/officeDocument/2006/relationships/customXml" Target="../ink/ink1559.xml"/><Relationship Id="rId404" Type="http://schemas.openxmlformats.org/officeDocument/2006/relationships/customXml" Target="../ink/ink1566.xml"/><Relationship Id="rId611" Type="http://schemas.openxmlformats.org/officeDocument/2006/relationships/image" Target="../media/image1603.png"/><Relationship Id="rId250" Type="http://schemas.openxmlformats.org/officeDocument/2006/relationships/customXml" Target="../ink/ink1489.xml"/><Relationship Id="rId488" Type="http://schemas.openxmlformats.org/officeDocument/2006/relationships/image" Target="../media/image1543.png"/><Relationship Id="rId695" Type="http://schemas.openxmlformats.org/officeDocument/2006/relationships/image" Target="../media/image1645.png"/><Relationship Id="rId709" Type="http://schemas.openxmlformats.org/officeDocument/2006/relationships/image" Target="../media/image1652.png"/><Relationship Id="rId45" Type="http://schemas.openxmlformats.org/officeDocument/2006/relationships/image" Target="../media/image1326.png"/><Relationship Id="rId110" Type="http://schemas.openxmlformats.org/officeDocument/2006/relationships/customXml" Target="../ink/ink1419.xml"/><Relationship Id="rId348" Type="http://schemas.openxmlformats.org/officeDocument/2006/relationships/customXml" Target="../ink/ink1538.xml"/><Relationship Id="rId555" Type="http://schemas.openxmlformats.org/officeDocument/2006/relationships/image" Target="../media/image1576.png"/><Relationship Id="rId762" Type="http://schemas.openxmlformats.org/officeDocument/2006/relationships/customXml" Target="../ink/ink1748.xml"/><Relationship Id="rId194" Type="http://schemas.openxmlformats.org/officeDocument/2006/relationships/customXml" Target="../ink/ink1461.xml"/><Relationship Id="rId208" Type="http://schemas.openxmlformats.org/officeDocument/2006/relationships/customXml" Target="../ink/ink1468.xml"/><Relationship Id="rId415" Type="http://schemas.openxmlformats.org/officeDocument/2006/relationships/customXml" Target="../ink/ink1572.xml"/><Relationship Id="rId622" Type="http://schemas.openxmlformats.org/officeDocument/2006/relationships/customXml" Target="../ink/ink1678.xml"/><Relationship Id="rId261" Type="http://schemas.openxmlformats.org/officeDocument/2006/relationships/image" Target="../media/image1433.png"/><Relationship Id="rId499" Type="http://schemas.openxmlformats.org/officeDocument/2006/relationships/customXml" Target="../ink/ink1616.xml"/><Relationship Id="rId56" Type="http://schemas.openxmlformats.org/officeDocument/2006/relationships/customXml" Target="../ink/ink1392.xml"/><Relationship Id="rId359" Type="http://schemas.openxmlformats.org/officeDocument/2006/relationships/image" Target="../media/image1481.png"/><Relationship Id="rId566" Type="http://schemas.openxmlformats.org/officeDocument/2006/relationships/customXml" Target="../ink/ink1650.xml"/><Relationship Id="rId773" Type="http://schemas.openxmlformats.org/officeDocument/2006/relationships/image" Target="../media/image1684.png"/><Relationship Id="rId121" Type="http://schemas.openxmlformats.org/officeDocument/2006/relationships/image" Target="../media/image1363.png"/><Relationship Id="rId219" Type="http://schemas.openxmlformats.org/officeDocument/2006/relationships/image" Target="../media/image1412.png"/><Relationship Id="rId426" Type="http://schemas.openxmlformats.org/officeDocument/2006/relationships/image" Target="../media/image1514.png"/><Relationship Id="rId633" Type="http://schemas.openxmlformats.org/officeDocument/2006/relationships/image" Target="../media/image1614.png"/><Relationship Id="rId67" Type="http://schemas.openxmlformats.org/officeDocument/2006/relationships/image" Target="../media/image1336.png"/><Relationship Id="rId272" Type="http://schemas.openxmlformats.org/officeDocument/2006/relationships/customXml" Target="../ink/ink1500.xml"/><Relationship Id="rId577" Type="http://schemas.openxmlformats.org/officeDocument/2006/relationships/image" Target="../media/image1587.png"/><Relationship Id="rId700" Type="http://schemas.openxmlformats.org/officeDocument/2006/relationships/customXml" Target="../ink/ink1717.xml"/><Relationship Id="rId132" Type="http://schemas.openxmlformats.org/officeDocument/2006/relationships/customXml" Target="../ink/ink1430.xml"/><Relationship Id="rId784" Type="http://schemas.openxmlformats.org/officeDocument/2006/relationships/customXml" Target="../ink/ink1759.xml"/><Relationship Id="rId437" Type="http://schemas.openxmlformats.org/officeDocument/2006/relationships/customXml" Target="../ink/ink1583.xml"/><Relationship Id="rId644" Type="http://schemas.openxmlformats.org/officeDocument/2006/relationships/customXml" Target="../ink/ink1689.xml"/><Relationship Id="rId283" Type="http://schemas.openxmlformats.org/officeDocument/2006/relationships/image" Target="../media/image1443.png"/><Relationship Id="rId490" Type="http://schemas.openxmlformats.org/officeDocument/2006/relationships/image" Target="../media/image1544.png"/><Relationship Id="rId504" Type="http://schemas.openxmlformats.org/officeDocument/2006/relationships/image" Target="../media/image1551.png"/><Relationship Id="rId711" Type="http://schemas.openxmlformats.org/officeDocument/2006/relationships/image" Target="../media/image1653.png"/><Relationship Id="rId78" Type="http://schemas.openxmlformats.org/officeDocument/2006/relationships/customXml" Target="../ink/ink1403.xml"/><Relationship Id="rId143" Type="http://schemas.openxmlformats.org/officeDocument/2006/relationships/image" Target="../media/image1374.png"/><Relationship Id="rId350" Type="http://schemas.openxmlformats.org/officeDocument/2006/relationships/customXml" Target="../ink/ink1539.xml"/><Relationship Id="rId588" Type="http://schemas.openxmlformats.org/officeDocument/2006/relationships/customXml" Target="../ink/ink1661.xml"/><Relationship Id="rId795" Type="http://schemas.openxmlformats.org/officeDocument/2006/relationships/image" Target="../media/image1695.png"/><Relationship Id="rId809" Type="http://schemas.openxmlformats.org/officeDocument/2006/relationships/image" Target="../media/image1702.png"/><Relationship Id="rId9" Type="http://schemas.openxmlformats.org/officeDocument/2006/relationships/image" Target="../media/image1308.png"/><Relationship Id="rId210" Type="http://schemas.openxmlformats.org/officeDocument/2006/relationships/customXml" Target="../ink/ink1469.xml"/><Relationship Id="rId448" Type="http://schemas.openxmlformats.org/officeDocument/2006/relationships/image" Target="../media/image1524.png"/><Relationship Id="rId655" Type="http://schemas.openxmlformats.org/officeDocument/2006/relationships/image" Target="../media/image1625.png"/><Relationship Id="rId294" Type="http://schemas.openxmlformats.org/officeDocument/2006/relationships/customXml" Target="../ink/ink1511.xml"/><Relationship Id="rId308" Type="http://schemas.openxmlformats.org/officeDocument/2006/relationships/customXml" Target="../ink/ink1518.xml"/><Relationship Id="rId515" Type="http://schemas.openxmlformats.org/officeDocument/2006/relationships/customXml" Target="../ink/ink1624.xml"/><Relationship Id="rId722" Type="http://schemas.openxmlformats.org/officeDocument/2006/relationships/customXml" Target="../ink/ink1728.xml"/><Relationship Id="rId89" Type="http://schemas.openxmlformats.org/officeDocument/2006/relationships/image" Target="../media/image1347.png"/><Relationship Id="rId154" Type="http://schemas.openxmlformats.org/officeDocument/2006/relationships/customXml" Target="../ink/ink1441.xml"/><Relationship Id="rId361" Type="http://schemas.openxmlformats.org/officeDocument/2006/relationships/image" Target="../media/image1482.png"/><Relationship Id="rId599" Type="http://schemas.openxmlformats.org/officeDocument/2006/relationships/image" Target="../media/image1597.png"/><Relationship Id="rId459" Type="http://schemas.openxmlformats.org/officeDocument/2006/relationships/customXml" Target="../ink/ink1595.xml"/><Relationship Id="rId666" Type="http://schemas.openxmlformats.org/officeDocument/2006/relationships/customXml" Target="../ink/ink1700.xml"/><Relationship Id="rId16" Type="http://schemas.openxmlformats.org/officeDocument/2006/relationships/customXml" Target="../ink/ink1372.xml"/><Relationship Id="rId221" Type="http://schemas.openxmlformats.org/officeDocument/2006/relationships/image" Target="../media/image1413.png"/><Relationship Id="rId319" Type="http://schemas.openxmlformats.org/officeDocument/2006/relationships/image" Target="../media/image1461.png"/><Relationship Id="rId526" Type="http://schemas.openxmlformats.org/officeDocument/2006/relationships/customXml" Target="../ink/ink1630.xml"/><Relationship Id="rId733" Type="http://schemas.openxmlformats.org/officeDocument/2006/relationships/image" Target="../media/image1664.png"/><Relationship Id="rId165" Type="http://schemas.openxmlformats.org/officeDocument/2006/relationships/image" Target="../media/image1385.png"/><Relationship Id="rId372" Type="http://schemas.openxmlformats.org/officeDocument/2006/relationships/customXml" Target="../ink/ink1550.xml"/><Relationship Id="rId677" Type="http://schemas.openxmlformats.org/officeDocument/2006/relationships/image" Target="../media/image1636.png"/><Relationship Id="rId800" Type="http://schemas.openxmlformats.org/officeDocument/2006/relationships/customXml" Target="../ink/ink1767.xml"/><Relationship Id="rId232" Type="http://schemas.openxmlformats.org/officeDocument/2006/relationships/customXml" Target="../ink/ink1480.xml"/><Relationship Id="rId27" Type="http://schemas.openxmlformats.org/officeDocument/2006/relationships/image" Target="../media/image1317.png"/><Relationship Id="rId537" Type="http://schemas.openxmlformats.org/officeDocument/2006/relationships/image" Target="../media/image1567.png"/><Relationship Id="rId744" Type="http://schemas.openxmlformats.org/officeDocument/2006/relationships/customXml" Target="../ink/ink1739.xml"/><Relationship Id="rId80" Type="http://schemas.openxmlformats.org/officeDocument/2006/relationships/customXml" Target="../ink/ink1404.xml"/><Relationship Id="rId176" Type="http://schemas.openxmlformats.org/officeDocument/2006/relationships/customXml" Target="../ink/ink1452.xml"/><Relationship Id="rId383" Type="http://schemas.openxmlformats.org/officeDocument/2006/relationships/image" Target="../media/image1493.png"/><Relationship Id="rId590" Type="http://schemas.openxmlformats.org/officeDocument/2006/relationships/customXml" Target="../ink/ink1662.xml"/><Relationship Id="rId604" Type="http://schemas.openxmlformats.org/officeDocument/2006/relationships/customXml" Target="../ink/ink1669.xml"/><Relationship Id="rId811" Type="http://schemas.openxmlformats.org/officeDocument/2006/relationships/image" Target="../media/image1703.png"/><Relationship Id="rId243" Type="http://schemas.openxmlformats.org/officeDocument/2006/relationships/image" Target="../media/image1424.png"/><Relationship Id="rId450" Type="http://schemas.openxmlformats.org/officeDocument/2006/relationships/image" Target="../media/image1525.png"/><Relationship Id="rId688" Type="http://schemas.openxmlformats.org/officeDocument/2006/relationships/customXml" Target="../ink/ink1711.xml"/><Relationship Id="rId38" Type="http://schemas.openxmlformats.org/officeDocument/2006/relationships/customXml" Target="../ink/ink1383.xml"/><Relationship Id="rId103" Type="http://schemas.openxmlformats.org/officeDocument/2006/relationships/image" Target="../media/image1354.png"/><Relationship Id="rId310" Type="http://schemas.openxmlformats.org/officeDocument/2006/relationships/customXml" Target="../ink/ink1519.xml"/><Relationship Id="rId548" Type="http://schemas.openxmlformats.org/officeDocument/2006/relationships/customXml" Target="../ink/ink1641.xml"/><Relationship Id="rId755" Type="http://schemas.openxmlformats.org/officeDocument/2006/relationships/image" Target="../media/image1675.png"/><Relationship Id="rId91" Type="http://schemas.openxmlformats.org/officeDocument/2006/relationships/image" Target="../media/image1348.png"/><Relationship Id="rId187" Type="http://schemas.openxmlformats.org/officeDocument/2006/relationships/image" Target="../media/image1396.png"/><Relationship Id="rId394" Type="http://schemas.openxmlformats.org/officeDocument/2006/relationships/customXml" Target="../ink/ink1561.xml"/><Relationship Id="rId408" Type="http://schemas.openxmlformats.org/officeDocument/2006/relationships/customXml" Target="../ink/ink1568.xml"/><Relationship Id="rId615" Type="http://schemas.openxmlformats.org/officeDocument/2006/relationships/image" Target="../media/image1605.png"/><Relationship Id="rId822" Type="http://schemas.openxmlformats.org/officeDocument/2006/relationships/customXml" Target="../ink/ink1778.xml"/><Relationship Id="rId254" Type="http://schemas.openxmlformats.org/officeDocument/2006/relationships/customXml" Target="../ink/ink1491.xml"/><Relationship Id="rId699" Type="http://schemas.openxmlformats.org/officeDocument/2006/relationships/image" Target="../media/image1647.png"/><Relationship Id="rId49" Type="http://schemas.openxmlformats.org/officeDocument/2006/relationships/image" Target="../media/image1328.png"/><Relationship Id="rId114" Type="http://schemas.openxmlformats.org/officeDocument/2006/relationships/customXml" Target="../ink/ink1421.xml"/><Relationship Id="rId461" Type="http://schemas.openxmlformats.org/officeDocument/2006/relationships/customXml" Target="../ink/ink1596.xml"/><Relationship Id="rId559" Type="http://schemas.openxmlformats.org/officeDocument/2006/relationships/image" Target="../media/image1578.png"/><Relationship Id="rId766" Type="http://schemas.openxmlformats.org/officeDocument/2006/relationships/customXml" Target="../ink/ink1750.xml"/><Relationship Id="rId198" Type="http://schemas.openxmlformats.org/officeDocument/2006/relationships/customXml" Target="../ink/ink1463.xml"/><Relationship Id="rId321" Type="http://schemas.openxmlformats.org/officeDocument/2006/relationships/image" Target="../media/image1462.png"/><Relationship Id="rId419" Type="http://schemas.openxmlformats.org/officeDocument/2006/relationships/customXml" Target="../ink/ink1574.xml"/><Relationship Id="rId626" Type="http://schemas.openxmlformats.org/officeDocument/2006/relationships/customXml" Target="../ink/ink1680.xml"/><Relationship Id="rId265" Type="http://schemas.openxmlformats.org/officeDocument/2006/relationships/image" Target="../media/image1435.png"/><Relationship Id="rId472" Type="http://schemas.openxmlformats.org/officeDocument/2006/relationships/image" Target="../media/image1536.png"/><Relationship Id="rId125" Type="http://schemas.openxmlformats.org/officeDocument/2006/relationships/image" Target="../media/image1365.png"/><Relationship Id="rId332" Type="http://schemas.openxmlformats.org/officeDocument/2006/relationships/customXml" Target="../ink/ink1530.xml"/><Relationship Id="rId777" Type="http://schemas.openxmlformats.org/officeDocument/2006/relationships/image" Target="../media/image1686.png"/><Relationship Id="rId637" Type="http://schemas.openxmlformats.org/officeDocument/2006/relationships/image" Target="../media/image1616.png"/><Relationship Id="rId276" Type="http://schemas.openxmlformats.org/officeDocument/2006/relationships/customXml" Target="../ink/ink1502.xml"/><Relationship Id="rId483" Type="http://schemas.openxmlformats.org/officeDocument/2006/relationships/customXml" Target="../ink/ink1608.xml"/><Relationship Id="rId690" Type="http://schemas.openxmlformats.org/officeDocument/2006/relationships/customXml" Target="../ink/ink1712.xml"/><Relationship Id="rId704" Type="http://schemas.openxmlformats.org/officeDocument/2006/relationships/customXml" Target="../ink/ink1719.xml"/><Relationship Id="rId40" Type="http://schemas.openxmlformats.org/officeDocument/2006/relationships/customXml" Target="../ink/ink1384.xml"/><Relationship Id="rId136" Type="http://schemas.openxmlformats.org/officeDocument/2006/relationships/customXml" Target="../ink/ink1432.xml"/><Relationship Id="rId343" Type="http://schemas.openxmlformats.org/officeDocument/2006/relationships/image" Target="../media/image1473.png"/><Relationship Id="rId550" Type="http://schemas.openxmlformats.org/officeDocument/2006/relationships/customXml" Target="../ink/ink1642.xml"/><Relationship Id="rId788" Type="http://schemas.openxmlformats.org/officeDocument/2006/relationships/customXml" Target="../ink/ink1761.xml"/><Relationship Id="rId203" Type="http://schemas.openxmlformats.org/officeDocument/2006/relationships/image" Target="../media/image1404.png"/><Relationship Id="rId648" Type="http://schemas.openxmlformats.org/officeDocument/2006/relationships/customXml" Target="../ink/ink1691.xml"/><Relationship Id="rId287" Type="http://schemas.openxmlformats.org/officeDocument/2006/relationships/image" Target="../media/image1445.png"/><Relationship Id="rId410" Type="http://schemas.openxmlformats.org/officeDocument/2006/relationships/customXml" Target="../ink/ink1569.xml"/><Relationship Id="rId494" Type="http://schemas.openxmlformats.org/officeDocument/2006/relationships/image" Target="../media/image1546.png"/><Relationship Id="rId508" Type="http://schemas.openxmlformats.org/officeDocument/2006/relationships/image" Target="../media/image1553.png"/><Relationship Id="rId715" Type="http://schemas.openxmlformats.org/officeDocument/2006/relationships/image" Target="../media/image1655.png"/><Relationship Id="rId147" Type="http://schemas.openxmlformats.org/officeDocument/2006/relationships/image" Target="../media/image1376.png"/><Relationship Id="rId354" Type="http://schemas.openxmlformats.org/officeDocument/2006/relationships/customXml" Target="../ink/ink1541.xml"/><Relationship Id="rId799" Type="http://schemas.openxmlformats.org/officeDocument/2006/relationships/image" Target="../media/image1697.png"/><Relationship Id="rId51" Type="http://schemas.openxmlformats.org/officeDocument/2006/relationships/image" Target="../media/image1329.png"/><Relationship Id="rId561" Type="http://schemas.openxmlformats.org/officeDocument/2006/relationships/image" Target="../media/image1579.png"/><Relationship Id="rId659" Type="http://schemas.openxmlformats.org/officeDocument/2006/relationships/image" Target="../media/image1627.png"/><Relationship Id="rId214" Type="http://schemas.openxmlformats.org/officeDocument/2006/relationships/customXml" Target="../ink/ink1471.xml"/><Relationship Id="rId298" Type="http://schemas.openxmlformats.org/officeDocument/2006/relationships/customXml" Target="../ink/ink1513.xml"/><Relationship Id="rId421" Type="http://schemas.openxmlformats.org/officeDocument/2006/relationships/customXml" Target="../ink/ink1575.xml"/><Relationship Id="rId519" Type="http://schemas.openxmlformats.org/officeDocument/2006/relationships/customXml" Target="../ink/ink1626.xml"/><Relationship Id="rId158" Type="http://schemas.openxmlformats.org/officeDocument/2006/relationships/customXml" Target="../ink/ink1443.xml"/><Relationship Id="rId726" Type="http://schemas.openxmlformats.org/officeDocument/2006/relationships/customXml" Target="../ink/ink1730.xml"/><Relationship Id="rId62" Type="http://schemas.openxmlformats.org/officeDocument/2006/relationships/customXml" Target="../ink/ink1395.xml"/><Relationship Id="rId365" Type="http://schemas.openxmlformats.org/officeDocument/2006/relationships/image" Target="../media/image1484.png"/><Relationship Id="rId572" Type="http://schemas.openxmlformats.org/officeDocument/2006/relationships/customXml" Target="../ink/ink1653.xml"/><Relationship Id="rId225" Type="http://schemas.openxmlformats.org/officeDocument/2006/relationships/image" Target="../media/image1415.png"/><Relationship Id="rId432" Type="http://schemas.openxmlformats.org/officeDocument/2006/relationships/image" Target="../media/image1517.png"/><Relationship Id="rId737" Type="http://schemas.openxmlformats.org/officeDocument/2006/relationships/image" Target="../media/image1666.png"/><Relationship Id="rId73" Type="http://schemas.openxmlformats.org/officeDocument/2006/relationships/image" Target="../media/image1339.png"/><Relationship Id="rId169" Type="http://schemas.openxmlformats.org/officeDocument/2006/relationships/image" Target="../media/image1387.png"/><Relationship Id="rId376" Type="http://schemas.openxmlformats.org/officeDocument/2006/relationships/customXml" Target="../ink/ink1552.xml"/><Relationship Id="rId583" Type="http://schemas.openxmlformats.org/officeDocument/2006/relationships/image" Target="../media/image270.png"/><Relationship Id="rId790" Type="http://schemas.openxmlformats.org/officeDocument/2006/relationships/customXml" Target="../ink/ink1762.xml"/><Relationship Id="rId804" Type="http://schemas.openxmlformats.org/officeDocument/2006/relationships/customXml" Target="../ink/ink1769.xml"/><Relationship Id="rId4" Type="http://schemas.openxmlformats.org/officeDocument/2006/relationships/customXml" Target="../ink/ink1366.xml"/><Relationship Id="rId236" Type="http://schemas.openxmlformats.org/officeDocument/2006/relationships/customXml" Target="../ink/ink1482.xml"/><Relationship Id="rId443" Type="http://schemas.openxmlformats.org/officeDocument/2006/relationships/customXml" Target="../ink/ink1586.xml"/><Relationship Id="rId650" Type="http://schemas.openxmlformats.org/officeDocument/2006/relationships/customXml" Target="../ink/ink1692.xml"/><Relationship Id="rId303" Type="http://schemas.openxmlformats.org/officeDocument/2006/relationships/image" Target="../media/image1453.png"/><Relationship Id="rId748" Type="http://schemas.openxmlformats.org/officeDocument/2006/relationships/customXml" Target="../ink/ink1741.xml"/><Relationship Id="rId84" Type="http://schemas.openxmlformats.org/officeDocument/2006/relationships/customXml" Target="../ink/ink1406.xml"/><Relationship Id="rId387" Type="http://schemas.openxmlformats.org/officeDocument/2006/relationships/image" Target="../media/image1495.png"/><Relationship Id="rId510" Type="http://schemas.openxmlformats.org/officeDocument/2006/relationships/image" Target="../media/image1554.png"/><Relationship Id="rId594" Type="http://schemas.openxmlformats.org/officeDocument/2006/relationships/customXml" Target="../ink/ink1664.xml"/><Relationship Id="rId608" Type="http://schemas.openxmlformats.org/officeDocument/2006/relationships/customXml" Target="../ink/ink1671.xml"/><Relationship Id="rId815" Type="http://schemas.openxmlformats.org/officeDocument/2006/relationships/image" Target="../media/image1705.png"/><Relationship Id="rId247" Type="http://schemas.openxmlformats.org/officeDocument/2006/relationships/image" Target="../media/image1426.png"/><Relationship Id="rId107" Type="http://schemas.openxmlformats.org/officeDocument/2006/relationships/image" Target="../media/image1356.png"/><Relationship Id="rId454" Type="http://schemas.openxmlformats.org/officeDocument/2006/relationships/image" Target="../media/image1527.png"/><Relationship Id="rId661" Type="http://schemas.openxmlformats.org/officeDocument/2006/relationships/image" Target="../media/image1628.png"/><Relationship Id="rId759" Type="http://schemas.openxmlformats.org/officeDocument/2006/relationships/image" Target="../media/image1677.png"/><Relationship Id="rId11" Type="http://schemas.openxmlformats.org/officeDocument/2006/relationships/image" Target="../media/image1309.png"/><Relationship Id="rId314" Type="http://schemas.openxmlformats.org/officeDocument/2006/relationships/customXml" Target="../ink/ink1521.xml"/><Relationship Id="rId398" Type="http://schemas.openxmlformats.org/officeDocument/2006/relationships/customXml" Target="../ink/ink1563.xml"/><Relationship Id="rId521" Type="http://schemas.openxmlformats.org/officeDocument/2006/relationships/customXml" Target="../ink/ink1627.xml"/><Relationship Id="rId619" Type="http://schemas.openxmlformats.org/officeDocument/2006/relationships/image" Target="../media/image1607.png"/><Relationship Id="rId95" Type="http://schemas.openxmlformats.org/officeDocument/2006/relationships/image" Target="../media/image1350.png"/><Relationship Id="rId160" Type="http://schemas.openxmlformats.org/officeDocument/2006/relationships/customXml" Target="../ink/ink1444.xml"/><Relationship Id="rId826" Type="http://schemas.openxmlformats.org/officeDocument/2006/relationships/customXml" Target="../ink/ink1780.xml"/><Relationship Id="rId258" Type="http://schemas.openxmlformats.org/officeDocument/2006/relationships/customXml" Target="../ink/ink1493.xml"/><Relationship Id="rId465" Type="http://schemas.openxmlformats.org/officeDocument/2006/relationships/customXml" Target="../ink/ink1598.xml"/><Relationship Id="rId672" Type="http://schemas.openxmlformats.org/officeDocument/2006/relationships/customXml" Target="../ink/ink1703.xml"/><Relationship Id="rId22" Type="http://schemas.openxmlformats.org/officeDocument/2006/relationships/customXml" Target="../ink/ink1375.xml"/><Relationship Id="rId118" Type="http://schemas.openxmlformats.org/officeDocument/2006/relationships/customXml" Target="../ink/ink1423.xml"/><Relationship Id="rId325" Type="http://schemas.openxmlformats.org/officeDocument/2006/relationships/image" Target="../media/image1464.png"/><Relationship Id="rId532" Type="http://schemas.openxmlformats.org/officeDocument/2006/relationships/customXml" Target="../ink/ink1633.xml"/><Relationship Id="rId171" Type="http://schemas.openxmlformats.org/officeDocument/2006/relationships/image" Target="../media/image1388.png"/><Relationship Id="rId269" Type="http://schemas.openxmlformats.org/officeDocument/2006/relationships/image" Target="../media/image1437.png"/><Relationship Id="rId476" Type="http://schemas.openxmlformats.org/officeDocument/2006/relationships/customXml" Target="../ink/ink1604.xml"/><Relationship Id="rId683" Type="http://schemas.openxmlformats.org/officeDocument/2006/relationships/image" Target="../media/image1639.png"/><Relationship Id="rId33" Type="http://schemas.openxmlformats.org/officeDocument/2006/relationships/image" Target="../media/image1320.png"/><Relationship Id="rId129" Type="http://schemas.openxmlformats.org/officeDocument/2006/relationships/image" Target="../media/image1367.png"/><Relationship Id="rId336" Type="http://schemas.openxmlformats.org/officeDocument/2006/relationships/customXml" Target="../ink/ink1532.xml"/><Relationship Id="rId543" Type="http://schemas.openxmlformats.org/officeDocument/2006/relationships/image" Target="../media/image1570.png"/><Relationship Id="rId182" Type="http://schemas.openxmlformats.org/officeDocument/2006/relationships/customXml" Target="../ink/ink1455.xml"/><Relationship Id="rId403" Type="http://schemas.openxmlformats.org/officeDocument/2006/relationships/image" Target="../media/image1503.png"/><Relationship Id="rId750" Type="http://schemas.openxmlformats.org/officeDocument/2006/relationships/customXml" Target="../ink/ink1742.xml"/><Relationship Id="rId487" Type="http://schemas.openxmlformats.org/officeDocument/2006/relationships/customXml" Target="../ink/ink1610.xml"/><Relationship Id="rId610" Type="http://schemas.openxmlformats.org/officeDocument/2006/relationships/customXml" Target="../ink/ink1672.xml"/><Relationship Id="rId694" Type="http://schemas.openxmlformats.org/officeDocument/2006/relationships/customXml" Target="../ink/ink1714.xml"/><Relationship Id="rId708" Type="http://schemas.openxmlformats.org/officeDocument/2006/relationships/customXml" Target="../ink/ink1721.xml"/><Relationship Id="rId347" Type="http://schemas.openxmlformats.org/officeDocument/2006/relationships/image" Target="../media/image1475.png"/><Relationship Id="rId44" Type="http://schemas.openxmlformats.org/officeDocument/2006/relationships/customXml" Target="../ink/ink1386.xml"/><Relationship Id="rId554" Type="http://schemas.openxmlformats.org/officeDocument/2006/relationships/customXml" Target="../ink/ink1644.xml"/><Relationship Id="rId761" Type="http://schemas.openxmlformats.org/officeDocument/2006/relationships/image" Target="../media/image167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7.png"/><Relationship Id="rId299" Type="http://schemas.openxmlformats.org/officeDocument/2006/relationships/image" Target="../media/image1858.png"/><Relationship Id="rId21" Type="http://schemas.openxmlformats.org/officeDocument/2006/relationships/image" Target="../media/image1721.png"/><Relationship Id="rId63" Type="http://schemas.openxmlformats.org/officeDocument/2006/relationships/image" Target="../media/image1742.png"/><Relationship Id="rId159" Type="http://schemas.openxmlformats.org/officeDocument/2006/relationships/image" Target="../media/image1788.png"/><Relationship Id="rId324" Type="http://schemas.openxmlformats.org/officeDocument/2006/relationships/customXml" Target="../ink/ink1942.xml"/><Relationship Id="rId366" Type="http://schemas.openxmlformats.org/officeDocument/2006/relationships/customXml" Target="../ink/ink1963.xml"/><Relationship Id="rId170" Type="http://schemas.openxmlformats.org/officeDocument/2006/relationships/customXml" Target="../ink/ink1865.xml"/><Relationship Id="rId226" Type="http://schemas.openxmlformats.org/officeDocument/2006/relationships/customXml" Target="../ink/ink1893.xml"/><Relationship Id="rId433" Type="http://schemas.openxmlformats.org/officeDocument/2006/relationships/image" Target="../media/image1924.png"/><Relationship Id="rId268" Type="http://schemas.openxmlformats.org/officeDocument/2006/relationships/customXml" Target="../ink/ink1914.xml"/><Relationship Id="rId32" Type="http://schemas.openxmlformats.org/officeDocument/2006/relationships/customXml" Target="../ink/ink1796.xml"/><Relationship Id="rId74" Type="http://schemas.openxmlformats.org/officeDocument/2006/relationships/customXml" Target="../ink/ink1817.xml"/><Relationship Id="rId128" Type="http://schemas.openxmlformats.org/officeDocument/2006/relationships/customXml" Target="../ink/ink1844.xml"/><Relationship Id="rId335" Type="http://schemas.openxmlformats.org/officeDocument/2006/relationships/image" Target="../media/image1876.png"/><Relationship Id="rId377" Type="http://schemas.openxmlformats.org/officeDocument/2006/relationships/image" Target="../media/image1897.png"/><Relationship Id="rId5" Type="http://schemas.openxmlformats.org/officeDocument/2006/relationships/image" Target="../media/image1713.png"/><Relationship Id="rId181" Type="http://schemas.openxmlformats.org/officeDocument/2006/relationships/image" Target="../media/image1799.png"/><Relationship Id="rId237" Type="http://schemas.openxmlformats.org/officeDocument/2006/relationships/image" Target="../media/image1827.png"/><Relationship Id="rId402" Type="http://schemas.openxmlformats.org/officeDocument/2006/relationships/customXml" Target="../ink/ink1981.xml"/><Relationship Id="rId279" Type="http://schemas.openxmlformats.org/officeDocument/2006/relationships/image" Target="../media/image1848.png"/><Relationship Id="rId43" Type="http://schemas.openxmlformats.org/officeDocument/2006/relationships/image" Target="../media/image1732.png"/><Relationship Id="rId139" Type="http://schemas.openxmlformats.org/officeDocument/2006/relationships/image" Target="../media/image1778.png"/><Relationship Id="rId290" Type="http://schemas.openxmlformats.org/officeDocument/2006/relationships/customXml" Target="../ink/ink1925.xml"/><Relationship Id="rId304" Type="http://schemas.openxmlformats.org/officeDocument/2006/relationships/customXml" Target="../ink/ink1932.xml"/><Relationship Id="rId346" Type="http://schemas.openxmlformats.org/officeDocument/2006/relationships/customXml" Target="../ink/ink1953.xml"/><Relationship Id="rId388" Type="http://schemas.openxmlformats.org/officeDocument/2006/relationships/customXml" Target="../ink/ink1974.xml"/><Relationship Id="rId85" Type="http://schemas.openxmlformats.org/officeDocument/2006/relationships/image" Target="../media/image1752.png"/><Relationship Id="rId150" Type="http://schemas.openxmlformats.org/officeDocument/2006/relationships/customXml" Target="../ink/ink1855.xml"/><Relationship Id="rId192" Type="http://schemas.openxmlformats.org/officeDocument/2006/relationships/customXml" Target="../ink/ink1876.xml"/><Relationship Id="rId206" Type="http://schemas.openxmlformats.org/officeDocument/2006/relationships/customXml" Target="../ink/ink1883.xml"/><Relationship Id="rId413" Type="http://schemas.openxmlformats.org/officeDocument/2006/relationships/image" Target="../media/image1914.png"/><Relationship Id="rId248" Type="http://schemas.openxmlformats.org/officeDocument/2006/relationships/customXml" Target="../ink/ink1904.xml"/><Relationship Id="rId12" Type="http://schemas.openxmlformats.org/officeDocument/2006/relationships/customXml" Target="../ink/ink1786.xml"/><Relationship Id="rId108" Type="http://schemas.openxmlformats.org/officeDocument/2006/relationships/customXml" Target="../ink/ink1834.xml"/><Relationship Id="rId315" Type="http://schemas.openxmlformats.org/officeDocument/2006/relationships/image" Target="../media/image1866.png"/><Relationship Id="rId357" Type="http://schemas.openxmlformats.org/officeDocument/2006/relationships/image" Target="../media/image1887.png"/><Relationship Id="rId54" Type="http://schemas.openxmlformats.org/officeDocument/2006/relationships/customXml" Target="../ink/ink1807.xml"/><Relationship Id="rId96" Type="http://schemas.openxmlformats.org/officeDocument/2006/relationships/customXml" Target="../ink/ink1828.xml"/><Relationship Id="rId161" Type="http://schemas.openxmlformats.org/officeDocument/2006/relationships/image" Target="../media/image1789.png"/><Relationship Id="rId217" Type="http://schemas.openxmlformats.org/officeDocument/2006/relationships/image" Target="../media/image1817.png"/><Relationship Id="rId399" Type="http://schemas.openxmlformats.org/officeDocument/2006/relationships/image" Target="../media/image1907.png"/><Relationship Id="rId259" Type="http://schemas.openxmlformats.org/officeDocument/2006/relationships/image" Target="../media/image1838.png"/><Relationship Id="rId424" Type="http://schemas.openxmlformats.org/officeDocument/2006/relationships/customXml" Target="../ink/ink1992.xml"/><Relationship Id="rId23" Type="http://schemas.openxmlformats.org/officeDocument/2006/relationships/image" Target="../media/image1722.png"/><Relationship Id="rId119" Type="http://schemas.openxmlformats.org/officeDocument/2006/relationships/image" Target="../media/image1768.png"/><Relationship Id="rId270" Type="http://schemas.openxmlformats.org/officeDocument/2006/relationships/customXml" Target="../ink/ink1915.xml"/><Relationship Id="rId326" Type="http://schemas.openxmlformats.org/officeDocument/2006/relationships/customXml" Target="../ink/ink1943.xml"/><Relationship Id="rId65" Type="http://schemas.openxmlformats.org/officeDocument/2006/relationships/image" Target="../media/image1743.png"/><Relationship Id="rId130" Type="http://schemas.openxmlformats.org/officeDocument/2006/relationships/customXml" Target="../ink/ink1845.xml"/><Relationship Id="rId368" Type="http://schemas.openxmlformats.org/officeDocument/2006/relationships/customXml" Target="../ink/ink1964.xml"/><Relationship Id="rId172" Type="http://schemas.openxmlformats.org/officeDocument/2006/relationships/customXml" Target="../ink/ink1866.xml"/><Relationship Id="rId228" Type="http://schemas.openxmlformats.org/officeDocument/2006/relationships/customXml" Target="../ink/ink1894.xml"/><Relationship Id="rId435" Type="http://schemas.openxmlformats.org/officeDocument/2006/relationships/image" Target="../media/image1925.png"/><Relationship Id="rId281" Type="http://schemas.openxmlformats.org/officeDocument/2006/relationships/image" Target="../media/image1849.png"/><Relationship Id="rId337" Type="http://schemas.openxmlformats.org/officeDocument/2006/relationships/image" Target="../media/image1877.png"/><Relationship Id="rId34" Type="http://schemas.openxmlformats.org/officeDocument/2006/relationships/customXml" Target="../ink/ink1797.xml"/><Relationship Id="rId76" Type="http://schemas.openxmlformats.org/officeDocument/2006/relationships/customXml" Target="../ink/ink1818.xml"/><Relationship Id="rId141" Type="http://schemas.openxmlformats.org/officeDocument/2006/relationships/image" Target="../media/image1779.png"/><Relationship Id="rId379" Type="http://schemas.openxmlformats.org/officeDocument/2006/relationships/image" Target="../media/image113.png"/><Relationship Id="rId7" Type="http://schemas.openxmlformats.org/officeDocument/2006/relationships/image" Target="../media/image1714.png"/><Relationship Id="rId183" Type="http://schemas.openxmlformats.org/officeDocument/2006/relationships/image" Target="../media/image1800.png"/><Relationship Id="rId239" Type="http://schemas.openxmlformats.org/officeDocument/2006/relationships/image" Target="../media/image1828.png"/><Relationship Id="rId390" Type="http://schemas.openxmlformats.org/officeDocument/2006/relationships/customXml" Target="../ink/ink1975.xml"/><Relationship Id="rId404" Type="http://schemas.openxmlformats.org/officeDocument/2006/relationships/customXml" Target="../ink/ink1982.xml"/><Relationship Id="rId250" Type="http://schemas.openxmlformats.org/officeDocument/2006/relationships/customXml" Target="../ink/ink1905.xml"/><Relationship Id="rId292" Type="http://schemas.openxmlformats.org/officeDocument/2006/relationships/customXml" Target="../ink/ink1926.xml"/><Relationship Id="rId306" Type="http://schemas.openxmlformats.org/officeDocument/2006/relationships/customXml" Target="../ink/ink1933.xml"/><Relationship Id="rId45" Type="http://schemas.openxmlformats.org/officeDocument/2006/relationships/image" Target="../media/image1733.png"/><Relationship Id="rId87" Type="http://schemas.openxmlformats.org/officeDocument/2006/relationships/image" Target="../media/image1753.png"/><Relationship Id="rId110" Type="http://schemas.openxmlformats.org/officeDocument/2006/relationships/customXml" Target="../ink/ink1835.xml"/><Relationship Id="rId348" Type="http://schemas.openxmlformats.org/officeDocument/2006/relationships/customXml" Target="../ink/ink1954.xml"/><Relationship Id="rId152" Type="http://schemas.openxmlformats.org/officeDocument/2006/relationships/customXml" Target="../ink/ink1856.xml"/><Relationship Id="rId194" Type="http://schemas.openxmlformats.org/officeDocument/2006/relationships/customXml" Target="../ink/ink1877.xml"/><Relationship Id="rId208" Type="http://schemas.openxmlformats.org/officeDocument/2006/relationships/customXml" Target="../ink/ink1884.xml"/><Relationship Id="rId415" Type="http://schemas.openxmlformats.org/officeDocument/2006/relationships/image" Target="../media/image1915.png"/><Relationship Id="rId261" Type="http://schemas.openxmlformats.org/officeDocument/2006/relationships/image" Target="../media/image1839.png"/><Relationship Id="rId14" Type="http://schemas.openxmlformats.org/officeDocument/2006/relationships/customXml" Target="../ink/ink1787.xml"/><Relationship Id="rId56" Type="http://schemas.openxmlformats.org/officeDocument/2006/relationships/customXml" Target="../ink/ink1808.xml"/><Relationship Id="rId317" Type="http://schemas.openxmlformats.org/officeDocument/2006/relationships/image" Target="../media/image1867.png"/><Relationship Id="rId359" Type="http://schemas.openxmlformats.org/officeDocument/2006/relationships/image" Target="../media/image1888.png"/><Relationship Id="rId98" Type="http://schemas.openxmlformats.org/officeDocument/2006/relationships/customXml" Target="../ink/ink1829.xml"/><Relationship Id="rId121" Type="http://schemas.openxmlformats.org/officeDocument/2006/relationships/image" Target="../media/image1769.png"/><Relationship Id="rId163" Type="http://schemas.openxmlformats.org/officeDocument/2006/relationships/image" Target="../media/image1790.png"/><Relationship Id="rId219" Type="http://schemas.openxmlformats.org/officeDocument/2006/relationships/image" Target="../media/image1818.png"/><Relationship Id="rId370" Type="http://schemas.openxmlformats.org/officeDocument/2006/relationships/customXml" Target="../ink/ink1965.xml"/><Relationship Id="rId426" Type="http://schemas.openxmlformats.org/officeDocument/2006/relationships/customXml" Target="../ink/ink1993.xml"/><Relationship Id="rId230" Type="http://schemas.openxmlformats.org/officeDocument/2006/relationships/customXml" Target="../ink/ink1895.xml"/><Relationship Id="rId25" Type="http://schemas.openxmlformats.org/officeDocument/2006/relationships/image" Target="../media/image1723.png"/><Relationship Id="rId67" Type="http://schemas.openxmlformats.org/officeDocument/2006/relationships/image" Target="../media/image1744.png"/><Relationship Id="rId272" Type="http://schemas.openxmlformats.org/officeDocument/2006/relationships/customXml" Target="../ink/ink1916.xml"/><Relationship Id="rId328" Type="http://schemas.openxmlformats.org/officeDocument/2006/relationships/customXml" Target="../ink/ink1944.xml"/><Relationship Id="rId132" Type="http://schemas.openxmlformats.org/officeDocument/2006/relationships/customXml" Target="../ink/ink1846.xml"/><Relationship Id="rId174" Type="http://schemas.openxmlformats.org/officeDocument/2006/relationships/customXml" Target="../ink/ink1867.xml"/><Relationship Id="rId381" Type="http://schemas.openxmlformats.org/officeDocument/2006/relationships/image" Target="../media/image1898.png"/><Relationship Id="rId241" Type="http://schemas.openxmlformats.org/officeDocument/2006/relationships/image" Target="../media/image1829.png"/><Relationship Id="rId437" Type="http://schemas.openxmlformats.org/officeDocument/2006/relationships/image" Target="../media/image1926.png"/><Relationship Id="rId36" Type="http://schemas.openxmlformats.org/officeDocument/2006/relationships/customXml" Target="../ink/ink1798.xml"/><Relationship Id="rId283" Type="http://schemas.openxmlformats.org/officeDocument/2006/relationships/image" Target="../media/image1850.png"/><Relationship Id="rId339" Type="http://schemas.openxmlformats.org/officeDocument/2006/relationships/image" Target="../media/image1878.png"/><Relationship Id="rId78" Type="http://schemas.openxmlformats.org/officeDocument/2006/relationships/customXml" Target="../ink/ink1819.xml"/><Relationship Id="rId101" Type="http://schemas.openxmlformats.org/officeDocument/2006/relationships/image" Target="../media/image1760.png"/><Relationship Id="rId143" Type="http://schemas.openxmlformats.org/officeDocument/2006/relationships/image" Target="../media/image1780.png"/><Relationship Id="rId185" Type="http://schemas.openxmlformats.org/officeDocument/2006/relationships/image" Target="../media/image1801.png"/><Relationship Id="rId350" Type="http://schemas.openxmlformats.org/officeDocument/2006/relationships/customXml" Target="../ink/ink1955.xml"/><Relationship Id="rId406" Type="http://schemas.openxmlformats.org/officeDocument/2006/relationships/customXml" Target="../ink/ink1983.xml"/><Relationship Id="rId9" Type="http://schemas.openxmlformats.org/officeDocument/2006/relationships/image" Target="../media/image1715.png"/><Relationship Id="rId210" Type="http://schemas.openxmlformats.org/officeDocument/2006/relationships/customXml" Target="../ink/ink1885.xml"/><Relationship Id="rId392" Type="http://schemas.openxmlformats.org/officeDocument/2006/relationships/customXml" Target="../ink/ink1976.xml"/><Relationship Id="rId252" Type="http://schemas.openxmlformats.org/officeDocument/2006/relationships/customXml" Target="../ink/ink1906.xml"/><Relationship Id="rId294" Type="http://schemas.openxmlformats.org/officeDocument/2006/relationships/customXml" Target="../ink/ink1927.xml"/><Relationship Id="rId308" Type="http://schemas.openxmlformats.org/officeDocument/2006/relationships/customXml" Target="../ink/ink1934.xml"/><Relationship Id="rId47" Type="http://schemas.openxmlformats.org/officeDocument/2006/relationships/image" Target="../media/image1734.png"/><Relationship Id="rId89" Type="http://schemas.openxmlformats.org/officeDocument/2006/relationships/image" Target="../media/image1754.png"/><Relationship Id="rId112" Type="http://schemas.openxmlformats.org/officeDocument/2006/relationships/customXml" Target="../ink/ink1836.xml"/><Relationship Id="rId154" Type="http://schemas.openxmlformats.org/officeDocument/2006/relationships/customXml" Target="../ink/ink1857.xml"/><Relationship Id="rId361" Type="http://schemas.openxmlformats.org/officeDocument/2006/relationships/image" Target="../media/image1889.png"/><Relationship Id="rId196" Type="http://schemas.openxmlformats.org/officeDocument/2006/relationships/customXml" Target="../ink/ink1878.xml"/><Relationship Id="rId417" Type="http://schemas.openxmlformats.org/officeDocument/2006/relationships/image" Target="../media/image1916.png"/><Relationship Id="rId16" Type="http://schemas.openxmlformats.org/officeDocument/2006/relationships/customXml" Target="../ink/ink1788.xml"/><Relationship Id="rId221" Type="http://schemas.openxmlformats.org/officeDocument/2006/relationships/image" Target="../media/image1819.png"/><Relationship Id="rId263" Type="http://schemas.openxmlformats.org/officeDocument/2006/relationships/image" Target="../media/image1840.png"/><Relationship Id="rId319" Type="http://schemas.openxmlformats.org/officeDocument/2006/relationships/image" Target="../media/image1868.png"/><Relationship Id="rId58" Type="http://schemas.openxmlformats.org/officeDocument/2006/relationships/customXml" Target="../ink/ink1809.xml"/><Relationship Id="rId123" Type="http://schemas.openxmlformats.org/officeDocument/2006/relationships/image" Target="../media/image1770.png"/><Relationship Id="rId330" Type="http://schemas.openxmlformats.org/officeDocument/2006/relationships/customXml" Target="../ink/ink1945.xml"/><Relationship Id="rId165" Type="http://schemas.openxmlformats.org/officeDocument/2006/relationships/image" Target="../media/image1791.png"/><Relationship Id="rId372" Type="http://schemas.openxmlformats.org/officeDocument/2006/relationships/customXml" Target="../ink/ink1966.xml"/><Relationship Id="rId428" Type="http://schemas.openxmlformats.org/officeDocument/2006/relationships/customXml" Target="../ink/ink1994.xml"/><Relationship Id="rId232" Type="http://schemas.openxmlformats.org/officeDocument/2006/relationships/customXml" Target="../ink/ink1896.xml"/><Relationship Id="rId274" Type="http://schemas.openxmlformats.org/officeDocument/2006/relationships/customXml" Target="../ink/ink1917.xml"/><Relationship Id="rId27" Type="http://schemas.openxmlformats.org/officeDocument/2006/relationships/image" Target="../media/image1724.png"/><Relationship Id="rId69" Type="http://schemas.openxmlformats.org/officeDocument/2006/relationships/image" Target="../media/image1745.png"/><Relationship Id="rId134" Type="http://schemas.openxmlformats.org/officeDocument/2006/relationships/customXml" Target="../ink/ink1847.xml"/><Relationship Id="rId80" Type="http://schemas.openxmlformats.org/officeDocument/2006/relationships/customXml" Target="../ink/ink1820.xml"/><Relationship Id="rId176" Type="http://schemas.openxmlformats.org/officeDocument/2006/relationships/customXml" Target="../ink/ink1868.xml"/><Relationship Id="rId341" Type="http://schemas.openxmlformats.org/officeDocument/2006/relationships/image" Target="../media/image1879.png"/><Relationship Id="rId383" Type="http://schemas.openxmlformats.org/officeDocument/2006/relationships/image" Target="../media/image1899.png"/><Relationship Id="rId439" Type="http://schemas.openxmlformats.org/officeDocument/2006/relationships/image" Target="../media/image1927.png"/><Relationship Id="rId201" Type="http://schemas.openxmlformats.org/officeDocument/2006/relationships/image" Target="../media/image1809.png"/><Relationship Id="rId243" Type="http://schemas.openxmlformats.org/officeDocument/2006/relationships/image" Target="../media/image1830.png"/><Relationship Id="rId285" Type="http://schemas.openxmlformats.org/officeDocument/2006/relationships/image" Target="../media/image1851.png"/><Relationship Id="rId38" Type="http://schemas.openxmlformats.org/officeDocument/2006/relationships/customXml" Target="../ink/ink1799.xml"/><Relationship Id="rId103" Type="http://schemas.openxmlformats.org/officeDocument/2006/relationships/image" Target="../media/image1761.png"/><Relationship Id="rId310" Type="http://schemas.openxmlformats.org/officeDocument/2006/relationships/customXml" Target="../ink/ink1935.xml"/><Relationship Id="rId91" Type="http://schemas.openxmlformats.org/officeDocument/2006/relationships/image" Target="../media/image1755.png"/><Relationship Id="rId145" Type="http://schemas.openxmlformats.org/officeDocument/2006/relationships/image" Target="../media/image1781.png"/><Relationship Id="rId187" Type="http://schemas.openxmlformats.org/officeDocument/2006/relationships/image" Target="../media/image1802.png"/><Relationship Id="rId352" Type="http://schemas.openxmlformats.org/officeDocument/2006/relationships/customXml" Target="../ink/ink1956.xml"/><Relationship Id="rId394" Type="http://schemas.openxmlformats.org/officeDocument/2006/relationships/customXml" Target="../ink/ink1977.xml"/><Relationship Id="rId408" Type="http://schemas.openxmlformats.org/officeDocument/2006/relationships/customXml" Target="../ink/ink1984.xml"/><Relationship Id="rId212" Type="http://schemas.openxmlformats.org/officeDocument/2006/relationships/customXml" Target="../ink/ink1886.xml"/><Relationship Id="rId254" Type="http://schemas.openxmlformats.org/officeDocument/2006/relationships/customXml" Target="../ink/ink1907.xml"/><Relationship Id="rId49" Type="http://schemas.openxmlformats.org/officeDocument/2006/relationships/image" Target="../media/image1735.png"/><Relationship Id="rId114" Type="http://schemas.openxmlformats.org/officeDocument/2006/relationships/customXml" Target="../ink/ink1837.xml"/><Relationship Id="rId296" Type="http://schemas.openxmlformats.org/officeDocument/2006/relationships/customXml" Target="../ink/ink1928.xml"/><Relationship Id="rId60" Type="http://schemas.openxmlformats.org/officeDocument/2006/relationships/customXml" Target="../ink/ink1810.xml"/><Relationship Id="rId156" Type="http://schemas.openxmlformats.org/officeDocument/2006/relationships/customXml" Target="../ink/ink1858.xml"/><Relationship Id="rId198" Type="http://schemas.openxmlformats.org/officeDocument/2006/relationships/customXml" Target="../ink/ink1879.xml"/><Relationship Id="rId321" Type="http://schemas.openxmlformats.org/officeDocument/2006/relationships/image" Target="../media/image1869.png"/><Relationship Id="rId363" Type="http://schemas.openxmlformats.org/officeDocument/2006/relationships/image" Target="../media/image1890.png"/><Relationship Id="rId419" Type="http://schemas.openxmlformats.org/officeDocument/2006/relationships/image" Target="../media/image1917.png"/><Relationship Id="rId202" Type="http://schemas.openxmlformats.org/officeDocument/2006/relationships/customXml" Target="../ink/ink1881.xml"/><Relationship Id="rId223" Type="http://schemas.openxmlformats.org/officeDocument/2006/relationships/image" Target="../media/image1820.png"/><Relationship Id="rId244" Type="http://schemas.openxmlformats.org/officeDocument/2006/relationships/customXml" Target="../ink/ink1902.xml"/><Relationship Id="rId430" Type="http://schemas.openxmlformats.org/officeDocument/2006/relationships/customXml" Target="../ink/ink1995.xml"/><Relationship Id="rId18" Type="http://schemas.openxmlformats.org/officeDocument/2006/relationships/customXml" Target="../ink/ink1789.xml"/><Relationship Id="rId39" Type="http://schemas.openxmlformats.org/officeDocument/2006/relationships/image" Target="../media/image1730.png"/><Relationship Id="rId265" Type="http://schemas.openxmlformats.org/officeDocument/2006/relationships/image" Target="../media/image1841.png"/><Relationship Id="rId286" Type="http://schemas.openxmlformats.org/officeDocument/2006/relationships/customXml" Target="../ink/ink1923.xml"/><Relationship Id="rId50" Type="http://schemas.openxmlformats.org/officeDocument/2006/relationships/customXml" Target="../ink/ink1805.xml"/><Relationship Id="rId104" Type="http://schemas.openxmlformats.org/officeDocument/2006/relationships/customXml" Target="../ink/ink1832.xml"/><Relationship Id="rId125" Type="http://schemas.openxmlformats.org/officeDocument/2006/relationships/image" Target="../media/image1771.png"/><Relationship Id="rId146" Type="http://schemas.openxmlformats.org/officeDocument/2006/relationships/customXml" Target="../ink/ink1853.xml"/><Relationship Id="rId167" Type="http://schemas.openxmlformats.org/officeDocument/2006/relationships/image" Target="../media/image1792.png"/><Relationship Id="rId188" Type="http://schemas.openxmlformats.org/officeDocument/2006/relationships/customXml" Target="../ink/ink1874.xml"/><Relationship Id="rId311" Type="http://schemas.openxmlformats.org/officeDocument/2006/relationships/image" Target="../media/image1864.png"/><Relationship Id="rId332" Type="http://schemas.openxmlformats.org/officeDocument/2006/relationships/customXml" Target="../ink/ink1946.xml"/><Relationship Id="rId353" Type="http://schemas.openxmlformats.org/officeDocument/2006/relationships/image" Target="../media/image1885.png"/><Relationship Id="rId374" Type="http://schemas.openxmlformats.org/officeDocument/2006/relationships/customXml" Target="../ink/ink1967.xml"/><Relationship Id="rId395" Type="http://schemas.openxmlformats.org/officeDocument/2006/relationships/image" Target="../media/image1905.png"/><Relationship Id="rId409" Type="http://schemas.openxmlformats.org/officeDocument/2006/relationships/image" Target="../media/image1912.png"/><Relationship Id="rId71" Type="http://schemas.openxmlformats.org/officeDocument/2006/relationships/image" Target="../media/image1746.png"/><Relationship Id="rId92" Type="http://schemas.openxmlformats.org/officeDocument/2006/relationships/customXml" Target="../ink/ink1826.xml"/><Relationship Id="rId213" Type="http://schemas.openxmlformats.org/officeDocument/2006/relationships/image" Target="../media/image1815.png"/><Relationship Id="rId234" Type="http://schemas.openxmlformats.org/officeDocument/2006/relationships/customXml" Target="../ink/ink1897.xml"/><Relationship Id="rId420" Type="http://schemas.openxmlformats.org/officeDocument/2006/relationships/customXml" Target="../ink/ink1990.xml"/><Relationship Id="rId2" Type="http://schemas.openxmlformats.org/officeDocument/2006/relationships/customXml" Target="../ink/ink1781.xml"/><Relationship Id="rId29" Type="http://schemas.openxmlformats.org/officeDocument/2006/relationships/image" Target="../media/image1725.png"/><Relationship Id="rId255" Type="http://schemas.openxmlformats.org/officeDocument/2006/relationships/image" Target="../media/image1836.png"/><Relationship Id="rId276" Type="http://schemas.openxmlformats.org/officeDocument/2006/relationships/customXml" Target="../ink/ink1918.xml"/><Relationship Id="rId297" Type="http://schemas.openxmlformats.org/officeDocument/2006/relationships/image" Target="../media/image1857.png"/><Relationship Id="rId441" Type="http://schemas.openxmlformats.org/officeDocument/2006/relationships/image" Target="../media/image1928.png"/><Relationship Id="rId40" Type="http://schemas.openxmlformats.org/officeDocument/2006/relationships/customXml" Target="../ink/ink1800.xml"/><Relationship Id="rId115" Type="http://schemas.openxmlformats.org/officeDocument/2006/relationships/image" Target="../media/image688.png"/><Relationship Id="rId136" Type="http://schemas.openxmlformats.org/officeDocument/2006/relationships/customXml" Target="../ink/ink1848.xml"/><Relationship Id="rId157" Type="http://schemas.openxmlformats.org/officeDocument/2006/relationships/image" Target="../media/image1787.png"/><Relationship Id="rId178" Type="http://schemas.openxmlformats.org/officeDocument/2006/relationships/customXml" Target="../ink/ink1869.xml"/><Relationship Id="rId301" Type="http://schemas.openxmlformats.org/officeDocument/2006/relationships/image" Target="../media/image1859.png"/><Relationship Id="rId322" Type="http://schemas.openxmlformats.org/officeDocument/2006/relationships/customXml" Target="../ink/ink1941.xml"/><Relationship Id="rId343" Type="http://schemas.openxmlformats.org/officeDocument/2006/relationships/image" Target="../media/image1880.png"/><Relationship Id="rId364" Type="http://schemas.openxmlformats.org/officeDocument/2006/relationships/customXml" Target="../ink/ink1962.xml"/><Relationship Id="rId61" Type="http://schemas.openxmlformats.org/officeDocument/2006/relationships/image" Target="../media/image1741.png"/><Relationship Id="rId82" Type="http://schemas.openxmlformats.org/officeDocument/2006/relationships/customXml" Target="../ink/ink1821.xml"/><Relationship Id="rId199" Type="http://schemas.openxmlformats.org/officeDocument/2006/relationships/image" Target="../media/image1808.png"/><Relationship Id="rId203" Type="http://schemas.openxmlformats.org/officeDocument/2006/relationships/image" Target="../media/image1810.png"/><Relationship Id="rId385" Type="http://schemas.openxmlformats.org/officeDocument/2006/relationships/image" Target="../media/image1900.png"/><Relationship Id="rId19" Type="http://schemas.openxmlformats.org/officeDocument/2006/relationships/image" Target="../media/image1720.png"/><Relationship Id="rId224" Type="http://schemas.openxmlformats.org/officeDocument/2006/relationships/customXml" Target="../ink/ink1892.xml"/><Relationship Id="rId245" Type="http://schemas.openxmlformats.org/officeDocument/2006/relationships/image" Target="../media/image1831.png"/><Relationship Id="rId266" Type="http://schemas.openxmlformats.org/officeDocument/2006/relationships/customXml" Target="../ink/ink1913.xml"/><Relationship Id="rId287" Type="http://schemas.openxmlformats.org/officeDocument/2006/relationships/image" Target="../media/image1852.png"/><Relationship Id="rId410" Type="http://schemas.openxmlformats.org/officeDocument/2006/relationships/customXml" Target="../ink/ink1985.xml"/><Relationship Id="rId431" Type="http://schemas.openxmlformats.org/officeDocument/2006/relationships/image" Target="../media/image1923.png"/><Relationship Id="rId30" Type="http://schemas.openxmlformats.org/officeDocument/2006/relationships/customXml" Target="../ink/ink1795.xml"/><Relationship Id="rId105" Type="http://schemas.openxmlformats.org/officeDocument/2006/relationships/image" Target="../media/image1762.png"/><Relationship Id="rId126" Type="http://schemas.openxmlformats.org/officeDocument/2006/relationships/customXml" Target="../ink/ink1843.xml"/><Relationship Id="rId147" Type="http://schemas.openxmlformats.org/officeDocument/2006/relationships/image" Target="../media/image1782.png"/><Relationship Id="rId168" Type="http://schemas.openxmlformats.org/officeDocument/2006/relationships/customXml" Target="../ink/ink1864.xml"/><Relationship Id="rId312" Type="http://schemas.openxmlformats.org/officeDocument/2006/relationships/customXml" Target="../ink/ink1936.xml"/><Relationship Id="rId333" Type="http://schemas.openxmlformats.org/officeDocument/2006/relationships/image" Target="../media/image1875.png"/><Relationship Id="rId354" Type="http://schemas.openxmlformats.org/officeDocument/2006/relationships/customXml" Target="../ink/ink1957.xml"/><Relationship Id="rId51" Type="http://schemas.openxmlformats.org/officeDocument/2006/relationships/image" Target="../media/image1736.png"/><Relationship Id="rId72" Type="http://schemas.openxmlformats.org/officeDocument/2006/relationships/customXml" Target="../ink/ink1816.xml"/><Relationship Id="rId93" Type="http://schemas.openxmlformats.org/officeDocument/2006/relationships/image" Target="../media/image1756.png"/><Relationship Id="rId189" Type="http://schemas.openxmlformats.org/officeDocument/2006/relationships/image" Target="../media/image1803.png"/><Relationship Id="rId375" Type="http://schemas.openxmlformats.org/officeDocument/2006/relationships/image" Target="../media/image1896.png"/><Relationship Id="rId396" Type="http://schemas.openxmlformats.org/officeDocument/2006/relationships/customXml" Target="../ink/ink1978.xml"/><Relationship Id="rId3" Type="http://schemas.openxmlformats.org/officeDocument/2006/relationships/image" Target="../media/image1712.png"/><Relationship Id="rId214" Type="http://schemas.openxmlformats.org/officeDocument/2006/relationships/customXml" Target="../ink/ink1887.xml"/><Relationship Id="rId235" Type="http://schemas.openxmlformats.org/officeDocument/2006/relationships/image" Target="../media/image1826.png"/><Relationship Id="rId256" Type="http://schemas.openxmlformats.org/officeDocument/2006/relationships/customXml" Target="../ink/ink1908.xml"/><Relationship Id="rId277" Type="http://schemas.openxmlformats.org/officeDocument/2006/relationships/image" Target="../media/image1847.png"/><Relationship Id="rId298" Type="http://schemas.openxmlformats.org/officeDocument/2006/relationships/customXml" Target="../ink/ink1929.xml"/><Relationship Id="rId400" Type="http://schemas.openxmlformats.org/officeDocument/2006/relationships/customXml" Target="../ink/ink1980.xml"/><Relationship Id="rId421" Type="http://schemas.openxmlformats.org/officeDocument/2006/relationships/image" Target="../media/image1918.png"/><Relationship Id="rId442" Type="http://schemas.openxmlformats.org/officeDocument/2006/relationships/customXml" Target="../ink/ink2001.xml"/><Relationship Id="rId116" Type="http://schemas.openxmlformats.org/officeDocument/2006/relationships/customXml" Target="../ink/ink1838.xml"/><Relationship Id="rId137" Type="http://schemas.openxmlformats.org/officeDocument/2006/relationships/image" Target="../media/image1777.png"/><Relationship Id="rId158" Type="http://schemas.openxmlformats.org/officeDocument/2006/relationships/customXml" Target="../ink/ink1859.xml"/><Relationship Id="rId302" Type="http://schemas.openxmlformats.org/officeDocument/2006/relationships/customXml" Target="../ink/ink1931.xml"/><Relationship Id="rId323" Type="http://schemas.openxmlformats.org/officeDocument/2006/relationships/image" Target="../media/image1870.png"/><Relationship Id="rId344" Type="http://schemas.openxmlformats.org/officeDocument/2006/relationships/customXml" Target="../ink/ink1952.xml"/><Relationship Id="rId20" Type="http://schemas.openxmlformats.org/officeDocument/2006/relationships/customXml" Target="../ink/ink1790.xml"/><Relationship Id="rId41" Type="http://schemas.openxmlformats.org/officeDocument/2006/relationships/image" Target="../media/image1731.png"/><Relationship Id="rId62" Type="http://schemas.openxmlformats.org/officeDocument/2006/relationships/customXml" Target="../ink/ink1811.xml"/><Relationship Id="rId83" Type="http://schemas.openxmlformats.org/officeDocument/2006/relationships/image" Target="../media/image1751.png"/><Relationship Id="rId179" Type="http://schemas.openxmlformats.org/officeDocument/2006/relationships/image" Target="../media/image1798.png"/><Relationship Id="rId365" Type="http://schemas.openxmlformats.org/officeDocument/2006/relationships/image" Target="../media/image1891.png"/><Relationship Id="rId386" Type="http://schemas.openxmlformats.org/officeDocument/2006/relationships/customXml" Target="../ink/ink1973.xml"/><Relationship Id="rId190" Type="http://schemas.openxmlformats.org/officeDocument/2006/relationships/customXml" Target="../ink/ink1875.xml"/><Relationship Id="rId204" Type="http://schemas.openxmlformats.org/officeDocument/2006/relationships/customXml" Target="../ink/ink1882.xml"/><Relationship Id="rId225" Type="http://schemas.openxmlformats.org/officeDocument/2006/relationships/image" Target="../media/image1821.png"/><Relationship Id="rId246" Type="http://schemas.openxmlformats.org/officeDocument/2006/relationships/customXml" Target="../ink/ink1903.xml"/><Relationship Id="rId267" Type="http://schemas.openxmlformats.org/officeDocument/2006/relationships/image" Target="../media/image1842.png"/><Relationship Id="rId288" Type="http://schemas.openxmlformats.org/officeDocument/2006/relationships/customXml" Target="../ink/ink1924.xml"/><Relationship Id="rId411" Type="http://schemas.openxmlformats.org/officeDocument/2006/relationships/image" Target="../media/image1913.png"/><Relationship Id="rId432" Type="http://schemas.openxmlformats.org/officeDocument/2006/relationships/customXml" Target="../ink/ink1996.xml"/><Relationship Id="rId106" Type="http://schemas.openxmlformats.org/officeDocument/2006/relationships/customXml" Target="../ink/ink1833.xml"/><Relationship Id="rId127" Type="http://schemas.openxmlformats.org/officeDocument/2006/relationships/image" Target="../media/image1772.png"/><Relationship Id="rId313" Type="http://schemas.openxmlformats.org/officeDocument/2006/relationships/image" Target="../media/image1865.png"/><Relationship Id="rId10" Type="http://schemas.openxmlformats.org/officeDocument/2006/relationships/customXml" Target="../ink/ink1785.xml"/><Relationship Id="rId31" Type="http://schemas.openxmlformats.org/officeDocument/2006/relationships/image" Target="../media/image1726.png"/><Relationship Id="rId52" Type="http://schemas.openxmlformats.org/officeDocument/2006/relationships/customXml" Target="../ink/ink1806.xml"/><Relationship Id="rId73" Type="http://schemas.openxmlformats.org/officeDocument/2006/relationships/image" Target="../media/image84.png"/><Relationship Id="rId94" Type="http://schemas.openxmlformats.org/officeDocument/2006/relationships/customXml" Target="../ink/ink1827.xml"/><Relationship Id="rId148" Type="http://schemas.openxmlformats.org/officeDocument/2006/relationships/customXml" Target="../ink/ink1854.xml"/><Relationship Id="rId169" Type="http://schemas.openxmlformats.org/officeDocument/2006/relationships/image" Target="../media/image1793.png"/><Relationship Id="rId334" Type="http://schemas.openxmlformats.org/officeDocument/2006/relationships/customXml" Target="../ink/ink1947.xml"/><Relationship Id="rId355" Type="http://schemas.openxmlformats.org/officeDocument/2006/relationships/image" Target="../media/image1886.png"/><Relationship Id="rId376" Type="http://schemas.openxmlformats.org/officeDocument/2006/relationships/customXml" Target="../ink/ink1968.xml"/><Relationship Id="rId397" Type="http://schemas.openxmlformats.org/officeDocument/2006/relationships/image" Target="../media/image1906.png"/><Relationship Id="rId4" Type="http://schemas.openxmlformats.org/officeDocument/2006/relationships/customXml" Target="../ink/ink1782.xml"/><Relationship Id="rId180" Type="http://schemas.openxmlformats.org/officeDocument/2006/relationships/customXml" Target="../ink/ink1870.xml"/><Relationship Id="rId215" Type="http://schemas.openxmlformats.org/officeDocument/2006/relationships/image" Target="../media/image1816.png"/><Relationship Id="rId236" Type="http://schemas.openxmlformats.org/officeDocument/2006/relationships/customXml" Target="../ink/ink1898.xml"/><Relationship Id="rId257" Type="http://schemas.openxmlformats.org/officeDocument/2006/relationships/image" Target="../media/image1837.png"/><Relationship Id="rId278" Type="http://schemas.openxmlformats.org/officeDocument/2006/relationships/customXml" Target="../ink/ink1919.xml"/><Relationship Id="rId401" Type="http://schemas.openxmlformats.org/officeDocument/2006/relationships/image" Target="../media/image1908.png"/><Relationship Id="rId422" Type="http://schemas.openxmlformats.org/officeDocument/2006/relationships/customXml" Target="../ink/ink1991.xml"/><Relationship Id="rId443" Type="http://schemas.openxmlformats.org/officeDocument/2006/relationships/image" Target="../media/image1929.png"/><Relationship Id="rId303" Type="http://schemas.openxmlformats.org/officeDocument/2006/relationships/image" Target="../media/image1860.png"/><Relationship Id="rId42" Type="http://schemas.openxmlformats.org/officeDocument/2006/relationships/customXml" Target="../ink/ink1801.xml"/><Relationship Id="rId84" Type="http://schemas.openxmlformats.org/officeDocument/2006/relationships/customXml" Target="../ink/ink1822.xml"/><Relationship Id="rId138" Type="http://schemas.openxmlformats.org/officeDocument/2006/relationships/customXml" Target="../ink/ink1849.xml"/><Relationship Id="rId345" Type="http://schemas.openxmlformats.org/officeDocument/2006/relationships/image" Target="../media/image1881.png"/><Relationship Id="rId387" Type="http://schemas.openxmlformats.org/officeDocument/2006/relationships/image" Target="../media/image1901.png"/><Relationship Id="rId191" Type="http://schemas.openxmlformats.org/officeDocument/2006/relationships/image" Target="../media/image1804.png"/><Relationship Id="rId205" Type="http://schemas.openxmlformats.org/officeDocument/2006/relationships/image" Target="../media/image1811.png"/><Relationship Id="rId247" Type="http://schemas.openxmlformats.org/officeDocument/2006/relationships/image" Target="../media/image1832.png"/><Relationship Id="rId412" Type="http://schemas.openxmlformats.org/officeDocument/2006/relationships/customXml" Target="../ink/ink1986.xml"/><Relationship Id="rId107" Type="http://schemas.openxmlformats.org/officeDocument/2006/relationships/image" Target="../media/image1763.png"/><Relationship Id="rId289" Type="http://schemas.openxmlformats.org/officeDocument/2006/relationships/image" Target="../media/image1853.png"/><Relationship Id="rId11" Type="http://schemas.openxmlformats.org/officeDocument/2006/relationships/image" Target="../media/image1716.png"/><Relationship Id="rId53" Type="http://schemas.openxmlformats.org/officeDocument/2006/relationships/image" Target="../media/image1737.png"/><Relationship Id="rId149" Type="http://schemas.openxmlformats.org/officeDocument/2006/relationships/image" Target="../media/image1783.png"/><Relationship Id="rId314" Type="http://schemas.openxmlformats.org/officeDocument/2006/relationships/customXml" Target="../ink/ink1937.xml"/><Relationship Id="rId356" Type="http://schemas.openxmlformats.org/officeDocument/2006/relationships/customXml" Target="../ink/ink1958.xml"/><Relationship Id="rId398" Type="http://schemas.openxmlformats.org/officeDocument/2006/relationships/customXml" Target="../ink/ink1979.xml"/><Relationship Id="rId95" Type="http://schemas.openxmlformats.org/officeDocument/2006/relationships/image" Target="../media/image1757.png"/><Relationship Id="rId160" Type="http://schemas.openxmlformats.org/officeDocument/2006/relationships/customXml" Target="../ink/ink1860.xml"/><Relationship Id="rId216" Type="http://schemas.openxmlformats.org/officeDocument/2006/relationships/customXml" Target="../ink/ink1888.xml"/><Relationship Id="rId423" Type="http://schemas.openxmlformats.org/officeDocument/2006/relationships/image" Target="../media/image1919.png"/><Relationship Id="rId258" Type="http://schemas.openxmlformats.org/officeDocument/2006/relationships/customXml" Target="../ink/ink1909.xml"/><Relationship Id="rId22" Type="http://schemas.openxmlformats.org/officeDocument/2006/relationships/customXml" Target="../ink/ink1791.xml"/><Relationship Id="rId64" Type="http://schemas.openxmlformats.org/officeDocument/2006/relationships/customXml" Target="../ink/ink1812.xml"/><Relationship Id="rId118" Type="http://schemas.openxmlformats.org/officeDocument/2006/relationships/customXml" Target="../ink/ink1839.xml"/><Relationship Id="rId325" Type="http://schemas.openxmlformats.org/officeDocument/2006/relationships/image" Target="../media/image1871.png"/><Relationship Id="rId367" Type="http://schemas.openxmlformats.org/officeDocument/2006/relationships/image" Target="../media/image1892.png"/><Relationship Id="rId171" Type="http://schemas.openxmlformats.org/officeDocument/2006/relationships/image" Target="../media/image1794.png"/><Relationship Id="rId227" Type="http://schemas.openxmlformats.org/officeDocument/2006/relationships/image" Target="../media/image1822.png"/><Relationship Id="rId269" Type="http://schemas.openxmlformats.org/officeDocument/2006/relationships/image" Target="../media/image1843.png"/><Relationship Id="rId434" Type="http://schemas.openxmlformats.org/officeDocument/2006/relationships/customXml" Target="../ink/ink1997.xml"/><Relationship Id="rId33" Type="http://schemas.openxmlformats.org/officeDocument/2006/relationships/image" Target="../media/image1727.png"/><Relationship Id="rId129" Type="http://schemas.openxmlformats.org/officeDocument/2006/relationships/image" Target="../media/image1773.png"/><Relationship Id="rId280" Type="http://schemas.openxmlformats.org/officeDocument/2006/relationships/customXml" Target="../ink/ink1920.xml"/><Relationship Id="rId336" Type="http://schemas.openxmlformats.org/officeDocument/2006/relationships/customXml" Target="../ink/ink1948.xml"/><Relationship Id="rId75" Type="http://schemas.openxmlformats.org/officeDocument/2006/relationships/image" Target="../media/image1747.png"/><Relationship Id="rId140" Type="http://schemas.openxmlformats.org/officeDocument/2006/relationships/customXml" Target="../ink/ink1850.xml"/><Relationship Id="rId182" Type="http://schemas.openxmlformats.org/officeDocument/2006/relationships/customXml" Target="../ink/ink1871.xml"/><Relationship Id="rId378" Type="http://schemas.openxmlformats.org/officeDocument/2006/relationships/customXml" Target="../ink/ink1969.xml"/><Relationship Id="rId403" Type="http://schemas.openxmlformats.org/officeDocument/2006/relationships/image" Target="../media/image1909.png"/><Relationship Id="rId6" Type="http://schemas.openxmlformats.org/officeDocument/2006/relationships/customXml" Target="../ink/ink1783.xml"/><Relationship Id="rId238" Type="http://schemas.openxmlformats.org/officeDocument/2006/relationships/customXml" Target="../ink/ink1899.xml"/><Relationship Id="rId291" Type="http://schemas.openxmlformats.org/officeDocument/2006/relationships/image" Target="../media/image1854.png"/><Relationship Id="rId305" Type="http://schemas.openxmlformats.org/officeDocument/2006/relationships/image" Target="../media/image1861.png"/><Relationship Id="rId347" Type="http://schemas.openxmlformats.org/officeDocument/2006/relationships/image" Target="../media/image1882.png"/><Relationship Id="rId44" Type="http://schemas.openxmlformats.org/officeDocument/2006/relationships/customXml" Target="../ink/ink1802.xml"/><Relationship Id="rId86" Type="http://schemas.openxmlformats.org/officeDocument/2006/relationships/customXml" Target="../ink/ink1823.xml"/><Relationship Id="rId151" Type="http://schemas.openxmlformats.org/officeDocument/2006/relationships/image" Target="../media/image1784.png"/><Relationship Id="rId389" Type="http://schemas.openxmlformats.org/officeDocument/2006/relationships/image" Target="../media/image1902.png"/><Relationship Id="rId193" Type="http://schemas.openxmlformats.org/officeDocument/2006/relationships/image" Target="../media/image1805.png"/><Relationship Id="rId207" Type="http://schemas.openxmlformats.org/officeDocument/2006/relationships/image" Target="../media/image1812.png"/><Relationship Id="rId249" Type="http://schemas.openxmlformats.org/officeDocument/2006/relationships/image" Target="../media/image1833.png"/><Relationship Id="rId414" Type="http://schemas.openxmlformats.org/officeDocument/2006/relationships/customXml" Target="../ink/ink1987.xml"/><Relationship Id="rId13" Type="http://schemas.openxmlformats.org/officeDocument/2006/relationships/image" Target="../media/image1717.png"/><Relationship Id="rId109" Type="http://schemas.openxmlformats.org/officeDocument/2006/relationships/image" Target="../media/image1764.png"/><Relationship Id="rId260" Type="http://schemas.openxmlformats.org/officeDocument/2006/relationships/customXml" Target="../ink/ink1910.xml"/><Relationship Id="rId316" Type="http://schemas.openxmlformats.org/officeDocument/2006/relationships/customXml" Target="../ink/ink1938.xml"/><Relationship Id="rId55" Type="http://schemas.openxmlformats.org/officeDocument/2006/relationships/image" Target="../media/image1738.png"/><Relationship Id="rId97" Type="http://schemas.openxmlformats.org/officeDocument/2006/relationships/image" Target="../media/image1758.png"/><Relationship Id="rId120" Type="http://schemas.openxmlformats.org/officeDocument/2006/relationships/customXml" Target="../ink/ink1840.xml"/><Relationship Id="rId358" Type="http://schemas.openxmlformats.org/officeDocument/2006/relationships/customXml" Target="../ink/ink1959.xml"/><Relationship Id="rId162" Type="http://schemas.openxmlformats.org/officeDocument/2006/relationships/customXml" Target="../ink/ink1861.xml"/><Relationship Id="rId218" Type="http://schemas.openxmlformats.org/officeDocument/2006/relationships/customXml" Target="../ink/ink1889.xml"/><Relationship Id="rId425" Type="http://schemas.openxmlformats.org/officeDocument/2006/relationships/image" Target="../media/image1920.png"/><Relationship Id="rId271" Type="http://schemas.openxmlformats.org/officeDocument/2006/relationships/image" Target="../media/image1844.png"/><Relationship Id="rId24" Type="http://schemas.openxmlformats.org/officeDocument/2006/relationships/customXml" Target="../ink/ink1792.xml"/><Relationship Id="rId66" Type="http://schemas.openxmlformats.org/officeDocument/2006/relationships/customXml" Target="../ink/ink1813.xml"/><Relationship Id="rId131" Type="http://schemas.openxmlformats.org/officeDocument/2006/relationships/image" Target="../media/image1774.png"/><Relationship Id="rId327" Type="http://schemas.openxmlformats.org/officeDocument/2006/relationships/image" Target="../media/image1872.png"/><Relationship Id="rId369" Type="http://schemas.openxmlformats.org/officeDocument/2006/relationships/image" Target="../media/image1893.png"/><Relationship Id="rId173" Type="http://schemas.openxmlformats.org/officeDocument/2006/relationships/image" Target="../media/image1795.png"/><Relationship Id="rId229" Type="http://schemas.openxmlformats.org/officeDocument/2006/relationships/image" Target="../media/image1823.png"/><Relationship Id="rId380" Type="http://schemas.openxmlformats.org/officeDocument/2006/relationships/customXml" Target="../ink/ink1970.xml"/><Relationship Id="rId436" Type="http://schemas.openxmlformats.org/officeDocument/2006/relationships/customXml" Target="../ink/ink1998.xml"/><Relationship Id="rId240" Type="http://schemas.openxmlformats.org/officeDocument/2006/relationships/customXml" Target="../ink/ink1900.xml"/><Relationship Id="rId35" Type="http://schemas.openxmlformats.org/officeDocument/2006/relationships/image" Target="../media/image1728.png"/><Relationship Id="rId77" Type="http://schemas.openxmlformats.org/officeDocument/2006/relationships/image" Target="../media/image1748.png"/><Relationship Id="rId100" Type="http://schemas.openxmlformats.org/officeDocument/2006/relationships/customXml" Target="../ink/ink1830.xml"/><Relationship Id="rId282" Type="http://schemas.openxmlformats.org/officeDocument/2006/relationships/customXml" Target="../ink/ink1921.xml"/><Relationship Id="rId338" Type="http://schemas.openxmlformats.org/officeDocument/2006/relationships/customXml" Target="../ink/ink1949.xml"/><Relationship Id="rId8" Type="http://schemas.openxmlformats.org/officeDocument/2006/relationships/customXml" Target="../ink/ink1784.xml"/><Relationship Id="rId142" Type="http://schemas.openxmlformats.org/officeDocument/2006/relationships/customXml" Target="../ink/ink1851.xml"/><Relationship Id="rId184" Type="http://schemas.openxmlformats.org/officeDocument/2006/relationships/customXml" Target="../ink/ink1872.xml"/><Relationship Id="rId391" Type="http://schemas.openxmlformats.org/officeDocument/2006/relationships/image" Target="../media/image1903.png"/><Relationship Id="rId405" Type="http://schemas.openxmlformats.org/officeDocument/2006/relationships/image" Target="../media/image1910.png"/><Relationship Id="rId251" Type="http://schemas.openxmlformats.org/officeDocument/2006/relationships/image" Target="../media/image1834.png"/><Relationship Id="rId46" Type="http://schemas.openxmlformats.org/officeDocument/2006/relationships/customXml" Target="../ink/ink1803.xml"/><Relationship Id="rId293" Type="http://schemas.openxmlformats.org/officeDocument/2006/relationships/image" Target="../media/image1855.png"/><Relationship Id="rId307" Type="http://schemas.openxmlformats.org/officeDocument/2006/relationships/image" Target="../media/image1862.png"/><Relationship Id="rId349" Type="http://schemas.openxmlformats.org/officeDocument/2006/relationships/image" Target="../media/image1883.png"/><Relationship Id="rId88" Type="http://schemas.openxmlformats.org/officeDocument/2006/relationships/customXml" Target="../ink/ink1824.xml"/><Relationship Id="rId111" Type="http://schemas.openxmlformats.org/officeDocument/2006/relationships/image" Target="../media/image1765.png"/><Relationship Id="rId153" Type="http://schemas.openxmlformats.org/officeDocument/2006/relationships/image" Target="../media/image1785.png"/><Relationship Id="rId195" Type="http://schemas.openxmlformats.org/officeDocument/2006/relationships/image" Target="../media/image1806.png"/><Relationship Id="rId209" Type="http://schemas.openxmlformats.org/officeDocument/2006/relationships/image" Target="../media/image1813.png"/><Relationship Id="rId360" Type="http://schemas.openxmlformats.org/officeDocument/2006/relationships/customXml" Target="../ink/ink1960.xml"/><Relationship Id="rId416" Type="http://schemas.openxmlformats.org/officeDocument/2006/relationships/customXml" Target="../ink/ink1988.xml"/><Relationship Id="rId220" Type="http://schemas.openxmlformats.org/officeDocument/2006/relationships/customXml" Target="../ink/ink1890.xml"/><Relationship Id="rId15" Type="http://schemas.openxmlformats.org/officeDocument/2006/relationships/image" Target="../media/image1718.png"/><Relationship Id="rId57" Type="http://schemas.openxmlformats.org/officeDocument/2006/relationships/image" Target="../media/image1739.png"/><Relationship Id="rId262" Type="http://schemas.openxmlformats.org/officeDocument/2006/relationships/customXml" Target="../ink/ink1911.xml"/><Relationship Id="rId318" Type="http://schemas.openxmlformats.org/officeDocument/2006/relationships/customXml" Target="../ink/ink1939.xml"/><Relationship Id="rId99" Type="http://schemas.openxmlformats.org/officeDocument/2006/relationships/image" Target="../media/image1759.png"/><Relationship Id="rId122" Type="http://schemas.openxmlformats.org/officeDocument/2006/relationships/customXml" Target="../ink/ink1841.xml"/><Relationship Id="rId164" Type="http://schemas.openxmlformats.org/officeDocument/2006/relationships/customXml" Target="../ink/ink1862.xml"/><Relationship Id="rId371" Type="http://schemas.openxmlformats.org/officeDocument/2006/relationships/image" Target="../media/image1894.png"/><Relationship Id="rId427" Type="http://schemas.openxmlformats.org/officeDocument/2006/relationships/image" Target="../media/image1921.png"/><Relationship Id="rId26" Type="http://schemas.openxmlformats.org/officeDocument/2006/relationships/customXml" Target="../ink/ink1793.xml"/><Relationship Id="rId231" Type="http://schemas.openxmlformats.org/officeDocument/2006/relationships/image" Target="../media/image1824.png"/><Relationship Id="rId273" Type="http://schemas.openxmlformats.org/officeDocument/2006/relationships/image" Target="../media/image1845.png"/><Relationship Id="rId329" Type="http://schemas.openxmlformats.org/officeDocument/2006/relationships/image" Target="../media/image1873.png"/><Relationship Id="rId68" Type="http://schemas.openxmlformats.org/officeDocument/2006/relationships/customXml" Target="../ink/ink1814.xml"/><Relationship Id="rId133" Type="http://schemas.openxmlformats.org/officeDocument/2006/relationships/image" Target="../media/image1775.png"/><Relationship Id="rId175" Type="http://schemas.openxmlformats.org/officeDocument/2006/relationships/image" Target="../media/image1796.png"/><Relationship Id="rId340" Type="http://schemas.openxmlformats.org/officeDocument/2006/relationships/customXml" Target="../ink/ink1950.xml"/><Relationship Id="rId200" Type="http://schemas.openxmlformats.org/officeDocument/2006/relationships/customXml" Target="../ink/ink1880.xml"/><Relationship Id="rId382" Type="http://schemas.openxmlformats.org/officeDocument/2006/relationships/customXml" Target="../ink/ink1971.xml"/><Relationship Id="rId438" Type="http://schemas.openxmlformats.org/officeDocument/2006/relationships/customXml" Target="../ink/ink1999.xml"/><Relationship Id="rId242" Type="http://schemas.openxmlformats.org/officeDocument/2006/relationships/customXml" Target="../ink/ink1901.xml"/><Relationship Id="rId284" Type="http://schemas.openxmlformats.org/officeDocument/2006/relationships/customXml" Target="../ink/ink1922.xml"/><Relationship Id="rId37" Type="http://schemas.openxmlformats.org/officeDocument/2006/relationships/image" Target="../media/image1729.png"/><Relationship Id="rId79" Type="http://schemas.openxmlformats.org/officeDocument/2006/relationships/image" Target="../media/image1749.png"/><Relationship Id="rId102" Type="http://schemas.openxmlformats.org/officeDocument/2006/relationships/customXml" Target="../ink/ink1831.xml"/><Relationship Id="rId144" Type="http://schemas.openxmlformats.org/officeDocument/2006/relationships/customXml" Target="../ink/ink1852.xml"/><Relationship Id="rId90" Type="http://schemas.openxmlformats.org/officeDocument/2006/relationships/customXml" Target="../ink/ink1825.xml"/><Relationship Id="rId186" Type="http://schemas.openxmlformats.org/officeDocument/2006/relationships/customXml" Target="../ink/ink1873.xml"/><Relationship Id="rId351" Type="http://schemas.openxmlformats.org/officeDocument/2006/relationships/image" Target="../media/image1884.png"/><Relationship Id="rId393" Type="http://schemas.openxmlformats.org/officeDocument/2006/relationships/image" Target="../media/image1904.png"/><Relationship Id="rId407" Type="http://schemas.openxmlformats.org/officeDocument/2006/relationships/image" Target="../media/image1911.png"/><Relationship Id="rId211" Type="http://schemas.openxmlformats.org/officeDocument/2006/relationships/image" Target="../media/image1814.png"/><Relationship Id="rId253" Type="http://schemas.openxmlformats.org/officeDocument/2006/relationships/image" Target="../media/image1835.png"/><Relationship Id="rId295" Type="http://schemas.openxmlformats.org/officeDocument/2006/relationships/image" Target="../media/image1856.png"/><Relationship Id="rId309" Type="http://schemas.openxmlformats.org/officeDocument/2006/relationships/image" Target="../media/image1863.png"/><Relationship Id="rId48" Type="http://schemas.openxmlformats.org/officeDocument/2006/relationships/customXml" Target="../ink/ink1804.xml"/><Relationship Id="rId113" Type="http://schemas.openxmlformats.org/officeDocument/2006/relationships/image" Target="../media/image1766.png"/><Relationship Id="rId320" Type="http://schemas.openxmlformats.org/officeDocument/2006/relationships/customXml" Target="../ink/ink1940.xml"/><Relationship Id="rId155" Type="http://schemas.openxmlformats.org/officeDocument/2006/relationships/image" Target="../media/image1786.png"/><Relationship Id="rId197" Type="http://schemas.openxmlformats.org/officeDocument/2006/relationships/image" Target="../media/image1807.png"/><Relationship Id="rId362" Type="http://schemas.openxmlformats.org/officeDocument/2006/relationships/customXml" Target="../ink/ink1961.xml"/><Relationship Id="rId418" Type="http://schemas.openxmlformats.org/officeDocument/2006/relationships/customXml" Target="../ink/ink1989.xml"/><Relationship Id="rId222" Type="http://schemas.openxmlformats.org/officeDocument/2006/relationships/customXml" Target="../ink/ink1891.xml"/><Relationship Id="rId264" Type="http://schemas.openxmlformats.org/officeDocument/2006/relationships/customXml" Target="../ink/ink1912.xml"/><Relationship Id="rId17" Type="http://schemas.openxmlformats.org/officeDocument/2006/relationships/image" Target="../media/image1719.png"/><Relationship Id="rId59" Type="http://schemas.openxmlformats.org/officeDocument/2006/relationships/image" Target="../media/image1740.png"/><Relationship Id="rId124" Type="http://schemas.openxmlformats.org/officeDocument/2006/relationships/customXml" Target="../ink/ink1842.xml"/><Relationship Id="rId70" Type="http://schemas.openxmlformats.org/officeDocument/2006/relationships/customXml" Target="../ink/ink1815.xml"/><Relationship Id="rId166" Type="http://schemas.openxmlformats.org/officeDocument/2006/relationships/customXml" Target="../ink/ink1863.xml"/><Relationship Id="rId331" Type="http://schemas.openxmlformats.org/officeDocument/2006/relationships/image" Target="../media/image1874.png"/><Relationship Id="rId373" Type="http://schemas.openxmlformats.org/officeDocument/2006/relationships/image" Target="../media/image1895.png"/><Relationship Id="rId429" Type="http://schemas.openxmlformats.org/officeDocument/2006/relationships/image" Target="../media/image192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25.png"/><Relationship Id="rId440" Type="http://schemas.openxmlformats.org/officeDocument/2006/relationships/customXml" Target="../ink/ink2000.xml"/><Relationship Id="rId28" Type="http://schemas.openxmlformats.org/officeDocument/2006/relationships/customXml" Target="../ink/ink1794.xml"/><Relationship Id="rId275" Type="http://schemas.openxmlformats.org/officeDocument/2006/relationships/image" Target="../media/image1846.png"/><Relationship Id="rId300" Type="http://schemas.openxmlformats.org/officeDocument/2006/relationships/customXml" Target="../ink/ink1930.xml"/><Relationship Id="rId81" Type="http://schemas.openxmlformats.org/officeDocument/2006/relationships/image" Target="../media/image1750.png"/><Relationship Id="rId135" Type="http://schemas.openxmlformats.org/officeDocument/2006/relationships/image" Target="../media/image1776.png"/><Relationship Id="rId177" Type="http://schemas.openxmlformats.org/officeDocument/2006/relationships/image" Target="../media/image1797.png"/><Relationship Id="rId342" Type="http://schemas.openxmlformats.org/officeDocument/2006/relationships/customXml" Target="../ink/ink1951.xml"/><Relationship Id="rId384" Type="http://schemas.openxmlformats.org/officeDocument/2006/relationships/customXml" Target="../ink/ink197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7.png"/><Relationship Id="rId671" Type="http://schemas.openxmlformats.org/officeDocument/2006/relationships/customXml" Target="../ink/ink2341.xml"/><Relationship Id="rId769" Type="http://schemas.openxmlformats.org/officeDocument/2006/relationships/image" Target="../media/image2306.png"/><Relationship Id="rId21" Type="http://schemas.openxmlformats.org/officeDocument/2006/relationships/image" Target="../media/image1939.png"/><Relationship Id="rId324" Type="http://schemas.openxmlformats.org/officeDocument/2006/relationships/image" Target="../media/image2089.png"/><Relationship Id="rId531" Type="http://schemas.openxmlformats.org/officeDocument/2006/relationships/image" Target="../media/image2188.png"/><Relationship Id="rId629" Type="http://schemas.openxmlformats.org/officeDocument/2006/relationships/image" Target="../media/image2237.png"/><Relationship Id="rId170" Type="http://schemas.openxmlformats.org/officeDocument/2006/relationships/customXml" Target="../ink/ink2086.xml"/><Relationship Id="rId836" Type="http://schemas.openxmlformats.org/officeDocument/2006/relationships/image" Target="../media/image2339.png"/><Relationship Id="rId268" Type="http://schemas.openxmlformats.org/officeDocument/2006/relationships/customXml" Target="../ink/ink2135.xml"/><Relationship Id="rId475" Type="http://schemas.openxmlformats.org/officeDocument/2006/relationships/image" Target="../media/image2162.png"/><Relationship Id="rId682" Type="http://schemas.openxmlformats.org/officeDocument/2006/relationships/image" Target="../media/image2263.png"/><Relationship Id="rId32" Type="http://schemas.openxmlformats.org/officeDocument/2006/relationships/customXml" Target="../ink/ink2017.xml"/><Relationship Id="rId128" Type="http://schemas.openxmlformats.org/officeDocument/2006/relationships/customXml" Target="../ink/ink2065.xml"/><Relationship Id="rId335" Type="http://schemas.openxmlformats.org/officeDocument/2006/relationships/customXml" Target="../ink/ink2169.xml"/><Relationship Id="rId542" Type="http://schemas.openxmlformats.org/officeDocument/2006/relationships/customXml" Target="../ink/ink2276.xml"/><Relationship Id="rId181" Type="http://schemas.openxmlformats.org/officeDocument/2006/relationships/image" Target="../media/image2019.png"/><Relationship Id="rId402" Type="http://schemas.openxmlformats.org/officeDocument/2006/relationships/image" Target="../media/image2127.png"/><Relationship Id="rId847" Type="http://schemas.openxmlformats.org/officeDocument/2006/relationships/customXml" Target="../ink/ink2430.xml"/><Relationship Id="rId279" Type="http://schemas.openxmlformats.org/officeDocument/2006/relationships/customXml" Target="../ink/ink2141.xml"/><Relationship Id="rId486" Type="http://schemas.openxmlformats.org/officeDocument/2006/relationships/customXml" Target="../ink/ink2247.xml"/><Relationship Id="rId693" Type="http://schemas.openxmlformats.org/officeDocument/2006/relationships/customXml" Target="../ink/ink2352.xml"/><Relationship Id="rId707" Type="http://schemas.openxmlformats.org/officeDocument/2006/relationships/customXml" Target="../ink/ink2359.xml"/><Relationship Id="rId43" Type="http://schemas.openxmlformats.org/officeDocument/2006/relationships/image" Target="../media/image1950.png"/><Relationship Id="rId139" Type="http://schemas.openxmlformats.org/officeDocument/2006/relationships/image" Target="../media/image1998.png"/><Relationship Id="rId346" Type="http://schemas.openxmlformats.org/officeDocument/2006/relationships/image" Target="../media/image2100.png"/><Relationship Id="rId553" Type="http://schemas.openxmlformats.org/officeDocument/2006/relationships/image" Target="../media/image2199.png"/><Relationship Id="rId760" Type="http://schemas.openxmlformats.org/officeDocument/2006/relationships/customXml" Target="../ink/ink2386.xml"/><Relationship Id="rId192" Type="http://schemas.openxmlformats.org/officeDocument/2006/relationships/customXml" Target="../ink/ink2097.xml"/><Relationship Id="rId206" Type="http://schemas.openxmlformats.org/officeDocument/2006/relationships/customXml" Target="../ink/ink2104.xml"/><Relationship Id="rId413" Type="http://schemas.openxmlformats.org/officeDocument/2006/relationships/customXml" Target="../ink/ink2209.xml"/><Relationship Id="rId497" Type="http://schemas.openxmlformats.org/officeDocument/2006/relationships/image" Target="../media/image270.png"/><Relationship Id="rId620" Type="http://schemas.openxmlformats.org/officeDocument/2006/relationships/customXml" Target="../ink/ink2315.xml"/><Relationship Id="rId718" Type="http://schemas.openxmlformats.org/officeDocument/2006/relationships/image" Target="../media/image2281.png"/><Relationship Id="rId357" Type="http://schemas.openxmlformats.org/officeDocument/2006/relationships/customXml" Target="../ink/ink2180.xml"/><Relationship Id="rId54" Type="http://schemas.openxmlformats.org/officeDocument/2006/relationships/customXml" Target="../ink/ink2028.xml"/><Relationship Id="rId217" Type="http://schemas.openxmlformats.org/officeDocument/2006/relationships/image" Target="../media/image2037.png"/><Relationship Id="rId564" Type="http://schemas.openxmlformats.org/officeDocument/2006/relationships/customXml" Target="../ink/ink2287.xml"/><Relationship Id="rId771" Type="http://schemas.openxmlformats.org/officeDocument/2006/relationships/image" Target="../media/image2307.png"/><Relationship Id="rId424" Type="http://schemas.openxmlformats.org/officeDocument/2006/relationships/image" Target="../media/image2138.png"/><Relationship Id="rId631" Type="http://schemas.openxmlformats.org/officeDocument/2006/relationships/image" Target="../media/image2238.png"/><Relationship Id="rId729" Type="http://schemas.openxmlformats.org/officeDocument/2006/relationships/customXml" Target="../ink/ink2370.xml"/><Relationship Id="rId270" Type="http://schemas.openxmlformats.org/officeDocument/2006/relationships/image" Target="../media/image2062.png"/><Relationship Id="rId65" Type="http://schemas.openxmlformats.org/officeDocument/2006/relationships/image" Target="../media/image1961.png"/><Relationship Id="rId130" Type="http://schemas.openxmlformats.org/officeDocument/2006/relationships/customXml" Target="../ink/ink2066.xml"/><Relationship Id="rId368" Type="http://schemas.openxmlformats.org/officeDocument/2006/relationships/image" Target="../media/image2111.png"/><Relationship Id="rId575" Type="http://schemas.openxmlformats.org/officeDocument/2006/relationships/image" Target="../media/image2210.png"/><Relationship Id="rId782" Type="http://schemas.openxmlformats.org/officeDocument/2006/relationships/customXml" Target="../ink/ink2397.xml"/><Relationship Id="rId228" Type="http://schemas.openxmlformats.org/officeDocument/2006/relationships/customXml" Target="../ink/ink2115.xml"/><Relationship Id="rId435" Type="http://schemas.openxmlformats.org/officeDocument/2006/relationships/customXml" Target="../ink/ink2220.xml"/><Relationship Id="rId642" Type="http://schemas.openxmlformats.org/officeDocument/2006/relationships/customXml" Target="../ink/ink2326.xml"/><Relationship Id="rId281" Type="http://schemas.openxmlformats.org/officeDocument/2006/relationships/customXml" Target="../ink/ink2142.xml"/><Relationship Id="rId502" Type="http://schemas.openxmlformats.org/officeDocument/2006/relationships/customXml" Target="../ink/ink2256.xml"/><Relationship Id="rId76" Type="http://schemas.openxmlformats.org/officeDocument/2006/relationships/customXml" Target="../ink/ink2039.xml"/><Relationship Id="rId141" Type="http://schemas.openxmlformats.org/officeDocument/2006/relationships/image" Target="../media/image1999.png"/><Relationship Id="rId379" Type="http://schemas.openxmlformats.org/officeDocument/2006/relationships/image" Target="../media/image2116.png"/><Relationship Id="rId586" Type="http://schemas.openxmlformats.org/officeDocument/2006/relationships/customXml" Target="../ink/ink2298.xml"/><Relationship Id="rId793" Type="http://schemas.openxmlformats.org/officeDocument/2006/relationships/image" Target="../media/image2318.png"/><Relationship Id="rId807" Type="http://schemas.openxmlformats.org/officeDocument/2006/relationships/image" Target="../media/image2325.png"/><Relationship Id="rId7" Type="http://schemas.openxmlformats.org/officeDocument/2006/relationships/image" Target="../media/image1932.png"/><Relationship Id="rId239" Type="http://schemas.openxmlformats.org/officeDocument/2006/relationships/image" Target="../media/image2048.png"/><Relationship Id="rId446" Type="http://schemas.openxmlformats.org/officeDocument/2006/relationships/customXml" Target="../ink/ink2226.xml"/><Relationship Id="rId653" Type="http://schemas.openxmlformats.org/officeDocument/2006/relationships/image" Target="../media/image2249.png"/><Relationship Id="rId292" Type="http://schemas.openxmlformats.org/officeDocument/2006/relationships/image" Target="../media/image2073.png"/><Relationship Id="rId306" Type="http://schemas.openxmlformats.org/officeDocument/2006/relationships/image" Target="../media/image2080.png"/><Relationship Id="rId87" Type="http://schemas.openxmlformats.org/officeDocument/2006/relationships/image" Target="../media/image1972.png"/><Relationship Id="rId513" Type="http://schemas.openxmlformats.org/officeDocument/2006/relationships/image" Target="../media/image2179.png"/><Relationship Id="rId597" Type="http://schemas.openxmlformats.org/officeDocument/2006/relationships/image" Target="../media/image2221.png"/><Relationship Id="rId720" Type="http://schemas.openxmlformats.org/officeDocument/2006/relationships/image" Target="../media/image2282.png"/><Relationship Id="rId818" Type="http://schemas.openxmlformats.org/officeDocument/2006/relationships/image" Target="../media/image2330.png"/><Relationship Id="rId152" Type="http://schemas.openxmlformats.org/officeDocument/2006/relationships/customXml" Target="../ink/ink2077.xml"/><Relationship Id="rId457" Type="http://schemas.openxmlformats.org/officeDocument/2006/relationships/image" Target="../media/image2154.png"/><Relationship Id="rId664" Type="http://schemas.openxmlformats.org/officeDocument/2006/relationships/customXml" Target="../ink/ink2337.xml"/><Relationship Id="rId14" Type="http://schemas.openxmlformats.org/officeDocument/2006/relationships/customXml" Target="../ink/ink2008.xml"/><Relationship Id="rId317" Type="http://schemas.openxmlformats.org/officeDocument/2006/relationships/customXml" Target="../ink/ink2160.xml"/><Relationship Id="rId524" Type="http://schemas.openxmlformats.org/officeDocument/2006/relationships/customXml" Target="../ink/ink2267.xml"/><Relationship Id="rId731" Type="http://schemas.openxmlformats.org/officeDocument/2006/relationships/customXml" Target="../ink/ink2371.xml"/><Relationship Id="rId98" Type="http://schemas.openxmlformats.org/officeDocument/2006/relationships/customXml" Target="../ink/ink2050.xml"/><Relationship Id="rId163" Type="http://schemas.openxmlformats.org/officeDocument/2006/relationships/image" Target="../media/image2010.png"/><Relationship Id="rId370" Type="http://schemas.openxmlformats.org/officeDocument/2006/relationships/image" Target="../media/image2112.png"/><Relationship Id="rId829" Type="http://schemas.openxmlformats.org/officeDocument/2006/relationships/customXml" Target="../ink/ink2421.xml"/><Relationship Id="rId230" Type="http://schemas.openxmlformats.org/officeDocument/2006/relationships/customXml" Target="../ink/ink2116.xml"/><Relationship Id="rId468" Type="http://schemas.openxmlformats.org/officeDocument/2006/relationships/customXml" Target="../ink/ink2238.xml"/><Relationship Id="rId675" Type="http://schemas.openxmlformats.org/officeDocument/2006/relationships/customXml" Target="../ink/ink2343.xml"/><Relationship Id="rId25" Type="http://schemas.openxmlformats.org/officeDocument/2006/relationships/image" Target="../media/image1941.png"/><Relationship Id="rId328" Type="http://schemas.openxmlformats.org/officeDocument/2006/relationships/image" Target="../media/image2091.png"/><Relationship Id="rId535" Type="http://schemas.openxmlformats.org/officeDocument/2006/relationships/image" Target="../media/image2190.png"/><Relationship Id="rId742" Type="http://schemas.openxmlformats.org/officeDocument/2006/relationships/image" Target="../media/image2293.png"/><Relationship Id="rId174" Type="http://schemas.openxmlformats.org/officeDocument/2006/relationships/customXml" Target="../ink/ink2088.xml"/><Relationship Id="rId381" Type="http://schemas.openxmlformats.org/officeDocument/2006/relationships/customXml" Target="../ink/ink2193.xml"/><Relationship Id="rId602" Type="http://schemas.openxmlformats.org/officeDocument/2006/relationships/customXml" Target="../ink/ink2306.xml"/><Relationship Id="rId241" Type="http://schemas.openxmlformats.org/officeDocument/2006/relationships/image" Target="../media/image2049.png"/><Relationship Id="rId479" Type="http://schemas.openxmlformats.org/officeDocument/2006/relationships/image" Target="../media/image2164.png"/><Relationship Id="rId686" Type="http://schemas.openxmlformats.org/officeDocument/2006/relationships/image" Target="../media/image2265.png"/><Relationship Id="rId36" Type="http://schemas.openxmlformats.org/officeDocument/2006/relationships/customXml" Target="../ink/ink2019.xml"/><Relationship Id="rId339" Type="http://schemas.openxmlformats.org/officeDocument/2006/relationships/customXml" Target="../ink/ink2171.xml"/><Relationship Id="rId546" Type="http://schemas.openxmlformats.org/officeDocument/2006/relationships/customXml" Target="../ink/ink2278.xml"/><Relationship Id="rId753" Type="http://schemas.openxmlformats.org/officeDocument/2006/relationships/image" Target="../media/image2298.png"/><Relationship Id="rId101" Type="http://schemas.openxmlformats.org/officeDocument/2006/relationships/image" Target="../media/image1979.png"/><Relationship Id="rId185" Type="http://schemas.openxmlformats.org/officeDocument/2006/relationships/image" Target="../media/image2021.png"/><Relationship Id="rId406" Type="http://schemas.openxmlformats.org/officeDocument/2006/relationships/image" Target="../media/image2129.png"/><Relationship Id="rId392" Type="http://schemas.openxmlformats.org/officeDocument/2006/relationships/image" Target="../media/image2122.png"/><Relationship Id="rId613" Type="http://schemas.openxmlformats.org/officeDocument/2006/relationships/image" Target="../media/image2229.png"/><Relationship Id="rId697" Type="http://schemas.openxmlformats.org/officeDocument/2006/relationships/customXml" Target="../ink/ink2354.xml"/><Relationship Id="rId820" Type="http://schemas.openxmlformats.org/officeDocument/2006/relationships/image" Target="../media/image2331.png"/><Relationship Id="rId252" Type="http://schemas.openxmlformats.org/officeDocument/2006/relationships/customXml" Target="../ink/ink2127.xml"/><Relationship Id="rId47" Type="http://schemas.openxmlformats.org/officeDocument/2006/relationships/image" Target="../media/image1952.png"/><Relationship Id="rId112" Type="http://schemas.openxmlformats.org/officeDocument/2006/relationships/customXml" Target="../ink/ink2057.xml"/><Relationship Id="rId557" Type="http://schemas.openxmlformats.org/officeDocument/2006/relationships/image" Target="../media/image2201.png"/><Relationship Id="rId764" Type="http://schemas.openxmlformats.org/officeDocument/2006/relationships/customXml" Target="../ink/ink2388.xml"/><Relationship Id="rId196" Type="http://schemas.openxmlformats.org/officeDocument/2006/relationships/customXml" Target="../ink/ink2099.xml"/><Relationship Id="rId417" Type="http://schemas.openxmlformats.org/officeDocument/2006/relationships/customXml" Target="../ink/ink2211.xml"/><Relationship Id="rId624" Type="http://schemas.openxmlformats.org/officeDocument/2006/relationships/customXml" Target="../ink/ink2317.xml"/><Relationship Id="rId831" Type="http://schemas.openxmlformats.org/officeDocument/2006/relationships/customXml" Target="../ink/ink2422.xml"/><Relationship Id="rId263" Type="http://schemas.openxmlformats.org/officeDocument/2006/relationships/image" Target="../media/image2060.png"/><Relationship Id="rId470" Type="http://schemas.openxmlformats.org/officeDocument/2006/relationships/customXml" Target="../ink/ink2239.xml"/><Relationship Id="rId58" Type="http://schemas.openxmlformats.org/officeDocument/2006/relationships/customXml" Target="../ink/ink2030.xml"/><Relationship Id="rId123" Type="http://schemas.openxmlformats.org/officeDocument/2006/relationships/image" Target="../media/image1990.png"/><Relationship Id="rId330" Type="http://schemas.openxmlformats.org/officeDocument/2006/relationships/image" Target="../media/image2092.png"/><Relationship Id="rId568" Type="http://schemas.openxmlformats.org/officeDocument/2006/relationships/customXml" Target="../ink/ink2289.xml"/><Relationship Id="rId775" Type="http://schemas.openxmlformats.org/officeDocument/2006/relationships/image" Target="../media/image2309.png"/><Relationship Id="rId428" Type="http://schemas.openxmlformats.org/officeDocument/2006/relationships/image" Target="../media/image2140.png"/><Relationship Id="rId635" Type="http://schemas.openxmlformats.org/officeDocument/2006/relationships/image" Target="../media/image2240.png"/><Relationship Id="rId842" Type="http://schemas.openxmlformats.org/officeDocument/2006/relationships/image" Target="../media/image2342.png"/><Relationship Id="rId274" Type="http://schemas.openxmlformats.org/officeDocument/2006/relationships/image" Target="../media/image2064.png"/><Relationship Id="rId481" Type="http://schemas.openxmlformats.org/officeDocument/2006/relationships/image" Target="../media/image2165.png"/><Relationship Id="rId702" Type="http://schemas.openxmlformats.org/officeDocument/2006/relationships/image" Target="../media/image2273.png"/><Relationship Id="rId69" Type="http://schemas.openxmlformats.org/officeDocument/2006/relationships/image" Target="../media/image1963.png"/><Relationship Id="rId134" Type="http://schemas.openxmlformats.org/officeDocument/2006/relationships/customXml" Target="../ink/ink2068.xml"/><Relationship Id="rId579" Type="http://schemas.openxmlformats.org/officeDocument/2006/relationships/image" Target="../media/image2212.png"/><Relationship Id="rId786" Type="http://schemas.openxmlformats.org/officeDocument/2006/relationships/customXml" Target="../ink/ink2399.xml"/><Relationship Id="rId341" Type="http://schemas.openxmlformats.org/officeDocument/2006/relationships/customXml" Target="../ink/ink2172.xml"/><Relationship Id="rId439" Type="http://schemas.openxmlformats.org/officeDocument/2006/relationships/customXml" Target="../ink/ink2222.xml"/><Relationship Id="rId646" Type="http://schemas.openxmlformats.org/officeDocument/2006/relationships/customXml" Target="../ink/ink2328.xml"/><Relationship Id="rId201" Type="http://schemas.openxmlformats.org/officeDocument/2006/relationships/image" Target="../media/image2029.png"/><Relationship Id="rId285" Type="http://schemas.openxmlformats.org/officeDocument/2006/relationships/customXml" Target="../ink/ink2144.xml"/><Relationship Id="rId506" Type="http://schemas.openxmlformats.org/officeDocument/2006/relationships/customXml" Target="../ink/ink2258.xml"/><Relationship Id="rId492" Type="http://schemas.openxmlformats.org/officeDocument/2006/relationships/customXml" Target="../ink/ink2250.xml"/><Relationship Id="rId713" Type="http://schemas.openxmlformats.org/officeDocument/2006/relationships/customXml" Target="../ink/ink2362.xml"/><Relationship Id="rId797" Type="http://schemas.openxmlformats.org/officeDocument/2006/relationships/image" Target="../media/image2320.png"/><Relationship Id="rId145" Type="http://schemas.openxmlformats.org/officeDocument/2006/relationships/image" Target="../media/image2001.png"/><Relationship Id="rId352" Type="http://schemas.openxmlformats.org/officeDocument/2006/relationships/image" Target="../media/image2103.png"/><Relationship Id="rId212" Type="http://schemas.openxmlformats.org/officeDocument/2006/relationships/customXml" Target="../ink/ink2107.xml"/><Relationship Id="rId657" Type="http://schemas.openxmlformats.org/officeDocument/2006/relationships/image" Target="../media/image2251.png"/><Relationship Id="rId296" Type="http://schemas.openxmlformats.org/officeDocument/2006/relationships/image" Target="../media/image2075.png"/><Relationship Id="rId517" Type="http://schemas.openxmlformats.org/officeDocument/2006/relationships/image" Target="../media/image2181.png"/><Relationship Id="rId724" Type="http://schemas.openxmlformats.org/officeDocument/2006/relationships/image" Target="../media/image2284.png"/><Relationship Id="rId60" Type="http://schemas.openxmlformats.org/officeDocument/2006/relationships/customXml" Target="../ink/ink2031.xml"/><Relationship Id="rId156" Type="http://schemas.openxmlformats.org/officeDocument/2006/relationships/customXml" Target="../ink/ink2079.xml"/><Relationship Id="rId363" Type="http://schemas.openxmlformats.org/officeDocument/2006/relationships/customXml" Target="../ink/ink2183.xml"/><Relationship Id="rId570" Type="http://schemas.openxmlformats.org/officeDocument/2006/relationships/customXml" Target="../ink/ink2290.xml"/><Relationship Id="rId223" Type="http://schemas.openxmlformats.org/officeDocument/2006/relationships/image" Target="../media/image2040.png"/><Relationship Id="rId430" Type="http://schemas.openxmlformats.org/officeDocument/2006/relationships/image" Target="../media/image2141.png"/><Relationship Id="rId668" Type="http://schemas.openxmlformats.org/officeDocument/2006/relationships/image" Target="../media/image2256.png"/><Relationship Id="rId18" Type="http://schemas.openxmlformats.org/officeDocument/2006/relationships/customXml" Target="../ink/ink2010.xml"/><Relationship Id="rId528" Type="http://schemas.openxmlformats.org/officeDocument/2006/relationships/customXml" Target="../ink/ink2269.xml"/><Relationship Id="rId735" Type="http://schemas.openxmlformats.org/officeDocument/2006/relationships/customXml" Target="../ink/ink2373.xml"/><Relationship Id="rId167" Type="http://schemas.openxmlformats.org/officeDocument/2006/relationships/image" Target="../media/image2012.png"/><Relationship Id="rId374" Type="http://schemas.openxmlformats.org/officeDocument/2006/relationships/customXml" Target="../ink/ink2189.xml"/><Relationship Id="rId581" Type="http://schemas.openxmlformats.org/officeDocument/2006/relationships/image" Target="../media/image2213.png"/><Relationship Id="rId71" Type="http://schemas.openxmlformats.org/officeDocument/2006/relationships/image" Target="../media/image1964.png"/><Relationship Id="rId234" Type="http://schemas.openxmlformats.org/officeDocument/2006/relationships/customXml" Target="../ink/ink2118.xml"/><Relationship Id="rId679" Type="http://schemas.openxmlformats.org/officeDocument/2006/relationships/customXml" Target="../ink/ink2345.xml"/><Relationship Id="rId802" Type="http://schemas.openxmlformats.org/officeDocument/2006/relationships/customXml" Target="../ink/ink2407.xml"/><Relationship Id="rId2" Type="http://schemas.openxmlformats.org/officeDocument/2006/relationships/customXml" Target="../ink/ink2002.xml"/><Relationship Id="rId29" Type="http://schemas.openxmlformats.org/officeDocument/2006/relationships/image" Target="../media/image1943.png"/><Relationship Id="rId441" Type="http://schemas.openxmlformats.org/officeDocument/2006/relationships/customXml" Target="../ink/ink2223.xml"/><Relationship Id="rId539" Type="http://schemas.openxmlformats.org/officeDocument/2006/relationships/image" Target="../media/image2192.png"/><Relationship Id="rId746" Type="http://schemas.openxmlformats.org/officeDocument/2006/relationships/image" Target="../media/image2295.png"/><Relationship Id="rId178" Type="http://schemas.openxmlformats.org/officeDocument/2006/relationships/customXml" Target="../ink/ink2090.xml"/><Relationship Id="rId301" Type="http://schemas.openxmlformats.org/officeDocument/2006/relationships/customXml" Target="../ink/ink2152.xml"/><Relationship Id="rId82" Type="http://schemas.openxmlformats.org/officeDocument/2006/relationships/customXml" Target="../ink/ink2042.xml"/><Relationship Id="rId385" Type="http://schemas.openxmlformats.org/officeDocument/2006/relationships/customXml" Target="../ink/ink2195.xml"/><Relationship Id="rId592" Type="http://schemas.openxmlformats.org/officeDocument/2006/relationships/customXml" Target="../ink/ink2301.xml"/><Relationship Id="rId606" Type="http://schemas.openxmlformats.org/officeDocument/2006/relationships/customXml" Target="../ink/ink2308.xml"/><Relationship Id="rId813" Type="http://schemas.openxmlformats.org/officeDocument/2006/relationships/customXml" Target="../ink/ink2413.xml"/><Relationship Id="rId245" Type="http://schemas.openxmlformats.org/officeDocument/2006/relationships/image" Target="../media/image2051.png"/><Relationship Id="rId452" Type="http://schemas.openxmlformats.org/officeDocument/2006/relationships/customXml" Target="../ink/ink2229.xml"/><Relationship Id="rId105" Type="http://schemas.openxmlformats.org/officeDocument/2006/relationships/image" Target="../media/image1981.png"/><Relationship Id="rId312" Type="http://schemas.openxmlformats.org/officeDocument/2006/relationships/image" Target="../media/image2083.png"/><Relationship Id="rId757" Type="http://schemas.openxmlformats.org/officeDocument/2006/relationships/image" Target="../media/image2300.png"/><Relationship Id="rId93" Type="http://schemas.openxmlformats.org/officeDocument/2006/relationships/image" Target="../media/image1975.png"/><Relationship Id="rId189" Type="http://schemas.openxmlformats.org/officeDocument/2006/relationships/image" Target="../media/image2023.png"/><Relationship Id="rId396" Type="http://schemas.openxmlformats.org/officeDocument/2006/relationships/image" Target="../media/image2124.png"/><Relationship Id="rId617" Type="http://schemas.openxmlformats.org/officeDocument/2006/relationships/image" Target="../media/image2231.png"/><Relationship Id="rId824" Type="http://schemas.openxmlformats.org/officeDocument/2006/relationships/image" Target="../media/image2333.png"/><Relationship Id="rId256" Type="http://schemas.openxmlformats.org/officeDocument/2006/relationships/customXml" Target="../ink/ink2129.xml"/><Relationship Id="rId463" Type="http://schemas.openxmlformats.org/officeDocument/2006/relationships/image" Target="../media/image2156.png"/><Relationship Id="rId670" Type="http://schemas.openxmlformats.org/officeDocument/2006/relationships/image" Target="../media/image2257.png"/><Relationship Id="rId116" Type="http://schemas.openxmlformats.org/officeDocument/2006/relationships/customXml" Target="../ink/ink2059.xml"/><Relationship Id="rId323" Type="http://schemas.openxmlformats.org/officeDocument/2006/relationships/customXml" Target="../ink/ink2163.xml"/><Relationship Id="rId530" Type="http://schemas.openxmlformats.org/officeDocument/2006/relationships/customXml" Target="../ink/ink2270.xml"/><Relationship Id="rId768" Type="http://schemas.openxmlformats.org/officeDocument/2006/relationships/customXml" Target="../ink/ink2390.xml"/><Relationship Id="rId20" Type="http://schemas.openxmlformats.org/officeDocument/2006/relationships/customXml" Target="../ink/ink2011.xml"/><Relationship Id="rId628" Type="http://schemas.openxmlformats.org/officeDocument/2006/relationships/customXml" Target="../ink/ink2319.xml"/><Relationship Id="rId835" Type="http://schemas.openxmlformats.org/officeDocument/2006/relationships/customXml" Target="../ink/ink2424.xml"/><Relationship Id="rId267" Type="http://schemas.openxmlformats.org/officeDocument/2006/relationships/image" Target="../media/image2061.png"/><Relationship Id="rId474" Type="http://schemas.openxmlformats.org/officeDocument/2006/relationships/customXml" Target="../ink/ink2241.xml"/><Relationship Id="rId127" Type="http://schemas.openxmlformats.org/officeDocument/2006/relationships/image" Target="../media/image1992.png"/><Relationship Id="rId681" Type="http://schemas.openxmlformats.org/officeDocument/2006/relationships/customXml" Target="../ink/ink2346.xml"/><Relationship Id="rId779" Type="http://schemas.openxmlformats.org/officeDocument/2006/relationships/image" Target="../media/image2311.png"/><Relationship Id="rId31" Type="http://schemas.openxmlformats.org/officeDocument/2006/relationships/image" Target="../media/image1944.png"/><Relationship Id="rId334" Type="http://schemas.openxmlformats.org/officeDocument/2006/relationships/image" Target="../media/image2094.png"/><Relationship Id="rId541" Type="http://schemas.openxmlformats.org/officeDocument/2006/relationships/image" Target="../media/image2193.png"/><Relationship Id="rId639" Type="http://schemas.openxmlformats.org/officeDocument/2006/relationships/image" Target="../media/image2242.png"/><Relationship Id="rId180" Type="http://schemas.openxmlformats.org/officeDocument/2006/relationships/customXml" Target="../ink/ink2091.xml"/><Relationship Id="rId278" Type="http://schemas.openxmlformats.org/officeDocument/2006/relationships/image" Target="../media/image2066.png"/><Relationship Id="rId401" Type="http://schemas.openxmlformats.org/officeDocument/2006/relationships/customXml" Target="../ink/ink2203.xml"/><Relationship Id="rId846" Type="http://schemas.openxmlformats.org/officeDocument/2006/relationships/image" Target="../media/image2344.png"/><Relationship Id="rId485" Type="http://schemas.openxmlformats.org/officeDocument/2006/relationships/image" Target="../media/image2167.png"/><Relationship Id="rId692" Type="http://schemas.openxmlformats.org/officeDocument/2006/relationships/image" Target="../media/image2268.png"/><Relationship Id="rId706" Type="http://schemas.openxmlformats.org/officeDocument/2006/relationships/image" Target="../media/image2275.png"/><Relationship Id="rId42" Type="http://schemas.openxmlformats.org/officeDocument/2006/relationships/customXml" Target="../ink/ink2022.xml"/><Relationship Id="rId138" Type="http://schemas.openxmlformats.org/officeDocument/2006/relationships/customXml" Target="../ink/ink2070.xml"/><Relationship Id="rId345" Type="http://schemas.openxmlformats.org/officeDocument/2006/relationships/customXml" Target="../ink/ink2174.xml"/><Relationship Id="rId552" Type="http://schemas.openxmlformats.org/officeDocument/2006/relationships/customXml" Target="../ink/ink2281.xml"/><Relationship Id="rId191" Type="http://schemas.openxmlformats.org/officeDocument/2006/relationships/image" Target="../media/image2024.png"/><Relationship Id="rId205" Type="http://schemas.openxmlformats.org/officeDocument/2006/relationships/image" Target="../media/image2031.png"/><Relationship Id="rId412" Type="http://schemas.openxmlformats.org/officeDocument/2006/relationships/image" Target="../media/image2132.png"/><Relationship Id="rId289" Type="http://schemas.openxmlformats.org/officeDocument/2006/relationships/customXml" Target="../ink/ink2146.xml"/><Relationship Id="rId496" Type="http://schemas.openxmlformats.org/officeDocument/2006/relationships/customXml" Target="../ink/ink2252.xml"/><Relationship Id="rId717" Type="http://schemas.openxmlformats.org/officeDocument/2006/relationships/customXml" Target="../ink/ink2364.xml"/><Relationship Id="rId53" Type="http://schemas.openxmlformats.org/officeDocument/2006/relationships/image" Target="../media/image1955.png"/><Relationship Id="rId149" Type="http://schemas.openxmlformats.org/officeDocument/2006/relationships/image" Target="../media/image2003.png"/><Relationship Id="rId356" Type="http://schemas.openxmlformats.org/officeDocument/2006/relationships/image" Target="../media/image2105.png"/><Relationship Id="rId563" Type="http://schemas.openxmlformats.org/officeDocument/2006/relationships/image" Target="../media/image2204.png"/><Relationship Id="rId770" Type="http://schemas.openxmlformats.org/officeDocument/2006/relationships/customXml" Target="../ink/ink2391.xml"/><Relationship Id="rId216" Type="http://schemas.openxmlformats.org/officeDocument/2006/relationships/customXml" Target="../ink/ink2109.xml"/><Relationship Id="rId423" Type="http://schemas.openxmlformats.org/officeDocument/2006/relationships/customXml" Target="../ink/ink2214.xml"/><Relationship Id="rId630" Type="http://schemas.openxmlformats.org/officeDocument/2006/relationships/customXml" Target="../ink/ink2320.xml"/><Relationship Id="rId728" Type="http://schemas.openxmlformats.org/officeDocument/2006/relationships/image" Target="../media/image2286.png"/><Relationship Id="rId64" Type="http://schemas.openxmlformats.org/officeDocument/2006/relationships/customXml" Target="../ink/ink2033.xml"/><Relationship Id="rId367" Type="http://schemas.openxmlformats.org/officeDocument/2006/relationships/customXml" Target="../ink/ink2185.xml"/><Relationship Id="rId574" Type="http://schemas.openxmlformats.org/officeDocument/2006/relationships/customXml" Target="../ink/ink2292.xml"/><Relationship Id="rId227" Type="http://schemas.openxmlformats.org/officeDocument/2006/relationships/image" Target="../media/image2042.png"/><Relationship Id="rId781" Type="http://schemas.openxmlformats.org/officeDocument/2006/relationships/image" Target="../media/image2312.png"/><Relationship Id="rId434" Type="http://schemas.openxmlformats.org/officeDocument/2006/relationships/image" Target="../media/image2143.png"/><Relationship Id="rId641" Type="http://schemas.openxmlformats.org/officeDocument/2006/relationships/image" Target="../media/image2243.png"/><Relationship Id="rId739" Type="http://schemas.openxmlformats.org/officeDocument/2006/relationships/customXml" Target="../ink/ink2375.xml"/><Relationship Id="rId280" Type="http://schemas.openxmlformats.org/officeDocument/2006/relationships/image" Target="../media/image2067.png"/><Relationship Id="rId501" Type="http://schemas.openxmlformats.org/officeDocument/2006/relationships/customXml" Target="../ink/ink2255.xml"/><Relationship Id="rId75" Type="http://schemas.openxmlformats.org/officeDocument/2006/relationships/image" Target="../media/image1966.png"/><Relationship Id="rId140" Type="http://schemas.openxmlformats.org/officeDocument/2006/relationships/customXml" Target="../ink/ink2071.xml"/><Relationship Id="rId378" Type="http://schemas.openxmlformats.org/officeDocument/2006/relationships/customXml" Target="../ink/ink2191.xml"/><Relationship Id="rId585" Type="http://schemas.openxmlformats.org/officeDocument/2006/relationships/image" Target="../media/image2215.png"/><Relationship Id="rId792" Type="http://schemas.openxmlformats.org/officeDocument/2006/relationships/customXml" Target="../ink/ink2402.xml"/><Relationship Id="rId806" Type="http://schemas.openxmlformats.org/officeDocument/2006/relationships/customXml" Target="../ink/ink2409.xml"/><Relationship Id="rId6" Type="http://schemas.openxmlformats.org/officeDocument/2006/relationships/customXml" Target="../ink/ink2004.xml"/><Relationship Id="rId238" Type="http://schemas.openxmlformats.org/officeDocument/2006/relationships/customXml" Target="../ink/ink2120.xml"/><Relationship Id="rId445" Type="http://schemas.openxmlformats.org/officeDocument/2006/relationships/image" Target="../media/image2148.png"/><Relationship Id="rId652" Type="http://schemas.openxmlformats.org/officeDocument/2006/relationships/customXml" Target="../ink/ink2331.xml"/><Relationship Id="rId291" Type="http://schemas.openxmlformats.org/officeDocument/2006/relationships/customXml" Target="../ink/ink2147.xml"/><Relationship Id="rId305" Type="http://schemas.openxmlformats.org/officeDocument/2006/relationships/customXml" Target="../ink/ink2154.xml"/><Relationship Id="rId512" Type="http://schemas.openxmlformats.org/officeDocument/2006/relationships/customXml" Target="../ink/ink2261.xml"/><Relationship Id="rId86" Type="http://schemas.openxmlformats.org/officeDocument/2006/relationships/customXml" Target="../ink/ink2044.xml"/><Relationship Id="rId151" Type="http://schemas.openxmlformats.org/officeDocument/2006/relationships/image" Target="../media/image2004.png"/><Relationship Id="rId389" Type="http://schemas.openxmlformats.org/officeDocument/2006/relationships/customXml" Target="../ink/ink2197.xml"/><Relationship Id="rId596" Type="http://schemas.openxmlformats.org/officeDocument/2006/relationships/customXml" Target="../ink/ink2303.xml"/><Relationship Id="rId817" Type="http://schemas.openxmlformats.org/officeDocument/2006/relationships/customXml" Target="../ink/ink2415.xml"/><Relationship Id="rId249" Type="http://schemas.openxmlformats.org/officeDocument/2006/relationships/image" Target="../media/image2053.png"/><Relationship Id="rId456" Type="http://schemas.openxmlformats.org/officeDocument/2006/relationships/customXml" Target="../ink/ink2231.xml"/><Relationship Id="rId663" Type="http://schemas.openxmlformats.org/officeDocument/2006/relationships/image" Target="../media/image2254.png"/><Relationship Id="rId13" Type="http://schemas.openxmlformats.org/officeDocument/2006/relationships/image" Target="../media/image1935.png"/><Relationship Id="rId109" Type="http://schemas.openxmlformats.org/officeDocument/2006/relationships/image" Target="../media/image1983.png"/><Relationship Id="rId316" Type="http://schemas.openxmlformats.org/officeDocument/2006/relationships/image" Target="../media/image2085.png"/><Relationship Id="rId523" Type="http://schemas.openxmlformats.org/officeDocument/2006/relationships/image" Target="../media/image2184.png"/><Relationship Id="rId97" Type="http://schemas.openxmlformats.org/officeDocument/2006/relationships/image" Target="../media/image1977.png"/><Relationship Id="rId730" Type="http://schemas.openxmlformats.org/officeDocument/2006/relationships/image" Target="../media/image2287.png"/><Relationship Id="rId828" Type="http://schemas.openxmlformats.org/officeDocument/2006/relationships/image" Target="../media/image2335.png"/><Relationship Id="rId162" Type="http://schemas.openxmlformats.org/officeDocument/2006/relationships/customXml" Target="../ink/ink2082.xml"/><Relationship Id="rId467" Type="http://schemas.openxmlformats.org/officeDocument/2006/relationships/image" Target="../media/image2158.png"/><Relationship Id="rId674" Type="http://schemas.openxmlformats.org/officeDocument/2006/relationships/image" Target="../media/image2259.png"/><Relationship Id="rId24" Type="http://schemas.openxmlformats.org/officeDocument/2006/relationships/customXml" Target="../ink/ink2013.xml"/><Relationship Id="rId66" Type="http://schemas.openxmlformats.org/officeDocument/2006/relationships/customXml" Target="../ink/ink2034.xml"/><Relationship Id="rId131" Type="http://schemas.openxmlformats.org/officeDocument/2006/relationships/image" Target="../media/image1994.png"/><Relationship Id="rId327" Type="http://schemas.openxmlformats.org/officeDocument/2006/relationships/customXml" Target="../ink/ink2165.xml"/><Relationship Id="rId369" Type="http://schemas.openxmlformats.org/officeDocument/2006/relationships/customXml" Target="../ink/ink2186.xml"/><Relationship Id="rId534" Type="http://schemas.openxmlformats.org/officeDocument/2006/relationships/customXml" Target="../ink/ink2272.xml"/><Relationship Id="rId576" Type="http://schemas.openxmlformats.org/officeDocument/2006/relationships/customXml" Target="../ink/ink2293.xml"/><Relationship Id="rId741" Type="http://schemas.openxmlformats.org/officeDocument/2006/relationships/customXml" Target="../ink/ink2376.xml"/><Relationship Id="rId783" Type="http://schemas.openxmlformats.org/officeDocument/2006/relationships/image" Target="../media/image2313.png"/><Relationship Id="rId839" Type="http://schemas.openxmlformats.org/officeDocument/2006/relationships/customXml" Target="../ink/ink2426.xml"/><Relationship Id="rId173" Type="http://schemas.openxmlformats.org/officeDocument/2006/relationships/image" Target="../media/image2015.png"/><Relationship Id="rId229" Type="http://schemas.openxmlformats.org/officeDocument/2006/relationships/image" Target="../media/image2043.png"/><Relationship Id="rId380" Type="http://schemas.openxmlformats.org/officeDocument/2006/relationships/customXml" Target="../ink/ink2192.xml"/><Relationship Id="rId436" Type="http://schemas.openxmlformats.org/officeDocument/2006/relationships/image" Target="../media/image2144.png"/><Relationship Id="rId601" Type="http://schemas.openxmlformats.org/officeDocument/2006/relationships/image" Target="../media/image2223.png"/><Relationship Id="rId643" Type="http://schemas.openxmlformats.org/officeDocument/2006/relationships/image" Target="../media/image2244.png"/><Relationship Id="rId240" Type="http://schemas.openxmlformats.org/officeDocument/2006/relationships/customXml" Target="../ink/ink2121.xml"/><Relationship Id="rId478" Type="http://schemas.openxmlformats.org/officeDocument/2006/relationships/customXml" Target="../ink/ink2243.xml"/><Relationship Id="rId685" Type="http://schemas.openxmlformats.org/officeDocument/2006/relationships/customXml" Target="../ink/ink2348.xml"/><Relationship Id="rId35" Type="http://schemas.openxmlformats.org/officeDocument/2006/relationships/image" Target="../media/image1946.png"/><Relationship Id="rId77" Type="http://schemas.openxmlformats.org/officeDocument/2006/relationships/image" Target="../media/image1967.png"/><Relationship Id="rId100" Type="http://schemas.openxmlformats.org/officeDocument/2006/relationships/customXml" Target="../ink/ink2051.xml"/><Relationship Id="rId282" Type="http://schemas.openxmlformats.org/officeDocument/2006/relationships/image" Target="../media/image2068.png"/><Relationship Id="rId338" Type="http://schemas.openxmlformats.org/officeDocument/2006/relationships/image" Target="../media/image2096.png"/><Relationship Id="rId503" Type="http://schemas.openxmlformats.org/officeDocument/2006/relationships/image" Target="../media/image2174.png"/><Relationship Id="rId545" Type="http://schemas.openxmlformats.org/officeDocument/2006/relationships/image" Target="../media/image2195.png"/><Relationship Id="rId587" Type="http://schemas.openxmlformats.org/officeDocument/2006/relationships/image" Target="../media/image2216.png"/><Relationship Id="rId710" Type="http://schemas.openxmlformats.org/officeDocument/2006/relationships/image" Target="../media/image2277.png"/><Relationship Id="rId752" Type="http://schemas.openxmlformats.org/officeDocument/2006/relationships/customXml" Target="../ink/ink2382.xml"/><Relationship Id="rId808" Type="http://schemas.openxmlformats.org/officeDocument/2006/relationships/customXml" Target="../ink/ink2410.xml"/><Relationship Id="rId8" Type="http://schemas.openxmlformats.org/officeDocument/2006/relationships/customXml" Target="../ink/ink2005.xml"/><Relationship Id="rId142" Type="http://schemas.openxmlformats.org/officeDocument/2006/relationships/customXml" Target="../ink/ink2072.xml"/><Relationship Id="rId184" Type="http://schemas.openxmlformats.org/officeDocument/2006/relationships/customXml" Target="../ink/ink2093.xml"/><Relationship Id="rId391" Type="http://schemas.openxmlformats.org/officeDocument/2006/relationships/customXml" Target="../ink/ink2198.xml"/><Relationship Id="rId405" Type="http://schemas.openxmlformats.org/officeDocument/2006/relationships/customXml" Target="../ink/ink2205.xml"/><Relationship Id="rId447" Type="http://schemas.openxmlformats.org/officeDocument/2006/relationships/image" Target="../media/image2149.png"/><Relationship Id="rId612" Type="http://schemas.openxmlformats.org/officeDocument/2006/relationships/customXml" Target="../ink/ink2311.xml"/><Relationship Id="rId794" Type="http://schemas.openxmlformats.org/officeDocument/2006/relationships/customXml" Target="../ink/ink2403.xml"/><Relationship Id="rId251" Type="http://schemas.openxmlformats.org/officeDocument/2006/relationships/image" Target="../media/image2054.png"/><Relationship Id="rId489" Type="http://schemas.openxmlformats.org/officeDocument/2006/relationships/image" Target="../media/image2169.png"/><Relationship Id="rId654" Type="http://schemas.openxmlformats.org/officeDocument/2006/relationships/customXml" Target="../ink/ink2332.xml"/><Relationship Id="rId696" Type="http://schemas.openxmlformats.org/officeDocument/2006/relationships/image" Target="../media/image2270.png"/><Relationship Id="rId46" Type="http://schemas.openxmlformats.org/officeDocument/2006/relationships/customXml" Target="../ink/ink2024.xml"/><Relationship Id="rId293" Type="http://schemas.openxmlformats.org/officeDocument/2006/relationships/customXml" Target="../ink/ink2148.xml"/><Relationship Id="rId307" Type="http://schemas.openxmlformats.org/officeDocument/2006/relationships/customXml" Target="../ink/ink2155.xml"/><Relationship Id="rId349" Type="http://schemas.openxmlformats.org/officeDocument/2006/relationships/customXml" Target="../ink/ink2176.xml"/><Relationship Id="rId514" Type="http://schemas.openxmlformats.org/officeDocument/2006/relationships/customXml" Target="../ink/ink2262.xml"/><Relationship Id="rId556" Type="http://schemas.openxmlformats.org/officeDocument/2006/relationships/customXml" Target="../ink/ink2283.xml"/><Relationship Id="rId721" Type="http://schemas.openxmlformats.org/officeDocument/2006/relationships/customXml" Target="../ink/ink2366.xml"/><Relationship Id="rId763" Type="http://schemas.openxmlformats.org/officeDocument/2006/relationships/image" Target="../media/image2303.png"/><Relationship Id="rId88" Type="http://schemas.openxmlformats.org/officeDocument/2006/relationships/customXml" Target="../ink/ink2045.xml"/><Relationship Id="rId111" Type="http://schemas.openxmlformats.org/officeDocument/2006/relationships/image" Target="../media/image1984.png"/><Relationship Id="rId153" Type="http://schemas.openxmlformats.org/officeDocument/2006/relationships/image" Target="../media/image2005.png"/><Relationship Id="rId195" Type="http://schemas.openxmlformats.org/officeDocument/2006/relationships/image" Target="../media/image2026.png"/><Relationship Id="rId209" Type="http://schemas.openxmlformats.org/officeDocument/2006/relationships/image" Target="../media/image2033.png"/><Relationship Id="rId360" Type="http://schemas.openxmlformats.org/officeDocument/2006/relationships/image" Target="../media/image2107.png"/><Relationship Id="rId416" Type="http://schemas.openxmlformats.org/officeDocument/2006/relationships/image" Target="../media/image2134.png"/><Relationship Id="rId598" Type="http://schemas.openxmlformats.org/officeDocument/2006/relationships/customXml" Target="../ink/ink2304.xml"/><Relationship Id="rId819" Type="http://schemas.openxmlformats.org/officeDocument/2006/relationships/customXml" Target="../ink/ink2416.xml"/><Relationship Id="rId220" Type="http://schemas.openxmlformats.org/officeDocument/2006/relationships/customXml" Target="../ink/ink2111.xml"/><Relationship Id="rId458" Type="http://schemas.openxmlformats.org/officeDocument/2006/relationships/customXml" Target="../ink/ink2232.xml"/><Relationship Id="rId623" Type="http://schemas.openxmlformats.org/officeDocument/2006/relationships/image" Target="../media/image2234.png"/><Relationship Id="rId665" Type="http://schemas.openxmlformats.org/officeDocument/2006/relationships/image" Target="../media/image2255.png"/><Relationship Id="rId830" Type="http://schemas.openxmlformats.org/officeDocument/2006/relationships/image" Target="../media/image2336.png"/><Relationship Id="rId15" Type="http://schemas.openxmlformats.org/officeDocument/2006/relationships/image" Target="../media/image1936.png"/><Relationship Id="rId57" Type="http://schemas.openxmlformats.org/officeDocument/2006/relationships/image" Target="../media/image1957.png"/><Relationship Id="rId262" Type="http://schemas.openxmlformats.org/officeDocument/2006/relationships/customXml" Target="../ink/ink2132.xml"/><Relationship Id="rId318" Type="http://schemas.openxmlformats.org/officeDocument/2006/relationships/image" Target="../media/image2086.png"/><Relationship Id="rId525" Type="http://schemas.openxmlformats.org/officeDocument/2006/relationships/image" Target="../media/image2185.png"/><Relationship Id="rId567" Type="http://schemas.openxmlformats.org/officeDocument/2006/relationships/image" Target="../media/image2206.png"/><Relationship Id="rId732" Type="http://schemas.openxmlformats.org/officeDocument/2006/relationships/image" Target="../media/image2288.png"/><Relationship Id="rId99" Type="http://schemas.openxmlformats.org/officeDocument/2006/relationships/image" Target="../media/image1978.png"/><Relationship Id="rId122" Type="http://schemas.openxmlformats.org/officeDocument/2006/relationships/customXml" Target="../ink/ink2062.xml"/><Relationship Id="rId164" Type="http://schemas.openxmlformats.org/officeDocument/2006/relationships/customXml" Target="../ink/ink2083.xml"/><Relationship Id="rId371" Type="http://schemas.openxmlformats.org/officeDocument/2006/relationships/customXml" Target="../ink/ink2187.xml"/><Relationship Id="rId774" Type="http://schemas.openxmlformats.org/officeDocument/2006/relationships/customXml" Target="../ink/ink2393.xml"/><Relationship Id="rId427" Type="http://schemas.openxmlformats.org/officeDocument/2006/relationships/customXml" Target="../ink/ink2216.xml"/><Relationship Id="rId469" Type="http://schemas.openxmlformats.org/officeDocument/2006/relationships/image" Target="../media/image2159.png"/><Relationship Id="rId634" Type="http://schemas.openxmlformats.org/officeDocument/2006/relationships/customXml" Target="../ink/ink2322.xml"/><Relationship Id="rId676" Type="http://schemas.openxmlformats.org/officeDocument/2006/relationships/image" Target="../media/image2260.png"/><Relationship Id="rId841" Type="http://schemas.openxmlformats.org/officeDocument/2006/relationships/customXml" Target="../ink/ink2427.xml"/><Relationship Id="rId26" Type="http://schemas.openxmlformats.org/officeDocument/2006/relationships/customXml" Target="../ink/ink2014.xml"/><Relationship Id="rId231" Type="http://schemas.openxmlformats.org/officeDocument/2006/relationships/image" Target="../media/image2044.png"/><Relationship Id="rId273" Type="http://schemas.openxmlformats.org/officeDocument/2006/relationships/customXml" Target="../ink/ink2138.xml"/><Relationship Id="rId329" Type="http://schemas.openxmlformats.org/officeDocument/2006/relationships/customXml" Target="../ink/ink2166.xml"/><Relationship Id="rId480" Type="http://schemas.openxmlformats.org/officeDocument/2006/relationships/customXml" Target="../ink/ink2244.xml"/><Relationship Id="rId536" Type="http://schemas.openxmlformats.org/officeDocument/2006/relationships/customXml" Target="../ink/ink2273.xml"/><Relationship Id="rId701" Type="http://schemas.openxmlformats.org/officeDocument/2006/relationships/customXml" Target="../ink/ink2356.xml"/><Relationship Id="rId68" Type="http://schemas.openxmlformats.org/officeDocument/2006/relationships/customXml" Target="../ink/ink2035.xml"/><Relationship Id="rId133" Type="http://schemas.openxmlformats.org/officeDocument/2006/relationships/image" Target="../media/image1995.png"/><Relationship Id="rId175" Type="http://schemas.openxmlformats.org/officeDocument/2006/relationships/image" Target="../media/image2016.png"/><Relationship Id="rId340" Type="http://schemas.openxmlformats.org/officeDocument/2006/relationships/image" Target="../media/image2097.png"/><Relationship Id="rId578" Type="http://schemas.openxmlformats.org/officeDocument/2006/relationships/customXml" Target="../ink/ink2294.xml"/><Relationship Id="rId743" Type="http://schemas.openxmlformats.org/officeDocument/2006/relationships/customXml" Target="../ink/ink2377.xml"/><Relationship Id="rId785" Type="http://schemas.openxmlformats.org/officeDocument/2006/relationships/image" Target="../media/image2314.png"/><Relationship Id="rId200" Type="http://schemas.openxmlformats.org/officeDocument/2006/relationships/customXml" Target="../ink/ink2101.xml"/><Relationship Id="rId382" Type="http://schemas.openxmlformats.org/officeDocument/2006/relationships/image" Target="../media/image2117.png"/><Relationship Id="rId438" Type="http://schemas.openxmlformats.org/officeDocument/2006/relationships/image" Target="../media/image2145.png"/><Relationship Id="rId603" Type="http://schemas.openxmlformats.org/officeDocument/2006/relationships/image" Target="../media/image2224.png"/><Relationship Id="rId645" Type="http://schemas.openxmlformats.org/officeDocument/2006/relationships/image" Target="../media/image2245.png"/><Relationship Id="rId687" Type="http://schemas.openxmlformats.org/officeDocument/2006/relationships/customXml" Target="../ink/ink2349.xml"/><Relationship Id="rId810" Type="http://schemas.openxmlformats.org/officeDocument/2006/relationships/customXml" Target="../ink/ink2411.xml"/><Relationship Id="rId242" Type="http://schemas.openxmlformats.org/officeDocument/2006/relationships/customXml" Target="../ink/ink2122.xml"/><Relationship Id="rId284" Type="http://schemas.openxmlformats.org/officeDocument/2006/relationships/image" Target="../media/image2069.png"/><Relationship Id="rId491" Type="http://schemas.openxmlformats.org/officeDocument/2006/relationships/image" Target="../media/image2170.png"/><Relationship Id="rId505" Type="http://schemas.openxmlformats.org/officeDocument/2006/relationships/image" Target="../media/image2175.png"/><Relationship Id="rId712" Type="http://schemas.openxmlformats.org/officeDocument/2006/relationships/image" Target="../media/image2278.png"/><Relationship Id="rId37" Type="http://schemas.openxmlformats.org/officeDocument/2006/relationships/image" Target="../media/image1947.png"/><Relationship Id="rId79" Type="http://schemas.openxmlformats.org/officeDocument/2006/relationships/image" Target="../media/image1968.png"/><Relationship Id="rId102" Type="http://schemas.openxmlformats.org/officeDocument/2006/relationships/customXml" Target="../ink/ink2052.xml"/><Relationship Id="rId144" Type="http://schemas.openxmlformats.org/officeDocument/2006/relationships/customXml" Target="../ink/ink2073.xml"/><Relationship Id="rId547" Type="http://schemas.openxmlformats.org/officeDocument/2006/relationships/image" Target="../media/image2196.png"/><Relationship Id="rId589" Type="http://schemas.openxmlformats.org/officeDocument/2006/relationships/image" Target="../media/image2217.png"/><Relationship Id="rId754" Type="http://schemas.openxmlformats.org/officeDocument/2006/relationships/customXml" Target="../ink/ink2383.xml"/><Relationship Id="rId796" Type="http://schemas.openxmlformats.org/officeDocument/2006/relationships/customXml" Target="../ink/ink2404.xml"/><Relationship Id="rId90" Type="http://schemas.openxmlformats.org/officeDocument/2006/relationships/customXml" Target="../ink/ink2046.xml"/><Relationship Id="rId186" Type="http://schemas.openxmlformats.org/officeDocument/2006/relationships/customXml" Target="../ink/ink2094.xml"/><Relationship Id="rId351" Type="http://schemas.openxmlformats.org/officeDocument/2006/relationships/customXml" Target="../ink/ink2177.xml"/><Relationship Id="rId393" Type="http://schemas.openxmlformats.org/officeDocument/2006/relationships/customXml" Target="../ink/ink2199.xml"/><Relationship Id="rId407" Type="http://schemas.openxmlformats.org/officeDocument/2006/relationships/customXml" Target="../ink/ink2206.xml"/><Relationship Id="rId449" Type="http://schemas.openxmlformats.org/officeDocument/2006/relationships/image" Target="../media/image2150.png"/><Relationship Id="rId614" Type="http://schemas.openxmlformats.org/officeDocument/2006/relationships/customXml" Target="../ink/ink2312.xml"/><Relationship Id="rId656" Type="http://schemas.openxmlformats.org/officeDocument/2006/relationships/customXml" Target="../ink/ink2333.xml"/><Relationship Id="rId821" Type="http://schemas.openxmlformats.org/officeDocument/2006/relationships/customXml" Target="../ink/ink2417.xml"/><Relationship Id="rId211" Type="http://schemas.openxmlformats.org/officeDocument/2006/relationships/image" Target="../media/image2034.png"/><Relationship Id="rId253" Type="http://schemas.openxmlformats.org/officeDocument/2006/relationships/image" Target="../media/image2055.png"/><Relationship Id="rId295" Type="http://schemas.openxmlformats.org/officeDocument/2006/relationships/customXml" Target="../ink/ink2149.xml"/><Relationship Id="rId309" Type="http://schemas.openxmlformats.org/officeDocument/2006/relationships/customXml" Target="../ink/ink2156.xml"/><Relationship Id="rId460" Type="http://schemas.openxmlformats.org/officeDocument/2006/relationships/customXml" Target="../ink/ink2233.xml"/><Relationship Id="rId516" Type="http://schemas.openxmlformats.org/officeDocument/2006/relationships/customXml" Target="../ink/ink2263.xml"/><Relationship Id="rId698" Type="http://schemas.openxmlformats.org/officeDocument/2006/relationships/image" Target="../media/image2271.png"/><Relationship Id="rId48" Type="http://schemas.openxmlformats.org/officeDocument/2006/relationships/customXml" Target="../ink/ink2025.xml"/><Relationship Id="rId113" Type="http://schemas.openxmlformats.org/officeDocument/2006/relationships/image" Target="../media/image1985.png"/><Relationship Id="rId320" Type="http://schemas.openxmlformats.org/officeDocument/2006/relationships/image" Target="../media/image2087.png"/><Relationship Id="rId558" Type="http://schemas.openxmlformats.org/officeDocument/2006/relationships/customXml" Target="../ink/ink2284.xml"/><Relationship Id="rId723" Type="http://schemas.openxmlformats.org/officeDocument/2006/relationships/customXml" Target="../ink/ink2367.xml"/><Relationship Id="rId765" Type="http://schemas.openxmlformats.org/officeDocument/2006/relationships/image" Target="../media/image2304.png"/><Relationship Id="rId155" Type="http://schemas.openxmlformats.org/officeDocument/2006/relationships/image" Target="../media/image2006.png"/><Relationship Id="rId197" Type="http://schemas.openxmlformats.org/officeDocument/2006/relationships/image" Target="../media/image2027.png"/><Relationship Id="rId362" Type="http://schemas.openxmlformats.org/officeDocument/2006/relationships/image" Target="../media/image2108.png"/><Relationship Id="rId418" Type="http://schemas.openxmlformats.org/officeDocument/2006/relationships/image" Target="../media/image2135.png"/><Relationship Id="rId625" Type="http://schemas.openxmlformats.org/officeDocument/2006/relationships/image" Target="../media/image2235.png"/><Relationship Id="rId832" Type="http://schemas.openxmlformats.org/officeDocument/2006/relationships/image" Target="../media/image2337.png"/><Relationship Id="rId222" Type="http://schemas.openxmlformats.org/officeDocument/2006/relationships/customXml" Target="../ink/ink2112.xml"/><Relationship Id="rId264" Type="http://schemas.openxmlformats.org/officeDocument/2006/relationships/customXml" Target="../ink/ink2133.xml"/><Relationship Id="rId471" Type="http://schemas.openxmlformats.org/officeDocument/2006/relationships/image" Target="../media/image2160.png"/><Relationship Id="rId667" Type="http://schemas.openxmlformats.org/officeDocument/2006/relationships/customXml" Target="../ink/ink2339.xml"/><Relationship Id="rId17" Type="http://schemas.openxmlformats.org/officeDocument/2006/relationships/image" Target="../media/image1937.png"/><Relationship Id="rId59" Type="http://schemas.openxmlformats.org/officeDocument/2006/relationships/image" Target="../media/image1958.png"/><Relationship Id="rId124" Type="http://schemas.openxmlformats.org/officeDocument/2006/relationships/customXml" Target="../ink/ink2063.xml"/><Relationship Id="rId527" Type="http://schemas.openxmlformats.org/officeDocument/2006/relationships/image" Target="../media/image2186.png"/><Relationship Id="rId569" Type="http://schemas.openxmlformats.org/officeDocument/2006/relationships/image" Target="../media/image2207.png"/><Relationship Id="rId734" Type="http://schemas.openxmlformats.org/officeDocument/2006/relationships/image" Target="../media/image2289.png"/><Relationship Id="rId776" Type="http://schemas.openxmlformats.org/officeDocument/2006/relationships/customXml" Target="../ink/ink2394.xml"/><Relationship Id="rId70" Type="http://schemas.openxmlformats.org/officeDocument/2006/relationships/customXml" Target="../ink/ink2036.xml"/><Relationship Id="rId166" Type="http://schemas.openxmlformats.org/officeDocument/2006/relationships/customXml" Target="../ink/ink2084.xml"/><Relationship Id="rId331" Type="http://schemas.openxmlformats.org/officeDocument/2006/relationships/customXml" Target="../ink/ink2167.xml"/><Relationship Id="rId373" Type="http://schemas.openxmlformats.org/officeDocument/2006/relationships/customXml" Target="../ink/ink2188.xml"/><Relationship Id="rId429" Type="http://schemas.openxmlformats.org/officeDocument/2006/relationships/customXml" Target="../ink/ink2217.xml"/><Relationship Id="rId580" Type="http://schemas.openxmlformats.org/officeDocument/2006/relationships/customXml" Target="../ink/ink2295.xml"/><Relationship Id="rId636" Type="http://schemas.openxmlformats.org/officeDocument/2006/relationships/customXml" Target="../ink/ink2323.xml"/><Relationship Id="rId801" Type="http://schemas.openxmlformats.org/officeDocument/2006/relationships/image" Target="../media/image232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45.png"/><Relationship Id="rId440" Type="http://schemas.openxmlformats.org/officeDocument/2006/relationships/image" Target="../media/image2146.png"/><Relationship Id="rId678" Type="http://schemas.openxmlformats.org/officeDocument/2006/relationships/image" Target="../media/image2261.png"/><Relationship Id="rId843" Type="http://schemas.openxmlformats.org/officeDocument/2006/relationships/customXml" Target="../ink/ink2428.xml"/><Relationship Id="rId28" Type="http://schemas.openxmlformats.org/officeDocument/2006/relationships/customXml" Target="../ink/ink2015.xml"/><Relationship Id="rId275" Type="http://schemas.openxmlformats.org/officeDocument/2006/relationships/customXml" Target="../ink/ink2139.xml"/><Relationship Id="rId300" Type="http://schemas.openxmlformats.org/officeDocument/2006/relationships/image" Target="../media/image2077.png"/><Relationship Id="rId482" Type="http://schemas.openxmlformats.org/officeDocument/2006/relationships/customXml" Target="../ink/ink2245.xml"/><Relationship Id="rId538" Type="http://schemas.openxmlformats.org/officeDocument/2006/relationships/customXml" Target="../ink/ink2274.xml"/><Relationship Id="rId703" Type="http://schemas.openxmlformats.org/officeDocument/2006/relationships/customXml" Target="../ink/ink2357.xml"/><Relationship Id="rId745" Type="http://schemas.openxmlformats.org/officeDocument/2006/relationships/customXml" Target="../ink/ink2378.xml"/><Relationship Id="rId81" Type="http://schemas.openxmlformats.org/officeDocument/2006/relationships/image" Target="../media/image1969.png"/><Relationship Id="rId135" Type="http://schemas.openxmlformats.org/officeDocument/2006/relationships/image" Target="../media/image1996.png"/><Relationship Id="rId177" Type="http://schemas.openxmlformats.org/officeDocument/2006/relationships/image" Target="../media/image2017.png"/><Relationship Id="rId342" Type="http://schemas.openxmlformats.org/officeDocument/2006/relationships/image" Target="../media/image2098.png"/><Relationship Id="rId384" Type="http://schemas.openxmlformats.org/officeDocument/2006/relationships/image" Target="../media/image2118.png"/><Relationship Id="rId591" Type="http://schemas.openxmlformats.org/officeDocument/2006/relationships/image" Target="../media/image2218.png"/><Relationship Id="rId605" Type="http://schemas.openxmlformats.org/officeDocument/2006/relationships/image" Target="../media/image2225.png"/><Relationship Id="rId787" Type="http://schemas.openxmlformats.org/officeDocument/2006/relationships/image" Target="../media/image2315.png"/><Relationship Id="rId812" Type="http://schemas.openxmlformats.org/officeDocument/2006/relationships/image" Target="../media/image2327.png"/><Relationship Id="rId202" Type="http://schemas.openxmlformats.org/officeDocument/2006/relationships/customXml" Target="../ink/ink2102.xml"/><Relationship Id="rId244" Type="http://schemas.openxmlformats.org/officeDocument/2006/relationships/customXml" Target="../ink/ink2123.xml"/><Relationship Id="rId647" Type="http://schemas.openxmlformats.org/officeDocument/2006/relationships/image" Target="../media/image2246.png"/><Relationship Id="rId689" Type="http://schemas.openxmlformats.org/officeDocument/2006/relationships/customXml" Target="../ink/ink2350.xml"/><Relationship Id="rId39" Type="http://schemas.openxmlformats.org/officeDocument/2006/relationships/image" Target="../media/image1948.png"/><Relationship Id="rId286" Type="http://schemas.openxmlformats.org/officeDocument/2006/relationships/image" Target="../media/image2070.png"/><Relationship Id="rId451" Type="http://schemas.openxmlformats.org/officeDocument/2006/relationships/image" Target="../media/image2151.png"/><Relationship Id="rId493" Type="http://schemas.openxmlformats.org/officeDocument/2006/relationships/image" Target="../media/image2171.png"/><Relationship Id="rId507" Type="http://schemas.openxmlformats.org/officeDocument/2006/relationships/image" Target="../media/image2176.png"/><Relationship Id="rId549" Type="http://schemas.openxmlformats.org/officeDocument/2006/relationships/image" Target="../media/image2197.png"/><Relationship Id="rId714" Type="http://schemas.openxmlformats.org/officeDocument/2006/relationships/image" Target="../media/image2279.png"/><Relationship Id="rId756" Type="http://schemas.openxmlformats.org/officeDocument/2006/relationships/customXml" Target="../ink/ink2384.xml"/><Relationship Id="rId50" Type="http://schemas.openxmlformats.org/officeDocument/2006/relationships/customXml" Target="../ink/ink2026.xml"/><Relationship Id="rId104" Type="http://schemas.openxmlformats.org/officeDocument/2006/relationships/customXml" Target="../ink/ink2053.xml"/><Relationship Id="rId146" Type="http://schemas.openxmlformats.org/officeDocument/2006/relationships/customXml" Target="../ink/ink2074.xml"/><Relationship Id="rId188" Type="http://schemas.openxmlformats.org/officeDocument/2006/relationships/customXml" Target="../ink/ink2095.xml"/><Relationship Id="rId311" Type="http://schemas.openxmlformats.org/officeDocument/2006/relationships/customXml" Target="../ink/ink2157.xml"/><Relationship Id="rId353" Type="http://schemas.openxmlformats.org/officeDocument/2006/relationships/customXml" Target="../ink/ink2178.xml"/><Relationship Id="rId395" Type="http://schemas.openxmlformats.org/officeDocument/2006/relationships/customXml" Target="../ink/ink2200.xml"/><Relationship Id="rId409" Type="http://schemas.openxmlformats.org/officeDocument/2006/relationships/customXml" Target="../ink/ink2207.xml"/><Relationship Id="rId560" Type="http://schemas.openxmlformats.org/officeDocument/2006/relationships/customXml" Target="../ink/ink2285.xml"/><Relationship Id="rId798" Type="http://schemas.openxmlformats.org/officeDocument/2006/relationships/customXml" Target="../ink/ink2405.xml"/><Relationship Id="rId92" Type="http://schemas.openxmlformats.org/officeDocument/2006/relationships/customXml" Target="../ink/ink2047.xml"/><Relationship Id="rId213" Type="http://schemas.openxmlformats.org/officeDocument/2006/relationships/image" Target="../media/image2035.png"/><Relationship Id="rId420" Type="http://schemas.openxmlformats.org/officeDocument/2006/relationships/image" Target="../media/image2136.png"/><Relationship Id="rId616" Type="http://schemas.openxmlformats.org/officeDocument/2006/relationships/customXml" Target="../ink/ink2313.xml"/><Relationship Id="rId658" Type="http://schemas.openxmlformats.org/officeDocument/2006/relationships/customXml" Target="../ink/ink2334.xml"/><Relationship Id="rId823" Type="http://schemas.openxmlformats.org/officeDocument/2006/relationships/customXml" Target="../ink/ink2418.xml"/><Relationship Id="rId255" Type="http://schemas.openxmlformats.org/officeDocument/2006/relationships/image" Target="../media/image2056.png"/><Relationship Id="rId297" Type="http://schemas.openxmlformats.org/officeDocument/2006/relationships/customXml" Target="../ink/ink2150.xml"/><Relationship Id="rId462" Type="http://schemas.openxmlformats.org/officeDocument/2006/relationships/customXml" Target="../ink/ink2235.xml"/><Relationship Id="rId518" Type="http://schemas.openxmlformats.org/officeDocument/2006/relationships/customXml" Target="../ink/ink2264.xml"/><Relationship Id="rId725" Type="http://schemas.openxmlformats.org/officeDocument/2006/relationships/customXml" Target="../ink/ink2368.xml"/><Relationship Id="rId115" Type="http://schemas.openxmlformats.org/officeDocument/2006/relationships/image" Target="../media/image1986.png"/><Relationship Id="rId157" Type="http://schemas.openxmlformats.org/officeDocument/2006/relationships/image" Target="../media/image2007.png"/><Relationship Id="rId322" Type="http://schemas.openxmlformats.org/officeDocument/2006/relationships/image" Target="../media/image2088.png"/><Relationship Id="rId364" Type="http://schemas.openxmlformats.org/officeDocument/2006/relationships/image" Target="../media/image2109.png"/><Relationship Id="rId767" Type="http://schemas.openxmlformats.org/officeDocument/2006/relationships/image" Target="../media/image2305.png"/><Relationship Id="rId61" Type="http://schemas.openxmlformats.org/officeDocument/2006/relationships/image" Target="../media/image1959.png"/><Relationship Id="rId199" Type="http://schemas.openxmlformats.org/officeDocument/2006/relationships/image" Target="../media/image2028.png"/><Relationship Id="rId571" Type="http://schemas.openxmlformats.org/officeDocument/2006/relationships/image" Target="../media/image2208.png"/><Relationship Id="rId627" Type="http://schemas.openxmlformats.org/officeDocument/2006/relationships/image" Target="../media/image2236.png"/><Relationship Id="rId669" Type="http://schemas.openxmlformats.org/officeDocument/2006/relationships/customXml" Target="../ink/ink2340.xml"/><Relationship Id="rId834" Type="http://schemas.openxmlformats.org/officeDocument/2006/relationships/image" Target="../media/image2338.png"/><Relationship Id="rId19" Type="http://schemas.openxmlformats.org/officeDocument/2006/relationships/image" Target="../media/image1938.png"/><Relationship Id="rId224" Type="http://schemas.openxmlformats.org/officeDocument/2006/relationships/customXml" Target="../ink/ink2113.xml"/><Relationship Id="rId266" Type="http://schemas.openxmlformats.org/officeDocument/2006/relationships/customXml" Target="../ink/ink2134.xml"/><Relationship Id="rId431" Type="http://schemas.openxmlformats.org/officeDocument/2006/relationships/customXml" Target="../ink/ink2218.xml"/><Relationship Id="rId473" Type="http://schemas.openxmlformats.org/officeDocument/2006/relationships/image" Target="../media/image2161.png"/><Relationship Id="rId529" Type="http://schemas.openxmlformats.org/officeDocument/2006/relationships/image" Target="../media/image2187.png"/><Relationship Id="rId680" Type="http://schemas.openxmlformats.org/officeDocument/2006/relationships/image" Target="../media/image2262.png"/><Relationship Id="rId736" Type="http://schemas.openxmlformats.org/officeDocument/2006/relationships/image" Target="../media/image2290.png"/><Relationship Id="rId30" Type="http://schemas.openxmlformats.org/officeDocument/2006/relationships/customXml" Target="../ink/ink2016.xml"/><Relationship Id="rId126" Type="http://schemas.openxmlformats.org/officeDocument/2006/relationships/customXml" Target="../ink/ink2064.xml"/><Relationship Id="rId168" Type="http://schemas.openxmlformats.org/officeDocument/2006/relationships/customXml" Target="../ink/ink2085.xml"/><Relationship Id="rId333" Type="http://schemas.openxmlformats.org/officeDocument/2006/relationships/customXml" Target="../ink/ink2168.xml"/><Relationship Id="rId540" Type="http://schemas.openxmlformats.org/officeDocument/2006/relationships/customXml" Target="../ink/ink2275.xml"/><Relationship Id="rId778" Type="http://schemas.openxmlformats.org/officeDocument/2006/relationships/customXml" Target="../ink/ink2395.xml"/><Relationship Id="rId72" Type="http://schemas.openxmlformats.org/officeDocument/2006/relationships/customXml" Target="../ink/ink2037.xml"/><Relationship Id="rId375" Type="http://schemas.openxmlformats.org/officeDocument/2006/relationships/image" Target="../media/image2114.png"/><Relationship Id="rId582" Type="http://schemas.openxmlformats.org/officeDocument/2006/relationships/customXml" Target="../ink/ink2296.xml"/><Relationship Id="rId638" Type="http://schemas.openxmlformats.org/officeDocument/2006/relationships/customXml" Target="../ink/ink2324.xml"/><Relationship Id="rId803" Type="http://schemas.openxmlformats.org/officeDocument/2006/relationships/image" Target="../media/image2323.png"/><Relationship Id="rId845" Type="http://schemas.openxmlformats.org/officeDocument/2006/relationships/customXml" Target="../ink/ink2429.xml"/><Relationship Id="rId3" Type="http://schemas.openxmlformats.org/officeDocument/2006/relationships/image" Target="../media/image1930.png"/><Relationship Id="rId235" Type="http://schemas.openxmlformats.org/officeDocument/2006/relationships/image" Target="../media/image2046.png"/><Relationship Id="rId277" Type="http://schemas.openxmlformats.org/officeDocument/2006/relationships/customXml" Target="../ink/ink2140.xml"/><Relationship Id="rId400" Type="http://schemas.openxmlformats.org/officeDocument/2006/relationships/image" Target="../media/image2126.png"/><Relationship Id="rId442" Type="http://schemas.openxmlformats.org/officeDocument/2006/relationships/customXml" Target="../ink/ink2224.xml"/><Relationship Id="rId484" Type="http://schemas.openxmlformats.org/officeDocument/2006/relationships/customXml" Target="../ink/ink2246.xml"/><Relationship Id="rId705" Type="http://schemas.openxmlformats.org/officeDocument/2006/relationships/customXml" Target="../ink/ink2358.xml"/><Relationship Id="rId137" Type="http://schemas.openxmlformats.org/officeDocument/2006/relationships/image" Target="../media/image1997.png"/><Relationship Id="rId302" Type="http://schemas.openxmlformats.org/officeDocument/2006/relationships/image" Target="../media/image2078.png"/><Relationship Id="rId344" Type="http://schemas.openxmlformats.org/officeDocument/2006/relationships/image" Target="../media/image2099.png"/><Relationship Id="rId691" Type="http://schemas.openxmlformats.org/officeDocument/2006/relationships/customXml" Target="../ink/ink2351.xml"/><Relationship Id="rId747" Type="http://schemas.openxmlformats.org/officeDocument/2006/relationships/customXml" Target="../ink/ink2379.xml"/><Relationship Id="rId789" Type="http://schemas.openxmlformats.org/officeDocument/2006/relationships/image" Target="../media/image2316.png"/><Relationship Id="rId41" Type="http://schemas.openxmlformats.org/officeDocument/2006/relationships/image" Target="../media/image1949.png"/><Relationship Id="rId83" Type="http://schemas.openxmlformats.org/officeDocument/2006/relationships/image" Target="../media/image1970.png"/><Relationship Id="rId179" Type="http://schemas.openxmlformats.org/officeDocument/2006/relationships/image" Target="../media/image2018.png"/><Relationship Id="rId386" Type="http://schemas.openxmlformats.org/officeDocument/2006/relationships/image" Target="../media/image2119.png"/><Relationship Id="rId551" Type="http://schemas.openxmlformats.org/officeDocument/2006/relationships/image" Target="../media/image2198.png"/><Relationship Id="rId593" Type="http://schemas.openxmlformats.org/officeDocument/2006/relationships/image" Target="../media/image2219.png"/><Relationship Id="rId607" Type="http://schemas.openxmlformats.org/officeDocument/2006/relationships/image" Target="../media/image2226.png"/><Relationship Id="rId649" Type="http://schemas.openxmlformats.org/officeDocument/2006/relationships/image" Target="../media/image2247.png"/><Relationship Id="rId814" Type="http://schemas.openxmlformats.org/officeDocument/2006/relationships/image" Target="../media/image2328.png"/><Relationship Id="rId190" Type="http://schemas.openxmlformats.org/officeDocument/2006/relationships/customXml" Target="../ink/ink2096.xml"/><Relationship Id="rId204" Type="http://schemas.openxmlformats.org/officeDocument/2006/relationships/customXml" Target="../ink/ink2103.xml"/><Relationship Id="rId246" Type="http://schemas.openxmlformats.org/officeDocument/2006/relationships/customXml" Target="../ink/ink2124.xml"/><Relationship Id="rId288" Type="http://schemas.openxmlformats.org/officeDocument/2006/relationships/image" Target="../media/image2071.png"/><Relationship Id="rId411" Type="http://schemas.openxmlformats.org/officeDocument/2006/relationships/customXml" Target="../ink/ink2208.xml"/><Relationship Id="rId453" Type="http://schemas.openxmlformats.org/officeDocument/2006/relationships/image" Target="../media/image2152.png"/><Relationship Id="rId509" Type="http://schemas.openxmlformats.org/officeDocument/2006/relationships/image" Target="../media/image2177.png"/><Relationship Id="rId660" Type="http://schemas.openxmlformats.org/officeDocument/2006/relationships/customXml" Target="../ink/ink2335.xml"/><Relationship Id="rId106" Type="http://schemas.openxmlformats.org/officeDocument/2006/relationships/customXml" Target="../ink/ink2054.xml"/><Relationship Id="rId313" Type="http://schemas.openxmlformats.org/officeDocument/2006/relationships/customXml" Target="../ink/ink2158.xml"/><Relationship Id="rId495" Type="http://schemas.openxmlformats.org/officeDocument/2006/relationships/image" Target="../media/image2172.png"/><Relationship Id="rId716" Type="http://schemas.openxmlformats.org/officeDocument/2006/relationships/image" Target="../media/image2280.png"/><Relationship Id="rId758" Type="http://schemas.openxmlformats.org/officeDocument/2006/relationships/customXml" Target="../ink/ink2385.xml"/><Relationship Id="rId10" Type="http://schemas.openxmlformats.org/officeDocument/2006/relationships/customXml" Target="../ink/ink2006.xml"/><Relationship Id="rId52" Type="http://schemas.openxmlformats.org/officeDocument/2006/relationships/customXml" Target="../ink/ink2027.xml"/><Relationship Id="rId94" Type="http://schemas.openxmlformats.org/officeDocument/2006/relationships/customXml" Target="../ink/ink2048.xml"/><Relationship Id="rId148" Type="http://schemas.openxmlformats.org/officeDocument/2006/relationships/customXml" Target="../ink/ink2075.xml"/><Relationship Id="rId355" Type="http://schemas.openxmlformats.org/officeDocument/2006/relationships/customXml" Target="../ink/ink2179.xml"/><Relationship Id="rId397" Type="http://schemas.openxmlformats.org/officeDocument/2006/relationships/customXml" Target="../ink/ink2201.xml"/><Relationship Id="rId520" Type="http://schemas.openxmlformats.org/officeDocument/2006/relationships/customXml" Target="../ink/ink2265.xml"/><Relationship Id="rId562" Type="http://schemas.openxmlformats.org/officeDocument/2006/relationships/customXml" Target="../ink/ink2286.xml"/><Relationship Id="rId618" Type="http://schemas.openxmlformats.org/officeDocument/2006/relationships/customXml" Target="../ink/ink2314.xml"/><Relationship Id="rId825" Type="http://schemas.openxmlformats.org/officeDocument/2006/relationships/customXml" Target="../ink/ink2419.xml"/><Relationship Id="rId215" Type="http://schemas.openxmlformats.org/officeDocument/2006/relationships/image" Target="../media/image2036.png"/><Relationship Id="rId257" Type="http://schemas.openxmlformats.org/officeDocument/2006/relationships/image" Target="../media/image2057.png"/><Relationship Id="rId422" Type="http://schemas.openxmlformats.org/officeDocument/2006/relationships/image" Target="../media/image2137.png"/><Relationship Id="rId464" Type="http://schemas.openxmlformats.org/officeDocument/2006/relationships/customXml" Target="../ink/ink2236.xml"/><Relationship Id="rId299" Type="http://schemas.openxmlformats.org/officeDocument/2006/relationships/customXml" Target="../ink/ink2151.xml"/><Relationship Id="rId727" Type="http://schemas.openxmlformats.org/officeDocument/2006/relationships/customXml" Target="../ink/ink2369.xml"/><Relationship Id="rId63" Type="http://schemas.openxmlformats.org/officeDocument/2006/relationships/image" Target="../media/image1960.png"/><Relationship Id="rId159" Type="http://schemas.openxmlformats.org/officeDocument/2006/relationships/image" Target="../media/image2008.png"/><Relationship Id="rId366" Type="http://schemas.openxmlformats.org/officeDocument/2006/relationships/image" Target="../media/image2110.png"/><Relationship Id="rId573" Type="http://schemas.openxmlformats.org/officeDocument/2006/relationships/image" Target="../media/image2209.png"/><Relationship Id="rId780" Type="http://schemas.openxmlformats.org/officeDocument/2006/relationships/customXml" Target="../ink/ink2396.xml"/><Relationship Id="rId226" Type="http://schemas.openxmlformats.org/officeDocument/2006/relationships/customXml" Target="../ink/ink2114.xml"/><Relationship Id="rId433" Type="http://schemas.openxmlformats.org/officeDocument/2006/relationships/customXml" Target="../ink/ink2219.xml"/><Relationship Id="rId640" Type="http://schemas.openxmlformats.org/officeDocument/2006/relationships/customXml" Target="../ink/ink2325.xml"/><Relationship Id="rId738" Type="http://schemas.openxmlformats.org/officeDocument/2006/relationships/image" Target="../media/image2291.png"/><Relationship Id="rId74" Type="http://schemas.openxmlformats.org/officeDocument/2006/relationships/customXml" Target="../ink/ink2038.xml"/><Relationship Id="rId377" Type="http://schemas.openxmlformats.org/officeDocument/2006/relationships/image" Target="../media/image2115.png"/><Relationship Id="rId500" Type="http://schemas.openxmlformats.org/officeDocument/2006/relationships/customXml" Target="../ink/ink2254.xml"/><Relationship Id="rId584" Type="http://schemas.openxmlformats.org/officeDocument/2006/relationships/customXml" Target="../ink/ink2297.xml"/><Relationship Id="rId805" Type="http://schemas.openxmlformats.org/officeDocument/2006/relationships/image" Target="../media/image2324.png"/><Relationship Id="rId5" Type="http://schemas.openxmlformats.org/officeDocument/2006/relationships/image" Target="../media/image1931.png"/><Relationship Id="rId237" Type="http://schemas.openxmlformats.org/officeDocument/2006/relationships/image" Target="../media/image2047.png"/><Relationship Id="rId791" Type="http://schemas.openxmlformats.org/officeDocument/2006/relationships/image" Target="../media/image2317.png"/><Relationship Id="rId444" Type="http://schemas.openxmlformats.org/officeDocument/2006/relationships/customXml" Target="../ink/ink2225.xml"/><Relationship Id="rId651" Type="http://schemas.openxmlformats.org/officeDocument/2006/relationships/image" Target="../media/image2248.png"/><Relationship Id="rId749" Type="http://schemas.openxmlformats.org/officeDocument/2006/relationships/customXml" Target="../ink/ink2380.xml"/><Relationship Id="rId290" Type="http://schemas.openxmlformats.org/officeDocument/2006/relationships/image" Target="../media/image2072.png"/><Relationship Id="rId304" Type="http://schemas.openxmlformats.org/officeDocument/2006/relationships/image" Target="../media/image2079.png"/><Relationship Id="rId388" Type="http://schemas.openxmlformats.org/officeDocument/2006/relationships/image" Target="../media/image2120.png"/><Relationship Id="rId511" Type="http://schemas.openxmlformats.org/officeDocument/2006/relationships/image" Target="../media/image2178.png"/><Relationship Id="rId609" Type="http://schemas.openxmlformats.org/officeDocument/2006/relationships/image" Target="../media/image2227.png"/><Relationship Id="rId85" Type="http://schemas.openxmlformats.org/officeDocument/2006/relationships/image" Target="../media/image1971.png"/><Relationship Id="rId150" Type="http://schemas.openxmlformats.org/officeDocument/2006/relationships/customXml" Target="../ink/ink2076.xml"/><Relationship Id="rId595" Type="http://schemas.openxmlformats.org/officeDocument/2006/relationships/image" Target="../media/image2220.png"/><Relationship Id="rId816" Type="http://schemas.openxmlformats.org/officeDocument/2006/relationships/image" Target="../media/image2329.png"/><Relationship Id="rId248" Type="http://schemas.openxmlformats.org/officeDocument/2006/relationships/customXml" Target="../ink/ink2125.xml"/><Relationship Id="rId455" Type="http://schemas.openxmlformats.org/officeDocument/2006/relationships/image" Target="../media/image2153.png"/><Relationship Id="rId662" Type="http://schemas.openxmlformats.org/officeDocument/2006/relationships/customXml" Target="../ink/ink2336.xml"/><Relationship Id="rId12" Type="http://schemas.openxmlformats.org/officeDocument/2006/relationships/customXml" Target="../ink/ink2007.xml"/><Relationship Id="rId108" Type="http://schemas.openxmlformats.org/officeDocument/2006/relationships/customXml" Target="../ink/ink2055.xml"/><Relationship Id="rId315" Type="http://schemas.openxmlformats.org/officeDocument/2006/relationships/customXml" Target="../ink/ink2159.xml"/><Relationship Id="rId522" Type="http://schemas.openxmlformats.org/officeDocument/2006/relationships/customXml" Target="../ink/ink2266.xml"/><Relationship Id="rId96" Type="http://schemas.openxmlformats.org/officeDocument/2006/relationships/customXml" Target="../ink/ink2049.xml"/><Relationship Id="rId161" Type="http://schemas.openxmlformats.org/officeDocument/2006/relationships/image" Target="../media/image2009.png"/><Relationship Id="rId399" Type="http://schemas.openxmlformats.org/officeDocument/2006/relationships/customXml" Target="../ink/ink2202.xml"/><Relationship Id="rId827" Type="http://schemas.openxmlformats.org/officeDocument/2006/relationships/customXml" Target="../ink/ink2420.xml"/><Relationship Id="rId259" Type="http://schemas.openxmlformats.org/officeDocument/2006/relationships/image" Target="../media/image2058.png"/><Relationship Id="rId466" Type="http://schemas.openxmlformats.org/officeDocument/2006/relationships/customXml" Target="../ink/ink2237.xml"/><Relationship Id="rId673" Type="http://schemas.openxmlformats.org/officeDocument/2006/relationships/customXml" Target="../ink/ink2342.xml"/><Relationship Id="rId23" Type="http://schemas.openxmlformats.org/officeDocument/2006/relationships/image" Target="../media/image1940.png"/><Relationship Id="rId119" Type="http://schemas.openxmlformats.org/officeDocument/2006/relationships/image" Target="../media/image1988.png"/><Relationship Id="rId326" Type="http://schemas.openxmlformats.org/officeDocument/2006/relationships/image" Target="../media/image2090.png"/><Relationship Id="rId533" Type="http://schemas.openxmlformats.org/officeDocument/2006/relationships/image" Target="../media/image2189.png"/><Relationship Id="rId740" Type="http://schemas.openxmlformats.org/officeDocument/2006/relationships/image" Target="../media/image2292.png"/><Relationship Id="rId838" Type="http://schemas.openxmlformats.org/officeDocument/2006/relationships/image" Target="../media/image2340.png"/><Relationship Id="rId172" Type="http://schemas.openxmlformats.org/officeDocument/2006/relationships/customXml" Target="../ink/ink2087.xml"/><Relationship Id="rId477" Type="http://schemas.openxmlformats.org/officeDocument/2006/relationships/image" Target="../media/image2163.png"/><Relationship Id="rId600" Type="http://schemas.openxmlformats.org/officeDocument/2006/relationships/customXml" Target="../ink/ink2305.xml"/><Relationship Id="rId684" Type="http://schemas.openxmlformats.org/officeDocument/2006/relationships/image" Target="../media/image2264.png"/><Relationship Id="rId337" Type="http://schemas.openxmlformats.org/officeDocument/2006/relationships/customXml" Target="../ink/ink2170.xml"/><Relationship Id="rId34" Type="http://schemas.openxmlformats.org/officeDocument/2006/relationships/customXml" Target="../ink/ink2018.xml"/><Relationship Id="rId544" Type="http://schemas.openxmlformats.org/officeDocument/2006/relationships/customXml" Target="../ink/ink2277.xml"/><Relationship Id="rId751" Type="http://schemas.openxmlformats.org/officeDocument/2006/relationships/customXml" Target="../ink/ink2381.xml"/><Relationship Id="rId183" Type="http://schemas.openxmlformats.org/officeDocument/2006/relationships/image" Target="../media/image2020.png"/><Relationship Id="rId390" Type="http://schemas.openxmlformats.org/officeDocument/2006/relationships/image" Target="../media/image2121.png"/><Relationship Id="rId404" Type="http://schemas.openxmlformats.org/officeDocument/2006/relationships/image" Target="../media/image2128.png"/><Relationship Id="rId611" Type="http://schemas.openxmlformats.org/officeDocument/2006/relationships/image" Target="../media/image2228.png"/><Relationship Id="rId250" Type="http://schemas.openxmlformats.org/officeDocument/2006/relationships/customXml" Target="../ink/ink2126.xml"/><Relationship Id="rId488" Type="http://schemas.openxmlformats.org/officeDocument/2006/relationships/customXml" Target="../ink/ink2248.xml"/><Relationship Id="rId695" Type="http://schemas.openxmlformats.org/officeDocument/2006/relationships/customXml" Target="../ink/ink2353.xml"/><Relationship Id="rId709" Type="http://schemas.openxmlformats.org/officeDocument/2006/relationships/customXml" Target="../ink/ink2360.xml"/><Relationship Id="rId45" Type="http://schemas.openxmlformats.org/officeDocument/2006/relationships/image" Target="../media/image1951.png"/><Relationship Id="rId110" Type="http://schemas.openxmlformats.org/officeDocument/2006/relationships/customXml" Target="../ink/ink2056.xml"/><Relationship Id="rId348" Type="http://schemas.openxmlformats.org/officeDocument/2006/relationships/image" Target="../media/image2101.png"/><Relationship Id="rId555" Type="http://schemas.openxmlformats.org/officeDocument/2006/relationships/image" Target="../media/image2200.png"/><Relationship Id="rId762" Type="http://schemas.openxmlformats.org/officeDocument/2006/relationships/customXml" Target="../ink/ink2387.xml"/><Relationship Id="rId194" Type="http://schemas.openxmlformats.org/officeDocument/2006/relationships/customXml" Target="../ink/ink2098.xml"/><Relationship Id="rId208" Type="http://schemas.openxmlformats.org/officeDocument/2006/relationships/customXml" Target="../ink/ink2105.xml"/><Relationship Id="rId415" Type="http://schemas.openxmlformats.org/officeDocument/2006/relationships/customXml" Target="../ink/ink2210.xml"/><Relationship Id="rId622" Type="http://schemas.openxmlformats.org/officeDocument/2006/relationships/customXml" Target="../ink/ink2316.xml"/><Relationship Id="rId261" Type="http://schemas.openxmlformats.org/officeDocument/2006/relationships/image" Target="../media/image2059.png"/><Relationship Id="rId499" Type="http://schemas.openxmlformats.org/officeDocument/2006/relationships/image" Target="../media/image2173.png"/><Relationship Id="rId56" Type="http://schemas.openxmlformats.org/officeDocument/2006/relationships/customXml" Target="../ink/ink2029.xml"/><Relationship Id="rId359" Type="http://schemas.openxmlformats.org/officeDocument/2006/relationships/customXml" Target="../ink/ink2181.xml"/><Relationship Id="rId566" Type="http://schemas.openxmlformats.org/officeDocument/2006/relationships/customXml" Target="../ink/ink2288.xml"/><Relationship Id="rId773" Type="http://schemas.openxmlformats.org/officeDocument/2006/relationships/image" Target="../media/image2308.png"/><Relationship Id="rId121" Type="http://schemas.openxmlformats.org/officeDocument/2006/relationships/image" Target="../media/image1989.png"/><Relationship Id="rId219" Type="http://schemas.openxmlformats.org/officeDocument/2006/relationships/image" Target="../media/image2038.png"/><Relationship Id="rId426" Type="http://schemas.openxmlformats.org/officeDocument/2006/relationships/image" Target="../media/image2139.png"/><Relationship Id="rId633" Type="http://schemas.openxmlformats.org/officeDocument/2006/relationships/image" Target="../media/image2239.png"/><Relationship Id="rId840" Type="http://schemas.openxmlformats.org/officeDocument/2006/relationships/image" Target="../media/image2341.png"/><Relationship Id="rId67" Type="http://schemas.openxmlformats.org/officeDocument/2006/relationships/image" Target="../media/image1962.png"/><Relationship Id="rId272" Type="http://schemas.openxmlformats.org/officeDocument/2006/relationships/image" Target="../media/image2063.png"/><Relationship Id="rId577" Type="http://schemas.openxmlformats.org/officeDocument/2006/relationships/image" Target="../media/image2211.png"/><Relationship Id="rId700" Type="http://schemas.openxmlformats.org/officeDocument/2006/relationships/image" Target="../media/image2272.png"/><Relationship Id="rId132" Type="http://schemas.openxmlformats.org/officeDocument/2006/relationships/customXml" Target="../ink/ink2067.xml"/><Relationship Id="rId784" Type="http://schemas.openxmlformats.org/officeDocument/2006/relationships/customXml" Target="../ink/ink2398.xml"/><Relationship Id="rId437" Type="http://schemas.openxmlformats.org/officeDocument/2006/relationships/customXml" Target="../ink/ink2221.xml"/><Relationship Id="rId644" Type="http://schemas.openxmlformats.org/officeDocument/2006/relationships/customXml" Target="../ink/ink2327.xml"/><Relationship Id="rId283" Type="http://schemas.openxmlformats.org/officeDocument/2006/relationships/customXml" Target="../ink/ink2143.xml"/><Relationship Id="rId490" Type="http://schemas.openxmlformats.org/officeDocument/2006/relationships/customXml" Target="../ink/ink2249.xml"/><Relationship Id="rId504" Type="http://schemas.openxmlformats.org/officeDocument/2006/relationships/customXml" Target="../ink/ink2257.xml"/><Relationship Id="rId711" Type="http://schemas.openxmlformats.org/officeDocument/2006/relationships/customXml" Target="../ink/ink2361.xml"/><Relationship Id="rId78" Type="http://schemas.openxmlformats.org/officeDocument/2006/relationships/customXml" Target="../ink/ink2040.xml"/><Relationship Id="rId143" Type="http://schemas.openxmlformats.org/officeDocument/2006/relationships/image" Target="../media/image2000.png"/><Relationship Id="rId350" Type="http://schemas.openxmlformats.org/officeDocument/2006/relationships/image" Target="../media/image2102.png"/><Relationship Id="rId588" Type="http://schemas.openxmlformats.org/officeDocument/2006/relationships/customXml" Target="../ink/ink2299.xml"/><Relationship Id="rId795" Type="http://schemas.openxmlformats.org/officeDocument/2006/relationships/image" Target="../media/image2319.png"/><Relationship Id="rId809" Type="http://schemas.openxmlformats.org/officeDocument/2006/relationships/image" Target="../media/image2326.png"/><Relationship Id="rId9" Type="http://schemas.openxmlformats.org/officeDocument/2006/relationships/image" Target="../media/image1933.png"/><Relationship Id="rId210" Type="http://schemas.openxmlformats.org/officeDocument/2006/relationships/customXml" Target="../ink/ink2106.xml"/><Relationship Id="rId448" Type="http://schemas.openxmlformats.org/officeDocument/2006/relationships/customXml" Target="../ink/ink2227.xml"/><Relationship Id="rId655" Type="http://schemas.openxmlformats.org/officeDocument/2006/relationships/image" Target="../media/image2250.png"/><Relationship Id="rId294" Type="http://schemas.openxmlformats.org/officeDocument/2006/relationships/image" Target="../media/image2074.png"/><Relationship Id="rId308" Type="http://schemas.openxmlformats.org/officeDocument/2006/relationships/image" Target="../media/image2081.png"/><Relationship Id="rId515" Type="http://schemas.openxmlformats.org/officeDocument/2006/relationships/image" Target="../media/image2180.png"/><Relationship Id="rId722" Type="http://schemas.openxmlformats.org/officeDocument/2006/relationships/image" Target="../media/image2283.png"/><Relationship Id="rId89" Type="http://schemas.openxmlformats.org/officeDocument/2006/relationships/image" Target="../media/image1973.png"/><Relationship Id="rId154" Type="http://schemas.openxmlformats.org/officeDocument/2006/relationships/customXml" Target="../ink/ink2078.xml"/><Relationship Id="rId361" Type="http://schemas.openxmlformats.org/officeDocument/2006/relationships/customXml" Target="../ink/ink2182.xml"/><Relationship Id="rId599" Type="http://schemas.openxmlformats.org/officeDocument/2006/relationships/image" Target="../media/image2222.png"/><Relationship Id="rId459" Type="http://schemas.openxmlformats.org/officeDocument/2006/relationships/image" Target="../media/image2155.png"/><Relationship Id="rId666" Type="http://schemas.openxmlformats.org/officeDocument/2006/relationships/customXml" Target="../ink/ink2338.xml"/><Relationship Id="rId16" Type="http://schemas.openxmlformats.org/officeDocument/2006/relationships/customXml" Target="../ink/ink2009.xml"/><Relationship Id="rId221" Type="http://schemas.openxmlformats.org/officeDocument/2006/relationships/image" Target="../media/image2039.png"/><Relationship Id="rId319" Type="http://schemas.openxmlformats.org/officeDocument/2006/relationships/customXml" Target="../ink/ink2161.xml"/><Relationship Id="rId526" Type="http://schemas.openxmlformats.org/officeDocument/2006/relationships/customXml" Target="../ink/ink2268.xml"/><Relationship Id="rId733" Type="http://schemas.openxmlformats.org/officeDocument/2006/relationships/customXml" Target="../ink/ink2372.xml"/><Relationship Id="rId165" Type="http://schemas.openxmlformats.org/officeDocument/2006/relationships/image" Target="../media/image2011.png"/><Relationship Id="rId372" Type="http://schemas.openxmlformats.org/officeDocument/2006/relationships/image" Target="../media/image2113.png"/><Relationship Id="rId677" Type="http://schemas.openxmlformats.org/officeDocument/2006/relationships/customXml" Target="../ink/ink2344.xml"/><Relationship Id="rId800" Type="http://schemas.openxmlformats.org/officeDocument/2006/relationships/customXml" Target="../ink/ink2406.xml"/><Relationship Id="rId232" Type="http://schemas.openxmlformats.org/officeDocument/2006/relationships/customXml" Target="../ink/ink2117.xml"/><Relationship Id="rId27" Type="http://schemas.openxmlformats.org/officeDocument/2006/relationships/image" Target="../media/image1942.png"/><Relationship Id="rId537" Type="http://schemas.openxmlformats.org/officeDocument/2006/relationships/image" Target="../media/image2191.png"/><Relationship Id="rId744" Type="http://schemas.openxmlformats.org/officeDocument/2006/relationships/image" Target="../media/image2294.png"/><Relationship Id="rId80" Type="http://schemas.openxmlformats.org/officeDocument/2006/relationships/customXml" Target="../ink/ink2041.xml"/><Relationship Id="rId176" Type="http://schemas.openxmlformats.org/officeDocument/2006/relationships/customXml" Target="../ink/ink2089.xml"/><Relationship Id="rId383" Type="http://schemas.openxmlformats.org/officeDocument/2006/relationships/customXml" Target="../ink/ink2194.xml"/><Relationship Id="rId590" Type="http://schemas.openxmlformats.org/officeDocument/2006/relationships/customXml" Target="../ink/ink2300.xml"/><Relationship Id="rId604" Type="http://schemas.openxmlformats.org/officeDocument/2006/relationships/customXml" Target="../ink/ink2307.xml"/><Relationship Id="rId811" Type="http://schemas.openxmlformats.org/officeDocument/2006/relationships/customXml" Target="../ink/ink2412.xml"/><Relationship Id="rId243" Type="http://schemas.openxmlformats.org/officeDocument/2006/relationships/image" Target="../media/image2050.png"/><Relationship Id="rId450" Type="http://schemas.openxmlformats.org/officeDocument/2006/relationships/customXml" Target="../ink/ink2228.xml"/><Relationship Id="rId688" Type="http://schemas.openxmlformats.org/officeDocument/2006/relationships/image" Target="../media/image2266.png"/><Relationship Id="rId38" Type="http://schemas.openxmlformats.org/officeDocument/2006/relationships/customXml" Target="../ink/ink2020.xml"/><Relationship Id="rId103" Type="http://schemas.openxmlformats.org/officeDocument/2006/relationships/image" Target="../media/image1980.png"/><Relationship Id="rId310" Type="http://schemas.openxmlformats.org/officeDocument/2006/relationships/image" Target="../media/image2082.png"/><Relationship Id="rId548" Type="http://schemas.openxmlformats.org/officeDocument/2006/relationships/customXml" Target="../ink/ink2279.xml"/><Relationship Id="rId755" Type="http://schemas.openxmlformats.org/officeDocument/2006/relationships/image" Target="../media/image2299.png"/><Relationship Id="rId91" Type="http://schemas.openxmlformats.org/officeDocument/2006/relationships/image" Target="../media/image1974.png"/><Relationship Id="rId187" Type="http://schemas.openxmlformats.org/officeDocument/2006/relationships/image" Target="../media/image2022.png"/><Relationship Id="rId394" Type="http://schemas.openxmlformats.org/officeDocument/2006/relationships/image" Target="../media/image2123.png"/><Relationship Id="rId408" Type="http://schemas.openxmlformats.org/officeDocument/2006/relationships/image" Target="../media/image2130.png"/><Relationship Id="rId615" Type="http://schemas.openxmlformats.org/officeDocument/2006/relationships/image" Target="../media/image2230.png"/><Relationship Id="rId822" Type="http://schemas.openxmlformats.org/officeDocument/2006/relationships/image" Target="../media/image2332.png"/><Relationship Id="rId254" Type="http://schemas.openxmlformats.org/officeDocument/2006/relationships/customXml" Target="../ink/ink2128.xml"/><Relationship Id="rId699" Type="http://schemas.openxmlformats.org/officeDocument/2006/relationships/customXml" Target="../ink/ink2355.xml"/><Relationship Id="rId49" Type="http://schemas.openxmlformats.org/officeDocument/2006/relationships/image" Target="../media/image1953.png"/><Relationship Id="rId114" Type="http://schemas.openxmlformats.org/officeDocument/2006/relationships/customXml" Target="../ink/ink2058.xml"/><Relationship Id="rId461" Type="http://schemas.openxmlformats.org/officeDocument/2006/relationships/customXml" Target="../ink/ink2234.xml"/><Relationship Id="rId559" Type="http://schemas.openxmlformats.org/officeDocument/2006/relationships/image" Target="../media/image2202.png"/><Relationship Id="rId766" Type="http://schemas.openxmlformats.org/officeDocument/2006/relationships/customXml" Target="../ink/ink2389.xml"/><Relationship Id="rId198" Type="http://schemas.openxmlformats.org/officeDocument/2006/relationships/customXml" Target="../ink/ink2100.xml"/><Relationship Id="rId321" Type="http://schemas.openxmlformats.org/officeDocument/2006/relationships/customXml" Target="../ink/ink2162.xml"/><Relationship Id="rId419" Type="http://schemas.openxmlformats.org/officeDocument/2006/relationships/customXml" Target="../ink/ink2212.xml"/><Relationship Id="rId626" Type="http://schemas.openxmlformats.org/officeDocument/2006/relationships/customXml" Target="../ink/ink2318.xml"/><Relationship Id="rId833" Type="http://schemas.openxmlformats.org/officeDocument/2006/relationships/customXml" Target="../ink/ink2423.xml"/><Relationship Id="rId265" Type="http://schemas.openxmlformats.org/officeDocument/2006/relationships/image" Target="../media/image113.png"/><Relationship Id="rId472" Type="http://schemas.openxmlformats.org/officeDocument/2006/relationships/customXml" Target="../ink/ink2240.xml"/><Relationship Id="rId125" Type="http://schemas.openxmlformats.org/officeDocument/2006/relationships/image" Target="../media/image1991.png"/><Relationship Id="rId332" Type="http://schemas.openxmlformats.org/officeDocument/2006/relationships/image" Target="../media/image2093.png"/><Relationship Id="rId777" Type="http://schemas.openxmlformats.org/officeDocument/2006/relationships/image" Target="../media/image2310.png"/><Relationship Id="rId637" Type="http://schemas.openxmlformats.org/officeDocument/2006/relationships/image" Target="../media/image2241.png"/><Relationship Id="rId844" Type="http://schemas.openxmlformats.org/officeDocument/2006/relationships/image" Target="../media/image2343.png"/><Relationship Id="rId276" Type="http://schemas.openxmlformats.org/officeDocument/2006/relationships/image" Target="../media/image2065.png"/><Relationship Id="rId483" Type="http://schemas.openxmlformats.org/officeDocument/2006/relationships/image" Target="../media/image2166.png"/><Relationship Id="rId690" Type="http://schemas.openxmlformats.org/officeDocument/2006/relationships/image" Target="../media/image2267.png"/><Relationship Id="rId704" Type="http://schemas.openxmlformats.org/officeDocument/2006/relationships/image" Target="../media/image2274.png"/><Relationship Id="rId40" Type="http://schemas.openxmlformats.org/officeDocument/2006/relationships/customXml" Target="../ink/ink2021.xml"/><Relationship Id="rId136" Type="http://schemas.openxmlformats.org/officeDocument/2006/relationships/customXml" Target="../ink/ink2069.xml"/><Relationship Id="rId343" Type="http://schemas.openxmlformats.org/officeDocument/2006/relationships/customXml" Target="../ink/ink2173.xml"/><Relationship Id="rId550" Type="http://schemas.openxmlformats.org/officeDocument/2006/relationships/customXml" Target="../ink/ink2280.xml"/><Relationship Id="rId788" Type="http://schemas.openxmlformats.org/officeDocument/2006/relationships/customXml" Target="../ink/ink2400.xml"/><Relationship Id="rId203" Type="http://schemas.openxmlformats.org/officeDocument/2006/relationships/image" Target="../media/image2030.png"/><Relationship Id="rId648" Type="http://schemas.openxmlformats.org/officeDocument/2006/relationships/customXml" Target="../ink/ink2329.xml"/><Relationship Id="rId287" Type="http://schemas.openxmlformats.org/officeDocument/2006/relationships/customXml" Target="../ink/ink2145.xml"/><Relationship Id="rId410" Type="http://schemas.openxmlformats.org/officeDocument/2006/relationships/image" Target="../media/image2131.png"/><Relationship Id="rId494" Type="http://schemas.openxmlformats.org/officeDocument/2006/relationships/customXml" Target="../ink/ink2251.xml"/><Relationship Id="rId508" Type="http://schemas.openxmlformats.org/officeDocument/2006/relationships/customXml" Target="../ink/ink2259.xml"/><Relationship Id="rId715" Type="http://schemas.openxmlformats.org/officeDocument/2006/relationships/customXml" Target="../ink/ink2363.xml"/><Relationship Id="rId147" Type="http://schemas.openxmlformats.org/officeDocument/2006/relationships/image" Target="../media/image2002.png"/><Relationship Id="rId354" Type="http://schemas.openxmlformats.org/officeDocument/2006/relationships/image" Target="../media/image2104.png"/><Relationship Id="rId799" Type="http://schemas.openxmlformats.org/officeDocument/2006/relationships/image" Target="../media/image2321.png"/><Relationship Id="rId51" Type="http://schemas.openxmlformats.org/officeDocument/2006/relationships/image" Target="../media/image1954.png"/><Relationship Id="rId561" Type="http://schemas.openxmlformats.org/officeDocument/2006/relationships/image" Target="../media/image2203.png"/><Relationship Id="rId659" Type="http://schemas.openxmlformats.org/officeDocument/2006/relationships/image" Target="../media/image2252.png"/><Relationship Id="rId214" Type="http://schemas.openxmlformats.org/officeDocument/2006/relationships/customXml" Target="../ink/ink2108.xml"/><Relationship Id="rId298" Type="http://schemas.openxmlformats.org/officeDocument/2006/relationships/image" Target="../media/image2076.png"/><Relationship Id="rId421" Type="http://schemas.openxmlformats.org/officeDocument/2006/relationships/customXml" Target="../ink/ink2213.xml"/><Relationship Id="rId519" Type="http://schemas.openxmlformats.org/officeDocument/2006/relationships/image" Target="../media/image2182.png"/><Relationship Id="rId158" Type="http://schemas.openxmlformats.org/officeDocument/2006/relationships/customXml" Target="../ink/ink2080.xml"/><Relationship Id="rId726" Type="http://schemas.openxmlformats.org/officeDocument/2006/relationships/image" Target="../media/image2285.png"/><Relationship Id="rId62" Type="http://schemas.openxmlformats.org/officeDocument/2006/relationships/customXml" Target="../ink/ink2032.xml"/><Relationship Id="rId365" Type="http://schemas.openxmlformats.org/officeDocument/2006/relationships/customXml" Target="../ink/ink2184.xml"/><Relationship Id="rId572" Type="http://schemas.openxmlformats.org/officeDocument/2006/relationships/customXml" Target="../ink/ink2291.xml"/><Relationship Id="rId225" Type="http://schemas.openxmlformats.org/officeDocument/2006/relationships/image" Target="../media/image2041.png"/><Relationship Id="rId432" Type="http://schemas.openxmlformats.org/officeDocument/2006/relationships/image" Target="../media/image2142.png"/><Relationship Id="rId737" Type="http://schemas.openxmlformats.org/officeDocument/2006/relationships/customXml" Target="../ink/ink2374.xml"/><Relationship Id="rId73" Type="http://schemas.openxmlformats.org/officeDocument/2006/relationships/image" Target="../media/image1965.png"/><Relationship Id="rId169" Type="http://schemas.openxmlformats.org/officeDocument/2006/relationships/image" Target="../media/image2013.png"/><Relationship Id="rId376" Type="http://schemas.openxmlformats.org/officeDocument/2006/relationships/customXml" Target="../ink/ink2190.xml"/><Relationship Id="rId583" Type="http://schemas.openxmlformats.org/officeDocument/2006/relationships/image" Target="../media/image2214.png"/><Relationship Id="rId790" Type="http://schemas.openxmlformats.org/officeDocument/2006/relationships/customXml" Target="../ink/ink2401.xml"/><Relationship Id="rId804" Type="http://schemas.openxmlformats.org/officeDocument/2006/relationships/customXml" Target="../ink/ink2408.xml"/><Relationship Id="rId4" Type="http://schemas.openxmlformats.org/officeDocument/2006/relationships/customXml" Target="../ink/ink2003.xml"/><Relationship Id="rId236" Type="http://schemas.openxmlformats.org/officeDocument/2006/relationships/customXml" Target="../ink/ink2119.xml"/><Relationship Id="rId443" Type="http://schemas.openxmlformats.org/officeDocument/2006/relationships/image" Target="../media/image2147.png"/><Relationship Id="rId650" Type="http://schemas.openxmlformats.org/officeDocument/2006/relationships/customXml" Target="../ink/ink2330.xml"/><Relationship Id="rId303" Type="http://schemas.openxmlformats.org/officeDocument/2006/relationships/customXml" Target="../ink/ink2153.xml"/><Relationship Id="rId748" Type="http://schemas.openxmlformats.org/officeDocument/2006/relationships/image" Target="../media/image2296.png"/><Relationship Id="rId84" Type="http://schemas.openxmlformats.org/officeDocument/2006/relationships/customXml" Target="../ink/ink2043.xml"/><Relationship Id="rId387" Type="http://schemas.openxmlformats.org/officeDocument/2006/relationships/customXml" Target="../ink/ink2196.xml"/><Relationship Id="rId510" Type="http://schemas.openxmlformats.org/officeDocument/2006/relationships/customXml" Target="../ink/ink2260.xml"/><Relationship Id="rId594" Type="http://schemas.openxmlformats.org/officeDocument/2006/relationships/customXml" Target="../ink/ink2302.xml"/><Relationship Id="rId608" Type="http://schemas.openxmlformats.org/officeDocument/2006/relationships/customXml" Target="../ink/ink2309.xml"/><Relationship Id="rId815" Type="http://schemas.openxmlformats.org/officeDocument/2006/relationships/customXml" Target="../ink/ink2414.xml"/><Relationship Id="rId247" Type="http://schemas.openxmlformats.org/officeDocument/2006/relationships/image" Target="../media/image2052.png"/><Relationship Id="rId107" Type="http://schemas.openxmlformats.org/officeDocument/2006/relationships/image" Target="../media/image1982.png"/><Relationship Id="rId454" Type="http://schemas.openxmlformats.org/officeDocument/2006/relationships/customXml" Target="../ink/ink2230.xml"/><Relationship Id="rId661" Type="http://schemas.openxmlformats.org/officeDocument/2006/relationships/image" Target="../media/image2253.png"/><Relationship Id="rId759" Type="http://schemas.openxmlformats.org/officeDocument/2006/relationships/image" Target="../media/image2301.png"/><Relationship Id="rId11" Type="http://schemas.openxmlformats.org/officeDocument/2006/relationships/image" Target="../media/image1934.png"/><Relationship Id="rId314" Type="http://schemas.openxmlformats.org/officeDocument/2006/relationships/image" Target="../media/image2084.png"/><Relationship Id="rId398" Type="http://schemas.openxmlformats.org/officeDocument/2006/relationships/image" Target="../media/image2125.png"/><Relationship Id="rId521" Type="http://schemas.openxmlformats.org/officeDocument/2006/relationships/image" Target="../media/image2183.png"/><Relationship Id="rId619" Type="http://schemas.openxmlformats.org/officeDocument/2006/relationships/image" Target="../media/image2232.png"/><Relationship Id="rId95" Type="http://schemas.openxmlformats.org/officeDocument/2006/relationships/image" Target="../media/image1976.png"/><Relationship Id="rId160" Type="http://schemas.openxmlformats.org/officeDocument/2006/relationships/customXml" Target="../ink/ink2081.xml"/><Relationship Id="rId826" Type="http://schemas.openxmlformats.org/officeDocument/2006/relationships/image" Target="../media/image2334.png"/><Relationship Id="rId258" Type="http://schemas.openxmlformats.org/officeDocument/2006/relationships/customXml" Target="../ink/ink2130.xml"/><Relationship Id="rId465" Type="http://schemas.openxmlformats.org/officeDocument/2006/relationships/image" Target="../media/image2157.png"/><Relationship Id="rId672" Type="http://schemas.openxmlformats.org/officeDocument/2006/relationships/image" Target="../media/image2258.png"/><Relationship Id="rId22" Type="http://schemas.openxmlformats.org/officeDocument/2006/relationships/customXml" Target="../ink/ink2012.xml"/><Relationship Id="rId118" Type="http://schemas.openxmlformats.org/officeDocument/2006/relationships/customXml" Target="../ink/ink2060.xml"/><Relationship Id="rId325" Type="http://schemas.openxmlformats.org/officeDocument/2006/relationships/customXml" Target="../ink/ink2164.xml"/><Relationship Id="rId532" Type="http://schemas.openxmlformats.org/officeDocument/2006/relationships/customXml" Target="../ink/ink2271.xml"/><Relationship Id="rId171" Type="http://schemas.openxmlformats.org/officeDocument/2006/relationships/image" Target="../media/image2014.png"/><Relationship Id="rId837" Type="http://schemas.openxmlformats.org/officeDocument/2006/relationships/customXml" Target="../ink/ink2425.xml"/><Relationship Id="rId269" Type="http://schemas.openxmlformats.org/officeDocument/2006/relationships/customXml" Target="../ink/ink2136.xml"/><Relationship Id="rId476" Type="http://schemas.openxmlformats.org/officeDocument/2006/relationships/customXml" Target="../ink/ink2242.xml"/><Relationship Id="rId683" Type="http://schemas.openxmlformats.org/officeDocument/2006/relationships/customXml" Target="../ink/ink2347.xml"/><Relationship Id="rId33" Type="http://schemas.openxmlformats.org/officeDocument/2006/relationships/image" Target="../media/image1945.png"/><Relationship Id="rId129" Type="http://schemas.openxmlformats.org/officeDocument/2006/relationships/image" Target="../media/image1993.png"/><Relationship Id="rId336" Type="http://schemas.openxmlformats.org/officeDocument/2006/relationships/image" Target="../media/image2095.png"/><Relationship Id="rId543" Type="http://schemas.openxmlformats.org/officeDocument/2006/relationships/image" Target="../media/image2194.png"/><Relationship Id="rId182" Type="http://schemas.openxmlformats.org/officeDocument/2006/relationships/customXml" Target="../ink/ink2092.xml"/><Relationship Id="rId403" Type="http://schemas.openxmlformats.org/officeDocument/2006/relationships/customXml" Target="../ink/ink2204.xml"/><Relationship Id="rId750" Type="http://schemas.openxmlformats.org/officeDocument/2006/relationships/image" Target="../media/image2297.png"/><Relationship Id="rId848" Type="http://schemas.openxmlformats.org/officeDocument/2006/relationships/image" Target="../media/image2345.png"/><Relationship Id="rId487" Type="http://schemas.openxmlformats.org/officeDocument/2006/relationships/image" Target="../media/image2168.png"/><Relationship Id="rId610" Type="http://schemas.openxmlformats.org/officeDocument/2006/relationships/customXml" Target="../ink/ink2310.xml"/><Relationship Id="rId694" Type="http://schemas.openxmlformats.org/officeDocument/2006/relationships/image" Target="../media/image2269.png"/><Relationship Id="rId708" Type="http://schemas.openxmlformats.org/officeDocument/2006/relationships/image" Target="../media/image2276.png"/><Relationship Id="rId347" Type="http://schemas.openxmlformats.org/officeDocument/2006/relationships/customXml" Target="../ink/ink2175.xml"/><Relationship Id="rId44" Type="http://schemas.openxmlformats.org/officeDocument/2006/relationships/customXml" Target="../ink/ink2023.xml"/><Relationship Id="rId554" Type="http://schemas.openxmlformats.org/officeDocument/2006/relationships/customXml" Target="../ink/ink2282.xml"/><Relationship Id="rId761" Type="http://schemas.openxmlformats.org/officeDocument/2006/relationships/image" Target="../media/image2302.png"/><Relationship Id="rId193" Type="http://schemas.openxmlformats.org/officeDocument/2006/relationships/image" Target="../media/image2025.png"/><Relationship Id="rId207" Type="http://schemas.openxmlformats.org/officeDocument/2006/relationships/image" Target="../media/image2032.png"/><Relationship Id="rId414" Type="http://schemas.openxmlformats.org/officeDocument/2006/relationships/image" Target="../media/image2133.png"/><Relationship Id="rId498" Type="http://schemas.openxmlformats.org/officeDocument/2006/relationships/customXml" Target="../ink/ink2253.xml"/><Relationship Id="rId621" Type="http://schemas.openxmlformats.org/officeDocument/2006/relationships/image" Target="../media/image2233.png"/><Relationship Id="rId260" Type="http://schemas.openxmlformats.org/officeDocument/2006/relationships/customXml" Target="../ink/ink2131.xml"/><Relationship Id="rId719" Type="http://schemas.openxmlformats.org/officeDocument/2006/relationships/customXml" Target="../ink/ink2365.xml"/><Relationship Id="rId55" Type="http://schemas.openxmlformats.org/officeDocument/2006/relationships/image" Target="../media/image1956.png"/><Relationship Id="rId120" Type="http://schemas.openxmlformats.org/officeDocument/2006/relationships/customXml" Target="../ink/ink2061.xml"/><Relationship Id="rId358" Type="http://schemas.openxmlformats.org/officeDocument/2006/relationships/image" Target="../media/image2106.png"/><Relationship Id="rId565" Type="http://schemas.openxmlformats.org/officeDocument/2006/relationships/image" Target="../media/image2205.png"/><Relationship Id="rId772" Type="http://schemas.openxmlformats.org/officeDocument/2006/relationships/customXml" Target="../ink/ink2392.xml"/><Relationship Id="rId218" Type="http://schemas.openxmlformats.org/officeDocument/2006/relationships/customXml" Target="../ink/ink2110.xml"/><Relationship Id="rId425" Type="http://schemas.openxmlformats.org/officeDocument/2006/relationships/customXml" Target="../ink/ink2215.xml"/><Relationship Id="rId632" Type="http://schemas.openxmlformats.org/officeDocument/2006/relationships/customXml" Target="../ink/ink2321.xml"/><Relationship Id="rId271" Type="http://schemas.openxmlformats.org/officeDocument/2006/relationships/customXml" Target="../ink/ink2137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43.xml"/><Relationship Id="rId21" Type="http://schemas.openxmlformats.org/officeDocument/2006/relationships/image" Target="../media/image2066.png"/><Relationship Id="rId42" Type="http://schemas.openxmlformats.org/officeDocument/2006/relationships/customXml" Target="../ink/ink2451.xml"/><Relationship Id="rId47" Type="http://schemas.openxmlformats.org/officeDocument/2006/relationships/customXml" Target="../ink/ink2454.xml"/><Relationship Id="rId63" Type="http://schemas.openxmlformats.org/officeDocument/2006/relationships/customXml" Target="../ink/ink2462.xml"/><Relationship Id="rId68" Type="http://schemas.openxmlformats.org/officeDocument/2006/relationships/image" Target="../media/image2377.png"/><Relationship Id="rId84" Type="http://schemas.openxmlformats.org/officeDocument/2006/relationships/image" Target="../media/image2385.png"/><Relationship Id="rId89" Type="http://schemas.openxmlformats.org/officeDocument/2006/relationships/customXml" Target="../ink/ink2475.xml"/><Relationship Id="rId16" Type="http://schemas.openxmlformats.org/officeDocument/2006/relationships/customXml" Target="../ink/ink2438.xml"/><Relationship Id="rId11" Type="http://schemas.openxmlformats.org/officeDocument/2006/relationships/image" Target="../media/image2350.png"/><Relationship Id="rId32" Type="http://schemas.openxmlformats.org/officeDocument/2006/relationships/customXml" Target="../ink/ink2446.xml"/><Relationship Id="rId37" Type="http://schemas.openxmlformats.org/officeDocument/2006/relationships/image" Target="../media/image2362.png"/><Relationship Id="rId53" Type="http://schemas.openxmlformats.org/officeDocument/2006/relationships/customXml" Target="../ink/ink2457.xml"/><Relationship Id="rId58" Type="http://schemas.openxmlformats.org/officeDocument/2006/relationships/image" Target="../media/image2372.png"/><Relationship Id="rId74" Type="http://schemas.openxmlformats.org/officeDocument/2006/relationships/image" Target="../media/image2380.png"/><Relationship Id="rId79" Type="http://schemas.openxmlformats.org/officeDocument/2006/relationships/customXml" Target="../ink/ink2470.xml"/><Relationship Id="rId5" Type="http://schemas.openxmlformats.org/officeDocument/2006/relationships/image" Target="../media/image2347.png"/><Relationship Id="rId90" Type="http://schemas.openxmlformats.org/officeDocument/2006/relationships/image" Target="../media/image2388.png"/><Relationship Id="rId14" Type="http://schemas.openxmlformats.org/officeDocument/2006/relationships/customXml" Target="../ink/ink2437.xml"/><Relationship Id="rId22" Type="http://schemas.openxmlformats.org/officeDocument/2006/relationships/customXml" Target="../ink/ink2441.xml"/><Relationship Id="rId27" Type="http://schemas.openxmlformats.org/officeDocument/2006/relationships/image" Target="../media/image2357.png"/><Relationship Id="rId30" Type="http://schemas.openxmlformats.org/officeDocument/2006/relationships/customXml" Target="../ink/ink2445.xml"/><Relationship Id="rId35" Type="http://schemas.openxmlformats.org/officeDocument/2006/relationships/image" Target="../media/image2361.png"/><Relationship Id="rId43" Type="http://schemas.openxmlformats.org/officeDocument/2006/relationships/customXml" Target="../ink/ink2452.xml"/><Relationship Id="rId48" Type="http://schemas.openxmlformats.org/officeDocument/2006/relationships/image" Target="../media/image2367.png"/><Relationship Id="rId56" Type="http://schemas.openxmlformats.org/officeDocument/2006/relationships/image" Target="../media/image2371.png"/><Relationship Id="rId64" Type="http://schemas.openxmlformats.org/officeDocument/2006/relationships/image" Target="../media/image2375.png"/><Relationship Id="rId69" Type="http://schemas.openxmlformats.org/officeDocument/2006/relationships/customXml" Target="../ink/ink2465.xml"/><Relationship Id="rId77" Type="http://schemas.openxmlformats.org/officeDocument/2006/relationships/customXml" Target="../ink/ink2469.xml"/><Relationship Id="rId8" Type="http://schemas.openxmlformats.org/officeDocument/2006/relationships/customXml" Target="../ink/ink2434.xml"/><Relationship Id="rId51" Type="http://schemas.openxmlformats.org/officeDocument/2006/relationships/customXml" Target="../ink/ink2456.xml"/><Relationship Id="rId72" Type="http://schemas.openxmlformats.org/officeDocument/2006/relationships/image" Target="../media/image2379.png"/><Relationship Id="rId80" Type="http://schemas.openxmlformats.org/officeDocument/2006/relationships/image" Target="../media/image2383.png"/><Relationship Id="rId85" Type="http://schemas.openxmlformats.org/officeDocument/2006/relationships/customXml" Target="../ink/ink2473.xml"/><Relationship Id="rId3" Type="http://schemas.openxmlformats.org/officeDocument/2006/relationships/image" Target="../media/image2346.png"/><Relationship Id="rId12" Type="http://schemas.openxmlformats.org/officeDocument/2006/relationships/customXml" Target="../ink/ink2436.xml"/><Relationship Id="rId17" Type="http://schemas.openxmlformats.org/officeDocument/2006/relationships/image" Target="../media/image2353.png"/><Relationship Id="rId25" Type="http://schemas.openxmlformats.org/officeDocument/2006/relationships/image" Target="../media/image2356.png"/><Relationship Id="rId33" Type="http://schemas.openxmlformats.org/officeDocument/2006/relationships/image" Target="../media/image2360.png"/><Relationship Id="rId38" Type="http://schemas.openxmlformats.org/officeDocument/2006/relationships/customXml" Target="../ink/ink2449.xml"/><Relationship Id="rId46" Type="http://schemas.openxmlformats.org/officeDocument/2006/relationships/image" Target="../media/image2366.png"/><Relationship Id="rId59" Type="http://schemas.openxmlformats.org/officeDocument/2006/relationships/customXml" Target="../ink/ink2460.xml"/><Relationship Id="rId67" Type="http://schemas.openxmlformats.org/officeDocument/2006/relationships/customXml" Target="../ink/ink2464.xml"/><Relationship Id="rId20" Type="http://schemas.openxmlformats.org/officeDocument/2006/relationships/customXml" Target="../ink/ink2440.xml"/><Relationship Id="rId41" Type="http://schemas.openxmlformats.org/officeDocument/2006/relationships/image" Target="../media/image2364.png"/><Relationship Id="rId54" Type="http://schemas.openxmlformats.org/officeDocument/2006/relationships/image" Target="../media/image2370.png"/><Relationship Id="rId62" Type="http://schemas.openxmlformats.org/officeDocument/2006/relationships/image" Target="../media/image2374.png"/><Relationship Id="rId70" Type="http://schemas.openxmlformats.org/officeDocument/2006/relationships/image" Target="../media/image2378.png"/><Relationship Id="rId75" Type="http://schemas.openxmlformats.org/officeDocument/2006/relationships/customXml" Target="../ink/ink2468.xml"/><Relationship Id="rId83" Type="http://schemas.openxmlformats.org/officeDocument/2006/relationships/customXml" Target="../ink/ink2472.xml"/><Relationship Id="rId88" Type="http://schemas.openxmlformats.org/officeDocument/2006/relationships/image" Target="../media/image238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33.xml"/><Relationship Id="rId15" Type="http://schemas.openxmlformats.org/officeDocument/2006/relationships/image" Target="../media/image2352.png"/><Relationship Id="rId23" Type="http://schemas.openxmlformats.org/officeDocument/2006/relationships/image" Target="../media/image2355.png"/><Relationship Id="rId28" Type="http://schemas.openxmlformats.org/officeDocument/2006/relationships/customXml" Target="../ink/ink2444.xml"/><Relationship Id="rId36" Type="http://schemas.openxmlformats.org/officeDocument/2006/relationships/customXml" Target="../ink/ink2448.xml"/><Relationship Id="rId49" Type="http://schemas.openxmlformats.org/officeDocument/2006/relationships/customXml" Target="../ink/ink2455.xml"/><Relationship Id="rId57" Type="http://schemas.openxmlformats.org/officeDocument/2006/relationships/customXml" Target="../ink/ink2459.xml"/><Relationship Id="rId10" Type="http://schemas.openxmlformats.org/officeDocument/2006/relationships/customXml" Target="../ink/ink2435.xml"/><Relationship Id="rId31" Type="http://schemas.openxmlformats.org/officeDocument/2006/relationships/image" Target="../media/image2359.png"/><Relationship Id="rId44" Type="http://schemas.openxmlformats.org/officeDocument/2006/relationships/image" Target="../media/image2365.png"/><Relationship Id="rId52" Type="http://schemas.openxmlformats.org/officeDocument/2006/relationships/image" Target="../media/image2369.png"/><Relationship Id="rId60" Type="http://schemas.openxmlformats.org/officeDocument/2006/relationships/image" Target="../media/image2373.png"/><Relationship Id="rId65" Type="http://schemas.openxmlformats.org/officeDocument/2006/relationships/customXml" Target="../ink/ink2463.xml"/><Relationship Id="rId73" Type="http://schemas.openxmlformats.org/officeDocument/2006/relationships/customXml" Target="../ink/ink2467.xml"/><Relationship Id="rId78" Type="http://schemas.openxmlformats.org/officeDocument/2006/relationships/image" Target="../media/image2382.png"/><Relationship Id="rId81" Type="http://schemas.openxmlformats.org/officeDocument/2006/relationships/customXml" Target="../ink/ink2471.xml"/><Relationship Id="rId86" Type="http://schemas.openxmlformats.org/officeDocument/2006/relationships/image" Target="../media/image2386.png"/><Relationship Id="rId4" Type="http://schemas.openxmlformats.org/officeDocument/2006/relationships/customXml" Target="../ink/ink2432.xml"/><Relationship Id="rId9" Type="http://schemas.openxmlformats.org/officeDocument/2006/relationships/image" Target="../media/image2349.png"/><Relationship Id="rId13" Type="http://schemas.openxmlformats.org/officeDocument/2006/relationships/image" Target="../media/image2351.png"/><Relationship Id="rId18" Type="http://schemas.openxmlformats.org/officeDocument/2006/relationships/customXml" Target="../ink/ink2439.xml"/><Relationship Id="rId39" Type="http://schemas.openxmlformats.org/officeDocument/2006/relationships/image" Target="../media/image2363.png"/><Relationship Id="rId34" Type="http://schemas.openxmlformats.org/officeDocument/2006/relationships/customXml" Target="../ink/ink2447.xml"/><Relationship Id="rId50" Type="http://schemas.openxmlformats.org/officeDocument/2006/relationships/image" Target="../media/image2368.png"/><Relationship Id="rId55" Type="http://schemas.openxmlformats.org/officeDocument/2006/relationships/customXml" Target="../ink/ink2458.xml"/><Relationship Id="rId76" Type="http://schemas.openxmlformats.org/officeDocument/2006/relationships/image" Target="../media/image2381.png"/><Relationship Id="rId7" Type="http://schemas.openxmlformats.org/officeDocument/2006/relationships/image" Target="../media/image2348.png"/><Relationship Id="rId71" Type="http://schemas.openxmlformats.org/officeDocument/2006/relationships/customXml" Target="../ink/ink2466.xml"/><Relationship Id="rId2" Type="http://schemas.openxmlformats.org/officeDocument/2006/relationships/customXml" Target="../ink/ink2431.xml"/><Relationship Id="rId29" Type="http://schemas.openxmlformats.org/officeDocument/2006/relationships/image" Target="../media/image2358.png"/><Relationship Id="rId24" Type="http://schemas.openxmlformats.org/officeDocument/2006/relationships/customXml" Target="../ink/ink2442.xml"/><Relationship Id="rId40" Type="http://schemas.openxmlformats.org/officeDocument/2006/relationships/customXml" Target="../ink/ink2450.xml"/><Relationship Id="rId45" Type="http://schemas.openxmlformats.org/officeDocument/2006/relationships/customXml" Target="../ink/ink2453.xml"/><Relationship Id="rId66" Type="http://schemas.openxmlformats.org/officeDocument/2006/relationships/image" Target="../media/image2376.png"/><Relationship Id="rId87" Type="http://schemas.openxmlformats.org/officeDocument/2006/relationships/customXml" Target="../ink/ink2474.xml"/><Relationship Id="rId61" Type="http://schemas.openxmlformats.org/officeDocument/2006/relationships/customXml" Target="../ink/ink2461.xml"/><Relationship Id="rId82" Type="http://schemas.openxmlformats.org/officeDocument/2006/relationships/image" Target="../media/image2384.png"/><Relationship Id="rId19" Type="http://schemas.openxmlformats.org/officeDocument/2006/relationships/image" Target="../media/image23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46.png"/><Relationship Id="rId671" Type="http://schemas.openxmlformats.org/officeDocument/2006/relationships/customXml" Target="../ink/ink2815.xml"/><Relationship Id="rId21" Type="http://schemas.openxmlformats.org/officeDocument/2006/relationships/image" Target="../media/image2398.png"/><Relationship Id="rId324" Type="http://schemas.openxmlformats.org/officeDocument/2006/relationships/customXml" Target="../ink/ink2639.xml"/><Relationship Id="rId531" Type="http://schemas.openxmlformats.org/officeDocument/2006/relationships/customXml" Target="../ink/ink2744.xml"/><Relationship Id="rId629" Type="http://schemas.openxmlformats.org/officeDocument/2006/relationships/image" Target="../media/image2696.png"/><Relationship Id="rId170" Type="http://schemas.openxmlformats.org/officeDocument/2006/relationships/customXml" Target="../ink/ink2560.xml"/><Relationship Id="rId268" Type="http://schemas.openxmlformats.org/officeDocument/2006/relationships/image" Target="../media/image2520.png"/><Relationship Id="rId475" Type="http://schemas.openxmlformats.org/officeDocument/2006/relationships/customXml" Target="../ink/ink2716.xml"/><Relationship Id="rId32" Type="http://schemas.openxmlformats.org/officeDocument/2006/relationships/customXml" Target="../ink/ink2491.xml"/><Relationship Id="rId128" Type="http://schemas.openxmlformats.org/officeDocument/2006/relationships/customXml" Target="../ink/ink2539.xml"/><Relationship Id="rId335" Type="http://schemas.openxmlformats.org/officeDocument/2006/relationships/image" Target="../media/image2552.png"/><Relationship Id="rId542" Type="http://schemas.openxmlformats.org/officeDocument/2006/relationships/image" Target="../media/image2654.png"/><Relationship Id="rId181" Type="http://schemas.openxmlformats.org/officeDocument/2006/relationships/image" Target="../media/image2477.png"/><Relationship Id="rId402" Type="http://schemas.openxmlformats.org/officeDocument/2006/relationships/customXml" Target="../ink/ink2679.xml"/><Relationship Id="rId279" Type="http://schemas.openxmlformats.org/officeDocument/2006/relationships/image" Target="../media/image2525.png"/><Relationship Id="rId486" Type="http://schemas.openxmlformats.org/officeDocument/2006/relationships/image" Target="../media/image2626.png"/><Relationship Id="rId43" Type="http://schemas.openxmlformats.org/officeDocument/2006/relationships/image" Target="../media/image2409.png"/><Relationship Id="rId139" Type="http://schemas.openxmlformats.org/officeDocument/2006/relationships/image" Target="../media/image2457.png"/><Relationship Id="rId346" Type="http://schemas.openxmlformats.org/officeDocument/2006/relationships/customXml" Target="../ink/ink2650.xml"/><Relationship Id="rId553" Type="http://schemas.openxmlformats.org/officeDocument/2006/relationships/customXml" Target="../ink/ink2755.xml"/><Relationship Id="rId192" Type="http://schemas.openxmlformats.org/officeDocument/2006/relationships/customXml" Target="../ink/ink2571.xml"/><Relationship Id="rId206" Type="http://schemas.openxmlformats.org/officeDocument/2006/relationships/customXml" Target="../ink/ink2578.xml"/><Relationship Id="rId413" Type="http://schemas.openxmlformats.org/officeDocument/2006/relationships/image" Target="../media/image2590.png"/><Relationship Id="rId497" Type="http://schemas.openxmlformats.org/officeDocument/2006/relationships/customXml" Target="../ink/ink2727.xml"/><Relationship Id="rId620" Type="http://schemas.openxmlformats.org/officeDocument/2006/relationships/customXml" Target="../ink/ink2789.xml"/><Relationship Id="rId357" Type="http://schemas.openxmlformats.org/officeDocument/2006/relationships/image" Target="../media/image2563.png"/><Relationship Id="rId54" Type="http://schemas.openxmlformats.org/officeDocument/2006/relationships/customXml" Target="../ink/ink2502.xml"/><Relationship Id="rId217" Type="http://schemas.openxmlformats.org/officeDocument/2006/relationships/image" Target="../media/image2495.png"/><Relationship Id="rId564" Type="http://schemas.openxmlformats.org/officeDocument/2006/relationships/image" Target="../media/image2665.png"/><Relationship Id="rId424" Type="http://schemas.openxmlformats.org/officeDocument/2006/relationships/customXml" Target="../ink/ink2690.xml"/><Relationship Id="rId631" Type="http://schemas.openxmlformats.org/officeDocument/2006/relationships/image" Target="../media/image2697.png"/><Relationship Id="rId270" Type="http://schemas.openxmlformats.org/officeDocument/2006/relationships/image" Target="../media/image2521.png"/><Relationship Id="rId65" Type="http://schemas.openxmlformats.org/officeDocument/2006/relationships/image" Target="../media/image2420.png"/><Relationship Id="rId130" Type="http://schemas.openxmlformats.org/officeDocument/2006/relationships/customXml" Target="../ink/ink2540.xml"/><Relationship Id="rId368" Type="http://schemas.openxmlformats.org/officeDocument/2006/relationships/customXml" Target="../ink/ink2661.xml"/><Relationship Id="rId575" Type="http://schemas.openxmlformats.org/officeDocument/2006/relationships/customXml" Target="../ink/ink2766.xml"/><Relationship Id="rId228" Type="http://schemas.openxmlformats.org/officeDocument/2006/relationships/customXml" Target="../ink/ink2589.xml"/><Relationship Id="rId435" Type="http://schemas.openxmlformats.org/officeDocument/2006/relationships/image" Target="../media/image2601.png"/><Relationship Id="rId642" Type="http://schemas.openxmlformats.org/officeDocument/2006/relationships/customXml" Target="../ink/ink2800.xml"/><Relationship Id="rId281" Type="http://schemas.openxmlformats.org/officeDocument/2006/relationships/image" Target="../media/image2526.png"/><Relationship Id="rId502" Type="http://schemas.openxmlformats.org/officeDocument/2006/relationships/image" Target="../media/image2634.png"/><Relationship Id="rId76" Type="http://schemas.openxmlformats.org/officeDocument/2006/relationships/customXml" Target="../ink/ink2513.xml"/><Relationship Id="rId141" Type="http://schemas.openxmlformats.org/officeDocument/2006/relationships/image" Target="../media/image2458.png"/><Relationship Id="rId379" Type="http://schemas.openxmlformats.org/officeDocument/2006/relationships/image" Target="../media/image2574.png"/><Relationship Id="rId586" Type="http://schemas.openxmlformats.org/officeDocument/2006/relationships/image" Target="../media/image2676.png"/><Relationship Id="rId7" Type="http://schemas.openxmlformats.org/officeDocument/2006/relationships/image" Target="../media/image2391.png"/><Relationship Id="rId239" Type="http://schemas.openxmlformats.org/officeDocument/2006/relationships/image" Target="../media/image2506.png"/><Relationship Id="rId446" Type="http://schemas.openxmlformats.org/officeDocument/2006/relationships/customXml" Target="../ink/ink2701.xml"/><Relationship Id="rId653" Type="http://schemas.openxmlformats.org/officeDocument/2006/relationships/image" Target="../media/image2708.png"/><Relationship Id="rId292" Type="http://schemas.openxmlformats.org/officeDocument/2006/relationships/customXml" Target="../ink/ink2622.xml"/><Relationship Id="rId306" Type="http://schemas.openxmlformats.org/officeDocument/2006/relationships/customXml" Target="../ink/ink2629.xml"/><Relationship Id="rId87" Type="http://schemas.openxmlformats.org/officeDocument/2006/relationships/image" Target="../media/image2431.png"/><Relationship Id="rId513" Type="http://schemas.openxmlformats.org/officeDocument/2006/relationships/customXml" Target="../ink/ink2735.xml"/><Relationship Id="rId597" Type="http://schemas.openxmlformats.org/officeDocument/2006/relationships/customXml" Target="../ink/ink2777.xml"/><Relationship Id="rId152" Type="http://schemas.openxmlformats.org/officeDocument/2006/relationships/customXml" Target="../ink/ink2551.xml"/><Relationship Id="rId457" Type="http://schemas.openxmlformats.org/officeDocument/2006/relationships/image" Target="../media/image2612.png"/><Relationship Id="rId664" Type="http://schemas.openxmlformats.org/officeDocument/2006/relationships/image" Target="../media/image2713.png"/><Relationship Id="rId14" Type="http://schemas.openxmlformats.org/officeDocument/2006/relationships/customXml" Target="../ink/ink2482.xml"/><Relationship Id="rId317" Type="http://schemas.openxmlformats.org/officeDocument/2006/relationships/customXml" Target="../ink/ink2635.xml"/><Relationship Id="rId524" Type="http://schemas.openxmlformats.org/officeDocument/2006/relationships/image" Target="../media/image2645.png"/><Relationship Id="rId98" Type="http://schemas.openxmlformats.org/officeDocument/2006/relationships/customXml" Target="../ink/ink2524.xml"/><Relationship Id="rId163" Type="http://schemas.openxmlformats.org/officeDocument/2006/relationships/image" Target="../media/image2468.png"/><Relationship Id="rId370" Type="http://schemas.openxmlformats.org/officeDocument/2006/relationships/customXml" Target="../ink/ink2662.xml"/><Relationship Id="rId230" Type="http://schemas.openxmlformats.org/officeDocument/2006/relationships/customXml" Target="../ink/ink2590.xml"/><Relationship Id="rId468" Type="http://schemas.openxmlformats.org/officeDocument/2006/relationships/image" Target="../media/image2617.png"/><Relationship Id="rId25" Type="http://schemas.openxmlformats.org/officeDocument/2006/relationships/image" Target="../media/image2400.png"/><Relationship Id="rId328" Type="http://schemas.openxmlformats.org/officeDocument/2006/relationships/customXml" Target="../ink/ink2641.xml"/><Relationship Id="rId535" Type="http://schemas.openxmlformats.org/officeDocument/2006/relationships/customXml" Target="../ink/ink2746.xml"/><Relationship Id="rId174" Type="http://schemas.openxmlformats.org/officeDocument/2006/relationships/customXml" Target="../ink/ink2562.xml"/><Relationship Id="rId381" Type="http://schemas.openxmlformats.org/officeDocument/2006/relationships/image" Target="../media/image2575.png"/><Relationship Id="rId602" Type="http://schemas.openxmlformats.org/officeDocument/2006/relationships/image" Target="../media/image2684.png"/><Relationship Id="rId241" Type="http://schemas.openxmlformats.org/officeDocument/2006/relationships/image" Target="../media/image2507.png"/><Relationship Id="rId479" Type="http://schemas.openxmlformats.org/officeDocument/2006/relationships/customXml" Target="../ink/ink2718.xml"/><Relationship Id="rId36" Type="http://schemas.openxmlformats.org/officeDocument/2006/relationships/customXml" Target="../ink/ink2493.xml"/><Relationship Id="rId339" Type="http://schemas.openxmlformats.org/officeDocument/2006/relationships/image" Target="../media/image2554.png"/><Relationship Id="rId546" Type="http://schemas.openxmlformats.org/officeDocument/2006/relationships/image" Target="../media/image2656.png"/><Relationship Id="rId101" Type="http://schemas.openxmlformats.org/officeDocument/2006/relationships/image" Target="../media/image2438.png"/><Relationship Id="rId185" Type="http://schemas.openxmlformats.org/officeDocument/2006/relationships/image" Target="../media/image2479.png"/><Relationship Id="rId406" Type="http://schemas.openxmlformats.org/officeDocument/2006/relationships/customXml" Target="../ink/ink2681.xml"/><Relationship Id="rId392" Type="http://schemas.openxmlformats.org/officeDocument/2006/relationships/customXml" Target="../ink/ink2673.xml"/><Relationship Id="rId613" Type="http://schemas.openxmlformats.org/officeDocument/2006/relationships/customXml" Target="../ink/ink2785.xml"/><Relationship Id="rId252" Type="http://schemas.openxmlformats.org/officeDocument/2006/relationships/customXml" Target="../ink/ink2601.xml"/><Relationship Id="rId47" Type="http://schemas.openxmlformats.org/officeDocument/2006/relationships/image" Target="../media/image2411.png"/><Relationship Id="rId112" Type="http://schemas.openxmlformats.org/officeDocument/2006/relationships/customXml" Target="../ink/ink2531.xml"/><Relationship Id="rId557" Type="http://schemas.openxmlformats.org/officeDocument/2006/relationships/customXml" Target="../ink/ink2757.xml"/><Relationship Id="rId196" Type="http://schemas.openxmlformats.org/officeDocument/2006/relationships/customXml" Target="../ink/ink2573.xml"/><Relationship Id="rId417" Type="http://schemas.openxmlformats.org/officeDocument/2006/relationships/image" Target="../media/image2592.png"/><Relationship Id="rId624" Type="http://schemas.openxmlformats.org/officeDocument/2006/relationships/customXml" Target="../ink/ink2791.xml"/><Relationship Id="rId263" Type="http://schemas.openxmlformats.org/officeDocument/2006/relationships/customXml" Target="../ink/ink2607.xml"/><Relationship Id="rId470" Type="http://schemas.openxmlformats.org/officeDocument/2006/relationships/image" Target="../media/image2618.png"/><Relationship Id="rId58" Type="http://schemas.openxmlformats.org/officeDocument/2006/relationships/customXml" Target="../ink/ink2504.xml"/><Relationship Id="rId123" Type="http://schemas.openxmlformats.org/officeDocument/2006/relationships/image" Target="../media/image2449.png"/><Relationship Id="rId330" Type="http://schemas.openxmlformats.org/officeDocument/2006/relationships/customXml" Target="../ink/ink2642.xml"/><Relationship Id="rId568" Type="http://schemas.openxmlformats.org/officeDocument/2006/relationships/image" Target="../media/image2667.png"/><Relationship Id="rId428" Type="http://schemas.openxmlformats.org/officeDocument/2006/relationships/customXml" Target="../ink/ink2692.xml"/><Relationship Id="rId635" Type="http://schemas.openxmlformats.org/officeDocument/2006/relationships/image" Target="../media/image2699.png"/><Relationship Id="rId274" Type="http://schemas.openxmlformats.org/officeDocument/2006/relationships/customXml" Target="../ink/ink2613.xml"/><Relationship Id="rId481" Type="http://schemas.openxmlformats.org/officeDocument/2006/relationships/customXml" Target="../ink/ink2719.xml"/><Relationship Id="rId69" Type="http://schemas.openxmlformats.org/officeDocument/2006/relationships/image" Target="../media/image2422.png"/><Relationship Id="rId134" Type="http://schemas.openxmlformats.org/officeDocument/2006/relationships/customXml" Target="../ink/ink2542.xml"/><Relationship Id="rId579" Type="http://schemas.openxmlformats.org/officeDocument/2006/relationships/customXml" Target="../ink/ink2768.xml"/><Relationship Id="rId341" Type="http://schemas.openxmlformats.org/officeDocument/2006/relationships/image" Target="../media/image2555.png"/><Relationship Id="rId439" Type="http://schemas.openxmlformats.org/officeDocument/2006/relationships/image" Target="../media/image2603.png"/><Relationship Id="rId646" Type="http://schemas.openxmlformats.org/officeDocument/2006/relationships/customXml" Target="../ink/ink2802.xml"/><Relationship Id="rId201" Type="http://schemas.openxmlformats.org/officeDocument/2006/relationships/image" Target="../media/image2487.png"/><Relationship Id="rId243" Type="http://schemas.openxmlformats.org/officeDocument/2006/relationships/image" Target="../media/image2508.png"/><Relationship Id="rId285" Type="http://schemas.openxmlformats.org/officeDocument/2006/relationships/image" Target="../media/image2528.png"/><Relationship Id="rId450" Type="http://schemas.openxmlformats.org/officeDocument/2006/relationships/customXml" Target="../ink/ink2703.xml"/><Relationship Id="rId506" Type="http://schemas.openxmlformats.org/officeDocument/2006/relationships/image" Target="../media/image2636.png"/><Relationship Id="rId38" Type="http://schemas.openxmlformats.org/officeDocument/2006/relationships/customXml" Target="../ink/ink2494.xml"/><Relationship Id="rId103" Type="http://schemas.openxmlformats.org/officeDocument/2006/relationships/image" Target="../media/image2439.png"/><Relationship Id="rId310" Type="http://schemas.openxmlformats.org/officeDocument/2006/relationships/image" Target="../media/image2540.png"/><Relationship Id="rId492" Type="http://schemas.openxmlformats.org/officeDocument/2006/relationships/image" Target="../media/image2629.png"/><Relationship Id="rId548" Type="http://schemas.openxmlformats.org/officeDocument/2006/relationships/image" Target="../media/image2657.png"/><Relationship Id="rId91" Type="http://schemas.openxmlformats.org/officeDocument/2006/relationships/image" Target="../media/image2433.png"/><Relationship Id="rId145" Type="http://schemas.openxmlformats.org/officeDocument/2006/relationships/image" Target="../media/image2460.png"/><Relationship Id="rId187" Type="http://schemas.openxmlformats.org/officeDocument/2006/relationships/image" Target="../media/image2480.png"/><Relationship Id="rId352" Type="http://schemas.openxmlformats.org/officeDocument/2006/relationships/customXml" Target="../ink/ink2653.xml"/><Relationship Id="rId394" Type="http://schemas.openxmlformats.org/officeDocument/2006/relationships/customXml" Target="../ink/ink2674.xml"/><Relationship Id="rId408" Type="http://schemas.openxmlformats.org/officeDocument/2006/relationships/customXml" Target="../ink/ink2682.xml"/><Relationship Id="rId615" Type="http://schemas.openxmlformats.org/officeDocument/2006/relationships/customXml" Target="../ink/ink2786.xml"/><Relationship Id="rId212" Type="http://schemas.openxmlformats.org/officeDocument/2006/relationships/customXml" Target="../ink/ink2581.xml"/><Relationship Id="rId254" Type="http://schemas.openxmlformats.org/officeDocument/2006/relationships/customXml" Target="../ink/ink2602.xml"/><Relationship Id="rId657" Type="http://schemas.openxmlformats.org/officeDocument/2006/relationships/image" Target="../media/image2710.png"/><Relationship Id="rId49" Type="http://schemas.openxmlformats.org/officeDocument/2006/relationships/image" Target="../media/image2412.png"/><Relationship Id="rId114" Type="http://schemas.openxmlformats.org/officeDocument/2006/relationships/customXml" Target="../ink/ink2532.xml"/><Relationship Id="rId296" Type="http://schemas.openxmlformats.org/officeDocument/2006/relationships/customXml" Target="../ink/ink2624.xml"/><Relationship Id="rId461" Type="http://schemas.openxmlformats.org/officeDocument/2006/relationships/customXml" Target="../ink/ink2709.xml"/><Relationship Id="rId517" Type="http://schemas.openxmlformats.org/officeDocument/2006/relationships/customXml" Target="../ink/ink2737.xml"/><Relationship Id="rId559" Type="http://schemas.openxmlformats.org/officeDocument/2006/relationships/customXml" Target="../ink/ink2758.xml"/><Relationship Id="rId60" Type="http://schemas.openxmlformats.org/officeDocument/2006/relationships/customXml" Target="../ink/ink2505.xml"/><Relationship Id="rId156" Type="http://schemas.openxmlformats.org/officeDocument/2006/relationships/customXml" Target="../ink/ink2553.xml"/><Relationship Id="rId198" Type="http://schemas.openxmlformats.org/officeDocument/2006/relationships/customXml" Target="../ink/ink2574.xml"/><Relationship Id="rId321" Type="http://schemas.openxmlformats.org/officeDocument/2006/relationships/customXml" Target="../ink/ink2637.xml"/><Relationship Id="rId363" Type="http://schemas.openxmlformats.org/officeDocument/2006/relationships/image" Target="../media/image2566.png"/><Relationship Id="rId419" Type="http://schemas.openxmlformats.org/officeDocument/2006/relationships/image" Target="../media/image2593.png"/><Relationship Id="rId570" Type="http://schemas.openxmlformats.org/officeDocument/2006/relationships/image" Target="../media/image2668.png"/><Relationship Id="rId626" Type="http://schemas.openxmlformats.org/officeDocument/2006/relationships/customXml" Target="../ink/ink2792.xml"/><Relationship Id="rId223" Type="http://schemas.openxmlformats.org/officeDocument/2006/relationships/image" Target="../media/image2498.png"/><Relationship Id="rId430" Type="http://schemas.openxmlformats.org/officeDocument/2006/relationships/customXml" Target="../ink/ink2693.xml"/><Relationship Id="rId668" Type="http://schemas.openxmlformats.org/officeDocument/2006/relationships/image" Target="../media/image2715.png"/><Relationship Id="rId18" Type="http://schemas.openxmlformats.org/officeDocument/2006/relationships/customXml" Target="../ink/ink2484.xml"/><Relationship Id="rId265" Type="http://schemas.openxmlformats.org/officeDocument/2006/relationships/customXml" Target="../ink/ink2608.xml"/><Relationship Id="rId472" Type="http://schemas.openxmlformats.org/officeDocument/2006/relationships/image" Target="../media/image2619.png"/><Relationship Id="rId528" Type="http://schemas.openxmlformats.org/officeDocument/2006/relationships/image" Target="../media/image2647.png"/><Relationship Id="rId125" Type="http://schemas.openxmlformats.org/officeDocument/2006/relationships/image" Target="../media/image2450.png"/><Relationship Id="rId167" Type="http://schemas.openxmlformats.org/officeDocument/2006/relationships/image" Target="../media/image2470.png"/><Relationship Id="rId332" Type="http://schemas.openxmlformats.org/officeDocument/2006/relationships/customXml" Target="../ink/ink2643.xml"/><Relationship Id="rId374" Type="http://schemas.openxmlformats.org/officeDocument/2006/relationships/customXml" Target="../ink/ink2664.xml"/><Relationship Id="rId581" Type="http://schemas.openxmlformats.org/officeDocument/2006/relationships/customXml" Target="../ink/ink2769.xml"/><Relationship Id="rId71" Type="http://schemas.openxmlformats.org/officeDocument/2006/relationships/image" Target="../media/image2423.png"/><Relationship Id="rId234" Type="http://schemas.openxmlformats.org/officeDocument/2006/relationships/customXml" Target="../ink/ink2592.xml"/><Relationship Id="rId637" Type="http://schemas.openxmlformats.org/officeDocument/2006/relationships/image" Target="../media/image2700.png"/><Relationship Id="rId2" Type="http://schemas.openxmlformats.org/officeDocument/2006/relationships/customXml" Target="../ink/ink2476.xml"/><Relationship Id="rId29" Type="http://schemas.openxmlformats.org/officeDocument/2006/relationships/image" Target="../media/image2402.png"/><Relationship Id="rId276" Type="http://schemas.openxmlformats.org/officeDocument/2006/relationships/customXml" Target="../ink/ink2614.xml"/><Relationship Id="rId441" Type="http://schemas.openxmlformats.org/officeDocument/2006/relationships/image" Target="../media/image2604.png"/><Relationship Id="rId483" Type="http://schemas.openxmlformats.org/officeDocument/2006/relationships/customXml" Target="../ink/ink2720.xml"/><Relationship Id="rId539" Type="http://schemas.openxmlformats.org/officeDocument/2006/relationships/customXml" Target="../ink/ink2748.xml"/><Relationship Id="rId40" Type="http://schemas.openxmlformats.org/officeDocument/2006/relationships/customXml" Target="../ink/ink2495.xml"/><Relationship Id="rId136" Type="http://schemas.openxmlformats.org/officeDocument/2006/relationships/customXml" Target="../ink/ink2543.xml"/><Relationship Id="rId178" Type="http://schemas.openxmlformats.org/officeDocument/2006/relationships/customXml" Target="../ink/ink2564.xml"/><Relationship Id="rId301" Type="http://schemas.openxmlformats.org/officeDocument/2006/relationships/image" Target="../media/image2536.png"/><Relationship Id="rId343" Type="http://schemas.openxmlformats.org/officeDocument/2006/relationships/image" Target="../media/image2556.png"/><Relationship Id="rId550" Type="http://schemas.openxmlformats.org/officeDocument/2006/relationships/image" Target="../media/image2658.png"/><Relationship Id="rId82" Type="http://schemas.openxmlformats.org/officeDocument/2006/relationships/customXml" Target="../ink/ink2516.xml"/><Relationship Id="rId203" Type="http://schemas.openxmlformats.org/officeDocument/2006/relationships/image" Target="../media/image2488.png"/><Relationship Id="rId385" Type="http://schemas.openxmlformats.org/officeDocument/2006/relationships/image" Target="../media/image2577.png"/><Relationship Id="rId592" Type="http://schemas.openxmlformats.org/officeDocument/2006/relationships/image" Target="../media/image2679.png"/><Relationship Id="rId606" Type="http://schemas.openxmlformats.org/officeDocument/2006/relationships/image" Target="../media/image2066.png"/><Relationship Id="rId648" Type="http://schemas.openxmlformats.org/officeDocument/2006/relationships/customXml" Target="../ink/ink2803.xml"/><Relationship Id="rId245" Type="http://schemas.openxmlformats.org/officeDocument/2006/relationships/image" Target="../media/image2509.png"/><Relationship Id="rId287" Type="http://schemas.openxmlformats.org/officeDocument/2006/relationships/image" Target="../media/image2529.png"/><Relationship Id="rId410" Type="http://schemas.openxmlformats.org/officeDocument/2006/relationships/customXml" Target="../ink/ink2683.xml"/><Relationship Id="rId452" Type="http://schemas.openxmlformats.org/officeDocument/2006/relationships/customXml" Target="../ink/ink2704.xml"/><Relationship Id="rId494" Type="http://schemas.openxmlformats.org/officeDocument/2006/relationships/image" Target="../media/image2630.png"/><Relationship Id="rId508" Type="http://schemas.openxmlformats.org/officeDocument/2006/relationships/image" Target="../media/image2637.png"/><Relationship Id="rId105" Type="http://schemas.openxmlformats.org/officeDocument/2006/relationships/image" Target="../media/image2440.png"/><Relationship Id="rId147" Type="http://schemas.openxmlformats.org/officeDocument/2006/relationships/image" Target="../media/image2461.png"/><Relationship Id="rId312" Type="http://schemas.openxmlformats.org/officeDocument/2006/relationships/image" Target="../media/image2541.png"/><Relationship Id="rId354" Type="http://schemas.openxmlformats.org/officeDocument/2006/relationships/customXml" Target="../ink/ink2654.xml"/><Relationship Id="rId51" Type="http://schemas.openxmlformats.org/officeDocument/2006/relationships/image" Target="../media/image2413.png"/><Relationship Id="rId93" Type="http://schemas.openxmlformats.org/officeDocument/2006/relationships/image" Target="../media/image2434.png"/><Relationship Id="rId189" Type="http://schemas.openxmlformats.org/officeDocument/2006/relationships/image" Target="../media/image2481.png"/><Relationship Id="rId396" Type="http://schemas.openxmlformats.org/officeDocument/2006/relationships/image" Target="../media/image2582.png"/><Relationship Id="rId561" Type="http://schemas.openxmlformats.org/officeDocument/2006/relationships/customXml" Target="../ink/ink2759.xml"/><Relationship Id="rId617" Type="http://schemas.openxmlformats.org/officeDocument/2006/relationships/customXml" Target="../ink/ink2787.xml"/><Relationship Id="rId659" Type="http://schemas.openxmlformats.org/officeDocument/2006/relationships/customXml" Target="../ink/ink2809.xml"/><Relationship Id="rId214" Type="http://schemas.openxmlformats.org/officeDocument/2006/relationships/customXml" Target="../ink/ink2582.xml"/><Relationship Id="rId256" Type="http://schemas.openxmlformats.org/officeDocument/2006/relationships/customXml" Target="../ink/ink2603.xml"/><Relationship Id="rId298" Type="http://schemas.openxmlformats.org/officeDocument/2006/relationships/customXml" Target="../ink/ink2625.xml"/><Relationship Id="rId421" Type="http://schemas.openxmlformats.org/officeDocument/2006/relationships/image" Target="../media/image2594.png"/><Relationship Id="rId463" Type="http://schemas.openxmlformats.org/officeDocument/2006/relationships/customXml" Target="../ink/ink2710.xml"/><Relationship Id="rId519" Type="http://schemas.openxmlformats.org/officeDocument/2006/relationships/customXml" Target="../ink/ink2738.xml"/><Relationship Id="rId670" Type="http://schemas.openxmlformats.org/officeDocument/2006/relationships/image" Target="../media/image2716.png"/><Relationship Id="rId116" Type="http://schemas.openxmlformats.org/officeDocument/2006/relationships/customXml" Target="../ink/ink2533.xml"/><Relationship Id="rId158" Type="http://schemas.openxmlformats.org/officeDocument/2006/relationships/customXml" Target="../ink/ink2554.xml"/><Relationship Id="rId323" Type="http://schemas.openxmlformats.org/officeDocument/2006/relationships/image" Target="../media/image2546.png"/><Relationship Id="rId530" Type="http://schemas.openxmlformats.org/officeDocument/2006/relationships/image" Target="../media/image2648.png"/><Relationship Id="rId20" Type="http://schemas.openxmlformats.org/officeDocument/2006/relationships/customXml" Target="../ink/ink2485.xml"/><Relationship Id="rId62" Type="http://schemas.openxmlformats.org/officeDocument/2006/relationships/customXml" Target="../ink/ink2506.xml"/><Relationship Id="rId365" Type="http://schemas.openxmlformats.org/officeDocument/2006/relationships/image" Target="../media/image2567.png"/><Relationship Id="rId572" Type="http://schemas.openxmlformats.org/officeDocument/2006/relationships/image" Target="../media/image2669.png"/><Relationship Id="rId628" Type="http://schemas.openxmlformats.org/officeDocument/2006/relationships/customXml" Target="../ink/ink2793.xml"/><Relationship Id="rId225" Type="http://schemas.openxmlformats.org/officeDocument/2006/relationships/image" Target="../media/image2499.png"/><Relationship Id="rId267" Type="http://schemas.openxmlformats.org/officeDocument/2006/relationships/customXml" Target="../ink/ink2609.xml"/><Relationship Id="rId432" Type="http://schemas.openxmlformats.org/officeDocument/2006/relationships/customXml" Target="../ink/ink2694.xml"/><Relationship Id="rId474" Type="http://schemas.openxmlformats.org/officeDocument/2006/relationships/image" Target="../media/image2620.png"/><Relationship Id="rId127" Type="http://schemas.openxmlformats.org/officeDocument/2006/relationships/image" Target="../media/image2451.png"/><Relationship Id="rId31" Type="http://schemas.openxmlformats.org/officeDocument/2006/relationships/image" Target="../media/image2403.png"/><Relationship Id="rId73" Type="http://schemas.openxmlformats.org/officeDocument/2006/relationships/image" Target="../media/image2424.png"/><Relationship Id="rId169" Type="http://schemas.openxmlformats.org/officeDocument/2006/relationships/image" Target="../media/image2471.png"/><Relationship Id="rId334" Type="http://schemas.openxmlformats.org/officeDocument/2006/relationships/customXml" Target="../ink/ink2644.xml"/><Relationship Id="rId376" Type="http://schemas.openxmlformats.org/officeDocument/2006/relationships/customXml" Target="../ink/ink2665.xml"/><Relationship Id="rId541" Type="http://schemas.openxmlformats.org/officeDocument/2006/relationships/customXml" Target="../ink/ink2749.xml"/><Relationship Id="rId583" Type="http://schemas.openxmlformats.org/officeDocument/2006/relationships/customXml" Target="../ink/ink2770.xml"/><Relationship Id="rId639" Type="http://schemas.openxmlformats.org/officeDocument/2006/relationships/image" Target="../media/image2701.png"/><Relationship Id="rId4" Type="http://schemas.openxmlformats.org/officeDocument/2006/relationships/customXml" Target="../ink/ink2477.xml"/><Relationship Id="rId180" Type="http://schemas.openxmlformats.org/officeDocument/2006/relationships/customXml" Target="../ink/ink2565.xml"/><Relationship Id="rId236" Type="http://schemas.openxmlformats.org/officeDocument/2006/relationships/customXml" Target="../ink/ink2593.xml"/><Relationship Id="rId278" Type="http://schemas.openxmlformats.org/officeDocument/2006/relationships/customXml" Target="../ink/ink2615.xml"/><Relationship Id="rId401" Type="http://schemas.openxmlformats.org/officeDocument/2006/relationships/customXml" Target="../ink/ink2678.xml"/><Relationship Id="rId443" Type="http://schemas.openxmlformats.org/officeDocument/2006/relationships/image" Target="../media/image2605.png"/><Relationship Id="rId650" Type="http://schemas.openxmlformats.org/officeDocument/2006/relationships/customXml" Target="../ink/ink2804.xml"/><Relationship Id="rId303" Type="http://schemas.openxmlformats.org/officeDocument/2006/relationships/image" Target="../media/image2537.png"/><Relationship Id="rId485" Type="http://schemas.openxmlformats.org/officeDocument/2006/relationships/customXml" Target="../ink/ink2721.xml"/><Relationship Id="rId42" Type="http://schemas.openxmlformats.org/officeDocument/2006/relationships/customXml" Target="../ink/ink2496.xml"/><Relationship Id="rId84" Type="http://schemas.openxmlformats.org/officeDocument/2006/relationships/customXml" Target="../ink/ink2517.xml"/><Relationship Id="rId138" Type="http://schemas.openxmlformats.org/officeDocument/2006/relationships/customXml" Target="../ink/ink2544.xml"/><Relationship Id="rId345" Type="http://schemas.openxmlformats.org/officeDocument/2006/relationships/image" Target="../media/image2557.png"/><Relationship Id="rId387" Type="http://schemas.openxmlformats.org/officeDocument/2006/relationships/image" Target="../media/image2578.png"/><Relationship Id="rId510" Type="http://schemas.openxmlformats.org/officeDocument/2006/relationships/image" Target="../media/image2638.png"/><Relationship Id="rId552" Type="http://schemas.openxmlformats.org/officeDocument/2006/relationships/image" Target="../media/image2659.png"/><Relationship Id="rId594" Type="http://schemas.openxmlformats.org/officeDocument/2006/relationships/image" Target="../media/image2680.png"/><Relationship Id="rId608" Type="http://schemas.openxmlformats.org/officeDocument/2006/relationships/image" Target="../media/image2686.png"/><Relationship Id="rId191" Type="http://schemas.openxmlformats.org/officeDocument/2006/relationships/image" Target="../media/image2482.png"/><Relationship Id="rId205" Type="http://schemas.openxmlformats.org/officeDocument/2006/relationships/image" Target="../media/image2489.png"/><Relationship Id="rId247" Type="http://schemas.openxmlformats.org/officeDocument/2006/relationships/image" Target="../media/image2510.png"/><Relationship Id="rId412" Type="http://schemas.openxmlformats.org/officeDocument/2006/relationships/customXml" Target="../ink/ink2684.xml"/><Relationship Id="rId107" Type="http://schemas.openxmlformats.org/officeDocument/2006/relationships/image" Target="../media/image2441.png"/><Relationship Id="rId289" Type="http://schemas.openxmlformats.org/officeDocument/2006/relationships/image" Target="../media/image2530.png"/><Relationship Id="rId454" Type="http://schemas.openxmlformats.org/officeDocument/2006/relationships/customXml" Target="../ink/ink2705.xml"/><Relationship Id="rId496" Type="http://schemas.openxmlformats.org/officeDocument/2006/relationships/image" Target="../media/image2631.png"/><Relationship Id="rId661" Type="http://schemas.openxmlformats.org/officeDocument/2006/relationships/customXml" Target="../ink/ink2810.xml"/><Relationship Id="rId11" Type="http://schemas.openxmlformats.org/officeDocument/2006/relationships/image" Target="../media/image2393.png"/><Relationship Id="rId53" Type="http://schemas.openxmlformats.org/officeDocument/2006/relationships/image" Target="../media/image2414.png"/><Relationship Id="rId149" Type="http://schemas.openxmlformats.org/officeDocument/2006/relationships/image" Target="../media/image2462.png"/><Relationship Id="rId314" Type="http://schemas.openxmlformats.org/officeDocument/2006/relationships/image" Target="../media/image2542.png"/><Relationship Id="rId356" Type="http://schemas.openxmlformats.org/officeDocument/2006/relationships/customXml" Target="../ink/ink2655.xml"/><Relationship Id="rId398" Type="http://schemas.openxmlformats.org/officeDocument/2006/relationships/image" Target="../media/image2583.png"/><Relationship Id="rId521" Type="http://schemas.openxmlformats.org/officeDocument/2006/relationships/customXml" Target="../ink/ink2739.xml"/><Relationship Id="rId563" Type="http://schemas.openxmlformats.org/officeDocument/2006/relationships/customXml" Target="../ink/ink2760.xml"/><Relationship Id="rId619" Type="http://schemas.openxmlformats.org/officeDocument/2006/relationships/image" Target="../media/image2691.png"/><Relationship Id="rId95" Type="http://schemas.openxmlformats.org/officeDocument/2006/relationships/image" Target="../media/image2435.png"/><Relationship Id="rId160" Type="http://schemas.openxmlformats.org/officeDocument/2006/relationships/customXml" Target="../ink/ink2555.xml"/><Relationship Id="rId216" Type="http://schemas.openxmlformats.org/officeDocument/2006/relationships/customXml" Target="../ink/ink2583.xml"/><Relationship Id="rId423" Type="http://schemas.openxmlformats.org/officeDocument/2006/relationships/image" Target="../media/image2595.png"/><Relationship Id="rId258" Type="http://schemas.openxmlformats.org/officeDocument/2006/relationships/customXml" Target="../ink/ink2604.xml"/><Relationship Id="rId465" Type="http://schemas.openxmlformats.org/officeDocument/2006/relationships/customXml" Target="../ink/ink2711.xml"/><Relationship Id="rId630" Type="http://schemas.openxmlformats.org/officeDocument/2006/relationships/customXml" Target="../ink/ink2794.xml"/><Relationship Id="rId672" Type="http://schemas.openxmlformats.org/officeDocument/2006/relationships/image" Target="../media/image2717.png"/><Relationship Id="rId22" Type="http://schemas.openxmlformats.org/officeDocument/2006/relationships/customXml" Target="../ink/ink2486.xml"/><Relationship Id="rId64" Type="http://schemas.openxmlformats.org/officeDocument/2006/relationships/customXml" Target="../ink/ink2507.xml"/><Relationship Id="rId118" Type="http://schemas.openxmlformats.org/officeDocument/2006/relationships/customXml" Target="../ink/ink2534.xml"/><Relationship Id="rId325" Type="http://schemas.openxmlformats.org/officeDocument/2006/relationships/image" Target="../media/image2547.png"/><Relationship Id="rId367" Type="http://schemas.openxmlformats.org/officeDocument/2006/relationships/image" Target="../media/image2568.png"/><Relationship Id="rId532" Type="http://schemas.openxmlformats.org/officeDocument/2006/relationships/image" Target="../media/image2649.png"/><Relationship Id="rId574" Type="http://schemas.openxmlformats.org/officeDocument/2006/relationships/image" Target="../media/image2670.png"/><Relationship Id="rId171" Type="http://schemas.openxmlformats.org/officeDocument/2006/relationships/image" Target="../media/image2472.png"/><Relationship Id="rId227" Type="http://schemas.openxmlformats.org/officeDocument/2006/relationships/image" Target="../media/image2500.png"/><Relationship Id="rId269" Type="http://schemas.openxmlformats.org/officeDocument/2006/relationships/customXml" Target="../ink/ink2610.xml"/><Relationship Id="rId434" Type="http://schemas.openxmlformats.org/officeDocument/2006/relationships/customXml" Target="../ink/ink2695.xml"/><Relationship Id="rId476" Type="http://schemas.openxmlformats.org/officeDocument/2006/relationships/image" Target="../media/image2621.png"/><Relationship Id="rId641" Type="http://schemas.openxmlformats.org/officeDocument/2006/relationships/image" Target="../media/image2702.png"/><Relationship Id="rId33" Type="http://schemas.openxmlformats.org/officeDocument/2006/relationships/image" Target="../media/image2404.png"/><Relationship Id="rId129" Type="http://schemas.openxmlformats.org/officeDocument/2006/relationships/image" Target="../media/image2452.png"/><Relationship Id="rId280" Type="http://schemas.openxmlformats.org/officeDocument/2006/relationships/customXml" Target="../ink/ink2616.xml"/><Relationship Id="rId336" Type="http://schemas.openxmlformats.org/officeDocument/2006/relationships/customXml" Target="../ink/ink2645.xml"/><Relationship Id="rId501" Type="http://schemas.openxmlformats.org/officeDocument/2006/relationships/customXml" Target="../ink/ink2729.xml"/><Relationship Id="rId543" Type="http://schemas.openxmlformats.org/officeDocument/2006/relationships/customXml" Target="../ink/ink2750.xml"/><Relationship Id="rId75" Type="http://schemas.openxmlformats.org/officeDocument/2006/relationships/image" Target="../media/image2425.png"/><Relationship Id="rId140" Type="http://schemas.openxmlformats.org/officeDocument/2006/relationships/customXml" Target="../ink/ink2545.xml"/><Relationship Id="rId182" Type="http://schemas.openxmlformats.org/officeDocument/2006/relationships/customXml" Target="../ink/ink2566.xml"/><Relationship Id="rId378" Type="http://schemas.openxmlformats.org/officeDocument/2006/relationships/customXml" Target="../ink/ink2666.xml"/><Relationship Id="rId403" Type="http://schemas.openxmlformats.org/officeDocument/2006/relationships/image" Target="../media/image2585.png"/><Relationship Id="rId585" Type="http://schemas.openxmlformats.org/officeDocument/2006/relationships/customXml" Target="../ink/ink2771.xml"/><Relationship Id="rId6" Type="http://schemas.openxmlformats.org/officeDocument/2006/relationships/customXml" Target="../ink/ink2478.xml"/><Relationship Id="rId238" Type="http://schemas.openxmlformats.org/officeDocument/2006/relationships/customXml" Target="../ink/ink2594.xml"/><Relationship Id="rId445" Type="http://schemas.openxmlformats.org/officeDocument/2006/relationships/image" Target="../media/image2606.png"/><Relationship Id="rId487" Type="http://schemas.openxmlformats.org/officeDocument/2006/relationships/customXml" Target="../ink/ink2722.xml"/><Relationship Id="rId610" Type="http://schemas.openxmlformats.org/officeDocument/2006/relationships/image" Target="../media/image2687.png"/><Relationship Id="rId652" Type="http://schemas.openxmlformats.org/officeDocument/2006/relationships/customXml" Target="../ink/ink2805.xml"/><Relationship Id="rId291" Type="http://schemas.openxmlformats.org/officeDocument/2006/relationships/image" Target="../media/image2531.png"/><Relationship Id="rId305" Type="http://schemas.openxmlformats.org/officeDocument/2006/relationships/image" Target="../media/image2538.png"/><Relationship Id="rId347" Type="http://schemas.openxmlformats.org/officeDocument/2006/relationships/image" Target="../media/image2558.png"/><Relationship Id="rId512" Type="http://schemas.openxmlformats.org/officeDocument/2006/relationships/image" Target="../media/image2639.png"/><Relationship Id="rId44" Type="http://schemas.openxmlformats.org/officeDocument/2006/relationships/customXml" Target="../ink/ink2497.xml"/><Relationship Id="rId86" Type="http://schemas.openxmlformats.org/officeDocument/2006/relationships/customXml" Target="../ink/ink2518.xml"/><Relationship Id="rId151" Type="http://schemas.openxmlformats.org/officeDocument/2006/relationships/image" Target="../media/image2463.png"/><Relationship Id="rId389" Type="http://schemas.openxmlformats.org/officeDocument/2006/relationships/image" Target="../media/image2579.png"/><Relationship Id="rId554" Type="http://schemas.openxmlformats.org/officeDocument/2006/relationships/image" Target="../media/image2660.png"/><Relationship Id="rId596" Type="http://schemas.openxmlformats.org/officeDocument/2006/relationships/image" Target="../media/image2681.png"/><Relationship Id="rId193" Type="http://schemas.openxmlformats.org/officeDocument/2006/relationships/image" Target="../media/image2483.png"/><Relationship Id="rId207" Type="http://schemas.openxmlformats.org/officeDocument/2006/relationships/image" Target="../media/image2490.png"/><Relationship Id="rId249" Type="http://schemas.openxmlformats.org/officeDocument/2006/relationships/image" Target="../media/image2511.png"/><Relationship Id="rId414" Type="http://schemas.openxmlformats.org/officeDocument/2006/relationships/customXml" Target="../ink/ink2685.xml"/><Relationship Id="rId456" Type="http://schemas.openxmlformats.org/officeDocument/2006/relationships/customXml" Target="../ink/ink2706.xml"/><Relationship Id="rId498" Type="http://schemas.openxmlformats.org/officeDocument/2006/relationships/image" Target="../media/image2632.png"/><Relationship Id="rId621" Type="http://schemas.openxmlformats.org/officeDocument/2006/relationships/image" Target="../media/image2692.png"/><Relationship Id="rId663" Type="http://schemas.openxmlformats.org/officeDocument/2006/relationships/customXml" Target="../ink/ink2811.xml"/><Relationship Id="rId13" Type="http://schemas.openxmlformats.org/officeDocument/2006/relationships/image" Target="../media/image2394.png"/><Relationship Id="rId109" Type="http://schemas.openxmlformats.org/officeDocument/2006/relationships/image" Target="../media/image2442.png"/><Relationship Id="rId260" Type="http://schemas.openxmlformats.org/officeDocument/2006/relationships/image" Target="../media/image2516.png"/><Relationship Id="rId316" Type="http://schemas.openxmlformats.org/officeDocument/2006/relationships/image" Target="../media/image2543.png"/><Relationship Id="rId523" Type="http://schemas.openxmlformats.org/officeDocument/2006/relationships/customXml" Target="../ink/ink2740.xml"/><Relationship Id="rId55" Type="http://schemas.openxmlformats.org/officeDocument/2006/relationships/image" Target="../media/image2415.png"/><Relationship Id="rId97" Type="http://schemas.openxmlformats.org/officeDocument/2006/relationships/image" Target="../media/image2436.png"/><Relationship Id="rId120" Type="http://schemas.openxmlformats.org/officeDocument/2006/relationships/customXml" Target="../ink/ink2535.xml"/><Relationship Id="rId358" Type="http://schemas.openxmlformats.org/officeDocument/2006/relationships/customXml" Target="../ink/ink2656.xml"/><Relationship Id="rId565" Type="http://schemas.openxmlformats.org/officeDocument/2006/relationships/customXml" Target="../ink/ink2761.xml"/><Relationship Id="rId162" Type="http://schemas.openxmlformats.org/officeDocument/2006/relationships/customXml" Target="../ink/ink2556.xml"/><Relationship Id="rId218" Type="http://schemas.openxmlformats.org/officeDocument/2006/relationships/customXml" Target="../ink/ink2584.xml"/><Relationship Id="rId425" Type="http://schemas.openxmlformats.org/officeDocument/2006/relationships/image" Target="../media/image2596.png"/><Relationship Id="rId467" Type="http://schemas.openxmlformats.org/officeDocument/2006/relationships/customXml" Target="../ink/ink2712.xml"/><Relationship Id="rId632" Type="http://schemas.openxmlformats.org/officeDocument/2006/relationships/customXml" Target="../ink/ink2795.xml"/><Relationship Id="rId271" Type="http://schemas.openxmlformats.org/officeDocument/2006/relationships/customXml" Target="../ink/ink2611.xml"/><Relationship Id="rId674" Type="http://schemas.openxmlformats.org/officeDocument/2006/relationships/image" Target="../media/image2718.png"/><Relationship Id="rId24" Type="http://schemas.openxmlformats.org/officeDocument/2006/relationships/customXml" Target="../ink/ink2487.xml"/><Relationship Id="rId66" Type="http://schemas.openxmlformats.org/officeDocument/2006/relationships/customXml" Target="../ink/ink2508.xml"/><Relationship Id="rId131" Type="http://schemas.openxmlformats.org/officeDocument/2006/relationships/image" Target="../media/image2453.png"/><Relationship Id="rId327" Type="http://schemas.openxmlformats.org/officeDocument/2006/relationships/image" Target="../media/image2548.png"/><Relationship Id="rId369" Type="http://schemas.openxmlformats.org/officeDocument/2006/relationships/image" Target="../media/image2569.png"/><Relationship Id="rId534" Type="http://schemas.openxmlformats.org/officeDocument/2006/relationships/image" Target="../media/image2650.png"/><Relationship Id="rId576" Type="http://schemas.openxmlformats.org/officeDocument/2006/relationships/image" Target="../media/image2671.png"/><Relationship Id="rId173" Type="http://schemas.openxmlformats.org/officeDocument/2006/relationships/image" Target="../media/image2473.png"/><Relationship Id="rId229" Type="http://schemas.openxmlformats.org/officeDocument/2006/relationships/image" Target="../media/image2501.png"/><Relationship Id="rId380" Type="http://schemas.openxmlformats.org/officeDocument/2006/relationships/customXml" Target="../ink/ink2667.xml"/><Relationship Id="rId436" Type="http://schemas.openxmlformats.org/officeDocument/2006/relationships/customXml" Target="../ink/ink2696.xml"/><Relationship Id="rId601" Type="http://schemas.openxmlformats.org/officeDocument/2006/relationships/customXml" Target="../ink/ink2779.xml"/><Relationship Id="rId643" Type="http://schemas.openxmlformats.org/officeDocument/2006/relationships/image" Target="../media/image2703.png"/><Relationship Id="rId240" Type="http://schemas.openxmlformats.org/officeDocument/2006/relationships/customXml" Target="../ink/ink2595.xml"/><Relationship Id="rId478" Type="http://schemas.openxmlformats.org/officeDocument/2006/relationships/image" Target="../media/image2622.png"/><Relationship Id="rId35" Type="http://schemas.openxmlformats.org/officeDocument/2006/relationships/image" Target="../media/image2405.png"/><Relationship Id="rId77" Type="http://schemas.openxmlformats.org/officeDocument/2006/relationships/image" Target="../media/image2426.png"/><Relationship Id="rId100" Type="http://schemas.openxmlformats.org/officeDocument/2006/relationships/customXml" Target="../ink/ink2525.xml"/><Relationship Id="rId282" Type="http://schemas.openxmlformats.org/officeDocument/2006/relationships/customXml" Target="../ink/ink2617.xml"/><Relationship Id="rId338" Type="http://schemas.openxmlformats.org/officeDocument/2006/relationships/customXml" Target="../ink/ink2646.xml"/><Relationship Id="rId503" Type="http://schemas.openxmlformats.org/officeDocument/2006/relationships/customXml" Target="../ink/ink2730.xml"/><Relationship Id="rId545" Type="http://schemas.openxmlformats.org/officeDocument/2006/relationships/customXml" Target="../ink/ink2751.xml"/><Relationship Id="rId587" Type="http://schemas.openxmlformats.org/officeDocument/2006/relationships/customXml" Target="../ink/ink2772.xml"/><Relationship Id="rId8" Type="http://schemas.openxmlformats.org/officeDocument/2006/relationships/customXml" Target="../ink/ink2479.xml"/><Relationship Id="rId142" Type="http://schemas.openxmlformats.org/officeDocument/2006/relationships/customXml" Target="../ink/ink2546.xml"/><Relationship Id="rId184" Type="http://schemas.openxmlformats.org/officeDocument/2006/relationships/customXml" Target="../ink/ink2567.xml"/><Relationship Id="rId391" Type="http://schemas.openxmlformats.org/officeDocument/2006/relationships/image" Target="../media/image2580.png"/><Relationship Id="rId405" Type="http://schemas.openxmlformats.org/officeDocument/2006/relationships/image" Target="../media/image2586.png"/><Relationship Id="rId447" Type="http://schemas.openxmlformats.org/officeDocument/2006/relationships/image" Target="../media/image2607.png"/><Relationship Id="rId612" Type="http://schemas.openxmlformats.org/officeDocument/2006/relationships/image" Target="../media/image2688.png"/><Relationship Id="rId251" Type="http://schemas.openxmlformats.org/officeDocument/2006/relationships/image" Target="../media/image2512.png"/><Relationship Id="rId489" Type="http://schemas.openxmlformats.org/officeDocument/2006/relationships/customXml" Target="../ink/ink2723.xml"/><Relationship Id="rId654" Type="http://schemas.openxmlformats.org/officeDocument/2006/relationships/customXml" Target="../ink/ink2806.xml"/><Relationship Id="rId46" Type="http://schemas.openxmlformats.org/officeDocument/2006/relationships/customXml" Target="../ink/ink2498.xml"/><Relationship Id="rId293" Type="http://schemas.openxmlformats.org/officeDocument/2006/relationships/image" Target="../media/image2532.png"/><Relationship Id="rId307" Type="http://schemas.openxmlformats.org/officeDocument/2006/relationships/customXml" Target="../ink/ink2630.xml"/><Relationship Id="rId349" Type="http://schemas.openxmlformats.org/officeDocument/2006/relationships/image" Target="../media/image2559.png"/><Relationship Id="rId514" Type="http://schemas.openxmlformats.org/officeDocument/2006/relationships/image" Target="../media/image2640.png"/><Relationship Id="rId556" Type="http://schemas.openxmlformats.org/officeDocument/2006/relationships/image" Target="../media/image2661.png"/><Relationship Id="rId88" Type="http://schemas.openxmlformats.org/officeDocument/2006/relationships/customXml" Target="../ink/ink2519.xml"/><Relationship Id="rId111" Type="http://schemas.openxmlformats.org/officeDocument/2006/relationships/image" Target="../media/image2443.png"/><Relationship Id="rId153" Type="http://schemas.openxmlformats.org/officeDocument/2006/relationships/image" Target="../media/image2464.png"/><Relationship Id="rId195" Type="http://schemas.openxmlformats.org/officeDocument/2006/relationships/image" Target="../media/image2484.png"/><Relationship Id="rId209" Type="http://schemas.openxmlformats.org/officeDocument/2006/relationships/image" Target="../media/image2491.png"/><Relationship Id="rId360" Type="http://schemas.openxmlformats.org/officeDocument/2006/relationships/customXml" Target="../ink/ink2657.xml"/><Relationship Id="rId416" Type="http://schemas.openxmlformats.org/officeDocument/2006/relationships/customXml" Target="../ink/ink2686.xml"/><Relationship Id="rId598" Type="http://schemas.openxmlformats.org/officeDocument/2006/relationships/image" Target="../media/image2682.png"/><Relationship Id="rId220" Type="http://schemas.openxmlformats.org/officeDocument/2006/relationships/customXml" Target="../ink/ink2585.xml"/><Relationship Id="rId458" Type="http://schemas.openxmlformats.org/officeDocument/2006/relationships/customXml" Target="../ink/ink2707.xml"/><Relationship Id="rId623" Type="http://schemas.openxmlformats.org/officeDocument/2006/relationships/image" Target="../media/image2693.png"/><Relationship Id="rId665" Type="http://schemas.openxmlformats.org/officeDocument/2006/relationships/customXml" Target="../ink/ink2812.xml"/><Relationship Id="rId15" Type="http://schemas.openxmlformats.org/officeDocument/2006/relationships/image" Target="../media/image2395.png"/><Relationship Id="rId57" Type="http://schemas.openxmlformats.org/officeDocument/2006/relationships/image" Target="../media/image2416.png"/><Relationship Id="rId262" Type="http://schemas.openxmlformats.org/officeDocument/2006/relationships/image" Target="../media/image2517.png"/><Relationship Id="rId318" Type="http://schemas.openxmlformats.org/officeDocument/2006/relationships/image" Target="../media/image2544.png"/><Relationship Id="rId525" Type="http://schemas.openxmlformats.org/officeDocument/2006/relationships/customXml" Target="../ink/ink2741.xml"/><Relationship Id="rId567" Type="http://schemas.openxmlformats.org/officeDocument/2006/relationships/customXml" Target="../ink/ink2762.xml"/><Relationship Id="rId99" Type="http://schemas.openxmlformats.org/officeDocument/2006/relationships/image" Target="../media/image2437.png"/><Relationship Id="rId122" Type="http://schemas.openxmlformats.org/officeDocument/2006/relationships/customXml" Target="../ink/ink2536.xml"/><Relationship Id="rId164" Type="http://schemas.openxmlformats.org/officeDocument/2006/relationships/customXml" Target="../ink/ink2557.xml"/><Relationship Id="rId371" Type="http://schemas.openxmlformats.org/officeDocument/2006/relationships/image" Target="../media/image2570.png"/><Relationship Id="rId427" Type="http://schemas.openxmlformats.org/officeDocument/2006/relationships/image" Target="../media/image2597.png"/><Relationship Id="rId469" Type="http://schemas.openxmlformats.org/officeDocument/2006/relationships/customXml" Target="../ink/ink2713.xml"/><Relationship Id="rId634" Type="http://schemas.openxmlformats.org/officeDocument/2006/relationships/customXml" Target="../ink/ink2796.xml"/><Relationship Id="rId26" Type="http://schemas.openxmlformats.org/officeDocument/2006/relationships/customXml" Target="../ink/ink2488.xml"/><Relationship Id="rId231" Type="http://schemas.openxmlformats.org/officeDocument/2006/relationships/image" Target="../media/image2502.png"/><Relationship Id="rId273" Type="http://schemas.openxmlformats.org/officeDocument/2006/relationships/customXml" Target="../ink/ink2612.xml"/><Relationship Id="rId329" Type="http://schemas.openxmlformats.org/officeDocument/2006/relationships/image" Target="../media/image2549.png"/><Relationship Id="rId480" Type="http://schemas.openxmlformats.org/officeDocument/2006/relationships/image" Target="../media/image2623.png"/><Relationship Id="rId536" Type="http://schemas.openxmlformats.org/officeDocument/2006/relationships/image" Target="../media/image2651.png"/><Relationship Id="rId68" Type="http://schemas.openxmlformats.org/officeDocument/2006/relationships/customXml" Target="../ink/ink2509.xml"/><Relationship Id="rId133" Type="http://schemas.openxmlformats.org/officeDocument/2006/relationships/image" Target="../media/image2454.png"/><Relationship Id="rId175" Type="http://schemas.openxmlformats.org/officeDocument/2006/relationships/image" Target="../media/image2474.png"/><Relationship Id="rId340" Type="http://schemas.openxmlformats.org/officeDocument/2006/relationships/customXml" Target="../ink/ink2647.xml"/><Relationship Id="rId578" Type="http://schemas.openxmlformats.org/officeDocument/2006/relationships/image" Target="../media/image2672.png"/><Relationship Id="rId200" Type="http://schemas.openxmlformats.org/officeDocument/2006/relationships/customXml" Target="../ink/ink2575.xml"/><Relationship Id="rId382" Type="http://schemas.openxmlformats.org/officeDocument/2006/relationships/customXml" Target="../ink/ink2668.xml"/><Relationship Id="rId438" Type="http://schemas.openxmlformats.org/officeDocument/2006/relationships/customXml" Target="../ink/ink2697.xml"/><Relationship Id="rId603" Type="http://schemas.openxmlformats.org/officeDocument/2006/relationships/customXml" Target="../ink/ink2780.xml"/><Relationship Id="rId645" Type="http://schemas.openxmlformats.org/officeDocument/2006/relationships/image" Target="../media/image2704.png"/><Relationship Id="rId242" Type="http://schemas.openxmlformats.org/officeDocument/2006/relationships/customXml" Target="../ink/ink2596.xml"/><Relationship Id="rId284" Type="http://schemas.openxmlformats.org/officeDocument/2006/relationships/customXml" Target="../ink/ink2618.xml"/><Relationship Id="rId491" Type="http://schemas.openxmlformats.org/officeDocument/2006/relationships/customXml" Target="../ink/ink2724.xml"/><Relationship Id="rId505" Type="http://schemas.openxmlformats.org/officeDocument/2006/relationships/customXml" Target="../ink/ink2731.xml"/><Relationship Id="rId37" Type="http://schemas.openxmlformats.org/officeDocument/2006/relationships/image" Target="../media/image2406.png"/><Relationship Id="rId79" Type="http://schemas.openxmlformats.org/officeDocument/2006/relationships/image" Target="../media/image2427.png"/><Relationship Id="rId102" Type="http://schemas.openxmlformats.org/officeDocument/2006/relationships/customXml" Target="../ink/ink2526.xml"/><Relationship Id="rId144" Type="http://schemas.openxmlformats.org/officeDocument/2006/relationships/customXml" Target="../ink/ink2547.xml"/><Relationship Id="rId547" Type="http://schemas.openxmlformats.org/officeDocument/2006/relationships/customXml" Target="../ink/ink2752.xml"/><Relationship Id="rId589" Type="http://schemas.openxmlformats.org/officeDocument/2006/relationships/customXml" Target="../ink/ink2773.xml"/><Relationship Id="rId90" Type="http://schemas.openxmlformats.org/officeDocument/2006/relationships/customXml" Target="../ink/ink2520.xml"/><Relationship Id="rId186" Type="http://schemas.openxmlformats.org/officeDocument/2006/relationships/customXml" Target="../ink/ink2568.xml"/><Relationship Id="rId351" Type="http://schemas.openxmlformats.org/officeDocument/2006/relationships/image" Target="../media/image2560.png"/><Relationship Id="rId393" Type="http://schemas.openxmlformats.org/officeDocument/2006/relationships/image" Target="../media/image2581.png"/><Relationship Id="rId407" Type="http://schemas.openxmlformats.org/officeDocument/2006/relationships/image" Target="../media/image2587.png"/><Relationship Id="rId449" Type="http://schemas.openxmlformats.org/officeDocument/2006/relationships/image" Target="../media/image2608.png"/><Relationship Id="rId614" Type="http://schemas.openxmlformats.org/officeDocument/2006/relationships/image" Target="../media/image2689.png"/><Relationship Id="rId656" Type="http://schemas.openxmlformats.org/officeDocument/2006/relationships/customXml" Target="../ink/ink2807.xml"/><Relationship Id="rId211" Type="http://schemas.openxmlformats.org/officeDocument/2006/relationships/image" Target="../media/image2492.png"/><Relationship Id="rId253" Type="http://schemas.openxmlformats.org/officeDocument/2006/relationships/image" Target="../media/image2513.png"/><Relationship Id="rId295" Type="http://schemas.openxmlformats.org/officeDocument/2006/relationships/image" Target="../media/image2533.png"/><Relationship Id="rId309" Type="http://schemas.openxmlformats.org/officeDocument/2006/relationships/customXml" Target="../ink/ink2631.xml"/><Relationship Id="rId460" Type="http://schemas.openxmlformats.org/officeDocument/2006/relationships/image" Target="../media/image2613.png"/><Relationship Id="rId516" Type="http://schemas.openxmlformats.org/officeDocument/2006/relationships/image" Target="../media/image2641.png"/><Relationship Id="rId48" Type="http://schemas.openxmlformats.org/officeDocument/2006/relationships/customXml" Target="../ink/ink2499.xml"/><Relationship Id="rId113" Type="http://schemas.openxmlformats.org/officeDocument/2006/relationships/image" Target="../media/image2444.png"/><Relationship Id="rId320" Type="http://schemas.openxmlformats.org/officeDocument/2006/relationships/image" Target="../media/image2545.png"/><Relationship Id="rId558" Type="http://schemas.openxmlformats.org/officeDocument/2006/relationships/image" Target="../media/image2662.png"/><Relationship Id="rId155" Type="http://schemas.openxmlformats.org/officeDocument/2006/relationships/image" Target="../media/image2465.png"/><Relationship Id="rId197" Type="http://schemas.openxmlformats.org/officeDocument/2006/relationships/image" Target="../media/image2485.png"/><Relationship Id="rId362" Type="http://schemas.openxmlformats.org/officeDocument/2006/relationships/customXml" Target="../ink/ink2658.xml"/><Relationship Id="rId418" Type="http://schemas.openxmlformats.org/officeDocument/2006/relationships/customXml" Target="../ink/ink2687.xml"/><Relationship Id="rId625" Type="http://schemas.openxmlformats.org/officeDocument/2006/relationships/image" Target="../media/image2694.png"/><Relationship Id="rId222" Type="http://schemas.openxmlformats.org/officeDocument/2006/relationships/customXml" Target="../ink/ink2586.xml"/><Relationship Id="rId264" Type="http://schemas.openxmlformats.org/officeDocument/2006/relationships/image" Target="../media/image2518.png"/><Relationship Id="rId471" Type="http://schemas.openxmlformats.org/officeDocument/2006/relationships/customXml" Target="../ink/ink2714.xml"/><Relationship Id="rId667" Type="http://schemas.openxmlformats.org/officeDocument/2006/relationships/customXml" Target="../ink/ink2813.xml"/><Relationship Id="rId17" Type="http://schemas.openxmlformats.org/officeDocument/2006/relationships/image" Target="../media/image2396.png"/><Relationship Id="rId59" Type="http://schemas.openxmlformats.org/officeDocument/2006/relationships/image" Target="../media/image2417.png"/><Relationship Id="rId124" Type="http://schemas.openxmlformats.org/officeDocument/2006/relationships/customXml" Target="../ink/ink2537.xml"/><Relationship Id="rId527" Type="http://schemas.openxmlformats.org/officeDocument/2006/relationships/customXml" Target="../ink/ink2742.xml"/><Relationship Id="rId569" Type="http://schemas.openxmlformats.org/officeDocument/2006/relationships/customXml" Target="../ink/ink2763.xml"/><Relationship Id="rId70" Type="http://schemas.openxmlformats.org/officeDocument/2006/relationships/customXml" Target="../ink/ink2510.xml"/><Relationship Id="rId166" Type="http://schemas.openxmlformats.org/officeDocument/2006/relationships/customXml" Target="../ink/ink2558.xml"/><Relationship Id="rId331" Type="http://schemas.openxmlformats.org/officeDocument/2006/relationships/image" Target="../media/image2550.png"/><Relationship Id="rId373" Type="http://schemas.openxmlformats.org/officeDocument/2006/relationships/image" Target="../media/image2571.png"/><Relationship Id="rId429" Type="http://schemas.openxmlformats.org/officeDocument/2006/relationships/image" Target="../media/image2598.png"/><Relationship Id="rId580" Type="http://schemas.openxmlformats.org/officeDocument/2006/relationships/image" Target="../media/image2673.png"/><Relationship Id="rId636" Type="http://schemas.openxmlformats.org/officeDocument/2006/relationships/customXml" Target="../ink/ink279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03.png"/><Relationship Id="rId440" Type="http://schemas.openxmlformats.org/officeDocument/2006/relationships/customXml" Target="../ink/ink2698.xml"/><Relationship Id="rId28" Type="http://schemas.openxmlformats.org/officeDocument/2006/relationships/customXml" Target="../ink/ink2489.xml"/><Relationship Id="rId275" Type="http://schemas.openxmlformats.org/officeDocument/2006/relationships/image" Target="../media/image2523.png"/><Relationship Id="rId300" Type="http://schemas.openxmlformats.org/officeDocument/2006/relationships/customXml" Target="../ink/ink2626.xml"/><Relationship Id="rId482" Type="http://schemas.openxmlformats.org/officeDocument/2006/relationships/image" Target="../media/image2624.png"/><Relationship Id="rId538" Type="http://schemas.openxmlformats.org/officeDocument/2006/relationships/image" Target="../media/image2652.png"/><Relationship Id="rId81" Type="http://schemas.openxmlformats.org/officeDocument/2006/relationships/image" Target="../media/image2428.png"/><Relationship Id="rId135" Type="http://schemas.openxmlformats.org/officeDocument/2006/relationships/image" Target="../media/image2455.png"/><Relationship Id="rId177" Type="http://schemas.openxmlformats.org/officeDocument/2006/relationships/image" Target="../media/image2475.png"/><Relationship Id="rId342" Type="http://schemas.openxmlformats.org/officeDocument/2006/relationships/customXml" Target="../ink/ink2648.xml"/><Relationship Id="rId384" Type="http://schemas.openxmlformats.org/officeDocument/2006/relationships/customXml" Target="../ink/ink2669.xml"/><Relationship Id="rId591" Type="http://schemas.openxmlformats.org/officeDocument/2006/relationships/customXml" Target="../ink/ink2774.xml"/><Relationship Id="rId605" Type="http://schemas.openxmlformats.org/officeDocument/2006/relationships/customXml" Target="../ink/ink2781.xml"/><Relationship Id="rId202" Type="http://schemas.openxmlformats.org/officeDocument/2006/relationships/customXml" Target="../ink/ink2576.xml"/><Relationship Id="rId244" Type="http://schemas.openxmlformats.org/officeDocument/2006/relationships/customXml" Target="../ink/ink2597.xml"/><Relationship Id="rId647" Type="http://schemas.openxmlformats.org/officeDocument/2006/relationships/image" Target="../media/image2705.png"/><Relationship Id="rId39" Type="http://schemas.openxmlformats.org/officeDocument/2006/relationships/image" Target="../media/image2407.png"/><Relationship Id="rId286" Type="http://schemas.openxmlformats.org/officeDocument/2006/relationships/customXml" Target="../ink/ink2619.xml"/><Relationship Id="rId451" Type="http://schemas.openxmlformats.org/officeDocument/2006/relationships/image" Target="../media/image2609.png"/><Relationship Id="rId493" Type="http://schemas.openxmlformats.org/officeDocument/2006/relationships/customXml" Target="../ink/ink2725.xml"/><Relationship Id="rId507" Type="http://schemas.openxmlformats.org/officeDocument/2006/relationships/customXml" Target="../ink/ink2732.xml"/><Relationship Id="rId549" Type="http://schemas.openxmlformats.org/officeDocument/2006/relationships/customXml" Target="../ink/ink2753.xml"/><Relationship Id="rId50" Type="http://schemas.openxmlformats.org/officeDocument/2006/relationships/customXml" Target="../ink/ink2500.xml"/><Relationship Id="rId104" Type="http://schemas.openxmlformats.org/officeDocument/2006/relationships/customXml" Target="../ink/ink2527.xml"/><Relationship Id="rId146" Type="http://schemas.openxmlformats.org/officeDocument/2006/relationships/customXml" Target="../ink/ink2548.xml"/><Relationship Id="rId188" Type="http://schemas.openxmlformats.org/officeDocument/2006/relationships/customXml" Target="../ink/ink2569.xml"/><Relationship Id="rId311" Type="http://schemas.openxmlformats.org/officeDocument/2006/relationships/customXml" Target="../ink/ink2632.xml"/><Relationship Id="rId353" Type="http://schemas.openxmlformats.org/officeDocument/2006/relationships/image" Target="../media/image2561.png"/><Relationship Id="rId395" Type="http://schemas.openxmlformats.org/officeDocument/2006/relationships/customXml" Target="../ink/ink2675.xml"/><Relationship Id="rId409" Type="http://schemas.openxmlformats.org/officeDocument/2006/relationships/image" Target="../media/image2588.png"/><Relationship Id="rId560" Type="http://schemas.openxmlformats.org/officeDocument/2006/relationships/image" Target="../media/image2663.png"/><Relationship Id="rId92" Type="http://schemas.openxmlformats.org/officeDocument/2006/relationships/customXml" Target="../ink/ink2521.xml"/><Relationship Id="rId213" Type="http://schemas.openxmlformats.org/officeDocument/2006/relationships/image" Target="../media/image2493.png"/><Relationship Id="rId420" Type="http://schemas.openxmlformats.org/officeDocument/2006/relationships/customXml" Target="../ink/ink2688.xml"/><Relationship Id="rId616" Type="http://schemas.openxmlformats.org/officeDocument/2006/relationships/image" Target="../media/image2690.png"/><Relationship Id="rId658" Type="http://schemas.openxmlformats.org/officeDocument/2006/relationships/customXml" Target="../ink/ink2808.xml"/><Relationship Id="rId255" Type="http://schemas.openxmlformats.org/officeDocument/2006/relationships/image" Target="../media/image2514.png"/><Relationship Id="rId297" Type="http://schemas.openxmlformats.org/officeDocument/2006/relationships/image" Target="../media/image2534.png"/><Relationship Id="rId462" Type="http://schemas.openxmlformats.org/officeDocument/2006/relationships/image" Target="../media/image2614.png"/><Relationship Id="rId518" Type="http://schemas.openxmlformats.org/officeDocument/2006/relationships/image" Target="../media/image2642.png"/><Relationship Id="rId115" Type="http://schemas.openxmlformats.org/officeDocument/2006/relationships/image" Target="../media/image2445.png"/><Relationship Id="rId157" Type="http://schemas.openxmlformats.org/officeDocument/2006/relationships/image" Target="../media/image2466.png"/><Relationship Id="rId322" Type="http://schemas.openxmlformats.org/officeDocument/2006/relationships/customXml" Target="../ink/ink2638.xml"/><Relationship Id="rId364" Type="http://schemas.openxmlformats.org/officeDocument/2006/relationships/customXml" Target="../ink/ink2659.xml"/><Relationship Id="rId61" Type="http://schemas.openxmlformats.org/officeDocument/2006/relationships/image" Target="../media/image2418.png"/><Relationship Id="rId199" Type="http://schemas.openxmlformats.org/officeDocument/2006/relationships/image" Target="../media/image2486.png"/><Relationship Id="rId571" Type="http://schemas.openxmlformats.org/officeDocument/2006/relationships/customXml" Target="../ink/ink2764.xml"/><Relationship Id="rId627" Type="http://schemas.openxmlformats.org/officeDocument/2006/relationships/image" Target="../media/image2695.png"/><Relationship Id="rId669" Type="http://schemas.openxmlformats.org/officeDocument/2006/relationships/customXml" Target="../ink/ink2814.xml"/><Relationship Id="rId19" Type="http://schemas.openxmlformats.org/officeDocument/2006/relationships/image" Target="../media/image2397.png"/><Relationship Id="rId224" Type="http://schemas.openxmlformats.org/officeDocument/2006/relationships/customXml" Target="../ink/ink2587.xml"/><Relationship Id="rId266" Type="http://schemas.openxmlformats.org/officeDocument/2006/relationships/image" Target="../media/image2519.png"/><Relationship Id="rId431" Type="http://schemas.openxmlformats.org/officeDocument/2006/relationships/image" Target="../media/image2599.png"/><Relationship Id="rId473" Type="http://schemas.openxmlformats.org/officeDocument/2006/relationships/customXml" Target="../ink/ink2715.xml"/><Relationship Id="rId529" Type="http://schemas.openxmlformats.org/officeDocument/2006/relationships/customXml" Target="../ink/ink2743.xml"/><Relationship Id="rId30" Type="http://schemas.openxmlformats.org/officeDocument/2006/relationships/customXml" Target="../ink/ink2490.xml"/><Relationship Id="rId126" Type="http://schemas.openxmlformats.org/officeDocument/2006/relationships/customXml" Target="../ink/ink2538.xml"/><Relationship Id="rId168" Type="http://schemas.openxmlformats.org/officeDocument/2006/relationships/customXml" Target="../ink/ink2559.xml"/><Relationship Id="rId333" Type="http://schemas.openxmlformats.org/officeDocument/2006/relationships/image" Target="../media/image2551.png"/><Relationship Id="rId540" Type="http://schemas.openxmlformats.org/officeDocument/2006/relationships/image" Target="../media/image2653.png"/><Relationship Id="rId72" Type="http://schemas.openxmlformats.org/officeDocument/2006/relationships/customXml" Target="../ink/ink2511.xml"/><Relationship Id="rId375" Type="http://schemas.openxmlformats.org/officeDocument/2006/relationships/image" Target="../media/image2572.png"/><Relationship Id="rId582" Type="http://schemas.openxmlformats.org/officeDocument/2006/relationships/image" Target="../media/image2674.png"/><Relationship Id="rId638" Type="http://schemas.openxmlformats.org/officeDocument/2006/relationships/customXml" Target="../ink/ink2798.xml"/><Relationship Id="rId3" Type="http://schemas.openxmlformats.org/officeDocument/2006/relationships/image" Target="../media/image2389.png"/><Relationship Id="rId235" Type="http://schemas.openxmlformats.org/officeDocument/2006/relationships/image" Target="../media/image2504.png"/><Relationship Id="rId277" Type="http://schemas.openxmlformats.org/officeDocument/2006/relationships/image" Target="../media/image2524.png"/><Relationship Id="rId400" Type="http://schemas.openxmlformats.org/officeDocument/2006/relationships/image" Target="../media/image2584.png"/><Relationship Id="rId442" Type="http://schemas.openxmlformats.org/officeDocument/2006/relationships/customXml" Target="../ink/ink2699.xml"/><Relationship Id="rId484" Type="http://schemas.openxmlformats.org/officeDocument/2006/relationships/image" Target="../media/image2625.png"/><Relationship Id="rId137" Type="http://schemas.openxmlformats.org/officeDocument/2006/relationships/image" Target="../media/image2456.png"/><Relationship Id="rId302" Type="http://schemas.openxmlformats.org/officeDocument/2006/relationships/customXml" Target="../ink/ink2627.xml"/><Relationship Id="rId344" Type="http://schemas.openxmlformats.org/officeDocument/2006/relationships/customXml" Target="../ink/ink2649.xml"/><Relationship Id="rId41" Type="http://schemas.openxmlformats.org/officeDocument/2006/relationships/image" Target="../media/image2408.png"/><Relationship Id="rId83" Type="http://schemas.openxmlformats.org/officeDocument/2006/relationships/image" Target="../media/image2429.png"/><Relationship Id="rId179" Type="http://schemas.openxmlformats.org/officeDocument/2006/relationships/image" Target="../media/image2476.png"/><Relationship Id="rId386" Type="http://schemas.openxmlformats.org/officeDocument/2006/relationships/customXml" Target="../ink/ink2670.xml"/><Relationship Id="rId551" Type="http://schemas.openxmlformats.org/officeDocument/2006/relationships/customXml" Target="../ink/ink2754.xml"/><Relationship Id="rId593" Type="http://schemas.openxmlformats.org/officeDocument/2006/relationships/customXml" Target="../ink/ink2775.xml"/><Relationship Id="rId607" Type="http://schemas.openxmlformats.org/officeDocument/2006/relationships/customXml" Target="../ink/ink2782.xml"/><Relationship Id="rId649" Type="http://schemas.openxmlformats.org/officeDocument/2006/relationships/image" Target="../media/image2706.png"/><Relationship Id="rId190" Type="http://schemas.openxmlformats.org/officeDocument/2006/relationships/customXml" Target="../ink/ink2570.xml"/><Relationship Id="rId204" Type="http://schemas.openxmlformats.org/officeDocument/2006/relationships/customXml" Target="../ink/ink2577.xml"/><Relationship Id="rId246" Type="http://schemas.openxmlformats.org/officeDocument/2006/relationships/customXml" Target="../ink/ink2598.xml"/><Relationship Id="rId288" Type="http://schemas.openxmlformats.org/officeDocument/2006/relationships/customXml" Target="../ink/ink2620.xml"/><Relationship Id="rId411" Type="http://schemas.openxmlformats.org/officeDocument/2006/relationships/image" Target="../media/image2589.png"/><Relationship Id="rId453" Type="http://schemas.openxmlformats.org/officeDocument/2006/relationships/image" Target="../media/image2610.png"/><Relationship Id="rId509" Type="http://schemas.openxmlformats.org/officeDocument/2006/relationships/customXml" Target="../ink/ink2733.xml"/><Relationship Id="rId660" Type="http://schemas.openxmlformats.org/officeDocument/2006/relationships/image" Target="../media/image2711.png"/><Relationship Id="rId106" Type="http://schemas.openxmlformats.org/officeDocument/2006/relationships/customXml" Target="../ink/ink2528.xml"/><Relationship Id="rId313" Type="http://schemas.openxmlformats.org/officeDocument/2006/relationships/customXml" Target="../ink/ink2633.xml"/><Relationship Id="rId495" Type="http://schemas.openxmlformats.org/officeDocument/2006/relationships/customXml" Target="../ink/ink2726.xml"/><Relationship Id="rId10" Type="http://schemas.openxmlformats.org/officeDocument/2006/relationships/customXml" Target="../ink/ink2480.xml"/><Relationship Id="rId52" Type="http://schemas.openxmlformats.org/officeDocument/2006/relationships/customXml" Target="../ink/ink2501.xml"/><Relationship Id="rId94" Type="http://schemas.openxmlformats.org/officeDocument/2006/relationships/customXml" Target="../ink/ink2522.xml"/><Relationship Id="rId148" Type="http://schemas.openxmlformats.org/officeDocument/2006/relationships/customXml" Target="../ink/ink2549.xml"/><Relationship Id="rId355" Type="http://schemas.openxmlformats.org/officeDocument/2006/relationships/image" Target="../media/image2562.png"/><Relationship Id="rId397" Type="http://schemas.openxmlformats.org/officeDocument/2006/relationships/customXml" Target="../ink/ink2676.xml"/><Relationship Id="rId520" Type="http://schemas.openxmlformats.org/officeDocument/2006/relationships/image" Target="../media/image2643.png"/><Relationship Id="rId562" Type="http://schemas.openxmlformats.org/officeDocument/2006/relationships/image" Target="../media/image2664.png"/><Relationship Id="rId618" Type="http://schemas.openxmlformats.org/officeDocument/2006/relationships/customXml" Target="../ink/ink2788.xml"/><Relationship Id="rId215" Type="http://schemas.openxmlformats.org/officeDocument/2006/relationships/image" Target="../media/image2494.png"/><Relationship Id="rId257" Type="http://schemas.openxmlformats.org/officeDocument/2006/relationships/image" Target="../media/image2515.png"/><Relationship Id="rId422" Type="http://schemas.openxmlformats.org/officeDocument/2006/relationships/customXml" Target="../ink/ink2689.xml"/><Relationship Id="rId464" Type="http://schemas.openxmlformats.org/officeDocument/2006/relationships/image" Target="../media/image2615.png"/><Relationship Id="rId299" Type="http://schemas.openxmlformats.org/officeDocument/2006/relationships/image" Target="../media/image2535.png"/><Relationship Id="rId63" Type="http://schemas.openxmlformats.org/officeDocument/2006/relationships/image" Target="../media/image2419.png"/><Relationship Id="rId159" Type="http://schemas.openxmlformats.org/officeDocument/2006/relationships/image" Target="../media/image2467.png"/><Relationship Id="rId366" Type="http://schemas.openxmlformats.org/officeDocument/2006/relationships/customXml" Target="../ink/ink2660.xml"/><Relationship Id="rId573" Type="http://schemas.openxmlformats.org/officeDocument/2006/relationships/customXml" Target="../ink/ink2765.xml"/><Relationship Id="rId226" Type="http://schemas.openxmlformats.org/officeDocument/2006/relationships/customXml" Target="../ink/ink2588.xml"/><Relationship Id="rId433" Type="http://schemas.openxmlformats.org/officeDocument/2006/relationships/image" Target="../media/image2600.png"/><Relationship Id="rId640" Type="http://schemas.openxmlformats.org/officeDocument/2006/relationships/customXml" Target="../ink/ink2799.xml"/><Relationship Id="rId74" Type="http://schemas.openxmlformats.org/officeDocument/2006/relationships/customXml" Target="../ink/ink2512.xml"/><Relationship Id="rId377" Type="http://schemas.openxmlformats.org/officeDocument/2006/relationships/image" Target="../media/image2573.png"/><Relationship Id="rId500" Type="http://schemas.openxmlformats.org/officeDocument/2006/relationships/image" Target="../media/image2633.png"/><Relationship Id="rId584" Type="http://schemas.openxmlformats.org/officeDocument/2006/relationships/image" Target="../media/image2675.png"/><Relationship Id="rId5" Type="http://schemas.openxmlformats.org/officeDocument/2006/relationships/image" Target="../media/image2390.png"/><Relationship Id="rId237" Type="http://schemas.openxmlformats.org/officeDocument/2006/relationships/image" Target="../media/image2505.png"/><Relationship Id="rId444" Type="http://schemas.openxmlformats.org/officeDocument/2006/relationships/customXml" Target="../ink/ink2700.xml"/><Relationship Id="rId651" Type="http://schemas.openxmlformats.org/officeDocument/2006/relationships/image" Target="../media/image2707.png"/><Relationship Id="rId290" Type="http://schemas.openxmlformats.org/officeDocument/2006/relationships/customXml" Target="../ink/ink2621.xml"/><Relationship Id="rId304" Type="http://schemas.openxmlformats.org/officeDocument/2006/relationships/customXml" Target="../ink/ink2628.xml"/><Relationship Id="rId388" Type="http://schemas.openxmlformats.org/officeDocument/2006/relationships/customXml" Target="../ink/ink2671.xml"/><Relationship Id="rId511" Type="http://schemas.openxmlformats.org/officeDocument/2006/relationships/customXml" Target="../ink/ink2734.xml"/><Relationship Id="rId609" Type="http://schemas.openxmlformats.org/officeDocument/2006/relationships/customXml" Target="../ink/ink2783.xml"/><Relationship Id="rId85" Type="http://schemas.openxmlformats.org/officeDocument/2006/relationships/image" Target="../media/image2430.png"/><Relationship Id="rId150" Type="http://schemas.openxmlformats.org/officeDocument/2006/relationships/customXml" Target="../ink/ink2550.xml"/><Relationship Id="rId595" Type="http://schemas.openxmlformats.org/officeDocument/2006/relationships/customXml" Target="../ink/ink2776.xml"/><Relationship Id="rId248" Type="http://schemas.openxmlformats.org/officeDocument/2006/relationships/customXml" Target="../ink/ink2599.xml"/><Relationship Id="rId455" Type="http://schemas.openxmlformats.org/officeDocument/2006/relationships/image" Target="../media/image2611.png"/><Relationship Id="rId662" Type="http://schemas.openxmlformats.org/officeDocument/2006/relationships/image" Target="../media/image2712.png"/><Relationship Id="rId12" Type="http://schemas.openxmlformats.org/officeDocument/2006/relationships/customXml" Target="../ink/ink2481.xml"/><Relationship Id="rId108" Type="http://schemas.openxmlformats.org/officeDocument/2006/relationships/customXml" Target="../ink/ink2529.xml"/><Relationship Id="rId315" Type="http://schemas.openxmlformats.org/officeDocument/2006/relationships/customXml" Target="../ink/ink2634.xml"/><Relationship Id="rId522" Type="http://schemas.openxmlformats.org/officeDocument/2006/relationships/image" Target="../media/image2644.png"/><Relationship Id="rId96" Type="http://schemas.openxmlformats.org/officeDocument/2006/relationships/customXml" Target="../ink/ink2523.xml"/><Relationship Id="rId161" Type="http://schemas.openxmlformats.org/officeDocument/2006/relationships/image" Target="../media/image113.png"/><Relationship Id="rId399" Type="http://schemas.openxmlformats.org/officeDocument/2006/relationships/customXml" Target="../ink/ink2677.xml"/><Relationship Id="rId259" Type="http://schemas.openxmlformats.org/officeDocument/2006/relationships/customXml" Target="../ink/ink2605.xml"/><Relationship Id="rId466" Type="http://schemas.openxmlformats.org/officeDocument/2006/relationships/image" Target="../media/image2616.png"/><Relationship Id="rId673" Type="http://schemas.openxmlformats.org/officeDocument/2006/relationships/customXml" Target="../ink/ink2816.xml"/><Relationship Id="rId23" Type="http://schemas.openxmlformats.org/officeDocument/2006/relationships/image" Target="../media/image2399.png"/><Relationship Id="rId119" Type="http://schemas.openxmlformats.org/officeDocument/2006/relationships/image" Target="../media/image2447.png"/><Relationship Id="rId326" Type="http://schemas.openxmlformats.org/officeDocument/2006/relationships/customXml" Target="../ink/ink2640.xml"/><Relationship Id="rId533" Type="http://schemas.openxmlformats.org/officeDocument/2006/relationships/customXml" Target="../ink/ink2745.xml"/><Relationship Id="rId172" Type="http://schemas.openxmlformats.org/officeDocument/2006/relationships/customXml" Target="../ink/ink2561.xml"/><Relationship Id="rId477" Type="http://schemas.openxmlformats.org/officeDocument/2006/relationships/customXml" Target="../ink/ink2717.xml"/><Relationship Id="rId600" Type="http://schemas.openxmlformats.org/officeDocument/2006/relationships/image" Target="../media/image2683.png"/><Relationship Id="rId337" Type="http://schemas.openxmlformats.org/officeDocument/2006/relationships/image" Target="../media/image2553.png"/><Relationship Id="rId34" Type="http://schemas.openxmlformats.org/officeDocument/2006/relationships/customXml" Target="../ink/ink2492.xml"/><Relationship Id="rId544" Type="http://schemas.openxmlformats.org/officeDocument/2006/relationships/image" Target="../media/image2655.png"/><Relationship Id="rId183" Type="http://schemas.openxmlformats.org/officeDocument/2006/relationships/image" Target="../media/image2478.png"/><Relationship Id="rId390" Type="http://schemas.openxmlformats.org/officeDocument/2006/relationships/customXml" Target="../ink/ink2672.xml"/><Relationship Id="rId404" Type="http://schemas.openxmlformats.org/officeDocument/2006/relationships/customXml" Target="../ink/ink2680.xml"/><Relationship Id="rId611" Type="http://schemas.openxmlformats.org/officeDocument/2006/relationships/customXml" Target="../ink/ink2784.xml"/><Relationship Id="rId250" Type="http://schemas.openxmlformats.org/officeDocument/2006/relationships/customXml" Target="../ink/ink2600.xml"/><Relationship Id="rId488" Type="http://schemas.openxmlformats.org/officeDocument/2006/relationships/image" Target="../media/image2627.png"/><Relationship Id="rId45" Type="http://schemas.openxmlformats.org/officeDocument/2006/relationships/image" Target="../media/image2410.png"/><Relationship Id="rId110" Type="http://schemas.openxmlformats.org/officeDocument/2006/relationships/customXml" Target="../ink/ink2530.xml"/><Relationship Id="rId348" Type="http://schemas.openxmlformats.org/officeDocument/2006/relationships/customXml" Target="../ink/ink2651.xml"/><Relationship Id="rId555" Type="http://schemas.openxmlformats.org/officeDocument/2006/relationships/customXml" Target="../ink/ink2756.xml"/><Relationship Id="rId194" Type="http://schemas.openxmlformats.org/officeDocument/2006/relationships/customXml" Target="../ink/ink2572.xml"/><Relationship Id="rId208" Type="http://schemas.openxmlformats.org/officeDocument/2006/relationships/customXml" Target="../ink/ink2579.xml"/><Relationship Id="rId415" Type="http://schemas.openxmlformats.org/officeDocument/2006/relationships/image" Target="../media/image2591.png"/><Relationship Id="rId622" Type="http://schemas.openxmlformats.org/officeDocument/2006/relationships/customXml" Target="../ink/ink2790.xml"/><Relationship Id="rId261" Type="http://schemas.openxmlformats.org/officeDocument/2006/relationships/customXml" Target="../ink/ink2606.xml"/><Relationship Id="rId499" Type="http://schemas.openxmlformats.org/officeDocument/2006/relationships/customXml" Target="../ink/ink2728.xml"/><Relationship Id="rId56" Type="http://schemas.openxmlformats.org/officeDocument/2006/relationships/customXml" Target="../ink/ink2503.xml"/><Relationship Id="rId359" Type="http://schemas.openxmlformats.org/officeDocument/2006/relationships/image" Target="../media/image2564.png"/><Relationship Id="rId566" Type="http://schemas.openxmlformats.org/officeDocument/2006/relationships/image" Target="../media/image2666.png"/><Relationship Id="rId121" Type="http://schemas.openxmlformats.org/officeDocument/2006/relationships/image" Target="../media/image2448.png"/><Relationship Id="rId219" Type="http://schemas.openxmlformats.org/officeDocument/2006/relationships/image" Target="../media/image2496.png"/><Relationship Id="rId426" Type="http://schemas.openxmlformats.org/officeDocument/2006/relationships/customXml" Target="../ink/ink2691.xml"/><Relationship Id="rId633" Type="http://schemas.openxmlformats.org/officeDocument/2006/relationships/image" Target="../media/image2698.png"/><Relationship Id="rId67" Type="http://schemas.openxmlformats.org/officeDocument/2006/relationships/image" Target="../media/image2421.png"/><Relationship Id="rId272" Type="http://schemas.openxmlformats.org/officeDocument/2006/relationships/image" Target="../media/image2522.png"/><Relationship Id="rId577" Type="http://schemas.openxmlformats.org/officeDocument/2006/relationships/customXml" Target="../ink/ink2767.xml"/><Relationship Id="rId132" Type="http://schemas.openxmlformats.org/officeDocument/2006/relationships/customXml" Target="../ink/ink2541.xml"/><Relationship Id="rId437" Type="http://schemas.openxmlformats.org/officeDocument/2006/relationships/image" Target="../media/image2602.png"/><Relationship Id="rId644" Type="http://schemas.openxmlformats.org/officeDocument/2006/relationships/customXml" Target="../ink/ink2801.xml"/><Relationship Id="rId283" Type="http://schemas.openxmlformats.org/officeDocument/2006/relationships/image" Target="../media/image2527.png"/><Relationship Id="rId490" Type="http://schemas.openxmlformats.org/officeDocument/2006/relationships/image" Target="../media/image2628.png"/><Relationship Id="rId504" Type="http://schemas.openxmlformats.org/officeDocument/2006/relationships/image" Target="../media/image2635.png"/><Relationship Id="rId78" Type="http://schemas.openxmlformats.org/officeDocument/2006/relationships/customXml" Target="../ink/ink2514.xml"/><Relationship Id="rId143" Type="http://schemas.openxmlformats.org/officeDocument/2006/relationships/image" Target="../media/image2459.png"/><Relationship Id="rId350" Type="http://schemas.openxmlformats.org/officeDocument/2006/relationships/customXml" Target="../ink/ink2652.xml"/><Relationship Id="rId588" Type="http://schemas.openxmlformats.org/officeDocument/2006/relationships/image" Target="../media/image2677.png"/><Relationship Id="rId9" Type="http://schemas.openxmlformats.org/officeDocument/2006/relationships/image" Target="../media/image2392.png"/><Relationship Id="rId210" Type="http://schemas.openxmlformats.org/officeDocument/2006/relationships/customXml" Target="../ink/ink2580.xml"/><Relationship Id="rId448" Type="http://schemas.openxmlformats.org/officeDocument/2006/relationships/customXml" Target="../ink/ink2702.xml"/><Relationship Id="rId655" Type="http://schemas.openxmlformats.org/officeDocument/2006/relationships/image" Target="../media/image2709.png"/><Relationship Id="rId294" Type="http://schemas.openxmlformats.org/officeDocument/2006/relationships/customXml" Target="../ink/ink2623.xml"/><Relationship Id="rId308" Type="http://schemas.openxmlformats.org/officeDocument/2006/relationships/image" Target="../media/image2539.png"/><Relationship Id="rId515" Type="http://schemas.openxmlformats.org/officeDocument/2006/relationships/customXml" Target="../ink/ink2736.xml"/><Relationship Id="rId89" Type="http://schemas.openxmlformats.org/officeDocument/2006/relationships/image" Target="../media/image2432.png"/><Relationship Id="rId154" Type="http://schemas.openxmlformats.org/officeDocument/2006/relationships/customXml" Target="../ink/ink2552.xml"/><Relationship Id="rId361" Type="http://schemas.openxmlformats.org/officeDocument/2006/relationships/image" Target="../media/image2565.png"/><Relationship Id="rId599" Type="http://schemas.openxmlformats.org/officeDocument/2006/relationships/customXml" Target="../ink/ink2778.xml"/><Relationship Id="rId459" Type="http://schemas.openxmlformats.org/officeDocument/2006/relationships/customXml" Target="../ink/ink2708.xml"/><Relationship Id="rId666" Type="http://schemas.openxmlformats.org/officeDocument/2006/relationships/image" Target="../media/image2714.png"/><Relationship Id="rId16" Type="http://schemas.openxmlformats.org/officeDocument/2006/relationships/customXml" Target="../ink/ink2483.xml"/><Relationship Id="rId221" Type="http://schemas.openxmlformats.org/officeDocument/2006/relationships/image" Target="../media/image2497.png"/><Relationship Id="rId319" Type="http://schemas.openxmlformats.org/officeDocument/2006/relationships/customXml" Target="../ink/ink2636.xml"/><Relationship Id="rId526" Type="http://schemas.openxmlformats.org/officeDocument/2006/relationships/image" Target="../media/image2646.png"/><Relationship Id="rId165" Type="http://schemas.openxmlformats.org/officeDocument/2006/relationships/image" Target="../media/image2469.png"/><Relationship Id="rId372" Type="http://schemas.openxmlformats.org/officeDocument/2006/relationships/customXml" Target="../ink/ink2663.xml"/><Relationship Id="rId232" Type="http://schemas.openxmlformats.org/officeDocument/2006/relationships/customXml" Target="../ink/ink2591.xml"/><Relationship Id="rId27" Type="http://schemas.openxmlformats.org/officeDocument/2006/relationships/image" Target="../media/image2401.png"/><Relationship Id="rId537" Type="http://schemas.openxmlformats.org/officeDocument/2006/relationships/customXml" Target="../ink/ink2747.xml"/><Relationship Id="rId80" Type="http://schemas.openxmlformats.org/officeDocument/2006/relationships/customXml" Target="../ink/ink2515.xml"/><Relationship Id="rId176" Type="http://schemas.openxmlformats.org/officeDocument/2006/relationships/customXml" Target="../ink/ink2563.xml"/><Relationship Id="rId383" Type="http://schemas.openxmlformats.org/officeDocument/2006/relationships/image" Target="../media/image2576.png"/><Relationship Id="rId590" Type="http://schemas.openxmlformats.org/officeDocument/2006/relationships/image" Target="../media/image2678.png"/><Relationship Id="rId604" Type="http://schemas.openxmlformats.org/officeDocument/2006/relationships/image" Target="../media/image268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5.png"/><Relationship Id="rId21" Type="http://schemas.openxmlformats.org/officeDocument/2006/relationships/image" Target="../media/image2728.png"/><Relationship Id="rId324" Type="http://schemas.openxmlformats.org/officeDocument/2006/relationships/customXml" Target="../ink/ink2979.xml"/><Relationship Id="rId531" Type="http://schemas.openxmlformats.org/officeDocument/2006/relationships/customXml" Target="../ink/ink3085.xml"/><Relationship Id="rId170" Type="http://schemas.openxmlformats.org/officeDocument/2006/relationships/customXml" Target="../ink/ink2901.xml"/><Relationship Id="rId268" Type="http://schemas.openxmlformats.org/officeDocument/2006/relationships/customXml" Target="../ink/ink2951.xml"/><Relationship Id="rId475" Type="http://schemas.openxmlformats.org/officeDocument/2006/relationships/customXml" Target="../ink/ink3057.xml"/><Relationship Id="rId32" Type="http://schemas.openxmlformats.org/officeDocument/2006/relationships/customXml" Target="../ink/ink2832.xml"/><Relationship Id="rId128" Type="http://schemas.openxmlformats.org/officeDocument/2006/relationships/customXml" Target="../ink/ink2880.xml"/><Relationship Id="rId335" Type="http://schemas.openxmlformats.org/officeDocument/2006/relationships/image" Target="../media/image2883.png"/><Relationship Id="rId542" Type="http://schemas.openxmlformats.org/officeDocument/2006/relationships/image" Target="../media/image2984.png"/><Relationship Id="rId181" Type="http://schemas.openxmlformats.org/officeDocument/2006/relationships/image" Target="../media/image2807.png"/><Relationship Id="rId402" Type="http://schemas.openxmlformats.org/officeDocument/2006/relationships/customXml" Target="../ink/ink3018.xml"/><Relationship Id="rId279" Type="http://schemas.openxmlformats.org/officeDocument/2006/relationships/image" Target="../media/image2855.png"/><Relationship Id="rId486" Type="http://schemas.openxmlformats.org/officeDocument/2006/relationships/image" Target="../media/image2956.png"/><Relationship Id="rId43" Type="http://schemas.openxmlformats.org/officeDocument/2006/relationships/image" Target="../media/image2739.png"/><Relationship Id="rId139" Type="http://schemas.openxmlformats.org/officeDocument/2006/relationships/image" Target="../media/image2786.png"/><Relationship Id="rId346" Type="http://schemas.openxmlformats.org/officeDocument/2006/relationships/customXml" Target="../ink/ink2990.xml"/><Relationship Id="rId553" Type="http://schemas.openxmlformats.org/officeDocument/2006/relationships/customXml" Target="../ink/ink3096.xml"/><Relationship Id="rId192" Type="http://schemas.openxmlformats.org/officeDocument/2006/relationships/image" Target="../media/image2812.png"/><Relationship Id="rId206" Type="http://schemas.openxmlformats.org/officeDocument/2006/relationships/image" Target="../media/image2819.png"/><Relationship Id="rId413" Type="http://schemas.openxmlformats.org/officeDocument/2006/relationships/image" Target="../media/image2921.png"/><Relationship Id="rId497" Type="http://schemas.openxmlformats.org/officeDocument/2006/relationships/customXml" Target="../ink/ink3068.xml"/><Relationship Id="rId357" Type="http://schemas.openxmlformats.org/officeDocument/2006/relationships/image" Target="../media/image2894.png"/><Relationship Id="rId54" Type="http://schemas.openxmlformats.org/officeDocument/2006/relationships/customXml" Target="../ink/ink2843.xml"/><Relationship Id="rId217" Type="http://schemas.openxmlformats.org/officeDocument/2006/relationships/customXml" Target="../ink/ink2925.xml"/><Relationship Id="rId564" Type="http://schemas.openxmlformats.org/officeDocument/2006/relationships/image" Target="../media/image2995.png"/><Relationship Id="rId424" Type="http://schemas.openxmlformats.org/officeDocument/2006/relationships/customXml" Target="../ink/ink3030.xml"/><Relationship Id="rId270" Type="http://schemas.openxmlformats.org/officeDocument/2006/relationships/customXml" Target="../ink/ink2952.xml"/><Relationship Id="rId65" Type="http://schemas.openxmlformats.org/officeDocument/2006/relationships/image" Target="../media/image2750.png"/><Relationship Id="rId130" Type="http://schemas.openxmlformats.org/officeDocument/2006/relationships/customXml" Target="../ink/ink2881.xml"/><Relationship Id="rId368" Type="http://schemas.openxmlformats.org/officeDocument/2006/relationships/customXml" Target="../ink/ink3001.xml"/><Relationship Id="rId575" Type="http://schemas.openxmlformats.org/officeDocument/2006/relationships/customXml" Target="../ink/ink3107.xml"/><Relationship Id="rId228" Type="http://schemas.openxmlformats.org/officeDocument/2006/relationships/customXml" Target="../ink/ink2931.xml"/><Relationship Id="rId435" Type="http://schemas.openxmlformats.org/officeDocument/2006/relationships/image" Target="../media/image2932.png"/><Relationship Id="rId281" Type="http://schemas.openxmlformats.org/officeDocument/2006/relationships/image" Target="../media/image2856.png"/><Relationship Id="rId502" Type="http://schemas.openxmlformats.org/officeDocument/2006/relationships/image" Target="../media/image2964.png"/><Relationship Id="rId76" Type="http://schemas.openxmlformats.org/officeDocument/2006/relationships/customXml" Target="../ink/ink2854.xml"/><Relationship Id="rId141" Type="http://schemas.openxmlformats.org/officeDocument/2006/relationships/image" Target="../media/image2787.png"/><Relationship Id="rId379" Type="http://schemas.openxmlformats.org/officeDocument/2006/relationships/image" Target="../media/image2905.png"/><Relationship Id="rId7" Type="http://schemas.openxmlformats.org/officeDocument/2006/relationships/image" Target="../media/image2721.png"/><Relationship Id="rId183" Type="http://schemas.openxmlformats.org/officeDocument/2006/relationships/image" Target="../media/image2808.png"/><Relationship Id="rId239" Type="http://schemas.openxmlformats.org/officeDocument/2006/relationships/image" Target="../media/image2835.png"/><Relationship Id="rId390" Type="http://schemas.openxmlformats.org/officeDocument/2006/relationships/customXml" Target="../ink/ink3012.xml"/><Relationship Id="rId404" Type="http://schemas.openxmlformats.org/officeDocument/2006/relationships/customXml" Target="../ink/ink3019.xml"/><Relationship Id="rId446" Type="http://schemas.openxmlformats.org/officeDocument/2006/relationships/customXml" Target="../ink/ink3041.xml"/><Relationship Id="rId250" Type="http://schemas.openxmlformats.org/officeDocument/2006/relationships/customXml" Target="../ink/ink2942.xml"/><Relationship Id="rId292" Type="http://schemas.openxmlformats.org/officeDocument/2006/relationships/customXml" Target="../ink/ink2963.xml"/><Relationship Id="rId306" Type="http://schemas.openxmlformats.org/officeDocument/2006/relationships/customXml" Target="../ink/ink2970.xml"/><Relationship Id="rId488" Type="http://schemas.openxmlformats.org/officeDocument/2006/relationships/image" Target="../media/image2957.png"/><Relationship Id="rId45" Type="http://schemas.openxmlformats.org/officeDocument/2006/relationships/image" Target="../media/image2740.png"/><Relationship Id="rId87" Type="http://schemas.openxmlformats.org/officeDocument/2006/relationships/image" Target="../media/image2760.png"/><Relationship Id="rId110" Type="http://schemas.openxmlformats.org/officeDocument/2006/relationships/customXml" Target="../ink/ink2871.xml"/><Relationship Id="rId348" Type="http://schemas.openxmlformats.org/officeDocument/2006/relationships/customXml" Target="../ink/ink2991.xml"/><Relationship Id="rId513" Type="http://schemas.openxmlformats.org/officeDocument/2006/relationships/customXml" Target="../ink/ink3076.xml"/><Relationship Id="rId555" Type="http://schemas.openxmlformats.org/officeDocument/2006/relationships/customXml" Target="../ink/ink3097.xml"/><Relationship Id="rId152" Type="http://schemas.openxmlformats.org/officeDocument/2006/relationships/customXml" Target="../ink/ink2892.xml"/><Relationship Id="rId194" Type="http://schemas.openxmlformats.org/officeDocument/2006/relationships/image" Target="../media/image2813.png"/><Relationship Id="rId208" Type="http://schemas.openxmlformats.org/officeDocument/2006/relationships/image" Target="../media/image2820.png"/><Relationship Id="rId415" Type="http://schemas.openxmlformats.org/officeDocument/2006/relationships/image" Target="../media/image2922.png"/><Relationship Id="rId457" Type="http://schemas.openxmlformats.org/officeDocument/2006/relationships/image" Target="../media/image2942.png"/><Relationship Id="rId261" Type="http://schemas.openxmlformats.org/officeDocument/2006/relationships/image" Target="../media/image2846.png"/><Relationship Id="rId499" Type="http://schemas.openxmlformats.org/officeDocument/2006/relationships/customXml" Target="../ink/ink3069.xml"/><Relationship Id="rId14" Type="http://schemas.openxmlformats.org/officeDocument/2006/relationships/customXml" Target="../ink/ink2823.xml"/><Relationship Id="rId56" Type="http://schemas.openxmlformats.org/officeDocument/2006/relationships/customXml" Target="../ink/ink2844.xml"/><Relationship Id="rId317" Type="http://schemas.openxmlformats.org/officeDocument/2006/relationships/image" Target="../media/image2874.png"/><Relationship Id="rId359" Type="http://schemas.openxmlformats.org/officeDocument/2006/relationships/image" Target="../media/image2895.png"/><Relationship Id="rId524" Type="http://schemas.openxmlformats.org/officeDocument/2006/relationships/image" Target="../media/image2975.png"/><Relationship Id="rId566" Type="http://schemas.openxmlformats.org/officeDocument/2006/relationships/image" Target="../media/image2996.png"/><Relationship Id="rId98" Type="http://schemas.openxmlformats.org/officeDocument/2006/relationships/customXml" Target="../ink/ink2865.xml"/><Relationship Id="rId121" Type="http://schemas.openxmlformats.org/officeDocument/2006/relationships/image" Target="../media/image2777.png"/><Relationship Id="rId163" Type="http://schemas.openxmlformats.org/officeDocument/2006/relationships/image" Target="../media/image2798.png"/><Relationship Id="rId219" Type="http://schemas.openxmlformats.org/officeDocument/2006/relationships/customXml" Target="../ink/ink2926.xml"/><Relationship Id="rId370" Type="http://schemas.openxmlformats.org/officeDocument/2006/relationships/customXml" Target="../ink/ink3002.xml"/><Relationship Id="rId426" Type="http://schemas.openxmlformats.org/officeDocument/2006/relationships/customXml" Target="../ink/ink3031.xml"/><Relationship Id="rId230" Type="http://schemas.openxmlformats.org/officeDocument/2006/relationships/customXml" Target="../ink/ink2932.xml"/><Relationship Id="rId468" Type="http://schemas.openxmlformats.org/officeDocument/2006/relationships/customXml" Target="../ink/ink3053.xml"/><Relationship Id="rId25" Type="http://schemas.openxmlformats.org/officeDocument/2006/relationships/image" Target="../media/image2730.png"/><Relationship Id="rId67" Type="http://schemas.openxmlformats.org/officeDocument/2006/relationships/image" Target="../media/image2751.png"/><Relationship Id="rId272" Type="http://schemas.openxmlformats.org/officeDocument/2006/relationships/customXml" Target="../ink/ink2953.xml"/><Relationship Id="rId328" Type="http://schemas.openxmlformats.org/officeDocument/2006/relationships/customXml" Target="../ink/ink2981.xml"/><Relationship Id="rId535" Type="http://schemas.openxmlformats.org/officeDocument/2006/relationships/customXml" Target="../ink/ink3087.xml"/><Relationship Id="rId577" Type="http://schemas.openxmlformats.org/officeDocument/2006/relationships/customXml" Target="../ink/ink3108.xml"/><Relationship Id="rId132" Type="http://schemas.openxmlformats.org/officeDocument/2006/relationships/customXml" Target="../ink/ink2882.xml"/><Relationship Id="rId174" Type="http://schemas.openxmlformats.org/officeDocument/2006/relationships/customXml" Target="../ink/ink2903.xml"/><Relationship Id="rId381" Type="http://schemas.openxmlformats.org/officeDocument/2006/relationships/image" Target="../media/image2906.png"/><Relationship Id="rId241" Type="http://schemas.openxmlformats.org/officeDocument/2006/relationships/image" Target="../media/image2836.png"/><Relationship Id="rId437" Type="http://schemas.openxmlformats.org/officeDocument/2006/relationships/image" Target="../media/image2933.png"/><Relationship Id="rId479" Type="http://schemas.openxmlformats.org/officeDocument/2006/relationships/customXml" Target="../ink/ink3059.xml"/><Relationship Id="rId36" Type="http://schemas.openxmlformats.org/officeDocument/2006/relationships/customXml" Target="../ink/ink2834.xml"/><Relationship Id="rId283" Type="http://schemas.openxmlformats.org/officeDocument/2006/relationships/image" Target="../media/image2857.png"/><Relationship Id="rId339" Type="http://schemas.openxmlformats.org/officeDocument/2006/relationships/image" Target="../media/image2885.png"/><Relationship Id="rId490" Type="http://schemas.openxmlformats.org/officeDocument/2006/relationships/image" Target="../media/image2958.png"/><Relationship Id="rId504" Type="http://schemas.openxmlformats.org/officeDocument/2006/relationships/image" Target="../media/image2965.png"/><Relationship Id="rId546" Type="http://schemas.openxmlformats.org/officeDocument/2006/relationships/image" Target="../media/image2986.png"/><Relationship Id="rId78" Type="http://schemas.openxmlformats.org/officeDocument/2006/relationships/customXml" Target="../ink/ink2855.xml"/><Relationship Id="rId101" Type="http://schemas.openxmlformats.org/officeDocument/2006/relationships/image" Target="../media/image2767.png"/><Relationship Id="rId143" Type="http://schemas.openxmlformats.org/officeDocument/2006/relationships/image" Target="../media/image2788.png"/><Relationship Id="rId185" Type="http://schemas.openxmlformats.org/officeDocument/2006/relationships/image" Target="../media/image2809.png"/><Relationship Id="rId350" Type="http://schemas.openxmlformats.org/officeDocument/2006/relationships/customXml" Target="../ink/ink2992.xml"/><Relationship Id="rId406" Type="http://schemas.openxmlformats.org/officeDocument/2006/relationships/customXml" Target="../ink/ink3020.xml"/><Relationship Id="rId9" Type="http://schemas.openxmlformats.org/officeDocument/2006/relationships/image" Target="../media/image2722.png"/><Relationship Id="rId210" Type="http://schemas.openxmlformats.org/officeDocument/2006/relationships/image" Target="../media/image2821.png"/><Relationship Id="rId392" Type="http://schemas.openxmlformats.org/officeDocument/2006/relationships/customXml" Target="../ink/ink3013.xml"/><Relationship Id="rId448" Type="http://schemas.openxmlformats.org/officeDocument/2006/relationships/customXml" Target="../ink/ink3042.xml"/><Relationship Id="rId252" Type="http://schemas.openxmlformats.org/officeDocument/2006/relationships/customXml" Target="../ink/ink2943.xml"/><Relationship Id="rId294" Type="http://schemas.openxmlformats.org/officeDocument/2006/relationships/customXml" Target="../ink/ink2964.xml"/><Relationship Id="rId308" Type="http://schemas.openxmlformats.org/officeDocument/2006/relationships/customXml" Target="../ink/ink2971.xml"/><Relationship Id="rId515" Type="http://schemas.openxmlformats.org/officeDocument/2006/relationships/customXml" Target="../ink/ink3077.xml"/><Relationship Id="rId47" Type="http://schemas.openxmlformats.org/officeDocument/2006/relationships/image" Target="../media/image2741.png"/><Relationship Id="rId89" Type="http://schemas.openxmlformats.org/officeDocument/2006/relationships/image" Target="../media/image2761.png"/><Relationship Id="rId112" Type="http://schemas.openxmlformats.org/officeDocument/2006/relationships/customXml" Target="../ink/ink2872.xml"/><Relationship Id="rId154" Type="http://schemas.openxmlformats.org/officeDocument/2006/relationships/customXml" Target="../ink/ink2893.xml"/><Relationship Id="rId361" Type="http://schemas.openxmlformats.org/officeDocument/2006/relationships/image" Target="../media/image2896.png"/><Relationship Id="rId557" Type="http://schemas.openxmlformats.org/officeDocument/2006/relationships/customXml" Target="../ink/ink3098.xml"/><Relationship Id="rId196" Type="http://schemas.openxmlformats.org/officeDocument/2006/relationships/image" Target="../media/image2814.png"/><Relationship Id="rId417" Type="http://schemas.openxmlformats.org/officeDocument/2006/relationships/image" Target="../media/image2923.png"/><Relationship Id="rId459" Type="http://schemas.openxmlformats.org/officeDocument/2006/relationships/image" Target="../media/image2943.png"/><Relationship Id="rId16" Type="http://schemas.openxmlformats.org/officeDocument/2006/relationships/customXml" Target="../ink/ink2824.xml"/><Relationship Id="rId221" Type="http://schemas.openxmlformats.org/officeDocument/2006/relationships/image" Target="../media/image2826.png"/><Relationship Id="rId263" Type="http://schemas.openxmlformats.org/officeDocument/2006/relationships/image" Target="../media/image2847.png"/><Relationship Id="rId319" Type="http://schemas.openxmlformats.org/officeDocument/2006/relationships/image" Target="../media/image2875.png"/><Relationship Id="rId470" Type="http://schemas.openxmlformats.org/officeDocument/2006/relationships/customXml" Target="../ink/ink3054.xml"/><Relationship Id="rId526" Type="http://schemas.openxmlformats.org/officeDocument/2006/relationships/image" Target="../media/image2976.png"/><Relationship Id="rId58" Type="http://schemas.openxmlformats.org/officeDocument/2006/relationships/customXml" Target="../ink/ink2845.xml"/><Relationship Id="rId123" Type="http://schemas.openxmlformats.org/officeDocument/2006/relationships/image" Target="../media/image2778.png"/><Relationship Id="rId330" Type="http://schemas.openxmlformats.org/officeDocument/2006/relationships/customXml" Target="../ink/ink2982.xml"/><Relationship Id="rId568" Type="http://schemas.openxmlformats.org/officeDocument/2006/relationships/image" Target="../media/image2997.png"/><Relationship Id="rId165" Type="http://schemas.openxmlformats.org/officeDocument/2006/relationships/image" Target="../media/image2799.png"/><Relationship Id="rId372" Type="http://schemas.openxmlformats.org/officeDocument/2006/relationships/customXml" Target="../ink/ink3003.xml"/><Relationship Id="rId428" Type="http://schemas.openxmlformats.org/officeDocument/2006/relationships/customXml" Target="../ink/ink3032.xml"/><Relationship Id="rId232" Type="http://schemas.openxmlformats.org/officeDocument/2006/relationships/customXml" Target="../ink/ink2933.xml"/><Relationship Id="rId274" Type="http://schemas.openxmlformats.org/officeDocument/2006/relationships/customXml" Target="../ink/ink2954.xml"/><Relationship Id="rId481" Type="http://schemas.openxmlformats.org/officeDocument/2006/relationships/customXml" Target="../ink/ink3060.xml"/><Relationship Id="rId27" Type="http://schemas.openxmlformats.org/officeDocument/2006/relationships/image" Target="../media/image2731.png"/><Relationship Id="rId69" Type="http://schemas.openxmlformats.org/officeDocument/2006/relationships/image" Target="../media/image2752.png"/><Relationship Id="rId134" Type="http://schemas.openxmlformats.org/officeDocument/2006/relationships/customXml" Target="../ink/ink2883.xml"/><Relationship Id="rId537" Type="http://schemas.openxmlformats.org/officeDocument/2006/relationships/customXml" Target="../ink/ink3088.xml"/><Relationship Id="rId579" Type="http://schemas.openxmlformats.org/officeDocument/2006/relationships/customXml" Target="../ink/ink3109.xml"/><Relationship Id="rId80" Type="http://schemas.openxmlformats.org/officeDocument/2006/relationships/customXml" Target="../ink/ink2856.xml"/><Relationship Id="rId176" Type="http://schemas.openxmlformats.org/officeDocument/2006/relationships/customXml" Target="../ink/ink2904.xml"/><Relationship Id="rId341" Type="http://schemas.openxmlformats.org/officeDocument/2006/relationships/image" Target="../media/image2886.png"/><Relationship Id="rId383" Type="http://schemas.openxmlformats.org/officeDocument/2006/relationships/image" Target="../media/image2907.png"/><Relationship Id="rId439" Type="http://schemas.openxmlformats.org/officeDocument/2006/relationships/image" Target="../media/image2934.png"/><Relationship Id="rId201" Type="http://schemas.openxmlformats.org/officeDocument/2006/relationships/customXml" Target="../ink/ink2917.xml"/><Relationship Id="rId243" Type="http://schemas.openxmlformats.org/officeDocument/2006/relationships/image" Target="../media/image2837.png"/><Relationship Id="rId285" Type="http://schemas.openxmlformats.org/officeDocument/2006/relationships/image" Target="../media/image2858.png"/><Relationship Id="rId450" Type="http://schemas.openxmlformats.org/officeDocument/2006/relationships/customXml" Target="../ink/ink3043.xml"/><Relationship Id="rId506" Type="http://schemas.openxmlformats.org/officeDocument/2006/relationships/image" Target="../media/image2966.png"/><Relationship Id="rId38" Type="http://schemas.openxmlformats.org/officeDocument/2006/relationships/customXml" Target="../ink/ink2835.xml"/><Relationship Id="rId103" Type="http://schemas.openxmlformats.org/officeDocument/2006/relationships/image" Target="../media/image2768.png"/><Relationship Id="rId310" Type="http://schemas.openxmlformats.org/officeDocument/2006/relationships/customXml" Target="../ink/ink2972.xml"/><Relationship Id="rId492" Type="http://schemas.openxmlformats.org/officeDocument/2006/relationships/image" Target="../media/image2959.png"/><Relationship Id="rId548" Type="http://schemas.openxmlformats.org/officeDocument/2006/relationships/image" Target="../media/image2987.png"/><Relationship Id="rId91" Type="http://schemas.openxmlformats.org/officeDocument/2006/relationships/image" Target="../media/image2762.png"/><Relationship Id="rId145" Type="http://schemas.openxmlformats.org/officeDocument/2006/relationships/image" Target="../media/image2789.png"/><Relationship Id="rId187" Type="http://schemas.openxmlformats.org/officeDocument/2006/relationships/image" Target="../media/image2810.png"/><Relationship Id="rId352" Type="http://schemas.openxmlformats.org/officeDocument/2006/relationships/customXml" Target="../ink/ink2993.xml"/><Relationship Id="rId394" Type="http://schemas.openxmlformats.org/officeDocument/2006/relationships/customXml" Target="../ink/ink3014.xml"/><Relationship Id="rId408" Type="http://schemas.openxmlformats.org/officeDocument/2006/relationships/image" Target="../media/image2919.png"/><Relationship Id="rId212" Type="http://schemas.openxmlformats.org/officeDocument/2006/relationships/image" Target="../media/image2822.png"/><Relationship Id="rId254" Type="http://schemas.openxmlformats.org/officeDocument/2006/relationships/customXml" Target="../ink/ink2944.xml"/><Relationship Id="rId49" Type="http://schemas.openxmlformats.org/officeDocument/2006/relationships/image" Target="../media/image2742.png"/><Relationship Id="rId114" Type="http://schemas.openxmlformats.org/officeDocument/2006/relationships/customXml" Target="../ink/ink2873.xml"/><Relationship Id="rId296" Type="http://schemas.openxmlformats.org/officeDocument/2006/relationships/customXml" Target="../ink/ink2965.xml"/><Relationship Id="rId461" Type="http://schemas.openxmlformats.org/officeDocument/2006/relationships/image" Target="../media/image2944.png"/><Relationship Id="rId517" Type="http://schemas.openxmlformats.org/officeDocument/2006/relationships/customXml" Target="../ink/ink3078.xml"/><Relationship Id="rId559" Type="http://schemas.openxmlformats.org/officeDocument/2006/relationships/customXml" Target="../ink/ink3099.xml"/><Relationship Id="rId60" Type="http://schemas.openxmlformats.org/officeDocument/2006/relationships/customXml" Target="../ink/ink2846.xml"/><Relationship Id="rId156" Type="http://schemas.openxmlformats.org/officeDocument/2006/relationships/customXml" Target="../ink/ink2894.xml"/><Relationship Id="rId198" Type="http://schemas.openxmlformats.org/officeDocument/2006/relationships/image" Target="../media/image2815.png"/><Relationship Id="rId321" Type="http://schemas.openxmlformats.org/officeDocument/2006/relationships/image" Target="../media/image2876.png"/><Relationship Id="rId363" Type="http://schemas.openxmlformats.org/officeDocument/2006/relationships/image" Target="../media/image2897.png"/><Relationship Id="rId419" Type="http://schemas.openxmlformats.org/officeDocument/2006/relationships/image" Target="../media/image2924.png"/><Relationship Id="rId570" Type="http://schemas.openxmlformats.org/officeDocument/2006/relationships/image" Target="../media/image2998.png"/><Relationship Id="rId223" Type="http://schemas.openxmlformats.org/officeDocument/2006/relationships/image" Target="../media/image2827.png"/><Relationship Id="rId430" Type="http://schemas.openxmlformats.org/officeDocument/2006/relationships/customXml" Target="../ink/ink3033.xml"/><Relationship Id="rId18" Type="http://schemas.openxmlformats.org/officeDocument/2006/relationships/customXml" Target="../ink/ink2825.xml"/><Relationship Id="rId265" Type="http://schemas.openxmlformats.org/officeDocument/2006/relationships/image" Target="../media/image2848.png"/><Relationship Id="rId472" Type="http://schemas.openxmlformats.org/officeDocument/2006/relationships/customXml" Target="../ink/ink3055.xml"/><Relationship Id="rId528" Type="http://schemas.openxmlformats.org/officeDocument/2006/relationships/image" Target="../media/image2977.png"/><Relationship Id="rId125" Type="http://schemas.openxmlformats.org/officeDocument/2006/relationships/image" Target="../media/image2779.png"/><Relationship Id="rId167" Type="http://schemas.openxmlformats.org/officeDocument/2006/relationships/image" Target="../media/image2800.png"/><Relationship Id="rId332" Type="http://schemas.openxmlformats.org/officeDocument/2006/relationships/customXml" Target="../ink/ink2983.xml"/><Relationship Id="rId374" Type="http://schemas.openxmlformats.org/officeDocument/2006/relationships/customXml" Target="../ink/ink3004.xml"/><Relationship Id="rId581" Type="http://schemas.openxmlformats.org/officeDocument/2006/relationships/customXml" Target="../ink/ink3110.xml"/><Relationship Id="rId71" Type="http://schemas.openxmlformats.org/officeDocument/2006/relationships/image" Target="../media/image2753.png"/><Relationship Id="rId234" Type="http://schemas.openxmlformats.org/officeDocument/2006/relationships/customXml" Target="../ink/ink2934.xml"/><Relationship Id="rId2" Type="http://schemas.openxmlformats.org/officeDocument/2006/relationships/customXml" Target="../ink/ink2817.xml"/><Relationship Id="rId29" Type="http://schemas.openxmlformats.org/officeDocument/2006/relationships/image" Target="../media/image2732.png"/><Relationship Id="rId276" Type="http://schemas.openxmlformats.org/officeDocument/2006/relationships/customXml" Target="../ink/ink2955.xml"/><Relationship Id="rId441" Type="http://schemas.openxmlformats.org/officeDocument/2006/relationships/image" Target="../media/image2935.png"/><Relationship Id="rId483" Type="http://schemas.openxmlformats.org/officeDocument/2006/relationships/customXml" Target="../ink/ink3061.xml"/><Relationship Id="rId539" Type="http://schemas.openxmlformats.org/officeDocument/2006/relationships/customXml" Target="../ink/ink3089.xml"/><Relationship Id="rId40" Type="http://schemas.openxmlformats.org/officeDocument/2006/relationships/customXml" Target="../ink/ink2836.xml"/><Relationship Id="rId136" Type="http://schemas.openxmlformats.org/officeDocument/2006/relationships/customXml" Target="../ink/ink2884.xml"/><Relationship Id="rId178" Type="http://schemas.openxmlformats.org/officeDocument/2006/relationships/customXml" Target="../ink/ink2905.xml"/><Relationship Id="rId301" Type="http://schemas.openxmlformats.org/officeDocument/2006/relationships/image" Target="../media/image2866.png"/><Relationship Id="rId343" Type="http://schemas.openxmlformats.org/officeDocument/2006/relationships/image" Target="../media/image2887.png"/><Relationship Id="rId550" Type="http://schemas.openxmlformats.org/officeDocument/2006/relationships/image" Target="../media/image2988.png"/><Relationship Id="rId82" Type="http://schemas.openxmlformats.org/officeDocument/2006/relationships/customXml" Target="../ink/ink2857.xml"/><Relationship Id="rId203" Type="http://schemas.openxmlformats.org/officeDocument/2006/relationships/customXml" Target="../ink/ink2918.xml"/><Relationship Id="rId385" Type="http://schemas.openxmlformats.org/officeDocument/2006/relationships/image" Target="../media/image2908.png"/><Relationship Id="rId245" Type="http://schemas.openxmlformats.org/officeDocument/2006/relationships/image" Target="../media/image2838.png"/><Relationship Id="rId287" Type="http://schemas.openxmlformats.org/officeDocument/2006/relationships/image" Target="../media/image2859.png"/><Relationship Id="rId410" Type="http://schemas.openxmlformats.org/officeDocument/2006/relationships/image" Target="../media/image2920.png"/><Relationship Id="rId452" Type="http://schemas.openxmlformats.org/officeDocument/2006/relationships/customXml" Target="../ink/ink3044.xml"/><Relationship Id="rId494" Type="http://schemas.openxmlformats.org/officeDocument/2006/relationships/image" Target="../media/image2960.png"/><Relationship Id="rId508" Type="http://schemas.openxmlformats.org/officeDocument/2006/relationships/image" Target="../media/image2967.png"/><Relationship Id="rId105" Type="http://schemas.openxmlformats.org/officeDocument/2006/relationships/image" Target="../media/image2769.png"/><Relationship Id="rId147" Type="http://schemas.openxmlformats.org/officeDocument/2006/relationships/image" Target="../media/image2790.png"/><Relationship Id="rId312" Type="http://schemas.openxmlformats.org/officeDocument/2006/relationships/customXml" Target="../ink/ink2973.xml"/><Relationship Id="rId354" Type="http://schemas.openxmlformats.org/officeDocument/2006/relationships/customXml" Target="../ink/ink2994.xml"/><Relationship Id="rId51" Type="http://schemas.openxmlformats.org/officeDocument/2006/relationships/image" Target="../media/image2743.png"/><Relationship Id="rId93" Type="http://schemas.openxmlformats.org/officeDocument/2006/relationships/image" Target="../media/image2763.png"/><Relationship Id="rId189" Type="http://schemas.openxmlformats.org/officeDocument/2006/relationships/customXml" Target="../ink/ink2911.xml"/><Relationship Id="rId396" Type="http://schemas.openxmlformats.org/officeDocument/2006/relationships/customXml" Target="../ink/ink3015.xml"/><Relationship Id="rId561" Type="http://schemas.openxmlformats.org/officeDocument/2006/relationships/customXml" Target="../ink/ink3100.xml"/><Relationship Id="rId214" Type="http://schemas.openxmlformats.org/officeDocument/2006/relationships/image" Target="../media/image2823.png"/><Relationship Id="rId256" Type="http://schemas.openxmlformats.org/officeDocument/2006/relationships/customXml" Target="../ink/ink2945.xml"/><Relationship Id="rId298" Type="http://schemas.openxmlformats.org/officeDocument/2006/relationships/customXml" Target="../ink/ink2966.xml"/><Relationship Id="rId421" Type="http://schemas.openxmlformats.org/officeDocument/2006/relationships/image" Target="../media/image2925.png"/><Relationship Id="rId463" Type="http://schemas.openxmlformats.org/officeDocument/2006/relationships/image" Target="../media/image2945.png"/><Relationship Id="rId519" Type="http://schemas.openxmlformats.org/officeDocument/2006/relationships/customXml" Target="../ink/ink3079.xml"/><Relationship Id="rId116" Type="http://schemas.openxmlformats.org/officeDocument/2006/relationships/customXml" Target="../ink/ink2874.xml"/><Relationship Id="rId158" Type="http://schemas.openxmlformats.org/officeDocument/2006/relationships/customXml" Target="../ink/ink2895.xml"/><Relationship Id="rId323" Type="http://schemas.openxmlformats.org/officeDocument/2006/relationships/image" Target="../media/image2877.png"/><Relationship Id="rId530" Type="http://schemas.openxmlformats.org/officeDocument/2006/relationships/image" Target="../media/image2978.png"/><Relationship Id="rId20" Type="http://schemas.openxmlformats.org/officeDocument/2006/relationships/customXml" Target="../ink/ink2826.xml"/><Relationship Id="rId62" Type="http://schemas.openxmlformats.org/officeDocument/2006/relationships/customXml" Target="../ink/ink2847.xml"/><Relationship Id="rId365" Type="http://schemas.openxmlformats.org/officeDocument/2006/relationships/image" Target="../media/image2898.png"/><Relationship Id="rId572" Type="http://schemas.openxmlformats.org/officeDocument/2006/relationships/image" Target="../media/image2999.png"/><Relationship Id="rId225" Type="http://schemas.openxmlformats.org/officeDocument/2006/relationships/image" Target="../media/image2828.png"/><Relationship Id="rId267" Type="http://schemas.openxmlformats.org/officeDocument/2006/relationships/image" Target="../media/image2849.png"/><Relationship Id="rId432" Type="http://schemas.openxmlformats.org/officeDocument/2006/relationships/customXml" Target="../ink/ink3034.xml"/><Relationship Id="rId474" Type="http://schemas.openxmlformats.org/officeDocument/2006/relationships/customXml" Target="../ink/ink3056.xml"/><Relationship Id="rId127" Type="http://schemas.openxmlformats.org/officeDocument/2006/relationships/image" Target="../media/image2780.png"/><Relationship Id="rId31" Type="http://schemas.openxmlformats.org/officeDocument/2006/relationships/image" Target="../media/image2733.png"/><Relationship Id="rId73" Type="http://schemas.openxmlformats.org/officeDocument/2006/relationships/image" Target="../media/image2754.png"/><Relationship Id="rId169" Type="http://schemas.openxmlformats.org/officeDocument/2006/relationships/image" Target="../media/image2801.png"/><Relationship Id="rId334" Type="http://schemas.openxmlformats.org/officeDocument/2006/relationships/customXml" Target="../ink/ink2984.xml"/><Relationship Id="rId376" Type="http://schemas.openxmlformats.org/officeDocument/2006/relationships/customXml" Target="../ink/ink3005.xml"/><Relationship Id="rId541" Type="http://schemas.openxmlformats.org/officeDocument/2006/relationships/customXml" Target="../ink/ink3090.xml"/><Relationship Id="rId4" Type="http://schemas.openxmlformats.org/officeDocument/2006/relationships/customXml" Target="../ink/ink2818.xml"/><Relationship Id="rId180" Type="http://schemas.openxmlformats.org/officeDocument/2006/relationships/customXml" Target="../ink/ink2906.xml"/><Relationship Id="rId236" Type="http://schemas.openxmlformats.org/officeDocument/2006/relationships/customXml" Target="../ink/ink2935.xml"/><Relationship Id="rId278" Type="http://schemas.openxmlformats.org/officeDocument/2006/relationships/customXml" Target="../ink/ink2956.xml"/><Relationship Id="rId401" Type="http://schemas.openxmlformats.org/officeDocument/2006/relationships/image" Target="../media/image2916.png"/><Relationship Id="rId443" Type="http://schemas.openxmlformats.org/officeDocument/2006/relationships/image" Target="../media/image2936.png"/><Relationship Id="rId303" Type="http://schemas.openxmlformats.org/officeDocument/2006/relationships/image" Target="../media/image2867.png"/><Relationship Id="rId485" Type="http://schemas.openxmlformats.org/officeDocument/2006/relationships/customXml" Target="../ink/ink3062.xml"/><Relationship Id="rId42" Type="http://schemas.openxmlformats.org/officeDocument/2006/relationships/customXml" Target="../ink/ink2837.xml"/><Relationship Id="rId84" Type="http://schemas.openxmlformats.org/officeDocument/2006/relationships/customXml" Target="../ink/ink2858.xml"/><Relationship Id="rId138" Type="http://schemas.openxmlformats.org/officeDocument/2006/relationships/customXml" Target="../ink/ink2885.xml"/><Relationship Id="rId345" Type="http://schemas.openxmlformats.org/officeDocument/2006/relationships/image" Target="../media/image2888.png"/><Relationship Id="rId387" Type="http://schemas.openxmlformats.org/officeDocument/2006/relationships/image" Target="../media/image2909.png"/><Relationship Id="rId510" Type="http://schemas.openxmlformats.org/officeDocument/2006/relationships/image" Target="../media/image2968.png"/><Relationship Id="rId552" Type="http://schemas.openxmlformats.org/officeDocument/2006/relationships/image" Target="../media/image2989.png"/><Relationship Id="rId191" Type="http://schemas.openxmlformats.org/officeDocument/2006/relationships/customXml" Target="../ink/ink2912.xml"/><Relationship Id="rId205" Type="http://schemas.openxmlformats.org/officeDocument/2006/relationships/customXml" Target="../ink/ink2919.xml"/><Relationship Id="rId247" Type="http://schemas.openxmlformats.org/officeDocument/2006/relationships/image" Target="../media/image2839.png"/><Relationship Id="rId412" Type="http://schemas.openxmlformats.org/officeDocument/2006/relationships/customXml" Target="../ink/ink3024.xml"/><Relationship Id="rId107" Type="http://schemas.openxmlformats.org/officeDocument/2006/relationships/image" Target="../media/image2770.png"/><Relationship Id="rId289" Type="http://schemas.openxmlformats.org/officeDocument/2006/relationships/image" Target="../media/image2860.png"/><Relationship Id="rId454" Type="http://schemas.openxmlformats.org/officeDocument/2006/relationships/customXml" Target="../ink/ink3046.xml"/><Relationship Id="rId496" Type="http://schemas.openxmlformats.org/officeDocument/2006/relationships/image" Target="../media/image2961.png"/><Relationship Id="rId11" Type="http://schemas.openxmlformats.org/officeDocument/2006/relationships/image" Target="../media/image2723.png"/><Relationship Id="rId53" Type="http://schemas.openxmlformats.org/officeDocument/2006/relationships/image" Target="../media/image2744.png"/><Relationship Id="rId149" Type="http://schemas.openxmlformats.org/officeDocument/2006/relationships/image" Target="../media/image2791.png"/><Relationship Id="rId314" Type="http://schemas.openxmlformats.org/officeDocument/2006/relationships/customXml" Target="../ink/ink2974.xml"/><Relationship Id="rId356" Type="http://schemas.openxmlformats.org/officeDocument/2006/relationships/customXml" Target="../ink/ink2995.xml"/><Relationship Id="rId398" Type="http://schemas.openxmlformats.org/officeDocument/2006/relationships/customXml" Target="../ink/ink3016.xml"/><Relationship Id="rId521" Type="http://schemas.openxmlformats.org/officeDocument/2006/relationships/customXml" Target="../ink/ink3080.xml"/><Relationship Id="rId563" Type="http://schemas.openxmlformats.org/officeDocument/2006/relationships/customXml" Target="../ink/ink3101.xml"/><Relationship Id="rId95" Type="http://schemas.openxmlformats.org/officeDocument/2006/relationships/image" Target="../media/image2764.png"/><Relationship Id="rId160" Type="http://schemas.openxmlformats.org/officeDocument/2006/relationships/customXml" Target="../ink/ink2896.xml"/><Relationship Id="rId216" Type="http://schemas.openxmlformats.org/officeDocument/2006/relationships/image" Target="../media/image2824.png"/><Relationship Id="rId423" Type="http://schemas.openxmlformats.org/officeDocument/2006/relationships/image" Target="../media/image2926.png"/><Relationship Id="rId258" Type="http://schemas.openxmlformats.org/officeDocument/2006/relationships/customXml" Target="../ink/ink2946.xml"/><Relationship Id="rId465" Type="http://schemas.openxmlformats.org/officeDocument/2006/relationships/image" Target="../media/image2946.png"/><Relationship Id="rId22" Type="http://schemas.openxmlformats.org/officeDocument/2006/relationships/customXml" Target="../ink/ink2827.xml"/><Relationship Id="rId64" Type="http://schemas.openxmlformats.org/officeDocument/2006/relationships/customXml" Target="../ink/ink2848.xml"/><Relationship Id="rId118" Type="http://schemas.openxmlformats.org/officeDocument/2006/relationships/customXml" Target="../ink/ink2875.xml"/><Relationship Id="rId325" Type="http://schemas.openxmlformats.org/officeDocument/2006/relationships/image" Target="../media/image2878.png"/><Relationship Id="rId367" Type="http://schemas.openxmlformats.org/officeDocument/2006/relationships/image" Target="../media/image2899.png"/><Relationship Id="rId532" Type="http://schemas.openxmlformats.org/officeDocument/2006/relationships/image" Target="../media/image2979.png"/><Relationship Id="rId574" Type="http://schemas.openxmlformats.org/officeDocument/2006/relationships/image" Target="../media/image3000.png"/><Relationship Id="rId171" Type="http://schemas.openxmlformats.org/officeDocument/2006/relationships/image" Target="../media/image2802.png"/><Relationship Id="rId227" Type="http://schemas.openxmlformats.org/officeDocument/2006/relationships/image" Target="../media/image2829.png"/><Relationship Id="rId269" Type="http://schemas.openxmlformats.org/officeDocument/2006/relationships/image" Target="../media/image2850.png"/><Relationship Id="rId434" Type="http://schemas.openxmlformats.org/officeDocument/2006/relationships/customXml" Target="../ink/ink3035.xml"/><Relationship Id="rId476" Type="http://schemas.openxmlformats.org/officeDocument/2006/relationships/image" Target="../media/image2951.png"/><Relationship Id="rId33" Type="http://schemas.openxmlformats.org/officeDocument/2006/relationships/image" Target="../media/image2734.png"/><Relationship Id="rId129" Type="http://schemas.openxmlformats.org/officeDocument/2006/relationships/image" Target="../media/image2781.png"/><Relationship Id="rId280" Type="http://schemas.openxmlformats.org/officeDocument/2006/relationships/customXml" Target="../ink/ink2957.xml"/><Relationship Id="rId336" Type="http://schemas.openxmlformats.org/officeDocument/2006/relationships/customXml" Target="../ink/ink2985.xml"/><Relationship Id="rId501" Type="http://schemas.openxmlformats.org/officeDocument/2006/relationships/customXml" Target="../ink/ink3070.xml"/><Relationship Id="rId543" Type="http://schemas.openxmlformats.org/officeDocument/2006/relationships/customXml" Target="../ink/ink3091.xml"/><Relationship Id="rId75" Type="http://schemas.openxmlformats.org/officeDocument/2006/relationships/image" Target="../media/image2755.png"/><Relationship Id="rId140" Type="http://schemas.openxmlformats.org/officeDocument/2006/relationships/customXml" Target="../ink/ink2886.xml"/><Relationship Id="rId182" Type="http://schemas.openxmlformats.org/officeDocument/2006/relationships/customXml" Target="../ink/ink2907.xml"/><Relationship Id="rId378" Type="http://schemas.openxmlformats.org/officeDocument/2006/relationships/customXml" Target="../ink/ink3006.xml"/><Relationship Id="rId403" Type="http://schemas.openxmlformats.org/officeDocument/2006/relationships/image" Target="../media/image2917.png"/><Relationship Id="rId6" Type="http://schemas.openxmlformats.org/officeDocument/2006/relationships/customXml" Target="../ink/ink2819.xml"/><Relationship Id="rId238" Type="http://schemas.openxmlformats.org/officeDocument/2006/relationships/customXml" Target="../ink/ink2936.xml"/><Relationship Id="rId445" Type="http://schemas.openxmlformats.org/officeDocument/2006/relationships/image" Target="../media/image2937.png"/><Relationship Id="rId487" Type="http://schemas.openxmlformats.org/officeDocument/2006/relationships/customXml" Target="../ink/ink3063.xml"/><Relationship Id="rId291" Type="http://schemas.openxmlformats.org/officeDocument/2006/relationships/image" Target="../media/image2861.png"/><Relationship Id="rId305" Type="http://schemas.openxmlformats.org/officeDocument/2006/relationships/image" Target="../media/image2868.png"/><Relationship Id="rId347" Type="http://schemas.openxmlformats.org/officeDocument/2006/relationships/image" Target="../media/image2889.png"/><Relationship Id="rId512" Type="http://schemas.openxmlformats.org/officeDocument/2006/relationships/image" Target="../media/image2969.png"/><Relationship Id="rId44" Type="http://schemas.openxmlformats.org/officeDocument/2006/relationships/customXml" Target="../ink/ink2838.xml"/><Relationship Id="rId86" Type="http://schemas.openxmlformats.org/officeDocument/2006/relationships/customXml" Target="../ink/ink2859.xml"/><Relationship Id="rId151" Type="http://schemas.openxmlformats.org/officeDocument/2006/relationships/image" Target="../media/image2792.png"/><Relationship Id="rId389" Type="http://schemas.openxmlformats.org/officeDocument/2006/relationships/image" Target="../media/image2910.png"/><Relationship Id="rId554" Type="http://schemas.openxmlformats.org/officeDocument/2006/relationships/image" Target="../media/image2990.png"/><Relationship Id="rId193" Type="http://schemas.openxmlformats.org/officeDocument/2006/relationships/customXml" Target="../ink/ink2913.xml"/><Relationship Id="rId207" Type="http://schemas.openxmlformats.org/officeDocument/2006/relationships/customXml" Target="../ink/ink2920.xml"/><Relationship Id="rId249" Type="http://schemas.openxmlformats.org/officeDocument/2006/relationships/image" Target="../media/image2840.png"/><Relationship Id="rId414" Type="http://schemas.openxmlformats.org/officeDocument/2006/relationships/customXml" Target="../ink/ink3025.xml"/><Relationship Id="rId456" Type="http://schemas.openxmlformats.org/officeDocument/2006/relationships/customXml" Target="../ink/ink3047.xml"/><Relationship Id="rId498" Type="http://schemas.openxmlformats.org/officeDocument/2006/relationships/image" Target="../media/image2962.png"/><Relationship Id="rId13" Type="http://schemas.openxmlformats.org/officeDocument/2006/relationships/image" Target="../media/image2724.png"/><Relationship Id="rId109" Type="http://schemas.openxmlformats.org/officeDocument/2006/relationships/image" Target="../media/image2771.png"/><Relationship Id="rId260" Type="http://schemas.openxmlformats.org/officeDocument/2006/relationships/customXml" Target="../ink/ink2947.xml"/><Relationship Id="rId316" Type="http://schemas.openxmlformats.org/officeDocument/2006/relationships/customXml" Target="../ink/ink2975.xml"/><Relationship Id="rId523" Type="http://schemas.openxmlformats.org/officeDocument/2006/relationships/customXml" Target="../ink/ink3081.xml"/><Relationship Id="rId55" Type="http://schemas.openxmlformats.org/officeDocument/2006/relationships/image" Target="../media/image2745.png"/><Relationship Id="rId97" Type="http://schemas.openxmlformats.org/officeDocument/2006/relationships/image" Target="../media/image2765.png"/><Relationship Id="rId120" Type="http://schemas.openxmlformats.org/officeDocument/2006/relationships/customXml" Target="../ink/ink2876.xml"/><Relationship Id="rId358" Type="http://schemas.openxmlformats.org/officeDocument/2006/relationships/customXml" Target="../ink/ink2996.xml"/><Relationship Id="rId565" Type="http://schemas.openxmlformats.org/officeDocument/2006/relationships/customXml" Target="../ink/ink3102.xml"/><Relationship Id="rId162" Type="http://schemas.openxmlformats.org/officeDocument/2006/relationships/customXml" Target="../ink/ink2897.xml"/><Relationship Id="rId218" Type="http://schemas.openxmlformats.org/officeDocument/2006/relationships/image" Target="../media/image2825.png"/><Relationship Id="rId425" Type="http://schemas.openxmlformats.org/officeDocument/2006/relationships/image" Target="../media/image2927.png"/><Relationship Id="rId467" Type="http://schemas.openxmlformats.org/officeDocument/2006/relationships/image" Target="../media/image2947.png"/><Relationship Id="rId271" Type="http://schemas.openxmlformats.org/officeDocument/2006/relationships/image" Target="../media/image2851.png"/><Relationship Id="rId24" Type="http://schemas.openxmlformats.org/officeDocument/2006/relationships/customXml" Target="../ink/ink2828.xml"/><Relationship Id="rId66" Type="http://schemas.openxmlformats.org/officeDocument/2006/relationships/customXml" Target="../ink/ink2849.xml"/><Relationship Id="rId131" Type="http://schemas.openxmlformats.org/officeDocument/2006/relationships/image" Target="../media/image2782.png"/><Relationship Id="rId327" Type="http://schemas.openxmlformats.org/officeDocument/2006/relationships/image" Target="../media/image2879.png"/><Relationship Id="rId369" Type="http://schemas.openxmlformats.org/officeDocument/2006/relationships/image" Target="../media/image2900.png"/><Relationship Id="rId534" Type="http://schemas.openxmlformats.org/officeDocument/2006/relationships/image" Target="../media/image2980.png"/><Relationship Id="rId576" Type="http://schemas.openxmlformats.org/officeDocument/2006/relationships/image" Target="../media/image3001.png"/><Relationship Id="rId173" Type="http://schemas.openxmlformats.org/officeDocument/2006/relationships/image" Target="../media/image2803.png"/><Relationship Id="rId229" Type="http://schemas.openxmlformats.org/officeDocument/2006/relationships/image" Target="../media/image2830.png"/><Relationship Id="rId380" Type="http://schemas.openxmlformats.org/officeDocument/2006/relationships/customXml" Target="../ink/ink3007.xml"/><Relationship Id="rId436" Type="http://schemas.openxmlformats.org/officeDocument/2006/relationships/customXml" Target="../ink/ink3036.xml"/><Relationship Id="rId240" Type="http://schemas.openxmlformats.org/officeDocument/2006/relationships/customXml" Target="../ink/ink2937.xml"/><Relationship Id="rId478" Type="http://schemas.openxmlformats.org/officeDocument/2006/relationships/image" Target="../media/image2952.png"/><Relationship Id="rId35" Type="http://schemas.openxmlformats.org/officeDocument/2006/relationships/image" Target="../media/image2735.png"/><Relationship Id="rId77" Type="http://schemas.openxmlformats.org/officeDocument/2006/relationships/image" Target="../media/image2066.png"/><Relationship Id="rId100" Type="http://schemas.openxmlformats.org/officeDocument/2006/relationships/customXml" Target="../ink/ink2866.xml"/><Relationship Id="rId282" Type="http://schemas.openxmlformats.org/officeDocument/2006/relationships/customXml" Target="../ink/ink2958.xml"/><Relationship Id="rId338" Type="http://schemas.openxmlformats.org/officeDocument/2006/relationships/customXml" Target="../ink/ink2986.xml"/><Relationship Id="rId503" Type="http://schemas.openxmlformats.org/officeDocument/2006/relationships/customXml" Target="../ink/ink3071.xml"/><Relationship Id="rId545" Type="http://schemas.openxmlformats.org/officeDocument/2006/relationships/customXml" Target="../ink/ink3092.xml"/><Relationship Id="rId8" Type="http://schemas.openxmlformats.org/officeDocument/2006/relationships/customXml" Target="../ink/ink2820.xml"/><Relationship Id="rId142" Type="http://schemas.openxmlformats.org/officeDocument/2006/relationships/customXml" Target="../ink/ink2887.xml"/><Relationship Id="rId184" Type="http://schemas.openxmlformats.org/officeDocument/2006/relationships/customXml" Target="../ink/ink2908.xml"/><Relationship Id="rId391" Type="http://schemas.openxmlformats.org/officeDocument/2006/relationships/image" Target="../media/image2911.png"/><Relationship Id="rId405" Type="http://schemas.openxmlformats.org/officeDocument/2006/relationships/image" Target="../media/image2918.png"/><Relationship Id="rId447" Type="http://schemas.openxmlformats.org/officeDocument/2006/relationships/image" Target="../media/image2938.png"/><Relationship Id="rId251" Type="http://schemas.openxmlformats.org/officeDocument/2006/relationships/image" Target="../media/image2841.png"/><Relationship Id="rId489" Type="http://schemas.openxmlformats.org/officeDocument/2006/relationships/customXml" Target="../ink/ink3064.xml"/><Relationship Id="rId46" Type="http://schemas.openxmlformats.org/officeDocument/2006/relationships/customXml" Target="../ink/ink2839.xml"/><Relationship Id="rId293" Type="http://schemas.openxmlformats.org/officeDocument/2006/relationships/image" Target="../media/image2862.png"/><Relationship Id="rId307" Type="http://schemas.openxmlformats.org/officeDocument/2006/relationships/image" Target="../media/image2869.png"/><Relationship Id="rId349" Type="http://schemas.openxmlformats.org/officeDocument/2006/relationships/image" Target="../media/image2890.png"/><Relationship Id="rId514" Type="http://schemas.openxmlformats.org/officeDocument/2006/relationships/image" Target="../media/image2970.png"/><Relationship Id="rId556" Type="http://schemas.openxmlformats.org/officeDocument/2006/relationships/image" Target="../media/image2991.png"/><Relationship Id="rId88" Type="http://schemas.openxmlformats.org/officeDocument/2006/relationships/customXml" Target="../ink/ink2860.xml"/><Relationship Id="rId111" Type="http://schemas.openxmlformats.org/officeDocument/2006/relationships/image" Target="../media/image2772.png"/><Relationship Id="rId153" Type="http://schemas.openxmlformats.org/officeDocument/2006/relationships/image" Target="../media/image2793.png"/><Relationship Id="rId195" Type="http://schemas.openxmlformats.org/officeDocument/2006/relationships/customXml" Target="../ink/ink2914.xml"/><Relationship Id="rId209" Type="http://schemas.openxmlformats.org/officeDocument/2006/relationships/customXml" Target="../ink/ink2921.xml"/><Relationship Id="rId360" Type="http://schemas.openxmlformats.org/officeDocument/2006/relationships/customXml" Target="../ink/ink2997.xml"/><Relationship Id="rId416" Type="http://schemas.openxmlformats.org/officeDocument/2006/relationships/customXml" Target="../ink/ink3026.xml"/><Relationship Id="rId220" Type="http://schemas.openxmlformats.org/officeDocument/2006/relationships/customXml" Target="../ink/ink2927.xml"/><Relationship Id="rId458" Type="http://schemas.openxmlformats.org/officeDocument/2006/relationships/customXml" Target="../ink/ink3048.xml"/><Relationship Id="rId15" Type="http://schemas.openxmlformats.org/officeDocument/2006/relationships/image" Target="../media/image2725.png"/><Relationship Id="rId57" Type="http://schemas.openxmlformats.org/officeDocument/2006/relationships/image" Target="../media/image2746.png"/><Relationship Id="rId262" Type="http://schemas.openxmlformats.org/officeDocument/2006/relationships/customXml" Target="../ink/ink2948.xml"/><Relationship Id="rId318" Type="http://schemas.openxmlformats.org/officeDocument/2006/relationships/customXml" Target="../ink/ink2976.xml"/><Relationship Id="rId525" Type="http://schemas.openxmlformats.org/officeDocument/2006/relationships/customXml" Target="../ink/ink3082.xml"/><Relationship Id="rId567" Type="http://schemas.openxmlformats.org/officeDocument/2006/relationships/customXml" Target="../ink/ink3103.xml"/><Relationship Id="rId99" Type="http://schemas.openxmlformats.org/officeDocument/2006/relationships/image" Target="../media/image2766.png"/><Relationship Id="rId122" Type="http://schemas.openxmlformats.org/officeDocument/2006/relationships/customXml" Target="../ink/ink2877.xml"/><Relationship Id="rId164" Type="http://schemas.openxmlformats.org/officeDocument/2006/relationships/customXml" Target="../ink/ink2898.xml"/><Relationship Id="rId371" Type="http://schemas.openxmlformats.org/officeDocument/2006/relationships/image" Target="../media/image2901.png"/><Relationship Id="rId427" Type="http://schemas.openxmlformats.org/officeDocument/2006/relationships/image" Target="../media/image2928.png"/><Relationship Id="rId469" Type="http://schemas.openxmlformats.org/officeDocument/2006/relationships/image" Target="../media/image2948.png"/><Relationship Id="rId26" Type="http://schemas.openxmlformats.org/officeDocument/2006/relationships/customXml" Target="../ink/ink2829.xml"/><Relationship Id="rId231" Type="http://schemas.openxmlformats.org/officeDocument/2006/relationships/image" Target="../media/image2831.png"/><Relationship Id="rId273" Type="http://schemas.openxmlformats.org/officeDocument/2006/relationships/image" Target="../media/image2852.png"/><Relationship Id="rId329" Type="http://schemas.openxmlformats.org/officeDocument/2006/relationships/image" Target="../media/image2880.png"/><Relationship Id="rId480" Type="http://schemas.openxmlformats.org/officeDocument/2006/relationships/image" Target="../media/image2953.png"/><Relationship Id="rId536" Type="http://schemas.openxmlformats.org/officeDocument/2006/relationships/image" Target="../media/image2981.png"/><Relationship Id="rId68" Type="http://schemas.openxmlformats.org/officeDocument/2006/relationships/customXml" Target="../ink/ink2850.xml"/><Relationship Id="rId133" Type="http://schemas.openxmlformats.org/officeDocument/2006/relationships/image" Target="../media/image2783.png"/><Relationship Id="rId175" Type="http://schemas.openxmlformats.org/officeDocument/2006/relationships/image" Target="../media/image2804.png"/><Relationship Id="rId340" Type="http://schemas.openxmlformats.org/officeDocument/2006/relationships/customXml" Target="../ink/ink2987.xml"/><Relationship Id="rId578" Type="http://schemas.openxmlformats.org/officeDocument/2006/relationships/image" Target="../media/image3002.png"/><Relationship Id="rId200" Type="http://schemas.openxmlformats.org/officeDocument/2006/relationships/image" Target="../media/image2816.png"/><Relationship Id="rId382" Type="http://schemas.openxmlformats.org/officeDocument/2006/relationships/customXml" Target="../ink/ink3008.xml"/><Relationship Id="rId438" Type="http://schemas.openxmlformats.org/officeDocument/2006/relationships/customXml" Target="../ink/ink3037.xml"/><Relationship Id="rId242" Type="http://schemas.openxmlformats.org/officeDocument/2006/relationships/customXml" Target="../ink/ink2938.xml"/><Relationship Id="rId284" Type="http://schemas.openxmlformats.org/officeDocument/2006/relationships/customXml" Target="../ink/ink2959.xml"/><Relationship Id="rId491" Type="http://schemas.openxmlformats.org/officeDocument/2006/relationships/customXml" Target="../ink/ink3065.xml"/><Relationship Id="rId505" Type="http://schemas.openxmlformats.org/officeDocument/2006/relationships/customXml" Target="../ink/ink3072.xml"/><Relationship Id="rId37" Type="http://schemas.openxmlformats.org/officeDocument/2006/relationships/image" Target="../media/image2736.png"/><Relationship Id="rId79" Type="http://schemas.openxmlformats.org/officeDocument/2006/relationships/image" Target="../media/image2756.png"/><Relationship Id="rId102" Type="http://schemas.openxmlformats.org/officeDocument/2006/relationships/customXml" Target="../ink/ink2867.xml"/><Relationship Id="rId144" Type="http://schemas.openxmlformats.org/officeDocument/2006/relationships/customXml" Target="../ink/ink2888.xml"/><Relationship Id="rId547" Type="http://schemas.openxmlformats.org/officeDocument/2006/relationships/customXml" Target="../ink/ink3093.xml"/><Relationship Id="rId90" Type="http://schemas.openxmlformats.org/officeDocument/2006/relationships/customXml" Target="../ink/ink2861.xml"/><Relationship Id="rId186" Type="http://schemas.openxmlformats.org/officeDocument/2006/relationships/customXml" Target="../ink/ink2909.xml"/><Relationship Id="rId351" Type="http://schemas.openxmlformats.org/officeDocument/2006/relationships/image" Target="../media/image2891.png"/><Relationship Id="rId393" Type="http://schemas.openxmlformats.org/officeDocument/2006/relationships/image" Target="../media/image2912.png"/><Relationship Id="rId407" Type="http://schemas.openxmlformats.org/officeDocument/2006/relationships/customXml" Target="../ink/ink3021.xml"/><Relationship Id="rId449" Type="http://schemas.openxmlformats.org/officeDocument/2006/relationships/image" Target="../media/image2939.png"/><Relationship Id="rId211" Type="http://schemas.openxmlformats.org/officeDocument/2006/relationships/customXml" Target="../ink/ink2922.xml"/><Relationship Id="rId253" Type="http://schemas.openxmlformats.org/officeDocument/2006/relationships/image" Target="../media/image2842.png"/><Relationship Id="rId295" Type="http://schemas.openxmlformats.org/officeDocument/2006/relationships/image" Target="../media/image2863.png"/><Relationship Id="rId309" Type="http://schemas.openxmlformats.org/officeDocument/2006/relationships/image" Target="../media/image2870.png"/><Relationship Id="rId460" Type="http://schemas.openxmlformats.org/officeDocument/2006/relationships/customXml" Target="../ink/ink3049.xml"/><Relationship Id="rId516" Type="http://schemas.openxmlformats.org/officeDocument/2006/relationships/image" Target="../media/image2971.png"/><Relationship Id="rId48" Type="http://schemas.openxmlformats.org/officeDocument/2006/relationships/customXml" Target="../ink/ink2840.xml"/><Relationship Id="rId113" Type="http://schemas.openxmlformats.org/officeDocument/2006/relationships/image" Target="../media/image2773.png"/><Relationship Id="rId320" Type="http://schemas.openxmlformats.org/officeDocument/2006/relationships/customXml" Target="../ink/ink2977.xml"/><Relationship Id="rId558" Type="http://schemas.openxmlformats.org/officeDocument/2006/relationships/image" Target="../media/image2992.png"/><Relationship Id="rId155" Type="http://schemas.openxmlformats.org/officeDocument/2006/relationships/image" Target="../media/image2794.png"/><Relationship Id="rId197" Type="http://schemas.openxmlformats.org/officeDocument/2006/relationships/customXml" Target="../ink/ink2915.xml"/><Relationship Id="rId362" Type="http://schemas.openxmlformats.org/officeDocument/2006/relationships/customXml" Target="../ink/ink2998.xml"/><Relationship Id="rId418" Type="http://schemas.openxmlformats.org/officeDocument/2006/relationships/customXml" Target="../ink/ink3027.xml"/><Relationship Id="rId222" Type="http://schemas.openxmlformats.org/officeDocument/2006/relationships/customXml" Target="../ink/ink2928.xml"/><Relationship Id="rId264" Type="http://schemas.openxmlformats.org/officeDocument/2006/relationships/customXml" Target="../ink/ink2949.xml"/><Relationship Id="rId471" Type="http://schemas.openxmlformats.org/officeDocument/2006/relationships/image" Target="../media/image2949.png"/><Relationship Id="rId17" Type="http://schemas.openxmlformats.org/officeDocument/2006/relationships/image" Target="../media/image2726.png"/><Relationship Id="rId59" Type="http://schemas.openxmlformats.org/officeDocument/2006/relationships/image" Target="../media/image2747.png"/><Relationship Id="rId124" Type="http://schemas.openxmlformats.org/officeDocument/2006/relationships/customXml" Target="../ink/ink2878.xml"/><Relationship Id="rId527" Type="http://schemas.openxmlformats.org/officeDocument/2006/relationships/customXml" Target="../ink/ink3083.xml"/><Relationship Id="rId569" Type="http://schemas.openxmlformats.org/officeDocument/2006/relationships/customXml" Target="../ink/ink3104.xml"/><Relationship Id="rId70" Type="http://schemas.openxmlformats.org/officeDocument/2006/relationships/customXml" Target="../ink/ink2851.xml"/><Relationship Id="rId166" Type="http://schemas.openxmlformats.org/officeDocument/2006/relationships/customXml" Target="../ink/ink2899.xml"/><Relationship Id="rId331" Type="http://schemas.openxmlformats.org/officeDocument/2006/relationships/image" Target="../media/image2881.png"/><Relationship Id="rId373" Type="http://schemas.openxmlformats.org/officeDocument/2006/relationships/image" Target="../media/image2902.png"/><Relationship Id="rId429" Type="http://schemas.openxmlformats.org/officeDocument/2006/relationships/image" Target="../media/image2929.png"/><Relationship Id="rId580" Type="http://schemas.openxmlformats.org/officeDocument/2006/relationships/image" Target="../media/image30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832.png"/><Relationship Id="rId440" Type="http://schemas.openxmlformats.org/officeDocument/2006/relationships/customXml" Target="../ink/ink3038.xml"/><Relationship Id="rId28" Type="http://schemas.openxmlformats.org/officeDocument/2006/relationships/customXml" Target="../ink/ink2830.xml"/><Relationship Id="rId275" Type="http://schemas.openxmlformats.org/officeDocument/2006/relationships/image" Target="../media/image2853.png"/><Relationship Id="rId300" Type="http://schemas.openxmlformats.org/officeDocument/2006/relationships/customXml" Target="../ink/ink2967.xml"/><Relationship Id="rId482" Type="http://schemas.openxmlformats.org/officeDocument/2006/relationships/image" Target="../media/image2954.png"/><Relationship Id="rId538" Type="http://schemas.openxmlformats.org/officeDocument/2006/relationships/image" Target="../media/image2982.png"/><Relationship Id="rId81" Type="http://schemas.openxmlformats.org/officeDocument/2006/relationships/image" Target="../media/image2757.png"/><Relationship Id="rId135" Type="http://schemas.openxmlformats.org/officeDocument/2006/relationships/image" Target="../media/image2784.png"/><Relationship Id="rId177" Type="http://schemas.openxmlformats.org/officeDocument/2006/relationships/image" Target="../media/image2805.png"/><Relationship Id="rId342" Type="http://schemas.openxmlformats.org/officeDocument/2006/relationships/customXml" Target="../ink/ink2988.xml"/><Relationship Id="rId384" Type="http://schemas.openxmlformats.org/officeDocument/2006/relationships/customXml" Target="../ink/ink3009.xml"/><Relationship Id="rId202" Type="http://schemas.openxmlformats.org/officeDocument/2006/relationships/image" Target="../media/image2817.png"/><Relationship Id="rId244" Type="http://schemas.openxmlformats.org/officeDocument/2006/relationships/customXml" Target="../ink/ink2939.xml"/><Relationship Id="rId39" Type="http://schemas.openxmlformats.org/officeDocument/2006/relationships/image" Target="../media/image2737.png"/><Relationship Id="rId286" Type="http://schemas.openxmlformats.org/officeDocument/2006/relationships/customXml" Target="../ink/ink2960.xml"/><Relationship Id="rId451" Type="http://schemas.openxmlformats.org/officeDocument/2006/relationships/image" Target="../media/image2940.png"/><Relationship Id="rId493" Type="http://schemas.openxmlformats.org/officeDocument/2006/relationships/customXml" Target="../ink/ink3066.xml"/><Relationship Id="rId507" Type="http://schemas.openxmlformats.org/officeDocument/2006/relationships/customXml" Target="../ink/ink3073.xml"/><Relationship Id="rId549" Type="http://schemas.openxmlformats.org/officeDocument/2006/relationships/customXml" Target="../ink/ink3094.xml"/><Relationship Id="rId50" Type="http://schemas.openxmlformats.org/officeDocument/2006/relationships/customXml" Target="../ink/ink2841.xml"/><Relationship Id="rId104" Type="http://schemas.openxmlformats.org/officeDocument/2006/relationships/customXml" Target="../ink/ink2868.xml"/><Relationship Id="rId146" Type="http://schemas.openxmlformats.org/officeDocument/2006/relationships/customXml" Target="../ink/ink2889.xml"/><Relationship Id="rId188" Type="http://schemas.openxmlformats.org/officeDocument/2006/relationships/customXml" Target="../ink/ink2910.xml"/><Relationship Id="rId311" Type="http://schemas.openxmlformats.org/officeDocument/2006/relationships/image" Target="../media/image2871.png"/><Relationship Id="rId353" Type="http://schemas.openxmlformats.org/officeDocument/2006/relationships/image" Target="../media/image2892.png"/><Relationship Id="rId395" Type="http://schemas.openxmlformats.org/officeDocument/2006/relationships/image" Target="../media/image2913.png"/><Relationship Id="rId409" Type="http://schemas.openxmlformats.org/officeDocument/2006/relationships/customXml" Target="../ink/ink3022.xml"/><Relationship Id="rId560" Type="http://schemas.openxmlformats.org/officeDocument/2006/relationships/image" Target="../media/image2993.png"/><Relationship Id="rId92" Type="http://schemas.openxmlformats.org/officeDocument/2006/relationships/customXml" Target="../ink/ink2862.xml"/><Relationship Id="rId213" Type="http://schemas.openxmlformats.org/officeDocument/2006/relationships/customXml" Target="../ink/ink2923.xml"/><Relationship Id="rId420" Type="http://schemas.openxmlformats.org/officeDocument/2006/relationships/customXml" Target="../ink/ink3028.xml"/><Relationship Id="rId255" Type="http://schemas.openxmlformats.org/officeDocument/2006/relationships/image" Target="../media/image2843.png"/><Relationship Id="rId297" Type="http://schemas.openxmlformats.org/officeDocument/2006/relationships/image" Target="../media/image2864.png"/><Relationship Id="rId462" Type="http://schemas.openxmlformats.org/officeDocument/2006/relationships/customXml" Target="../ink/ink3050.xml"/><Relationship Id="rId518" Type="http://schemas.openxmlformats.org/officeDocument/2006/relationships/image" Target="../media/image2972.png"/><Relationship Id="rId115" Type="http://schemas.openxmlformats.org/officeDocument/2006/relationships/image" Target="../media/image2774.png"/><Relationship Id="rId157" Type="http://schemas.openxmlformats.org/officeDocument/2006/relationships/image" Target="../media/image2795.png"/><Relationship Id="rId322" Type="http://schemas.openxmlformats.org/officeDocument/2006/relationships/customXml" Target="../ink/ink2978.xml"/><Relationship Id="rId364" Type="http://schemas.openxmlformats.org/officeDocument/2006/relationships/customXml" Target="../ink/ink2999.xml"/><Relationship Id="rId61" Type="http://schemas.openxmlformats.org/officeDocument/2006/relationships/image" Target="../media/image2748.png"/><Relationship Id="rId199" Type="http://schemas.openxmlformats.org/officeDocument/2006/relationships/customXml" Target="../ink/ink2916.xml"/><Relationship Id="rId571" Type="http://schemas.openxmlformats.org/officeDocument/2006/relationships/customXml" Target="../ink/ink3105.xml"/><Relationship Id="rId19" Type="http://schemas.openxmlformats.org/officeDocument/2006/relationships/image" Target="../media/image2727.png"/><Relationship Id="rId224" Type="http://schemas.openxmlformats.org/officeDocument/2006/relationships/customXml" Target="../ink/ink2929.xml"/><Relationship Id="rId266" Type="http://schemas.openxmlformats.org/officeDocument/2006/relationships/customXml" Target="../ink/ink2950.xml"/><Relationship Id="rId431" Type="http://schemas.openxmlformats.org/officeDocument/2006/relationships/image" Target="../media/image2930.png"/><Relationship Id="rId473" Type="http://schemas.openxmlformats.org/officeDocument/2006/relationships/image" Target="../media/image2950.png"/><Relationship Id="rId529" Type="http://schemas.openxmlformats.org/officeDocument/2006/relationships/customXml" Target="../ink/ink3084.xml"/><Relationship Id="rId30" Type="http://schemas.openxmlformats.org/officeDocument/2006/relationships/customXml" Target="../ink/ink2831.xml"/><Relationship Id="rId126" Type="http://schemas.openxmlformats.org/officeDocument/2006/relationships/customXml" Target="../ink/ink2879.xml"/><Relationship Id="rId168" Type="http://schemas.openxmlformats.org/officeDocument/2006/relationships/customXml" Target="../ink/ink2900.xml"/><Relationship Id="rId333" Type="http://schemas.openxmlformats.org/officeDocument/2006/relationships/image" Target="../media/image2882.png"/><Relationship Id="rId540" Type="http://schemas.openxmlformats.org/officeDocument/2006/relationships/image" Target="../media/image2983.png"/><Relationship Id="rId72" Type="http://schemas.openxmlformats.org/officeDocument/2006/relationships/customXml" Target="../ink/ink2852.xml"/><Relationship Id="rId375" Type="http://schemas.openxmlformats.org/officeDocument/2006/relationships/image" Target="../media/image2903.png"/><Relationship Id="rId582" Type="http://schemas.openxmlformats.org/officeDocument/2006/relationships/image" Target="../media/image3004.png"/><Relationship Id="rId3" Type="http://schemas.openxmlformats.org/officeDocument/2006/relationships/image" Target="../media/image2719.png"/><Relationship Id="rId235" Type="http://schemas.openxmlformats.org/officeDocument/2006/relationships/image" Target="../media/image2833.png"/><Relationship Id="rId277" Type="http://schemas.openxmlformats.org/officeDocument/2006/relationships/image" Target="../media/image2854.png"/><Relationship Id="rId400" Type="http://schemas.openxmlformats.org/officeDocument/2006/relationships/customXml" Target="../ink/ink3017.xml"/><Relationship Id="rId442" Type="http://schemas.openxmlformats.org/officeDocument/2006/relationships/customXml" Target="../ink/ink3039.xml"/><Relationship Id="rId484" Type="http://schemas.openxmlformats.org/officeDocument/2006/relationships/image" Target="../media/image2955.png"/><Relationship Id="rId137" Type="http://schemas.openxmlformats.org/officeDocument/2006/relationships/image" Target="../media/image2785.png"/><Relationship Id="rId302" Type="http://schemas.openxmlformats.org/officeDocument/2006/relationships/customXml" Target="../ink/ink2968.xml"/><Relationship Id="rId344" Type="http://schemas.openxmlformats.org/officeDocument/2006/relationships/customXml" Target="../ink/ink2989.xml"/><Relationship Id="rId41" Type="http://schemas.openxmlformats.org/officeDocument/2006/relationships/image" Target="../media/image2738.png"/><Relationship Id="rId83" Type="http://schemas.openxmlformats.org/officeDocument/2006/relationships/image" Target="../media/image2758.png"/><Relationship Id="rId179" Type="http://schemas.openxmlformats.org/officeDocument/2006/relationships/image" Target="../media/image2806.png"/><Relationship Id="rId386" Type="http://schemas.openxmlformats.org/officeDocument/2006/relationships/customXml" Target="../ink/ink3010.xml"/><Relationship Id="rId551" Type="http://schemas.openxmlformats.org/officeDocument/2006/relationships/customXml" Target="../ink/ink3095.xml"/><Relationship Id="rId190" Type="http://schemas.openxmlformats.org/officeDocument/2006/relationships/image" Target="../media/image2811.png"/><Relationship Id="rId204" Type="http://schemas.openxmlformats.org/officeDocument/2006/relationships/image" Target="../media/image2818.png"/><Relationship Id="rId246" Type="http://schemas.openxmlformats.org/officeDocument/2006/relationships/customXml" Target="../ink/ink2940.xml"/><Relationship Id="rId288" Type="http://schemas.openxmlformats.org/officeDocument/2006/relationships/customXml" Target="../ink/ink2961.xml"/><Relationship Id="rId411" Type="http://schemas.openxmlformats.org/officeDocument/2006/relationships/customXml" Target="../ink/ink3023.xml"/><Relationship Id="rId453" Type="http://schemas.openxmlformats.org/officeDocument/2006/relationships/customXml" Target="../ink/ink3045.xml"/><Relationship Id="rId509" Type="http://schemas.openxmlformats.org/officeDocument/2006/relationships/customXml" Target="../ink/ink3074.xml"/><Relationship Id="rId106" Type="http://schemas.openxmlformats.org/officeDocument/2006/relationships/customXml" Target="../ink/ink2869.xml"/><Relationship Id="rId313" Type="http://schemas.openxmlformats.org/officeDocument/2006/relationships/image" Target="../media/image2872.png"/><Relationship Id="rId495" Type="http://schemas.openxmlformats.org/officeDocument/2006/relationships/customXml" Target="../ink/ink3067.xml"/><Relationship Id="rId10" Type="http://schemas.openxmlformats.org/officeDocument/2006/relationships/customXml" Target="../ink/ink2821.xml"/><Relationship Id="rId52" Type="http://schemas.openxmlformats.org/officeDocument/2006/relationships/customXml" Target="../ink/ink2842.xml"/><Relationship Id="rId94" Type="http://schemas.openxmlformats.org/officeDocument/2006/relationships/customXml" Target="../ink/ink2863.xml"/><Relationship Id="rId148" Type="http://schemas.openxmlformats.org/officeDocument/2006/relationships/customXml" Target="../ink/ink2890.xml"/><Relationship Id="rId355" Type="http://schemas.openxmlformats.org/officeDocument/2006/relationships/image" Target="../media/image2893.png"/><Relationship Id="rId397" Type="http://schemas.openxmlformats.org/officeDocument/2006/relationships/image" Target="../media/image2914.png"/><Relationship Id="rId520" Type="http://schemas.openxmlformats.org/officeDocument/2006/relationships/image" Target="../media/image2973.png"/><Relationship Id="rId562" Type="http://schemas.openxmlformats.org/officeDocument/2006/relationships/image" Target="../media/image2994.png"/><Relationship Id="rId215" Type="http://schemas.openxmlformats.org/officeDocument/2006/relationships/customXml" Target="../ink/ink2924.xml"/><Relationship Id="rId257" Type="http://schemas.openxmlformats.org/officeDocument/2006/relationships/image" Target="../media/image2844.png"/><Relationship Id="rId422" Type="http://schemas.openxmlformats.org/officeDocument/2006/relationships/customXml" Target="../ink/ink3029.xml"/><Relationship Id="rId464" Type="http://schemas.openxmlformats.org/officeDocument/2006/relationships/customXml" Target="../ink/ink3051.xml"/><Relationship Id="rId299" Type="http://schemas.openxmlformats.org/officeDocument/2006/relationships/image" Target="../media/image2865.png"/><Relationship Id="rId63" Type="http://schemas.openxmlformats.org/officeDocument/2006/relationships/image" Target="../media/image2749.png"/><Relationship Id="rId159" Type="http://schemas.openxmlformats.org/officeDocument/2006/relationships/image" Target="../media/image2796.png"/><Relationship Id="rId366" Type="http://schemas.openxmlformats.org/officeDocument/2006/relationships/customXml" Target="../ink/ink3000.xml"/><Relationship Id="rId573" Type="http://schemas.openxmlformats.org/officeDocument/2006/relationships/customXml" Target="../ink/ink3106.xml"/><Relationship Id="rId226" Type="http://schemas.openxmlformats.org/officeDocument/2006/relationships/customXml" Target="../ink/ink2930.xml"/><Relationship Id="rId433" Type="http://schemas.openxmlformats.org/officeDocument/2006/relationships/image" Target="../media/image2931.png"/><Relationship Id="rId74" Type="http://schemas.openxmlformats.org/officeDocument/2006/relationships/customXml" Target="../ink/ink2853.xml"/><Relationship Id="rId377" Type="http://schemas.openxmlformats.org/officeDocument/2006/relationships/image" Target="../media/image2904.png"/><Relationship Id="rId500" Type="http://schemas.openxmlformats.org/officeDocument/2006/relationships/image" Target="../media/image2963.png"/><Relationship Id="rId5" Type="http://schemas.openxmlformats.org/officeDocument/2006/relationships/image" Target="../media/image2720.png"/><Relationship Id="rId237" Type="http://schemas.openxmlformats.org/officeDocument/2006/relationships/image" Target="../media/image2834.png"/><Relationship Id="rId444" Type="http://schemas.openxmlformats.org/officeDocument/2006/relationships/customXml" Target="../ink/ink3040.xml"/><Relationship Id="rId290" Type="http://schemas.openxmlformats.org/officeDocument/2006/relationships/customXml" Target="../ink/ink2962.xml"/><Relationship Id="rId304" Type="http://schemas.openxmlformats.org/officeDocument/2006/relationships/customXml" Target="../ink/ink2969.xml"/><Relationship Id="rId388" Type="http://schemas.openxmlformats.org/officeDocument/2006/relationships/customXml" Target="../ink/ink3011.xml"/><Relationship Id="rId511" Type="http://schemas.openxmlformats.org/officeDocument/2006/relationships/customXml" Target="../ink/ink3075.xml"/><Relationship Id="rId85" Type="http://schemas.openxmlformats.org/officeDocument/2006/relationships/image" Target="../media/image2759.png"/><Relationship Id="rId150" Type="http://schemas.openxmlformats.org/officeDocument/2006/relationships/customXml" Target="../ink/ink2891.xml"/><Relationship Id="rId248" Type="http://schemas.openxmlformats.org/officeDocument/2006/relationships/customXml" Target="../ink/ink2941.xml"/><Relationship Id="rId455" Type="http://schemas.openxmlformats.org/officeDocument/2006/relationships/image" Target="../media/image2941.png"/><Relationship Id="rId12" Type="http://schemas.openxmlformats.org/officeDocument/2006/relationships/customXml" Target="../ink/ink2822.xml"/><Relationship Id="rId108" Type="http://schemas.openxmlformats.org/officeDocument/2006/relationships/customXml" Target="../ink/ink2870.xml"/><Relationship Id="rId315" Type="http://schemas.openxmlformats.org/officeDocument/2006/relationships/image" Target="../media/image2873.png"/><Relationship Id="rId522" Type="http://schemas.openxmlformats.org/officeDocument/2006/relationships/image" Target="../media/image2974.png"/><Relationship Id="rId96" Type="http://schemas.openxmlformats.org/officeDocument/2006/relationships/customXml" Target="../ink/ink2864.xml"/><Relationship Id="rId161" Type="http://schemas.openxmlformats.org/officeDocument/2006/relationships/image" Target="../media/image2797.png"/><Relationship Id="rId399" Type="http://schemas.openxmlformats.org/officeDocument/2006/relationships/image" Target="../media/image2915.png"/><Relationship Id="rId259" Type="http://schemas.openxmlformats.org/officeDocument/2006/relationships/image" Target="../media/image2845.png"/><Relationship Id="rId466" Type="http://schemas.openxmlformats.org/officeDocument/2006/relationships/customXml" Target="../ink/ink3052.xml"/><Relationship Id="rId23" Type="http://schemas.openxmlformats.org/officeDocument/2006/relationships/image" Target="../media/image2729.png"/><Relationship Id="rId119" Type="http://schemas.openxmlformats.org/officeDocument/2006/relationships/image" Target="../media/image2776.png"/><Relationship Id="rId326" Type="http://schemas.openxmlformats.org/officeDocument/2006/relationships/customXml" Target="../ink/ink2980.xml"/><Relationship Id="rId533" Type="http://schemas.openxmlformats.org/officeDocument/2006/relationships/customXml" Target="../ink/ink3086.xml"/><Relationship Id="rId172" Type="http://schemas.openxmlformats.org/officeDocument/2006/relationships/customXml" Target="../ink/ink2902.xml"/><Relationship Id="rId477" Type="http://schemas.openxmlformats.org/officeDocument/2006/relationships/customXml" Target="../ink/ink3058.xml"/><Relationship Id="rId337" Type="http://schemas.openxmlformats.org/officeDocument/2006/relationships/image" Target="../media/image2884.png"/><Relationship Id="rId34" Type="http://schemas.openxmlformats.org/officeDocument/2006/relationships/customXml" Target="../ink/ink2833.xml"/><Relationship Id="rId544" Type="http://schemas.openxmlformats.org/officeDocument/2006/relationships/image" Target="../media/image2985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2.png"/><Relationship Id="rId21" Type="http://schemas.openxmlformats.org/officeDocument/2006/relationships/image" Target="../media/image3014.png"/><Relationship Id="rId42" Type="http://schemas.openxmlformats.org/officeDocument/2006/relationships/customXml" Target="../ink/ink3131.xml"/><Relationship Id="rId63" Type="http://schemas.openxmlformats.org/officeDocument/2006/relationships/image" Target="../media/image3035.png"/><Relationship Id="rId84" Type="http://schemas.openxmlformats.org/officeDocument/2006/relationships/customXml" Target="../ink/ink3152.xml"/><Relationship Id="rId138" Type="http://schemas.openxmlformats.org/officeDocument/2006/relationships/customXml" Target="../ink/ink3179.xml"/><Relationship Id="rId159" Type="http://schemas.openxmlformats.org/officeDocument/2006/relationships/image" Target="../media/image3083.png"/><Relationship Id="rId170" Type="http://schemas.openxmlformats.org/officeDocument/2006/relationships/customXml" Target="../ink/ink3195.xml"/><Relationship Id="rId107" Type="http://schemas.openxmlformats.org/officeDocument/2006/relationships/image" Target="../media/image3057.png"/><Relationship Id="rId11" Type="http://schemas.openxmlformats.org/officeDocument/2006/relationships/image" Target="../media/image3009.png"/><Relationship Id="rId32" Type="http://schemas.openxmlformats.org/officeDocument/2006/relationships/customXml" Target="../ink/ink3126.xml"/><Relationship Id="rId53" Type="http://schemas.openxmlformats.org/officeDocument/2006/relationships/image" Target="../media/image3030.png"/><Relationship Id="rId74" Type="http://schemas.openxmlformats.org/officeDocument/2006/relationships/customXml" Target="../ink/ink3147.xml"/><Relationship Id="rId128" Type="http://schemas.openxmlformats.org/officeDocument/2006/relationships/customXml" Target="../ink/ink3174.xml"/><Relationship Id="rId149" Type="http://schemas.openxmlformats.org/officeDocument/2006/relationships/image" Target="../media/image3078.png"/><Relationship Id="rId5" Type="http://schemas.openxmlformats.org/officeDocument/2006/relationships/image" Target="../media/image3006.png"/><Relationship Id="rId95" Type="http://schemas.openxmlformats.org/officeDocument/2006/relationships/image" Target="../media/image3051.png"/><Relationship Id="rId160" Type="http://schemas.openxmlformats.org/officeDocument/2006/relationships/customXml" Target="../ink/ink3190.xml"/><Relationship Id="rId181" Type="http://schemas.openxmlformats.org/officeDocument/2006/relationships/image" Target="../media/image3094.png"/><Relationship Id="rId22" Type="http://schemas.openxmlformats.org/officeDocument/2006/relationships/customXml" Target="../ink/ink3121.xml"/><Relationship Id="rId43" Type="http://schemas.openxmlformats.org/officeDocument/2006/relationships/image" Target="../media/image3025.png"/><Relationship Id="rId64" Type="http://schemas.openxmlformats.org/officeDocument/2006/relationships/customXml" Target="../ink/ink3142.xml"/><Relationship Id="rId118" Type="http://schemas.openxmlformats.org/officeDocument/2006/relationships/customXml" Target="../ink/ink3169.xml"/><Relationship Id="rId139" Type="http://schemas.openxmlformats.org/officeDocument/2006/relationships/image" Target="../media/image3073.png"/><Relationship Id="rId85" Type="http://schemas.openxmlformats.org/officeDocument/2006/relationships/image" Target="../media/image3046.png"/><Relationship Id="rId150" Type="http://schemas.openxmlformats.org/officeDocument/2006/relationships/customXml" Target="../ink/ink3185.xml"/><Relationship Id="rId171" Type="http://schemas.openxmlformats.org/officeDocument/2006/relationships/image" Target="../media/image3089.png"/><Relationship Id="rId12" Type="http://schemas.openxmlformats.org/officeDocument/2006/relationships/customXml" Target="../ink/ink3116.xml"/><Relationship Id="rId33" Type="http://schemas.openxmlformats.org/officeDocument/2006/relationships/image" Target="../media/image3020.png"/><Relationship Id="rId108" Type="http://schemas.openxmlformats.org/officeDocument/2006/relationships/customXml" Target="../ink/ink3164.xml"/><Relationship Id="rId129" Type="http://schemas.openxmlformats.org/officeDocument/2006/relationships/image" Target="../media/image3068.png"/><Relationship Id="rId54" Type="http://schemas.openxmlformats.org/officeDocument/2006/relationships/customXml" Target="../ink/ink3137.xml"/><Relationship Id="rId75" Type="http://schemas.openxmlformats.org/officeDocument/2006/relationships/image" Target="../media/image3041.png"/><Relationship Id="rId96" Type="http://schemas.openxmlformats.org/officeDocument/2006/relationships/customXml" Target="../ink/ink3158.xml"/><Relationship Id="rId140" Type="http://schemas.openxmlformats.org/officeDocument/2006/relationships/customXml" Target="../ink/ink3180.xml"/><Relationship Id="rId161" Type="http://schemas.openxmlformats.org/officeDocument/2006/relationships/image" Target="../media/image3084.png"/><Relationship Id="rId182" Type="http://schemas.openxmlformats.org/officeDocument/2006/relationships/customXml" Target="../ink/ink3201.xml"/><Relationship Id="rId6" Type="http://schemas.openxmlformats.org/officeDocument/2006/relationships/customXml" Target="../ink/ink3113.xml"/><Relationship Id="rId23" Type="http://schemas.openxmlformats.org/officeDocument/2006/relationships/image" Target="../media/image3015.png"/><Relationship Id="rId119" Type="http://schemas.openxmlformats.org/officeDocument/2006/relationships/image" Target="../media/image3063.png"/><Relationship Id="rId44" Type="http://schemas.openxmlformats.org/officeDocument/2006/relationships/customXml" Target="../ink/ink3132.xml"/><Relationship Id="rId60" Type="http://schemas.openxmlformats.org/officeDocument/2006/relationships/customXml" Target="../ink/ink3140.xml"/><Relationship Id="rId65" Type="http://schemas.openxmlformats.org/officeDocument/2006/relationships/image" Target="../media/image3036.png"/><Relationship Id="rId81" Type="http://schemas.openxmlformats.org/officeDocument/2006/relationships/image" Target="../media/image3044.png"/><Relationship Id="rId86" Type="http://schemas.openxmlformats.org/officeDocument/2006/relationships/customXml" Target="../ink/ink3153.xml"/><Relationship Id="rId130" Type="http://schemas.openxmlformats.org/officeDocument/2006/relationships/customXml" Target="../ink/ink3175.xml"/><Relationship Id="rId135" Type="http://schemas.openxmlformats.org/officeDocument/2006/relationships/image" Target="../media/image3071.png"/><Relationship Id="rId151" Type="http://schemas.openxmlformats.org/officeDocument/2006/relationships/image" Target="../media/image3079.png"/><Relationship Id="rId156" Type="http://schemas.openxmlformats.org/officeDocument/2006/relationships/customXml" Target="../ink/ink3188.xml"/><Relationship Id="rId177" Type="http://schemas.openxmlformats.org/officeDocument/2006/relationships/image" Target="../media/image3092.png"/><Relationship Id="rId172" Type="http://schemas.openxmlformats.org/officeDocument/2006/relationships/customXml" Target="../ink/ink3196.xml"/><Relationship Id="rId13" Type="http://schemas.openxmlformats.org/officeDocument/2006/relationships/image" Target="../media/image3010.png"/><Relationship Id="rId18" Type="http://schemas.openxmlformats.org/officeDocument/2006/relationships/customXml" Target="../ink/ink3119.xml"/><Relationship Id="rId39" Type="http://schemas.openxmlformats.org/officeDocument/2006/relationships/image" Target="../media/image3023.png"/><Relationship Id="rId109" Type="http://schemas.openxmlformats.org/officeDocument/2006/relationships/image" Target="../media/image3058.png"/><Relationship Id="rId34" Type="http://schemas.openxmlformats.org/officeDocument/2006/relationships/customXml" Target="../ink/ink3127.xml"/><Relationship Id="rId50" Type="http://schemas.openxmlformats.org/officeDocument/2006/relationships/customXml" Target="../ink/ink3135.xml"/><Relationship Id="rId55" Type="http://schemas.openxmlformats.org/officeDocument/2006/relationships/image" Target="../media/image3031.png"/><Relationship Id="rId76" Type="http://schemas.openxmlformats.org/officeDocument/2006/relationships/customXml" Target="../ink/ink3148.xml"/><Relationship Id="rId97" Type="http://schemas.openxmlformats.org/officeDocument/2006/relationships/image" Target="../media/image3052.png"/><Relationship Id="rId104" Type="http://schemas.openxmlformats.org/officeDocument/2006/relationships/customXml" Target="../ink/ink3162.xml"/><Relationship Id="rId120" Type="http://schemas.openxmlformats.org/officeDocument/2006/relationships/customXml" Target="../ink/ink3170.xml"/><Relationship Id="rId125" Type="http://schemas.openxmlformats.org/officeDocument/2006/relationships/image" Target="../media/image3066.png"/><Relationship Id="rId141" Type="http://schemas.openxmlformats.org/officeDocument/2006/relationships/image" Target="../media/image3074.png"/><Relationship Id="rId146" Type="http://schemas.openxmlformats.org/officeDocument/2006/relationships/customXml" Target="../ink/ink3183.xml"/><Relationship Id="rId167" Type="http://schemas.openxmlformats.org/officeDocument/2006/relationships/image" Target="../media/image3087.png"/><Relationship Id="rId7" Type="http://schemas.openxmlformats.org/officeDocument/2006/relationships/image" Target="../media/image3007.png"/><Relationship Id="rId71" Type="http://schemas.openxmlformats.org/officeDocument/2006/relationships/image" Target="../media/image3039.png"/><Relationship Id="rId92" Type="http://schemas.openxmlformats.org/officeDocument/2006/relationships/customXml" Target="../ink/ink3156.xml"/><Relationship Id="rId162" Type="http://schemas.openxmlformats.org/officeDocument/2006/relationships/customXml" Target="../ink/ink3191.xml"/><Relationship Id="rId183" Type="http://schemas.openxmlformats.org/officeDocument/2006/relationships/image" Target="../media/image3095.png"/><Relationship Id="rId2" Type="http://schemas.openxmlformats.org/officeDocument/2006/relationships/customXml" Target="../ink/ink3111.xml"/><Relationship Id="rId29" Type="http://schemas.openxmlformats.org/officeDocument/2006/relationships/image" Target="../media/image3018.png"/><Relationship Id="rId24" Type="http://schemas.openxmlformats.org/officeDocument/2006/relationships/customXml" Target="../ink/ink3122.xml"/><Relationship Id="rId40" Type="http://schemas.openxmlformats.org/officeDocument/2006/relationships/customXml" Target="../ink/ink3130.xml"/><Relationship Id="rId45" Type="http://schemas.openxmlformats.org/officeDocument/2006/relationships/image" Target="../media/image3026.png"/><Relationship Id="rId66" Type="http://schemas.openxmlformats.org/officeDocument/2006/relationships/customXml" Target="../ink/ink3143.xml"/><Relationship Id="rId87" Type="http://schemas.openxmlformats.org/officeDocument/2006/relationships/image" Target="../media/image3047.png"/><Relationship Id="rId110" Type="http://schemas.openxmlformats.org/officeDocument/2006/relationships/customXml" Target="../ink/ink3165.xml"/><Relationship Id="rId115" Type="http://schemas.openxmlformats.org/officeDocument/2006/relationships/image" Target="../media/image3061.png"/><Relationship Id="rId131" Type="http://schemas.openxmlformats.org/officeDocument/2006/relationships/image" Target="../media/image3069.png"/><Relationship Id="rId136" Type="http://schemas.openxmlformats.org/officeDocument/2006/relationships/customXml" Target="../ink/ink3178.xml"/><Relationship Id="rId157" Type="http://schemas.openxmlformats.org/officeDocument/2006/relationships/image" Target="../media/image3082.png"/><Relationship Id="rId178" Type="http://schemas.openxmlformats.org/officeDocument/2006/relationships/customXml" Target="../ink/ink3199.xml"/><Relationship Id="rId61" Type="http://schemas.openxmlformats.org/officeDocument/2006/relationships/image" Target="../media/image3034.png"/><Relationship Id="rId82" Type="http://schemas.openxmlformats.org/officeDocument/2006/relationships/customXml" Target="../ink/ink3151.xml"/><Relationship Id="rId152" Type="http://schemas.openxmlformats.org/officeDocument/2006/relationships/customXml" Target="../ink/ink3186.xml"/><Relationship Id="rId173" Type="http://schemas.openxmlformats.org/officeDocument/2006/relationships/image" Target="../media/image3090.png"/><Relationship Id="rId19" Type="http://schemas.openxmlformats.org/officeDocument/2006/relationships/image" Target="../media/image3013.png"/><Relationship Id="rId14" Type="http://schemas.openxmlformats.org/officeDocument/2006/relationships/customXml" Target="../ink/ink3117.xml"/><Relationship Id="rId30" Type="http://schemas.openxmlformats.org/officeDocument/2006/relationships/customXml" Target="../ink/ink3125.xml"/><Relationship Id="rId35" Type="http://schemas.openxmlformats.org/officeDocument/2006/relationships/image" Target="../media/image3021.png"/><Relationship Id="rId56" Type="http://schemas.openxmlformats.org/officeDocument/2006/relationships/customXml" Target="../ink/ink3138.xml"/><Relationship Id="rId77" Type="http://schemas.openxmlformats.org/officeDocument/2006/relationships/image" Target="../media/image3042.png"/><Relationship Id="rId100" Type="http://schemas.openxmlformats.org/officeDocument/2006/relationships/customXml" Target="../ink/ink3160.xml"/><Relationship Id="rId105" Type="http://schemas.openxmlformats.org/officeDocument/2006/relationships/image" Target="../media/image3056.png"/><Relationship Id="rId126" Type="http://schemas.openxmlformats.org/officeDocument/2006/relationships/customXml" Target="../ink/ink3173.xml"/><Relationship Id="rId147" Type="http://schemas.openxmlformats.org/officeDocument/2006/relationships/image" Target="../media/image3077.png"/><Relationship Id="rId168" Type="http://schemas.openxmlformats.org/officeDocument/2006/relationships/customXml" Target="../ink/ink3194.xml"/><Relationship Id="rId8" Type="http://schemas.openxmlformats.org/officeDocument/2006/relationships/customXml" Target="../ink/ink3114.xml"/><Relationship Id="rId51" Type="http://schemas.openxmlformats.org/officeDocument/2006/relationships/image" Target="../media/image3029.png"/><Relationship Id="rId72" Type="http://schemas.openxmlformats.org/officeDocument/2006/relationships/customXml" Target="../ink/ink3146.xml"/><Relationship Id="rId93" Type="http://schemas.openxmlformats.org/officeDocument/2006/relationships/image" Target="../media/image3050.png"/><Relationship Id="rId98" Type="http://schemas.openxmlformats.org/officeDocument/2006/relationships/customXml" Target="../ink/ink3159.xml"/><Relationship Id="rId121" Type="http://schemas.openxmlformats.org/officeDocument/2006/relationships/image" Target="../media/image3064.png"/><Relationship Id="rId142" Type="http://schemas.openxmlformats.org/officeDocument/2006/relationships/customXml" Target="../ink/ink3181.xml"/><Relationship Id="rId163" Type="http://schemas.openxmlformats.org/officeDocument/2006/relationships/image" Target="../media/image3085.png"/><Relationship Id="rId3" Type="http://schemas.openxmlformats.org/officeDocument/2006/relationships/image" Target="../media/image3005.png"/><Relationship Id="rId25" Type="http://schemas.openxmlformats.org/officeDocument/2006/relationships/image" Target="../media/image3016.png"/><Relationship Id="rId46" Type="http://schemas.openxmlformats.org/officeDocument/2006/relationships/customXml" Target="../ink/ink3133.xml"/><Relationship Id="rId67" Type="http://schemas.openxmlformats.org/officeDocument/2006/relationships/image" Target="../media/image3037.png"/><Relationship Id="rId116" Type="http://schemas.openxmlformats.org/officeDocument/2006/relationships/customXml" Target="../ink/ink3168.xml"/><Relationship Id="rId137" Type="http://schemas.openxmlformats.org/officeDocument/2006/relationships/image" Target="../media/image3072.png"/><Relationship Id="rId158" Type="http://schemas.openxmlformats.org/officeDocument/2006/relationships/customXml" Target="../ink/ink3189.xml"/><Relationship Id="rId20" Type="http://schemas.openxmlformats.org/officeDocument/2006/relationships/customXml" Target="../ink/ink3120.xml"/><Relationship Id="rId41" Type="http://schemas.openxmlformats.org/officeDocument/2006/relationships/image" Target="../media/image3024.png"/><Relationship Id="rId62" Type="http://schemas.openxmlformats.org/officeDocument/2006/relationships/customXml" Target="../ink/ink3141.xml"/><Relationship Id="rId83" Type="http://schemas.openxmlformats.org/officeDocument/2006/relationships/image" Target="../media/image3045.png"/><Relationship Id="rId88" Type="http://schemas.openxmlformats.org/officeDocument/2006/relationships/customXml" Target="../ink/ink3154.xml"/><Relationship Id="rId111" Type="http://schemas.openxmlformats.org/officeDocument/2006/relationships/image" Target="../media/image3059.png"/><Relationship Id="rId132" Type="http://schemas.openxmlformats.org/officeDocument/2006/relationships/customXml" Target="../ink/ink3176.xml"/><Relationship Id="rId153" Type="http://schemas.openxmlformats.org/officeDocument/2006/relationships/image" Target="../media/image3080.png"/><Relationship Id="rId174" Type="http://schemas.openxmlformats.org/officeDocument/2006/relationships/customXml" Target="../ink/ink3197.xml"/><Relationship Id="rId179" Type="http://schemas.openxmlformats.org/officeDocument/2006/relationships/image" Target="../media/image3093.png"/><Relationship Id="rId15" Type="http://schemas.openxmlformats.org/officeDocument/2006/relationships/image" Target="../media/image3011.png"/><Relationship Id="rId36" Type="http://schemas.openxmlformats.org/officeDocument/2006/relationships/customXml" Target="../ink/ink3128.xml"/><Relationship Id="rId57" Type="http://schemas.openxmlformats.org/officeDocument/2006/relationships/image" Target="../media/image3032.png"/><Relationship Id="rId106" Type="http://schemas.openxmlformats.org/officeDocument/2006/relationships/customXml" Target="../ink/ink3163.xml"/><Relationship Id="rId127" Type="http://schemas.openxmlformats.org/officeDocument/2006/relationships/image" Target="../media/image3067.png"/><Relationship Id="rId10" Type="http://schemas.openxmlformats.org/officeDocument/2006/relationships/customXml" Target="../ink/ink3115.xml"/><Relationship Id="rId31" Type="http://schemas.openxmlformats.org/officeDocument/2006/relationships/image" Target="../media/image3019.png"/><Relationship Id="rId52" Type="http://schemas.openxmlformats.org/officeDocument/2006/relationships/customXml" Target="../ink/ink3136.xml"/><Relationship Id="rId73" Type="http://schemas.openxmlformats.org/officeDocument/2006/relationships/image" Target="../media/image3040.png"/><Relationship Id="rId78" Type="http://schemas.openxmlformats.org/officeDocument/2006/relationships/customXml" Target="../ink/ink3149.xml"/><Relationship Id="rId94" Type="http://schemas.openxmlformats.org/officeDocument/2006/relationships/customXml" Target="../ink/ink3157.xml"/><Relationship Id="rId99" Type="http://schemas.openxmlformats.org/officeDocument/2006/relationships/image" Target="../media/image3053.png"/><Relationship Id="rId101" Type="http://schemas.openxmlformats.org/officeDocument/2006/relationships/image" Target="../media/image3054.png"/><Relationship Id="rId122" Type="http://schemas.openxmlformats.org/officeDocument/2006/relationships/customXml" Target="../ink/ink3171.xml"/><Relationship Id="rId143" Type="http://schemas.openxmlformats.org/officeDocument/2006/relationships/image" Target="../media/image3075.png"/><Relationship Id="rId148" Type="http://schemas.openxmlformats.org/officeDocument/2006/relationships/customXml" Target="../ink/ink3184.xml"/><Relationship Id="rId164" Type="http://schemas.openxmlformats.org/officeDocument/2006/relationships/customXml" Target="../ink/ink3192.xml"/><Relationship Id="rId169" Type="http://schemas.openxmlformats.org/officeDocument/2006/relationships/image" Target="../media/image3088.png"/><Relationship Id="rId4" Type="http://schemas.openxmlformats.org/officeDocument/2006/relationships/customXml" Target="../ink/ink3112.xml"/><Relationship Id="rId9" Type="http://schemas.openxmlformats.org/officeDocument/2006/relationships/image" Target="../media/image3008.png"/><Relationship Id="rId180" Type="http://schemas.openxmlformats.org/officeDocument/2006/relationships/customXml" Target="../ink/ink3200.xml"/><Relationship Id="rId26" Type="http://schemas.openxmlformats.org/officeDocument/2006/relationships/customXml" Target="../ink/ink3123.xml"/><Relationship Id="rId47" Type="http://schemas.openxmlformats.org/officeDocument/2006/relationships/image" Target="../media/image3027.png"/><Relationship Id="rId68" Type="http://schemas.openxmlformats.org/officeDocument/2006/relationships/customXml" Target="../ink/ink3144.xml"/><Relationship Id="rId89" Type="http://schemas.openxmlformats.org/officeDocument/2006/relationships/image" Target="../media/image3048.png"/><Relationship Id="rId112" Type="http://schemas.openxmlformats.org/officeDocument/2006/relationships/customXml" Target="../ink/ink3166.xml"/><Relationship Id="rId133" Type="http://schemas.openxmlformats.org/officeDocument/2006/relationships/image" Target="../media/image3070.png"/><Relationship Id="rId154" Type="http://schemas.openxmlformats.org/officeDocument/2006/relationships/customXml" Target="../ink/ink3187.xml"/><Relationship Id="rId175" Type="http://schemas.openxmlformats.org/officeDocument/2006/relationships/image" Target="../media/image3091.png"/><Relationship Id="rId16" Type="http://schemas.openxmlformats.org/officeDocument/2006/relationships/customXml" Target="../ink/ink3118.xml"/><Relationship Id="rId37" Type="http://schemas.openxmlformats.org/officeDocument/2006/relationships/image" Target="../media/image3022.png"/><Relationship Id="rId58" Type="http://schemas.openxmlformats.org/officeDocument/2006/relationships/customXml" Target="../ink/ink3139.xml"/><Relationship Id="rId79" Type="http://schemas.openxmlformats.org/officeDocument/2006/relationships/image" Target="../media/image3043.png"/><Relationship Id="rId102" Type="http://schemas.openxmlformats.org/officeDocument/2006/relationships/customXml" Target="../ink/ink3161.xml"/><Relationship Id="rId123" Type="http://schemas.openxmlformats.org/officeDocument/2006/relationships/image" Target="../media/image3065.png"/><Relationship Id="rId144" Type="http://schemas.openxmlformats.org/officeDocument/2006/relationships/customXml" Target="../ink/ink3182.xml"/><Relationship Id="rId90" Type="http://schemas.openxmlformats.org/officeDocument/2006/relationships/customXml" Target="../ink/ink3155.xml"/><Relationship Id="rId165" Type="http://schemas.openxmlformats.org/officeDocument/2006/relationships/image" Target="../media/image3086.png"/><Relationship Id="rId27" Type="http://schemas.openxmlformats.org/officeDocument/2006/relationships/image" Target="../media/image3017.png"/><Relationship Id="rId48" Type="http://schemas.openxmlformats.org/officeDocument/2006/relationships/customXml" Target="../ink/ink3134.xml"/><Relationship Id="rId69" Type="http://schemas.openxmlformats.org/officeDocument/2006/relationships/image" Target="../media/image3038.png"/><Relationship Id="rId113" Type="http://schemas.openxmlformats.org/officeDocument/2006/relationships/image" Target="../media/image3060.png"/><Relationship Id="rId134" Type="http://schemas.openxmlformats.org/officeDocument/2006/relationships/customXml" Target="../ink/ink3177.xml"/><Relationship Id="rId80" Type="http://schemas.openxmlformats.org/officeDocument/2006/relationships/customXml" Target="../ink/ink3150.xml"/><Relationship Id="rId155" Type="http://schemas.openxmlformats.org/officeDocument/2006/relationships/image" Target="../media/image3081.png"/><Relationship Id="rId176" Type="http://schemas.openxmlformats.org/officeDocument/2006/relationships/customXml" Target="../ink/ink3198.xml"/><Relationship Id="rId17" Type="http://schemas.openxmlformats.org/officeDocument/2006/relationships/image" Target="../media/image3012.png"/><Relationship Id="rId38" Type="http://schemas.openxmlformats.org/officeDocument/2006/relationships/customXml" Target="../ink/ink3129.xml"/><Relationship Id="rId59" Type="http://schemas.openxmlformats.org/officeDocument/2006/relationships/image" Target="../media/image3033.png"/><Relationship Id="rId103" Type="http://schemas.openxmlformats.org/officeDocument/2006/relationships/image" Target="../media/image3055.png"/><Relationship Id="rId124" Type="http://schemas.openxmlformats.org/officeDocument/2006/relationships/customXml" Target="../ink/ink3172.xml"/><Relationship Id="rId70" Type="http://schemas.openxmlformats.org/officeDocument/2006/relationships/customXml" Target="../ink/ink3145.xml"/><Relationship Id="rId91" Type="http://schemas.openxmlformats.org/officeDocument/2006/relationships/image" Target="../media/image3049.png"/><Relationship Id="rId145" Type="http://schemas.openxmlformats.org/officeDocument/2006/relationships/image" Target="../media/image3076.png"/><Relationship Id="rId166" Type="http://schemas.openxmlformats.org/officeDocument/2006/relationships/customXml" Target="../ink/ink319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124.xml"/><Relationship Id="rId49" Type="http://schemas.openxmlformats.org/officeDocument/2006/relationships/image" Target="../media/image3028.png"/><Relationship Id="rId114" Type="http://schemas.openxmlformats.org/officeDocument/2006/relationships/customXml" Target="../ink/ink316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9.png"/><Relationship Id="rId18" Type="http://schemas.openxmlformats.org/officeDocument/2006/relationships/customXml" Target="../ink/ink11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8.xml"/><Relationship Id="rId17" Type="http://schemas.openxmlformats.org/officeDocument/2006/relationships/image" Target="../media/image11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7.xml"/><Relationship Id="rId19" Type="http://schemas.openxmlformats.org/officeDocument/2006/relationships/image" Target="../media/image12.png"/><Relationship Id="rId4" Type="http://schemas.openxmlformats.org/officeDocument/2006/relationships/customXml" Target="../ink/ink4.xml"/><Relationship Id="rId9" Type="http://schemas.openxmlformats.org/officeDocument/2006/relationships/image" Target="../media/image7.png"/><Relationship Id="rId14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20.xml"/><Relationship Id="rId26" Type="http://schemas.openxmlformats.org/officeDocument/2006/relationships/customXml" Target="../ink/ink27.xml"/><Relationship Id="rId39" Type="http://schemas.openxmlformats.org/officeDocument/2006/relationships/image" Target="../media/image28.png"/><Relationship Id="rId21" Type="http://schemas.openxmlformats.org/officeDocument/2006/relationships/customXml" Target="../ink/ink22.xml"/><Relationship Id="rId34" Type="http://schemas.openxmlformats.org/officeDocument/2006/relationships/customXml" Target="../ink/ink31.xml"/><Relationship Id="rId42" Type="http://schemas.openxmlformats.org/officeDocument/2006/relationships/customXml" Target="../ink/ink35.xml"/><Relationship Id="rId7" Type="http://schemas.openxmlformats.org/officeDocument/2006/relationships/image" Target="../media/image15.png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7.png"/><Relationship Id="rId24" Type="http://schemas.openxmlformats.org/officeDocument/2006/relationships/customXml" Target="../ink/ink25.xml"/><Relationship Id="rId32" Type="http://schemas.openxmlformats.org/officeDocument/2006/relationships/customXml" Target="../ink/ink30.xml"/><Relationship Id="rId37" Type="http://schemas.openxmlformats.org/officeDocument/2006/relationships/image" Target="../media/image27.png"/><Relationship Id="rId40" Type="http://schemas.openxmlformats.org/officeDocument/2006/relationships/customXml" Target="../ink/ink34.xml"/><Relationship Id="rId45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customXml" Target="../ink/ink24.xml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6.xml"/><Relationship Id="rId19" Type="http://schemas.openxmlformats.org/officeDocument/2006/relationships/image" Target="../media/image21.png"/><Relationship Id="rId31" Type="http://schemas.openxmlformats.org/officeDocument/2006/relationships/image" Target="../media/image24.png"/><Relationship Id="rId44" Type="http://schemas.openxmlformats.org/officeDocument/2006/relationships/customXml" Target="../ink/ink36.xml"/><Relationship Id="rId4" Type="http://schemas.openxmlformats.org/officeDocument/2006/relationships/customXml" Target="../ink/ink13.xml"/><Relationship Id="rId9" Type="http://schemas.openxmlformats.org/officeDocument/2006/relationships/image" Target="../media/image16.png"/><Relationship Id="rId14" Type="http://schemas.openxmlformats.org/officeDocument/2006/relationships/customXml" Target="../ink/ink18.xml"/><Relationship Id="rId22" Type="http://schemas.openxmlformats.org/officeDocument/2006/relationships/customXml" Target="../ink/ink23.xml"/><Relationship Id="rId27" Type="http://schemas.openxmlformats.org/officeDocument/2006/relationships/image" Target="../media/image22.png"/><Relationship Id="rId30" Type="http://schemas.openxmlformats.org/officeDocument/2006/relationships/customXml" Target="../ink/ink29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12" Type="http://schemas.openxmlformats.org/officeDocument/2006/relationships/customXml" Target="../ink/ink17.xml"/><Relationship Id="rId17" Type="http://schemas.openxmlformats.org/officeDocument/2006/relationships/image" Target="../media/image20.png"/><Relationship Id="rId25" Type="http://schemas.openxmlformats.org/officeDocument/2006/relationships/customXml" Target="../ink/ink26.xml"/><Relationship Id="rId33" Type="http://schemas.openxmlformats.org/officeDocument/2006/relationships/image" Target="../media/image25.png"/><Relationship Id="rId38" Type="http://schemas.openxmlformats.org/officeDocument/2006/relationships/customXml" Target="../ink/ink33.xml"/><Relationship Id="rId20" Type="http://schemas.openxmlformats.org/officeDocument/2006/relationships/customXml" Target="../ink/ink21.xml"/><Relationship Id="rId4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42.xml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16.png"/><Relationship Id="rId14" Type="http://schemas.openxmlformats.org/officeDocument/2006/relationships/customXml" Target="../ink/ink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5" Type="http://schemas.openxmlformats.org/officeDocument/2006/relationships/image" Target="../media/image35.png"/><Relationship Id="rId4" Type="http://schemas.openxmlformats.org/officeDocument/2006/relationships/customXml" Target="../ink/ink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16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" Type="http://schemas.openxmlformats.org/officeDocument/2006/relationships/image" Target="../media/image37.png"/><Relationship Id="rId21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customXml" Target="../ink/ink53.xml"/><Relationship Id="rId17" Type="http://schemas.openxmlformats.org/officeDocument/2006/relationships/image" Target="../media/image18.png"/><Relationship Id="rId25" Type="http://schemas.openxmlformats.org/officeDocument/2006/relationships/image" Target="../media/image42.png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15.png"/><Relationship Id="rId24" Type="http://schemas.openxmlformats.org/officeDocument/2006/relationships/customXml" Target="../ink/ink59.xml"/><Relationship Id="rId5" Type="http://schemas.openxmlformats.org/officeDocument/2006/relationships/image" Target="../media/image38.png"/><Relationship Id="rId15" Type="http://schemas.openxmlformats.org/officeDocument/2006/relationships/image" Target="../media/image17.png"/><Relationship Id="rId23" Type="http://schemas.openxmlformats.org/officeDocument/2006/relationships/image" Target="../media/image41.png"/><Relationship Id="rId28" Type="http://schemas.openxmlformats.org/officeDocument/2006/relationships/customXml" Target="../ink/ink61.xml"/><Relationship Id="rId10" Type="http://schemas.openxmlformats.org/officeDocument/2006/relationships/customXml" Target="../ink/ink52.xml"/><Relationship Id="rId19" Type="http://schemas.openxmlformats.org/officeDocument/2006/relationships/image" Target="../media/image39.png"/><Relationship Id="rId4" Type="http://schemas.openxmlformats.org/officeDocument/2006/relationships/customXml" Target="../ink/ink49.xml"/><Relationship Id="rId9" Type="http://schemas.openxmlformats.org/officeDocument/2006/relationships/image" Target="../media/image14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8.png"/><Relationship Id="rId18" Type="http://schemas.openxmlformats.org/officeDocument/2006/relationships/customXml" Target="../ink/ink70.xml"/><Relationship Id="rId26" Type="http://schemas.openxmlformats.org/officeDocument/2006/relationships/image" Target="../media/image49.png"/><Relationship Id="rId3" Type="http://schemas.openxmlformats.org/officeDocument/2006/relationships/image" Target="../media/image13.png"/><Relationship Id="rId21" Type="http://schemas.openxmlformats.org/officeDocument/2006/relationships/customXml" Target="../ink/ink72.xml"/><Relationship Id="rId7" Type="http://schemas.openxmlformats.org/officeDocument/2006/relationships/image" Target="../media/image15.png"/><Relationship Id="rId12" Type="http://schemas.openxmlformats.org/officeDocument/2006/relationships/customXml" Target="../ink/ink67.xml"/><Relationship Id="rId17" Type="http://schemas.openxmlformats.org/officeDocument/2006/relationships/image" Target="../media/image29.png"/><Relationship Id="rId25" Type="http://schemas.openxmlformats.org/officeDocument/2006/relationships/customXml" Target="../ink/ink74.xml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customXml" Target="../ink/ink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11" Type="http://schemas.openxmlformats.org/officeDocument/2006/relationships/image" Target="../media/image17.png"/><Relationship Id="rId24" Type="http://schemas.openxmlformats.org/officeDocument/2006/relationships/image" Target="../media/image48.png"/><Relationship Id="rId5" Type="http://schemas.openxmlformats.org/officeDocument/2006/relationships/image" Target="../media/image14.png"/><Relationship Id="rId15" Type="http://schemas.openxmlformats.org/officeDocument/2006/relationships/image" Target="../media/image45.png"/><Relationship Id="rId23" Type="http://schemas.openxmlformats.org/officeDocument/2006/relationships/customXml" Target="../ink/ink73.xml"/><Relationship Id="rId28" Type="http://schemas.openxmlformats.org/officeDocument/2006/relationships/image" Target="../media/image50.png"/><Relationship Id="rId10" Type="http://schemas.openxmlformats.org/officeDocument/2006/relationships/customXml" Target="../ink/ink66.xml"/><Relationship Id="rId19" Type="http://schemas.openxmlformats.org/officeDocument/2006/relationships/image" Target="../media/image46.png"/><Relationship Id="rId4" Type="http://schemas.openxmlformats.org/officeDocument/2006/relationships/customXml" Target="../ink/ink63.xml"/><Relationship Id="rId9" Type="http://schemas.openxmlformats.org/officeDocument/2006/relationships/image" Target="../media/image16.png"/><Relationship Id="rId14" Type="http://schemas.openxmlformats.org/officeDocument/2006/relationships/customXml" Target="../ink/ink68.xml"/><Relationship Id="rId22" Type="http://schemas.openxmlformats.org/officeDocument/2006/relationships/image" Target="../media/image47.png"/><Relationship Id="rId27" Type="http://schemas.openxmlformats.org/officeDocument/2006/relationships/customXml" Target="../ink/ink75.xml"/><Relationship Id="rId30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7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49403EB-7C44-4A7C-BD09-AEA1817B3DA6}"/>
              </a:ext>
            </a:extLst>
          </p:cNvPr>
          <p:cNvGrpSpPr/>
          <p:nvPr/>
        </p:nvGrpSpPr>
        <p:grpSpPr>
          <a:xfrm>
            <a:off x="2438400" y="1574800"/>
            <a:ext cx="4419600" cy="2006600"/>
            <a:chOff x="2438400" y="1574800"/>
            <a:chExt cx="4648200" cy="21336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1EF91D3-03A6-4158-8D3B-0B6696AE1F36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8A6E6B3-1009-43AF-888C-598E63C32242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4CF7D08-F839-43FB-8616-1DFA45829299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820B581-386A-4F16-AF16-5CA984C54823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8C66264-C8E2-4B0D-88D6-392EABB968DE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D0A3F9E-0C1B-479F-85E5-3EC0F7ED2271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369AE65-AF47-45F5-A072-4B59399B3AFD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369AE65-AF47-45F5-A072-4B59399B3A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3020" y="1972674"/>
                  <a:ext cx="118299" cy="292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5691901-E458-46D0-ACD6-204D83DC19A4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5691901-E458-46D0-ACD6-204D83DC19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714" y="3329536"/>
                  <a:ext cx="209350" cy="24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97FA263-86F1-47E2-A482-99924B0FC8F4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97FA263-86F1-47E2-A482-99924B0FC8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258" y="1842740"/>
                  <a:ext cx="173346" cy="34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72BEA20-7875-4B3D-A354-C5F854F964E5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72BEA20-7875-4B3D-A354-C5F854F964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0665" y="3178692"/>
                  <a:ext cx="371368" cy="284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45A63AC-5480-4F4E-9401-A232948E2BE4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45A63AC-5480-4F4E-9401-A232948E2B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9831" y="1702310"/>
                  <a:ext cx="331757" cy="387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E0644BF-5669-4AA5-AC00-1BEAFD2EDDE3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E0644BF-5669-4AA5-AC00-1BEAFD2EDD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3158" y="2378034"/>
                  <a:ext cx="196023" cy="3229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40EB857-450A-427E-9E6B-163E20E4B098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E670D51-F895-47A8-A193-943596A47C7C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C16A10-2FA8-4298-85FB-79BF1E1D45E8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82C2C18-AC1E-45D1-9ED3-2D97BC5D5212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A89970A-D6D9-49DF-B921-B1F07F66F2B9}"/>
                </a:ext>
              </a:extLst>
            </p:cNvPr>
            <p:cNvCxnSpPr>
              <a:cxnSpLocks/>
              <a:stCxn id="6" idx="0"/>
              <a:endCxn id="7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B1755E6-C483-4AAC-A540-92DB862A5CFA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7A97DEF-F9E7-4DF1-982E-3DA91E945C75}"/>
                </a:ext>
              </a:extLst>
            </p:cNvPr>
            <p:cNvCxnSpPr>
              <a:cxnSpLocks/>
              <a:stCxn id="6" idx="6"/>
              <a:endCxn id="8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F4D47F1-0799-4D45-A8FA-094BDF5E97E6}"/>
                  </a:ext>
                </a:extLst>
              </p14:cNvPr>
              <p14:cNvContentPartPr/>
              <p14:nvPr/>
            </p14:nvContentPartPr>
            <p14:xfrm>
              <a:off x="1163760" y="751760"/>
              <a:ext cx="26280" cy="259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F4D47F1-0799-4D45-A8FA-094BDF5E97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120" y="743120"/>
                <a:ext cx="43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9CEAA60-8F87-4FBE-8DF5-06A867E4D458}"/>
                  </a:ext>
                </a:extLst>
              </p14:cNvPr>
              <p14:cNvContentPartPr/>
              <p14:nvPr/>
            </p14:nvContentPartPr>
            <p14:xfrm>
              <a:off x="1901040" y="986480"/>
              <a:ext cx="360" cy="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9CEAA60-8F87-4FBE-8DF5-06A867E4D4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92040" y="977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9B66B4B-1658-44A0-A5A5-66BFED06435A}"/>
                  </a:ext>
                </a:extLst>
              </p14:cNvPr>
              <p14:cNvContentPartPr/>
              <p14:nvPr/>
            </p14:nvContentPartPr>
            <p14:xfrm>
              <a:off x="1803840" y="771200"/>
              <a:ext cx="2520" cy="75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9B66B4B-1658-44A0-A5A5-66BFED0643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95200" y="762200"/>
                <a:ext cx="20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4AFD947-145E-443F-BA1B-60A3BD8D0859}"/>
                  </a:ext>
                </a:extLst>
              </p14:cNvPr>
              <p14:cNvContentPartPr/>
              <p14:nvPr/>
            </p14:nvContentPartPr>
            <p14:xfrm>
              <a:off x="274560" y="3532040"/>
              <a:ext cx="8831880" cy="258192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4AFD947-145E-443F-BA1B-60A3BD8D08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920" y="3523399"/>
                <a:ext cx="8849520" cy="2599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3BE096A2-71B3-4F8E-AE03-D73093720A6C}"/>
                  </a:ext>
                </a:extLst>
              </p14:cNvPr>
              <p14:cNvContentPartPr/>
              <p14:nvPr/>
            </p14:nvContentPartPr>
            <p14:xfrm>
              <a:off x="1109760" y="143000"/>
              <a:ext cx="326520" cy="31104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3BE096A2-71B3-4F8E-AE03-D73093720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1120" y="134000"/>
                <a:ext cx="344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AA22752-2CB7-4777-A528-7BE9D11B425C}"/>
                  </a:ext>
                </a:extLst>
              </p14:cNvPr>
              <p14:cNvContentPartPr/>
              <p14:nvPr/>
            </p14:nvContentPartPr>
            <p14:xfrm>
              <a:off x="2465160" y="-170200"/>
              <a:ext cx="4595040" cy="346680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AA22752-2CB7-4777-A528-7BE9D11B42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6161" y="-179199"/>
                <a:ext cx="4612679" cy="34844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60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10FB1C8-DE56-4B45-B2F5-87CCB465A904}"/>
                  </a:ext>
                </a:extLst>
              </p14:cNvPr>
              <p14:cNvContentPartPr/>
              <p14:nvPr/>
            </p14:nvContentPartPr>
            <p14:xfrm>
              <a:off x="2874615" y="726150"/>
              <a:ext cx="7560" cy="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10FB1C8-DE56-4B45-B2F5-87CCB465A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615" y="717510"/>
                <a:ext cx="2520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44AA995A-7E8C-4868-9B69-D4C98501CDAA}"/>
              </a:ext>
            </a:extLst>
          </p:cNvPr>
          <p:cNvGrpSpPr/>
          <p:nvPr/>
        </p:nvGrpSpPr>
        <p:grpSpPr>
          <a:xfrm>
            <a:off x="5044560" y="2620020"/>
            <a:ext cx="2558160" cy="906120"/>
            <a:chOff x="5044560" y="2620020"/>
            <a:chExt cx="2558160" cy="9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A74A3A8-8B04-4364-87B5-3721029CD15A}"/>
                    </a:ext>
                  </a:extLst>
                </p14:cNvPr>
                <p14:cNvContentPartPr/>
                <p14:nvPr/>
              </p14:nvContentPartPr>
              <p14:xfrm>
                <a:off x="5081640" y="2808300"/>
                <a:ext cx="83880" cy="358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A74A3A8-8B04-4364-87B5-3721029CD1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3000" y="2799660"/>
                  <a:ext cx="101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E905422-B203-4C90-8D4E-95AD9E2ECABE}"/>
                    </a:ext>
                  </a:extLst>
                </p14:cNvPr>
                <p14:cNvContentPartPr/>
                <p14:nvPr/>
              </p14:nvContentPartPr>
              <p14:xfrm>
                <a:off x="5559360" y="2881020"/>
                <a:ext cx="187920" cy="248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E905422-B203-4C90-8D4E-95AD9E2ECA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0720" y="2872380"/>
                  <a:ext cx="205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D65F48F-0EE8-450A-8E0E-0A04C1869953}"/>
                    </a:ext>
                  </a:extLst>
                </p14:cNvPr>
                <p14:cNvContentPartPr/>
                <p14:nvPr/>
              </p14:nvContentPartPr>
              <p14:xfrm>
                <a:off x="6236160" y="2900460"/>
                <a:ext cx="10800" cy="231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D65F48F-0EE8-450A-8E0E-0A04C18699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27160" y="2891820"/>
                  <a:ext cx="28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72DA4F5-A0EC-4DCD-BD19-457DA801CC33}"/>
                    </a:ext>
                  </a:extLst>
                </p14:cNvPr>
                <p14:cNvContentPartPr/>
                <p14:nvPr/>
              </p14:nvContentPartPr>
              <p14:xfrm>
                <a:off x="6577800" y="2886420"/>
                <a:ext cx="307080" cy="153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72DA4F5-A0EC-4DCD-BD19-457DA801CC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68800" y="2877780"/>
                  <a:ext cx="32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3D38A62-1D82-4506-857F-CF09EA5012BA}"/>
                    </a:ext>
                  </a:extLst>
                </p14:cNvPr>
                <p14:cNvContentPartPr/>
                <p14:nvPr/>
              </p14:nvContentPartPr>
              <p14:xfrm>
                <a:off x="7110600" y="2858340"/>
                <a:ext cx="6840" cy="224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3D38A62-1D82-4506-857F-CF09EA5012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600" y="2849340"/>
                  <a:ext cx="24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BEA509E-B52B-4F57-B2E0-52A09D48DCBB}"/>
                    </a:ext>
                  </a:extLst>
                </p14:cNvPr>
                <p14:cNvContentPartPr/>
                <p14:nvPr/>
              </p14:nvContentPartPr>
              <p14:xfrm>
                <a:off x="7457280" y="2831340"/>
                <a:ext cx="145440" cy="191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BEA509E-B52B-4F57-B2E0-52A09D48DC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8280" y="2822340"/>
                  <a:ext cx="163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175EEF1-7EFE-4DA7-BC28-A49E242F47CC}"/>
                    </a:ext>
                  </a:extLst>
                </p14:cNvPr>
                <p14:cNvContentPartPr/>
                <p14:nvPr/>
              </p14:nvContentPartPr>
              <p14:xfrm>
                <a:off x="5044560" y="3292860"/>
                <a:ext cx="2313000" cy="24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175EEF1-7EFE-4DA7-BC28-A49E242F47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35560" y="3283860"/>
                  <a:ext cx="2330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4EF0BE4-ED27-4F86-81DD-862551F61CB8}"/>
                    </a:ext>
                  </a:extLst>
                </p14:cNvPr>
                <p14:cNvContentPartPr/>
                <p14:nvPr/>
              </p14:nvContentPartPr>
              <p14:xfrm>
                <a:off x="7463760" y="3372060"/>
                <a:ext cx="104400" cy="42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4EF0BE4-ED27-4F86-81DD-862551F61C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4760" y="3363060"/>
                  <a:ext cx="122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D9BB9C1-D4B5-4D70-A9C3-01ECFA7D3273}"/>
                    </a:ext>
                  </a:extLst>
                </p14:cNvPr>
                <p14:cNvContentPartPr/>
                <p14:nvPr/>
              </p14:nvContentPartPr>
              <p14:xfrm>
                <a:off x="6213120" y="2620020"/>
                <a:ext cx="587160" cy="874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D9BB9C1-D4B5-4D70-A9C3-01ECFA7D32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04120" y="2611020"/>
                  <a:ext cx="60480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7DF15E9-E256-485B-B18D-C3C74FA848E7}"/>
                    </a:ext>
                  </a:extLst>
                </p14:cNvPr>
                <p14:cNvContentPartPr/>
                <p14:nvPr/>
              </p14:nvContentPartPr>
              <p14:xfrm>
                <a:off x="6089640" y="2737020"/>
                <a:ext cx="651240" cy="789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7DF15E9-E256-485B-B18D-C3C74FA848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81000" y="2728020"/>
                  <a:ext cx="668880" cy="80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6719A16-D7BF-4775-BA56-928290ED2EB0}"/>
                  </a:ext>
                </a:extLst>
              </p14:cNvPr>
              <p14:cNvContentPartPr/>
              <p14:nvPr/>
            </p14:nvContentPartPr>
            <p14:xfrm>
              <a:off x="2110560" y="2279460"/>
              <a:ext cx="470160" cy="1152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6719A16-D7BF-4775-BA56-928290ED2E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01560" y="2270820"/>
                <a:ext cx="4878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EF267D40-7A8C-4425-B6A6-97FB51742B24}"/>
                  </a:ext>
                </a:extLst>
              </p14:cNvPr>
              <p14:cNvContentPartPr/>
              <p14:nvPr/>
            </p14:nvContentPartPr>
            <p14:xfrm>
              <a:off x="1906800" y="3860580"/>
              <a:ext cx="100080" cy="3535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EF267D40-7A8C-4425-B6A6-97FB51742B2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8160" y="3851940"/>
                <a:ext cx="1177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E3116B1-3B1C-47A5-A54F-5653172CB2F4}"/>
                  </a:ext>
                </a:extLst>
              </p14:cNvPr>
              <p14:cNvContentPartPr/>
              <p14:nvPr/>
            </p14:nvContentPartPr>
            <p14:xfrm>
              <a:off x="2412960" y="3935460"/>
              <a:ext cx="239760" cy="2746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E3116B1-3B1C-47A5-A54F-5653172CB2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03960" y="3926460"/>
                <a:ext cx="2574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40A03014-A89A-4E81-8947-5175143D1828}"/>
                  </a:ext>
                </a:extLst>
              </p14:cNvPr>
              <p14:cNvContentPartPr/>
              <p14:nvPr/>
            </p14:nvContentPartPr>
            <p14:xfrm>
              <a:off x="2905440" y="3931140"/>
              <a:ext cx="115920" cy="3222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40A03014-A89A-4E81-8947-5175143D182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6440" y="3922140"/>
                <a:ext cx="13356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65C165DE-DDF3-45B4-80FB-4FF4BE190DC5}"/>
              </a:ext>
            </a:extLst>
          </p:cNvPr>
          <p:cNvGrpSpPr/>
          <p:nvPr/>
        </p:nvGrpSpPr>
        <p:grpSpPr>
          <a:xfrm>
            <a:off x="3293160" y="3945180"/>
            <a:ext cx="625320" cy="329400"/>
            <a:chOff x="3293160" y="3945180"/>
            <a:chExt cx="62532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55BF741-DF1F-493C-8C81-70CEA639D452}"/>
                    </a:ext>
                  </a:extLst>
                </p14:cNvPr>
                <p14:cNvContentPartPr/>
                <p14:nvPr/>
              </p14:nvContentPartPr>
              <p14:xfrm>
                <a:off x="3293160" y="3957060"/>
                <a:ext cx="187920" cy="239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55BF741-DF1F-493C-8C81-70CEA639D4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84160" y="3948420"/>
                  <a:ext cx="205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A8CDAC4-ADA4-469D-A162-A719536DF0C4}"/>
                    </a:ext>
                  </a:extLst>
                </p14:cNvPr>
                <p14:cNvContentPartPr/>
                <p14:nvPr/>
              </p14:nvContentPartPr>
              <p14:xfrm>
                <a:off x="3354720" y="4020060"/>
                <a:ext cx="88920" cy="2019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A8CDAC4-ADA4-469D-A162-A719536DF0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5720" y="4011060"/>
                  <a:ext cx="106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5778DF2-A6C6-45DE-8721-7D0E1CD5DB09}"/>
                    </a:ext>
                  </a:extLst>
                </p14:cNvPr>
                <p14:cNvContentPartPr/>
                <p14:nvPr/>
              </p14:nvContentPartPr>
              <p14:xfrm>
                <a:off x="3744960" y="3945180"/>
                <a:ext cx="173520" cy="3294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5778DF2-A6C6-45DE-8721-7D0E1CD5DB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6320" y="3936540"/>
                  <a:ext cx="191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76B1F89-0E3E-42E7-BC77-AEBE6AB3EFC1}"/>
                    </a:ext>
                  </a:extLst>
                </p14:cNvPr>
                <p14:cNvContentPartPr/>
                <p14:nvPr/>
              </p14:nvContentPartPr>
              <p14:xfrm>
                <a:off x="3538680" y="4022220"/>
                <a:ext cx="181080" cy="1951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76B1F89-0E3E-42E7-BC77-AEBE6AB3EF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9680" y="4013580"/>
                  <a:ext cx="1987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806A9FF-4917-4164-8BF4-B738431C8CD1}"/>
              </a:ext>
            </a:extLst>
          </p:cNvPr>
          <p:cNvGrpSpPr/>
          <p:nvPr/>
        </p:nvGrpSpPr>
        <p:grpSpPr>
          <a:xfrm>
            <a:off x="627720" y="153300"/>
            <a:ext cx="3961080" cy="3221280"/>
            <a:chOff x="627720" y="153300"/>
            <a:chExt cx="3961080" cy="32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EE0CA5-714C-4648-B861-4207FCC86B3F}"/>
                    </a:ext>
                  </a:extLst>
                </p14:cNvPr>
                <p14:cNvContentPartPr/>
                <p14:nvPr/>
              </p14:nvContentPartPr>
              <p14:xfrm>
                <a:off x="826440" y="400620"/>
                <a:ext cx="285480" cy="511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EE0CA5-714C-4648-B861-4207FCC86B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7440" y="391620"/>
                  <a:ext cx="3031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92F4088-2A16-4651-AA01-B05D0FE6334D}"/>
                    </a:ext>
                  </a:extLst>
                </p14:cNvPr>
                <p14:cNvContentPartPr/>
                <p14:nvPr/>
              </p14:nvContentPartPr>
              <p14:xfrm>
                <a:off x="1008600" y="272820"/>
                <a:ext cx="223200" cy="522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92F4088-2A16-4651-AA01-B05D0FE633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9960" y="263820"/>
                  <a:ext cx="2408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FED1F76-4748-47BF-8CC1-E3FFD0BDE1F4}"/>
                    </a:ext>
                  </a:extLst>
                </p14:cNvPr>
                <p14:cNvContentPartPr/>
                <p14:nvPr/>
              </p14:nvContentPartPr>
              <p14:xfrm>
                <a:off x="1107600" y="516540"/>
                <a:ext cx="245520" cy="135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FED1F76-4748-47BF-8CC1-E3FFD0BDE1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8600" y="507540"/>
                  <a:ext cx="263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44E32D8-0103-4562-8FB1-618567E1CB25}"/>
                    </a:ext>
                  </a:extLst>
                </p14:cNvPr>
                <p14:cNvContentPartPr/>
                <p14:nvPr/>
              </p14:nvContentPartPr>
              <p14:xfrm>
                <a:off x="1174200" y="733260"/>
                <a:ext cx="11988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44E32D8-0103-4562-8FB1-618567E1CB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5560" y="724620"/>
                  <a:ext cx="137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D5E9F89-CBEB-4E40-97B4-CCBEA763A86E}"/>
                    </a:ext>
                  </a:extLst>
                </p14:cNvPr>
                <p14:cNvContentPartPr/>
                <p14:nvPr/>
              </p14:nvContentPartPr>
              <p14:xfrm>
                <a:off x="1427280" y="448140"/>
                <a:ext cx="180000" cy="478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D5E9F89-CBEB-4E40-97B4-CCBEA763A8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8640" y="439500"/>
                  <a:ext cx="197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6BC66DB-881D-4E3C-9CB0-5E07B3773BA7}"/>
                    </a:ext>
                  </a:extLst>
                </p14:cNvPr>
                <p14:cNvContentPartPr/>
                <p14:nvPr/>
              </p14:nvContentPartPr>
              <p14:xfrm>
                <a:off x="1637520" y="402780"/>
                <a:ext cx="219240" cy="398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6BC66DB-881D-4E3C-9CB0-5E07B3773B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28520" y="393780"/>
                  <a:ext cx="2368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3BB67CA-1B08-440F-8F88-B044E8420C32}"/>
                    </a:ext>
                  </a:extLst>
                </p14:cNvPr>
                <p14:cNvContentPartPr/>
                <p14:nvPr/>
              </p14:nvContentPartPr>
              <p14:xfrm>
                <a:off x="1677840" y="621660"/>
                <a:ext cx="124920" cy="79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3BB67CA-1B08-440F-8F88-B044E8420C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68840" y="612660"/>
                  <a:ext cx="142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D4D85C-45D0-48A7-BFEE-2F8D1D6095A9}"/>
                    </a:ext>
                  </a:extLst>
                </p14:cNvPr>
                <p14:cNvContentPartPr/>
                <p14:nvPr/>
              </p14:nvContentPartPr>
              <p14:xfrm>
                <a:off x="627720" y="153300"/>
                <a:ext cx="1385640" cy="858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D4D85C-45D0-48A7-BFEE-2F8D1D6095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9080" y="144660"/>
                  <a:ext cx="140328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651D2F8-0FFD-4539-B7F7-2A3B8143F144}"/>
                    </a:ext>
                  </a:extLst>
                </p14:cNvPr>
                <p14:cNvContentPartPr/>
                <p14:nvPr/>
              </p14:nvContentPartPr>
              <p14:xfrm>
                <a:off x="2020560" y="855660"/>
                <a:ext cx="49320" cy="66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651D2F8-0FFD-4539-B7F7-2A3B8143F1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11560" y="847020"/>
                  <a:ext cx="66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DC4EF03-8204-429F-87CC-317606C78CD3}"/>
                    </a:ext>
                  </a:extLst>
                </p14:cNvPr>
                <p14:cNvContentPartPr/>
                <p14:nvPr/>
              </p14:nvContentPartPr>
              <p14:xfrm>
                <a:off x="2161680" y="895980"/>
                <a:ext cx="36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DC4EF03-8204-429F-87CC-317606C78C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3040" y="886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33350E-3AB9-4035-961F-6EFC85F88B15}"/>
                    </a:ext>
                  </a:extLst>
                </p14:cNvPr>
                <p14:cNvContentPartPr/>
                <p14:nvPr/>
              </p14:nvContentPartPr>
              <p14:xfrm>
                <a:off x="2521320" y="546780"/>
                <a:ext cx="318960" cy="479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33350E-3AB9-4035-961F-6EFC85F88B1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2680" y="537780"/>
                  <a:ext cx="3366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9FFA596-4A2D-4F73-89B0-0B7DBEBC6998}"/>
                    </a:ext>
                  </a:extLst>
                </p14:cNvPr>
                <p14:cNvContentPartPr/>
                <p14:nvPr/>
              </p14:nvContentPartPr>
              <p14:xfrm>
                <a:off x="2987160" y="526620"/>
                <a:ext cx="213840" cy="156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9FFA596-4A2D-4F73-89B0-0B7DBEBC69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8520" y="517980"/>
                  <a:ext cx="231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79C5E32-DE34-43E7-804B-944317F4844E}"/>
                    </a:ext>
                  </a:extLst>
                </p14:cNvPr>
                <p14:cNvContentPartPr/>
                <p14:nvPr/>
              </p14:nvContentPartPr>
              <p14:xfrm>
                <a:off x="3239160" y="458940"/>
                <a:ext cx="169920" cy="28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79C5E32-DE34-43E7-804B-944317F484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30160" y="450300"/>
                  <a:ext cx="187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E18F7B7-D76B-44B1-AF3B-2C4ECFA60196}"/>
                    </a:ext>
                  </a:extLst>
                </p14:cNvPr>
                <p14:cNvContentPartPr/>
                <p14:nvPr/>
              </p14:nvContentPartPr>
              <p14:xfrm>
                <a:off x="3330240" y="351660"/>
                <a:ext cx="56880" cy="280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E18F7B7-D76B-44B1-AF3B-2C4ECFA601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21600" y="343020"/>
                  <a:ext cx="74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3276F1-04CA-4D03-BDB7-52BF670CD119}"/>
                    </a:ext>
                  </a:extLst>
                </p14:cNvPr>
                <p14:cNvContentPartPr/>
                <p14:nvPr/>
              </p14:nvContentPartPr>
              <p14:xfrm>
                <a:off x="3456240" y="396300"/>
                <a:ext cx="145440" cy="294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3276F1-04CA-4D03-BDB7-52BF670CD1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47240" y="387300"/>
                  <a:ext cx="163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CD43A9A-BD50-49EC-9935-14CA8DB761AE}"/>
                    </a:ext>
                  </a:extLst>
                </p14:cNvPr>
                <p14:cNvContentPartPr/>
                <p14:nvPr/>
              </p14:nvContentPartPr>
              <p14:xfrm>
                <a:off x="3780960" y="694380"/>
                <a:ext cx="19800" cy="20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CD43A9A-BD50-49EC-9935-14CA8DB761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2320" y="685380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CA9DF94-263C-4CF1-9F7A-C16FCDFD45CD}"/>
                    </a:ext>
                  </a:extLst>
                </p14:cNvPr>
                <p14:cNvContentPartPr/>
                <p14:nvPr/>
              </p14:nvContentPartPr>
              <p14:xfrm>
                <a:off x="2792400" y="851340"/>
                <a:ext cx="941400" cy="50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CA9DF94-263C-4CF1-9F7A-C16FCDFD45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83400" y="842700"/>
                  <a:ext cx="959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C9DA169-A3FE-4C17-AD52-7CDF6DD61C60}"/>
                    </a:ext>
                  </a:extLst>
                </p14:cNvPr>
                <p14:cNvContentPartPr/>
                <p14:nvPr/>
              </p14:nvContentPartPr>
              <p14:xfrm>
                <a:off x="3855480" y="872940"/>
                <a:ext cx="56880" cy="6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C9DA169-A3FE-4C17-AD52-7CDF6DD61C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6480" y="864300"/>
                  <a:ext cx="74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9F762E5-1084-473B-AC33-5B27693DBD35}"/>
                    </a:ext>
                  </a:extLst>
                </p14:cNvPr>
                <p14:cNvContentPartPr/>
                <p14:nvPr/>
              </p14:nvContentPartPr>
              <p14:xfrm>
                <a:off x="1903560" y="2142300"/>
                <a:ext cx="60840" cy="351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9F762E5-1084-473B-AC33-5B27693DBD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4920" y="2133660"/>
                  <a:ext cx="78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596A95A-4424-4022-85BC-99DEE0A65C4C}"/>
                    </a:ext>
                  </a:extLst>
                </p14:cNvPr>
                <p14:cNvContentPartPr/>
                <p14:nvPr/>
              </p14:nvContentPartPr>
              <p14:xfrm>
                <a:off x="2178600" y="2300340"/>
                <a:ext cx="354600" cy="37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596A95A-4424-4022-85BC-99DEE0A65C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9600" y="2291340"/>
                  <a:ext cx="372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79D02F1-B69F-42D8-96AF-987582F18988}"/>
                    </a:ext>
                  </a:extLst>
                </p14:cNvPr>
                <p14:cNvContentPartPr/>
                <p14:nvPr/>
              </p14:nvContentPartPr>
              <p14:xfrm>
                <a:off x="2910480" y="2578620"/>
                <a:ext cx="32400" cy="540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79D02F1-B69F-42D8-96AF-987582F189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01840" y="2569980"/>
                  <a:ext cx="50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1F9180E-EDCF-4911-8568-AA069B1A6D3C}"/>
                    </a:ext>
                  </a:extLst>
                </p14:cNvPr>
                <p14:cNvContentPartPr/>
                <p14:nvPr/>
              </p14:nvContentPartPr>
              <p14:xfrm>
                <a:off x="3286680" y="2600220"/>
                <a:ext cx="190440" cy="283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1F9180E-EDCF-4911-8568-AA069B1A6D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77680" y="2591580"/>
                  <a:ext cx="208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934B87-4EDE-4B57-B74A-1C43BEAA9609}"/>
                    </a:ext>
                  </a:extLst>
                </p14:cNvPr>
                <p14:cNvContentPartPr/>
                <p14:nvPr/>
              </p14:nvContentPartPr>
              <p14:xfrm>
                <a:off x="3031080" y="3052380"/>
                <a:ext cx="204480" cy="214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934B87-4EDE-4B57-B74A-1C43BEAA96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2080" y="3043380"/>
                  <a:ext cx="22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FC25558-1AEC-4A58-BF2B-C9ED37FD47C0}"/>
                    </a:ext>
                  </a:extLst>
                </p14:cNvPr>
                <p14:cNvContentPartPr/>
                <p14:nvPr/>
              </p14:nvContentPartPr>
              <p14:xfrm>
                <a:off x="3128640" y="3154260"/>
                <a:ext cx="81360" cy="220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FC25558-1AEC-4A58-BF2B-C9ED37FD47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0000" y="3145260"/>
                  <a:ext cx="9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C0DFDAF-9F2E-4B64-957C-E79D294AE6BC}"/>
                    </a:ext>
                  </a:extLst>
                </p14:cNvPr>
                <p14:cNvContentPartPr/>
                <p14:nvPr/>
              </p14:nvContentPartPr>
              <p14:xfrm>
                <a:off x="2874480" y="2121420"/>
                <a:ext cx="16920" cy="204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C0DFDAF-9F2E-4B64-957C-E79D294AE6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65480" y="2112420"/>
                  <a:ext cx="34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9E63558-CF3C-4DC6-A7D3-277D0EDF9E56}"/>
                    </a:ext>
                  </a:extLst>
                </p14:cNvPr>
                <p14:cNvContentPartPr/>
                <p14:nvPr/>
              </p14:nvContentPartPr>
              <p14:xfrm>
                <a:off x="2747400" y="2097660"/>
                <a:ext cx="226080" cy="259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9E63558-CF3C-4DC6-A7D3-277D0EDF9E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38400" y="2088660"/>
                  <a:ext cx="243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336E977-6AA9-49D2-BE7F-1924F6A39153}"/>
                    </a:ext>
                  </a:extLst>
                </p14:cNvPr>
                <p14:cNvContentPartPr/>
                <p14:nvPr/>
              </p14:nvContentPartPr>
              <p14:xfrm>
                <a:off x="3058080" y="2234100"/>
                <a:ext cx="227520" cy="27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336E977-6AA9-49D2-BE7F-1924F6A391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49080" y="2225460"/>
                  <a:ext cx="245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C505CF2-EE40-498D-8BC8-9F58AAE12986}"/>
                    </a:ext>
                  </a:extLst>
                </p14:cNvPr>
                <p14:cNvContentPartPr/>
                <p14:nvPr/>
              </p14:nvContentPartPr>
              <p14:xfrm>
                <a:off x="3426720" y="2049780"/>
                <a:ext cx="171000" cy="310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C505CF2-EE40-498D-8BC8-9F58AAE129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17720" y="2041140"/>
                  <a:ext cx="188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91AE922-9BFE-4DBA-BC12-07D5EE783F86}"/>
                    </a:ext>
                  </a:extLst>
                </p14:cNvPr>
                <p14:cNvContentPartPr/>
                <p14:nvPr/>
              </p14:nvContentPartPr>
              <p14:xfrm>
                <a:off x="3787440" y="2162460"/>
                <a:ext cx="338040" cy="46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91AE922-9BFE-4DBA-BC12-07D5EE783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78440" y="2153820"/>
                  <a:ext cx="355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3F055E1-B2B5-4C06-AC7D-0D72B9900EF7}"/>
                    </a:ext>
                  </a:extLst>
                </p14:cNvPr>
                <p14:cNvContentPartPr/>
                <p14:nvPr/>
              </p14:nvContentPartPr>
              <p14:xfrm>
                <a:off x="4226640" y="2057340"/>
                <a:ext cx="166680" cy="294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3F055E1-B2B5-4C06-AC7D-0D72B9900E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17640" y="2048700"/>
                  <a:ext cx="184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2679CA2-53EA-431A-8F04-93C321F1A014}"/>
                    </a:ext>
                  </a:extLst>
                </p14:cNvPr>
                <p14:cNvContentPartPr/>
                <p14:nvPr/>
              </p14:nvContentPartPr>
              <p14:xfrm>
                <a:off x="4447320" y="2034660"/>
                <a:ext cx="141480" cy="21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2679CA2-53EA-431A-8F04-93C321F1A0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38680" y="2026020"/>
                  <a:ext cx="159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22E16DC-4762-4E89-9859-E9975562A58D}"/>
                    </a:ext>
                  </a:extLst>
                </p14:cNvPr>
                <p14:cNvContentPartPr/>
                <p14:nvPr/>
              </p14:nvContentPartPr>
              <p14:xfrm>
                <a:off x="2817960" y="1466940"/>
                <a:ext cx="115200" cy="547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22E16DC-4762-4E89-9859-E9975562A5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08960" y="1457940"/>
                  <a:ext cx="1328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43C092B-18ED-41D5-A5AD-06F2B1A7F255}"/>
                    </a:ext>
                  </a:extLst>
                </p14:cNvPr>
                <p14:cNvContentPartPr/>
                <p14:nvPr/>
              </p14:nvContentPartPr>
              <p14:xfrm>
                <a:off x="3037200" y="1065900"/>
                <a:ext cx="297360" cy="265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43C092B-18ED-41D5-A5AD-06F2B1A7F2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28560" y="1056900"/>
                  <a:ext cx="315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A7832F-9A14-4EDB-989C-0B5E5E58E30D}"/>
                    </a:ext>
                  </a:extLst>
                </p14:cNvPr>
                <p14:cNvContentPartPr/>
                <p14:nvPr/>
              </p14:nvContentPartPr>
              <p14:xfrm>
                <a:off x="3134040" y="1069500"/>
                <a:ext cx="192960" cy="257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A7832F-9A14-4EDB-989C-0B5E5E58E3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25400" y="1060860"/>
                  <a:ext cx="210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E3E1FD3-43B7-4BF6-A719-9604D9D1D830}"/>
                    </a:ext>
                  </a:extLst>
                </p14:cNvPr>
                <p14:cNvContentPartPr/>
                <p14:nvPr/>
              </p14:nvContentPartPr>
              <p14:xfrm>
                <a:off x="2672880" y="1072380"/>
                <a:ext cx="140400" cy="270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E3E1FD3-43B7-4BF6-A719-9604D9D1D8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63880" y="1063740"/>
                  <a:ext cx="158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DD61006-92CE-4071-BAE4-7031704A6FCF}"/>
                    </a:ext>
                  </a:extLst>
                </p14:cNvPr>
                <p14:cNvContentPartPr/>
                <p14:nvPr/>
              </p14:nvContentPartPr>
              <p14:xfrm>
                <a:off x="2682960" y="2163900"/>
                <a:ext cx="340200" cy="2102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DD61006-92CE-4071-BAE4-7031704A6F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74320" y="2155260"/>
                  <a:ext cx="357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CBF020E-2A2F-437B-8B78-F33A7E80CE48}"/>
                    </a:ext>
                  </a:extLst>
                </p14:cNvPr>
                <p14:cNvContentPartPr/>
                <p14:nvPr/>
              </p14:nvContentPartPr>
              <p14:xfrm>
                <a:off x="2001120" y="2231940"/>
                <a:ext cx="882360" cy="109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CBF020E-2A2F-437B-8B78-F33A7E80CE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92480" y="2223300"/>
                  <a:ext cx="9000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C6B9A503-B681-4BF7-9836-D1D6279EF4F7}"/>
                  </a:ext>
                </a:extLst>
              </p14:cNvPr>
              <p14:cNvContentPartPr/>
              <p14:nvPr/>
            </p14:nvContentPartPr>
            <p14:xfrm>
              <a:off x="2531760" y="1948980"/>
              <a:ext cx="637560" cy="6084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C6B9A503-B681-4BF7-9836-D1D6279EF4F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13760" y="1930980"/>
                <a:ext cx="673200" cy="6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F86DF1EB-BD0D-4ACE-A4BA-AAA3B2D6B6A6}"/>
              </a:ext>
            </a:extLst>
          </p:cNvPr>
          <p:cNvGrpSpPr/>
          <p:nvPr/>
        </p:nvGrpSpPr>
        <p:grpSpPr>
          <a:xfrm>
            <a:off x="2120640" y="4717740"/>
            <a:ext cx="1455120" cy="663840"/>
            <a:chOff x="2120640" y="4717740"/>
            <a:chExt cx="145512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F3F625E-42A1-474A-B786-D3DA0C16AEE9}"/>
                    </a:ext>
                  </a:extLst>
                </p14:cNvPr>
                <p14:cNvContentPartPr/>
                <p14:nvPr/>
              </p14:nvContentPartPr>
              <p14:xfrm>
                <a:off x="2120640" y="4799100"/>
                <a:ext cx="360" cy="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F3F625E-42A1-474A-B786-D3DA0C16AE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03000" y="47814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579F26F-7F86-43FF-A6E4-F9A485B4727D}"/>
                    </a:ext>
                  </a:extLst>
                </p14:cNvPr>
                <p14:cNvContentPartPr/>
                <p14:nvPr/>
              </p14:nvContentPartPr>
              <p14:xfrm>
                <a:off x="2483520" y="4947420"/>
                <a:ext cx="75240" cy="3016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579F26F-7F86-43FF-A6E4-F9A485B472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65880" y="4929420"/>
                  <a:ext cx="110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04A1E2A-2C64-4512-8BE0-E7458F0444CF}"/>
                    </a:ext>
                  </a:extLst>
                </p14:cNvPr>
                <p14:cNvContentPartPr/>
                <p14:nvPr/>
              </p14:nvContentPartPr>
              <p14:xfrm>
                <a:off x="2861520" y="4879380"/>
                <a:ext cx="356400" cy="239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04A1E2A-2C64-4512-8BE0-E7458F0444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3520" y="4861380"/>
                  <a:ext cx="392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755D96B-DB22-4E38-B942-2A5F1442AF9C}"/>
                    </a:ext>
                  </a:extLst>
                </p14:cNvPr>
                <p14:cNvContentPartPr/>
                <p14:nvPr/>
              </p14:nvContentPartPr>
              <p14:xfrm>
                <a:off x="3321240" y="4717740"/>
                <a:ext cx="254520" cy="408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755D96B-DB22-4E38-B942-2A5F1442AF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03600" y="4700100"/>
                  <a:ext cx="2901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A18B9A1-2E09-4BC9-87BD-18DCED5C7E7A}"/>
                    </a:ext>
                  </a:extLst>
                </p14:cNvPr>
                <p14:cNvContentPartPr/>
                <p14:nvPr/>
              </p14:nvContentPartPr>
              <p14:xfrm>
                <a:off x="2357160" y="5283300"/>
                <a:ext cx="1104480" cy="98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A18B9A1-2E09-4BC9-87BD-18DCED5C7E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9160" y="5265300"/>
                  <a:ext cx="11401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12BEFD4-BC2D-462D-8964-EB17808AB9B5}"/>
                  </a:ext>
                </a:extLst>
              </p14:cNvPr>
              <p14:cNvContentPartPr/>
              <p14:nvPr/>
            </p14:nvContentPartPr>
            <p14:xfrm>
              <a:off x="1048560" y="3751500"/>
              <a:ext cx="454680" cy="13914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12BEFD4-BC2D-462D-8964-EB17808AB9B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9920" y="3742860"/>
                <a:ext cx="472320" cy="140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0109842-DD35-4552-9780-98DC32977870}"/>
              </a:ext>
            </a:extLst>
          </p:cNvPr>
          <p:cNvGrpSpPr/>
          <p:nvPr/>
        </p:nvGrpSpPr>
        <p:grpSpPr>
          <a:xfrm>
            <a:off x="489840" y="6054060"/>
            <a:ext cx="1103400" cy="626760"/>
            <a:chOff x="489840" y="6054060"/>
            <a:chExt cx="11034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B730F34-DE03-4B45-9824-6894A05BF63D}"/>
                    </a:ext>
                  </a:extLst>
                </p14:cNvPr>
                <p14:cNvContentPartPr/>
                <p14:nvPr/>
              </p14:nvContentPartPr>
              <p14:xfrm>
                <a:off x="506760" y="6054060"/>
                <a:ext cx="252000" cy="17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B730F34-DE03-4B45-9824-6894A05BF6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7760" y="6045060"/>
                  <a:ext cx="269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EDF7BAC-B2AE-42B6-83A2-CCE20A96462B}"/>
                    </a:ext>
                  </a:extLst>
                </p14:cNvPr>
                <p14:cNvContentPartPr/>
                <p14:nvPr/>
              </p14:nvContentPartPr>
              <p14:xfrm>
                <a:off x="489840" y="6219660"/>
                <a:ext cx="366480" cy="3931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EDF7BAC-B2AE-42B6-83A2-CCE20A9646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1200" y="6211020"/>
                  <a:ext cx="384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B8F3E61-ECBF-4B59-8FC1-0EC07D860921}"/>
                    </a:ext>
                  </a:extLst>
                </p14:cNvPr>
                <p14:cNvContentPartPr/>
                <p14:nvPr/>
              </p14:nvContentPartPr>
              <p14:xfrm>
                <a:off x="811320" y="6128580"/>
                <a:ext cx="268920" cy="317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B8F3E61-ECBF-4B59-8FC1-0EC07D8609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2320" y="6119940"/>
                  <a:ext cx="286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08258C0-1B0D-4670-B098-1B1353332F3A}"/>
                    </a:ext>
                  </a:extLst>
                </p14:cNvPr>
                <p14:cNvContentPartPr/>
                <p14:nvPr/>
              </p14:nvContentPartPr>
              <p14:xfrm>
                <a:off x="1038120" y="6265380"/>
                <a:ext cx="226440" cy="415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08258C0-1B0D-4670-B098-1B1353332F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9480" y="6256380"/>
                  <a:ext cx="2440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D040A0B-A635-4A00-B632-E56867C97639}"/>
                    </a:ext>
                  </a:extLst>
                </p14:cNvPr>
                <p14:cNvContentPartPr/>
                <p14:nvPr/>
              </p14:nvContentPartPr>
              <p14:xfrm>
                <a:off x="1452840" y="6237300"/>
                <a:ext cx="140400" cy="162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D040A0B-A635-4A00-B632-E56867C976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44200" y="6228300"/>
                  <a:ext cx="158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5F20419-3C24-4B07-B481-699C96635D00}"/>
              </a:ext>
            </a:extLst>
          </p:cNvPr>
          <p:cNvGrpSpPr/>
          <p:nvPr/>
        </p:nvGrpSpPr>
        <p:grpSpPr>
          <a:xfrm>
            <a:off x="2340240" y="6018060"/>
            <a:ext cx="1278000" cy="980280"/>
            <a:chOff x="2340240" y="6018060"/>
            <a:chExt cx="1278000" cy="9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A6FD945-4B9B-4EA3-A87F-E5883B5FD517}"/>
                    </a:ext>
                  </a:extLst>
                </p14:cNvPr>
                <p14:cNvContentPartPr/>
                <p14:nvPr/>
              </p14:nvContentPartPr>
              <p14:xfrm>
                <a:off x="2490360" y="6135420"/>
                <a:ext cx="73440" cy="469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A6FD945-4B9B-4EA3-A87F-E5883B5FD5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81720" y="6126420"/>
                  <a:ext cx="910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9C34B8D-00D4-44C0-8456-D65551D70FBE}"/>
                    </a:ext>
                  </a:extLst>
                </p14:cNvPr>
                <p14:cNvContentPartPr/>
                <p14:nvPr/>
              </p14:nvContentPartPr>
              <p14:xfrm>
                <a:off x="2731920" y="6346380"/>
                <a:ext cx="353520" cy="219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9C34B8D-00D4-44C0-8456-D65551D70F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23280" y="6337740"/>
                  <a:ext cx="371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5AC47F1-3407-41B8-A3EE-AA2F6882E3C2}"/>
                    </a:ext>
                  </a:extLst>
                </p14:cNvPr>
                <p14:cNvContentPartPr/>
                <p14:nvPr/>
              </p14:nvContentPartPr>
              <p14:xfrm>
                <a:off x="3313680" y="6248100"/>
                <a:ext cx="34920" cy="453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5AC47F1-3407-41B8-A3EE-AA2F6882E3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04680" y="6239100"/>
                  <a:ext cx="525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072B1FC-B433-458B-8B03-205000D9FDA4}"/>
                    </a:ext>
                  </a:extLst>
                </p14:cNvPr>
                <p14:cNvContentPartPr/>
                <p14:nvPr/>
              </p14:nvContentPartPr>
              <p14:xfrm>
                <a:off x="2422320" y="6753900"/>
                <a:ext cx="1076760" cy="43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072B1FC-B433-458B-8B03-205000D9FD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13680" y="6745260"/>
                  <a:ext cx="1094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4A364DF-6D93-4A94-85F2-30E7ED75590E}"/>
                    </a:ext>
                  </a:extLst>
                </p14:cNvPr>
                <p14:cNvContentPartPr/>
                <p14:nvPr/>
              </p14:nvContentPartPr>
              <p14:xfrm>
                <a:off x="2340240" y="6103740"/>
                <a:ext cx="55440" cy="821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4A364DF-6D93-4A94-85F2-30E7ED7559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31600" y="6095100"/>
                  <a:ext cx="7308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8D2D4C0-F371-4FED-99E8-6AC37BE76316}"/>
                    </a:ext>
                  </a:extLst>
                </p14:cNvPr>
                <p14:cNvContentPartPr/>
                <p14:nvPr/>
              </p14:nvContentPartPr>
              <p14:xfrm>
                <a:off x="2431320" y="6018060"/>
                <a:ext cx="1186920" cy="980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8D2D4C0-F371-4FED-99E8-6AC37BE763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22680" y="6009420"/>
                  <a:ext cx="1204560" cy="9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D104AD9E-B432-49BB-9707-7ED9AE0A2E81}"/>
                  </a:ext>
                </a:extLst>
              </p14:cNvPr>
              <p14:cNvContentPartPr/>
              <p14:nvPr/>
            </p14:nvContentPartPr>
            <p14:xfrm>
              <a:off x="6261000" y="957180"/>
              <a:ext cx="1106640" cy="12787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D104AD9E-B432-49BB-9707-7ED9AE0A2E8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43360" y="939540"/>
                <a:ext cx="114228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B2213F62-F73E-4239-82A9-4D6A1131BADB}"/>
                  </a:ext>
                </a:extLst>
              </p14:cNvPr>
              <p14:cNvContentPartPr/>
              <p14:nvPr/>
            </p14:nvContentPartPr>
            <p14:xfrm>
              <a:off x="4041600" y="4835820"/>
              <a:ext cx="376560" cy="435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B2213F62-F73E-4239-82A9-4D6A1131BAD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23960" y="4818180"/>
                <a:ext cx="4122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AC82BAA4-42C1-4E8D-B3EE-2CB0DE57371A}"/>
                  </a:ext>
                </a:extLst>
              </p14:cNvPr>
              <p14:cNvContentPartPr/>
              <p14:nvPr/>
            </p14:nvContentPartPr>
            <p14:xfrm>
              <a:off x="4344360" y="4772100"/>
              <a:ext cx="332280" cy="3909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AC82BAA4-42C1-4E8D-B3EE-2CB0DE57371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26360" y="4754100"/>
                <a:ext cx="36792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0698C68B-9235-4C51-8DF6-9027E5309EDC}"/>
                  </a:ext>
                </a:extLst>
              </p14:cNvPr>
              <p14:cNvContentPartPr/>
              <p14:nvPr/>
            </p14:nvContentPartPr>
            <p14:xfrm>
              <a:off x="4519680" y="5086380"/>
              <a:ext cx="142200" cy="1346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0698C68B-9235-4C51-8DF6-9027E5309ED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02040" y="5068380"/>
                <a:ext cx="177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6ADF724B-4305-48D0-84AC-72A6202EE89B}"/>
                  </a:ext>
                </a:extLst>
              </p14:cNvPr>
              <p14:cNvContentPartPr/>
              <p14:nvPr/>
            </p14:nvContentPartPr>
            <p14:xfrm>
              <a:off x="4818480" y="5250900"/>
              <a:ext cx="23400" cy="687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6ADF724B-4305-48D0-84AC-72A6202EE89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800840" y="5233260"/>
                <a:ext cx="590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9092E03-8EB4-4260-A7F0-E84E9CDE346B}"/>
                  </a:ext>
                </a:extLst>
              </p14:cNvPr>
              <p14:cNvContentPartPr/>
              <p14:nvPr/>
            </p14:nvContentPartPr>
            <p14:xfrm>
              <a:off x="6211680" y="4974780"/>
              <a:ext cx="299520" cy="19285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9092E03-8EB4-4260-A7F0-E84E9CDE346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94040" y="4956780"/>
                <a:ext cx="335160" cy="19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AB12976B-8AC1-4781-ACD6-8307907B7F8F}"/>
                  </a:ext>
                </a:extLst>
              </p14:cNvPr>
              <p14:cNvContentPartPr/>
              <p14:nvPr/>
            </p14:nvContentPartPr>
            <p14:xfrm>
              <a:off x="6896400" y="4886940"/>
              <a:ext cx="246600" cy="3211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AB12976B-8AC1-4781-ACD6-8307907B7F8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878400" y="4868940"/>
                <a:ext cx="28224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006B032-B9C6-4842-8A88-ACC9DA78A08A}"/>
              </a:ext>
            </a:extLst>
          </p:cNvPr>
          <p:cNvGrpSpPr/>
          <p:nvPr/>
        </p:nvGrpSpPr>
        <p:grpSpPr>
          <a:xfrm>
            <a:off x="7530360" y="4826100"/>
            <a:ext cx="1191960" cy="358920"/>
            <a:chOff x="7530360" y="4826100"/>
            <a:chExt cx="119196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ABFD0FF-D205-464E-9057-D5B7D26FBC90}"/>
                    </a:ext>
                  </a:extLst>
                </p14:cNvPr>
                <p14:cNvContentPartPr/>
                <p14:nvPr/>
              </p14:nvContentPartPr>
              <p14:xfrm>
                <a:off x="7530360" y="4826100"/>
                <a:ext cx="111960" cy="358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ABFD0FF-D205-464E-9057-D5B7D26FBC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12720" y="4808460"/>
                  <a:ext cx="147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1A38A88-7B49-49AA-91F0-96B3CD53B81A}"/>
                    </a:ext>
                  </a:extLst>
                </p14:cNvPr>
                <p14:cNvContentPartPr/>
                <p14:nvPr/>
              </p14:nvContentPartPr>
              <p14:xfrm>
                <a:off x="7951560" y="4878300"/>
                <a:ext cx="258480" cy="208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1A38A88-7B49-49AA-91F0-96B3CD53B8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33560" y="4860300"/>
                  <a:ext cx="294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3F92C85-B25A-40DC-9E14-D14DE0DD8520}"/>
                    </a:ext>
                  </a:extLst>
                </p14:cNvPr>
                <p14:cNvContentPartPr/>
                <p14:nvPr/>
              </p14:nvContentPartPr>
              <p14:xfrm>
                <a:off x="8027520" y="4869660"/>
                <a:ext cx="155880" cy="302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3F92C85-B25A-40DC-9E14-D14DE0DD85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9520" y="4851660"/>
                  <a:ext cx="191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D3FDB05-957F-4A50-8DA3-518A8B9E4AED}"/>
                    </a:ext>
                  </a:extLst>
                </p14:cNvPr>
                <p14:cNvContentPartPr/>
                <p14:nvPr/>
              </p14:nvContentPartPr>
              <p14:xfrm>
                <a:off x="8484360" y="4890180"/>
                <a:ext cx="237960" cy="241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D3FDB05-957F-4A50-8DA3-518A8B9E4A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66720" y="4872180"/>
                  <a:ext cx="2736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64C5731D-A809-4834-9B18-0F2C973F1A9D}"/>
              </a:ext>
            </a:extLst>
          </p:cNvPr>
          <p:cNvGrpSpPr/>
          <p:nvPr/>
        </p:nvGrpSpPr>
        <p:grpSpPr>
          <a:xfrm>
            <a:off x="6938520" y="5591100"/>
            <a:ext cx="1689120" cy="369000"/>
            <a:chOff x="6938520" y="5591100"/>
            <a:chExt cx="168912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2E33786-37B0-4528-916C-62C13540F9AF}"/>
                    </a:ext>
                  </a:extLst>
                </p14:cNvPr>
                <p14:cNvContentPartPr/>
                <p14:nvPr/>
              </p14:nvContentPartPr>
              <p14:xfrm>
                <a:off x="6938520" y="5591100"/>
                <a:ext cx="330480" cy="3690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2E33786-37B0-4528-916C-62C13540F9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20520" y="5573460"/>
                  <a:ext cx="366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D8C5CFE-2836-4AA1-9C9E-D3C637C5A65A}"/>
                    </a:ext>
                  </a:extLst>
                </p14:cNvPr>
                <p14:cNvContentPartPr/>
                <p14:nvPr/>
              </p14:nvContentPartPr>
              <p14:xfrm>
                <a:off x="7545120" y="5649780"/>
                <a:ext cx="186120" cy="135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D8C5CFE-2836-4AA1-9C9E-D3C637C5A6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27120" y="5632140"/>
                  <a:ext cx="22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E5A474C0-748C-4780-8BB4-A8CF6D235B66}"/>
                    </a:ext>
                  </a:extLst>
                </p14:cNvPr>
                <p14:cNvContentPartPr/>
                <p14:nvPr/>
              </p14:nvContentPartPr>
              <p14:xfrm>
                <a:off x="7573920" y="5636820"/>
                <a:ext cx="144000" cy="276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E5A474C0-748C-4780-8BB4-A8CF6D235B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56280" y="5618820"/>
                  <a:ext cx="17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98738B0-B422-4B5F-8164-19FCE900969A}"/>
                    </a:ext>
                  </a:extLst>
                </p14:cNvPr>
                <p14:cNvContentPartPr/>
                <p14:nvPr/>
              </p14:nvContentPartPr>
              <p14:xfrm>
                <a:off x="8013480" y="5632500"/>
                <a:ext cx="109080" cy="290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98738B0-B422-4B5F-8164-19FCE90096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95840" y="5614500"/>
                  <a:ext cx="144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D119BE6-249D-4F29-AAF1-7150DF420AAF}"/>
                    </a:ext>
                  </a:extLst>
                </p14:cNvPr>
                <p14:cNvContentPartPr/>
                <p14:nvPr/>
              </p14:nvContentPartPr>
              <p14:xfrm>
                <a:off x="8460960" y="5667060"/>
                <a:ext cx="166680" cy="232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D119BE6-249D-4F29-AAF1-7150DF420A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42960" y="5649420"/>
                  <a:ext cx="2023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D970A8D-B8C0-4175-96E3-619A4FF85286}"/>
              </a:ext>
            </a:extLst>
          </p:cNvPr>
          <p:cNvGrpSpPr/>
          <p:nvPr/>
        </p:nvGrpSpPr>
        <p:grpSpPr>
          <a:xfrm>
            <a:off x="6919080" y="6245940"/>
            <a:ext cx="723600" cy="281160"/>
            <a:chOff x="6919080" y="6245940"/>
            <a:chExt cx="72360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7483834-909D-4EEC-9D13-AFE4B7896FC2}"/>
                    </a:ext>
                  </a:extLst>
                </p14:cNvPr>
                <p14:cNvContentPartPr/>
                <p14:nvPr/>
              </p14:nvContentPartPr>
              <p14:xfrm>
                <a:off x="6919080" y="6245940"/>
                <a:ext cx="214560" cy="2811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7483834-909D-4EEC-9D13-AFE4B7896F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01440" y="6227940"/>
                  <a:ext cx="250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49EEBCD-C775-4990-BB13-A50983C13F5B}"/>
                    </a:ext>
                  </a:extLst>
                </p14:cNvPr>
                <p14:cNvContentPartPr/>
                <p14:nvPr/>
              </p14:nvContentPartPr>
              <p14:xfrm>
                <a:off x="7459080" y="6268620"/>
                <a:ext cx="183600" cy="217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49EEBCD-C775-4990-BB13-A50983C13F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41440" y="6250620"/>
                  <a:ext cx="2192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0703A32-AF84-48F0-B3F3-E5C48A4F881B}"/>
              </a:ext>
            </a:extLst>
          </p:cNvPr>
          <p:cNvGrpSpPr/>
          <p:nvPr/>
        </p:nvGrpSpPr>
        <p:grpSpPr>
          <a:xfrm>
            <a:off x="7887480" y="6268620"/>
            <a:ext cx="625320" cy="902160"/>
            <a:chOff x="7887480" y="6268620"/>
            <a:chExt cx="625320" cy="90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58A931F-96F3-4855-BFF6-8872554B9FFA}"/>
                    </a:ext>
                  </a:extLst>
                </p14:cNvPr>
                <p14:cNvContentPartPr/>
                <p14:nvPr/>
              </p14:nvContentPartPr>
              <p14:xfrm>
                <a:off x="7954080" y="6268620"/>
                <a:ext cx="258480" cy="182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58A931F-96F3-4855-BFF6-8872554B9F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36440" y="6250620"/>
                  <a:ext cx="294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13DD43A-E1D4-48DF-A5B9-5A64E1CF6FD7}"/>
                    </a:ext>
                  </a:extLst>
                </p14:cNvPr>
                <p14:cNvContentPartPr/>
                <p14:nvPr/>
              </p14:nvContentPartPr>
              <p14:xfrm>
                <a:off x="8063520" y="6339900"/>
                <a:ext cx="106560" cy="308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13DD43A-E1D4-48DF-A5B9-5A64E1CF6F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45520" y="6322260"/>
                  <a:ext cx="142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6536E69-AE79-4AAF-A5B8-3DB52D6E991D}"/>
                    </a:ext>
                  </a:extLst>
                </p14:cNvPr>
                <p14:cNvContentPartPr/>
                <p14:nvPr/>
              </p14:nvContentPartPr>
              <p14:xfrm>
                <a:off x="8366280" y="6360780"/>
                <a:ext cx="146520" cy="251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6536E69-AE79-4AAF-A5B8-3DB52D6E99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48640" y="6342780"/>
                  <a:ext cx="182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C7FABEF-3075-4F6C-9813-DCB3EEB75943}"/>
                    </a:ext>
                  </a:extLst>
                </p14:cNvPr>
                <p14:cNvContentPartPr/>
                <p14:nvPr/>
              </p14:nvContentPartPr>
              <p14:xfrm>
                <a:off x="7917000" y="6694500"/>
                <a:ext cx="65880" cy="17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C7FABEF-3075-4F6C-9813-DCB3EEB759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99000" y="6676500"/>
                  <a:ext cx="101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AD90677-100E-4569-B83F-6FF220D663CB}"/>
                    </a:ext>
                  </a:extLst>
                </p14:cNvPr>
                <p14:cNvContentPartPr/>
                <p14:nvPr/>
              </p14:nvContentPartPr>
              <p14:xfrm>
                <a:off x="7887480" y="6867660"/>
                <a:ext cx="20880" cy="601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AD90677-100E-4569-B83F-6FF220D663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69480" y="6850020"/>
                  <a:ext cx="56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D4FDBB4-754D-4F43-9EE1-49E65C6E923D}"/>
                    </a:ext>
                  </a:extLst>
                </p14:cNvPr>
                <p14:cNvContentPartPr/>
                <p14:nvPr/>
              </p14:nvContentPartPr>
              <p14:xfrm>
                <a:off x="7895040" y="6999060"/>
                <a:ext cx="24840" cy="1717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D4FDBB4-754D-4F43-9EE1-49E65C6E92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77400" y="6981060"/>
                  <a:ext cx="604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64A47346-AA71-4551-92C5-6DC80DDD4A69}"/>
              </a:ext>
            </a:extLst>
          </p:cNvPr>
          <p:cNvGrpSpPr/>
          <p:nvPr/>
        </p:nvGrpSpPr>
        <p:grpSpPr>
          <a:xfrm>
            <a:off x="2428800" y="6781260"/>
            <a:ext cx="1107360" cy="531720"/>
            <a:chOff x="2428800" y="6781260"/>
            <a:chExt cx="110736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1F31BED-CE6F-4F73-AC9E-A486F1C22F84}"/>
                    </a:ext>
                  </a:extLst>
                </p14:cNvPr>
                <p14:cNvContentPartPr/>
                <p14:nvPr/>
              </p14:nvContentPartPr>
              <p14:xfrm>
                <a:off x="2483520" y="7125780"/>
                <a:ext cx="191520" cy="186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1F31BED-CE6F-4F73-AC9E-A486F1C22F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65880" y="7107780"/>
                  <a:ext cx="227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8B6CBC2-E869-4962-8CF1-6E064891B233}"/>
                    </a:ext>
                  </a:extLst>
                </p14:cNvPr>
                <p14:cNvContentPartPr/>
                <p14:nvPr/>
              </p14:nvContentPartPr>
              <p14:xfrm>
                <a:off x="2652360" y="7199580"/>
                <a:ext cx="534240" cy="27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8B6CBC2-E869-4962-8CF1-6E064891B2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34360" y="7181580"/>
                  <a:ext cx="569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9FB8795-AD99-4329-9331-8BAAFFA74141}"/>
                    </a:ext>
                  </a:extLst>
                </p14:cNvPr>
                <p14:cNvContentPartPr/>
                <p14:nvPr/>
              </p14:nvContentPartPr>
              <p14:xfrm>
                <a:off x="3189480" y="7156740"/>
                <a:ext cx="117360" cy="1562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9FB8795-AD99-4329-9331-8BAAFFA741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71840" y="7138740"/>
                  <a:ext cx="15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F6D5752-5528-4FA9-9817-B83791BB5F61}"/>
                    </a:ext>
                  </a:extLst>
                </p14:cNvPr>
                <p14:cNvContentPartPr/>
                <p14:nvPr/>
              </p14:nvContentPartPr>
              <p14:xfrm>
                <a:off x="2428800" y="6929580"/>
                <a:ext cx="27360" cy="210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F6D5752-5528-4FA9-9817-B83791BB5F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11160" y="6911940"/>
                  <a:ext cx="63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D41DDC5-DB62-40C5-A937-533CD241ECED}"/>
                    </a:ext>
                  </a:extLst>
                </p14:cNvPr>
                <p14:cNvContentPartPr/>
                <p14:nvPr/>
              </p14:nvContentPartPr>
              <p14:xfrm>
                <a:off x="3261840" y="6989340"/>
                <a:ext cx="170280" cy="154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D41DDC5-DB62-40C5-A937-533CD241EC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43840" y="6971340"/>
                  <a:ext cx="20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D5509E3-C9DD-45D9-BA6A-C28F8BB82632}"/>
                    </a:ext>
                  </a:extLst>
                </p14:cNvPr>
                <p14:cNvContentPartPr/>
                <p14:nvPr/>
              </p14:nvContentPartPr>
              <p14:xfrm>
                <a:off x="2549760" y="7206060"/>
                <a:ext cx="748800" cy="29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D5509E3-C9DD-45D9-BA6A-C28F8BB826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31760" y="7188420"/>
                  <a:ext cx="784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8B43F0B-2198-4877-906E-E36467B455BB}"/>
                    </a:ext>
                  </a:extLst>
                </p14:cNvPr>
                <p14:cNvContentPartPr/>
                <p14:nvPr/>
              </p14:nvContentPartPr>
              <p14:xfrm>
                <a:off x="3173640" y="7154940"/>
                <a:ext cx="140400" cy="1227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8B43F0B-2198-4877-906E-E36467B455B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55640" y="7137300"/>
                  <a:ext cx="17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1A16FF6-2344-42D6-9764-52EAA9576CAD}"/>
                    </a:ext>
                  </a:extLst>
                </p14:cNvPr>
                <p14:cNvContentPartPr/>
                <p14:nvPr/>
              </p14:nvContentPartPr>
              <p14:xfrm>
                <a:off x="2515920" y="7162140"/>
                <a:ext cx="107640" cy="128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1A16FF6-2344-42D6-9764-52EAA9576C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98280" y="7144500"/>
                  <a:ext cx="143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ED8125E-BFEF-440E-8391-F86B8A8326F9}"/>
                    </a:ext>
                  </a:extLst>
                </p14:cNvPr>
                <p14:cNvContentPartPr/>
                <p14:nvPr/>
              </p14:nvContentPartPr>
              <p14:xfrm>
                <a:off x="2613480" y="6781260"/>
                <a:ext cx="922680" cy="446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ED8125E-BFEF-440E-8391-F86B8A8326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95480" y="6763620"/>
                  <a:ext cx="9583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C930BCD-E959-41A9-B1D7-CCAA46F2D9EA}"/>
              </a:ext>
            </a:extLst>
          </p:cNvPr>
          <p:cNvGrpSpPr/>
          <p:nvPr/>
        </p:nvGrpSpPr>
        <p:grpSpPr>
          <a:xfrm>
            <a:off x="4823520" y="6022740"/>
            <a:ext cx="1364400" cy="777240"/>
            <a:chOff x="4823520" y="6022740"/>
            <a:chExt cx="1364400" cy="77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21F93F1-80EF-453C-A401-180997EA307F}"/>
                    </a:ext>
                  </a:extLst>
                </p14:cNvPr>
                <p14:cNvContentPartPr/>
                <p14:nvPr/>
              </p14:nvContentPartPr>
              <p14:xfrm>
                <a:off x="4823520" y="6764700"/>
                <a:ext cx="906840" cy="35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21F93F1-80EF-453C-A401-180997EA30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5880" y="6747060"/>
                  <a:ext cx="94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E587E22-FB7D-48EF-A906-DDC4E8D1E16B}"/>
                    </a:ext>
                  </a:extLst>
                </p14:cNvPr>
                <p14:cNvContentPartPr/>
                <p14:nvPr/>
              </p14:nvContentPartPr>
              <p14:xfrm>
                <a:off x="4827480" y="6270420"/>
                <a:ext cx="491760" cy="353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E587E22-FB7D-48EF-A906-DDC4E8D1E1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09840" y="6252420"/>
                  <a:ext cx="527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FCAD7B46-1199-4A3C-9A59-677662B53F73}"/>
                    </a:ext>
                  </a:extLst>
                </p14:cNvPr>
                <p14:cNvContentPartPr/>
                <p14:nvPr/>
              </p14:nvContentPartPr>
              <p14:xfrm>
                <a:off x="4950600" y="6362940"/>
                <a:ext cx="241920" cy="183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FCAD7B46-1199-4A3C-9A59-677662B53F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32960" y="6344940"/>
                  <a:ext cx="277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05699AB-58FB-4763-8126-276D1335541C}"/>
                    </a:ext>
                  </a:extLst>
                </p14:cNvPr>
                <p14:cNvContentPartPr/>
                <p14:nvPr/>
              </p14:nvContentPartPr>
              <p14:xfrm>
                <a:off x="5316360" y="6022740"/>
                <a:ext cx="476640" cy="541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05699AB-58FB-4763-8126-276D133554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98720" y="6005100"/>
                  <a:ext cx="5122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A43FC0F-D2DD-4516-9BEB-2855BADA22BF}"/>
                    </a:ext>
                  </a:extLst>
                </p14:cNvPr>
                <p14:cNvContentPartPr/>
                <p14:nvPr/>
              </p14:nvContentPartPr>
              <p14:xfrm>
                <a:off x="5608320" y="6235140"/>
                <a:ext cx="240120" cy="341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A43FC0F-D2DD-4516-9BEB-2855BADA22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90320" y="6217140"/>
                  <a:ext cx="2757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6827E81-5A5F-4B37-9BD4-2C7C0F5776AB}"/>
                    </a:ext>
                  </a:extLst>
                </p14:cNvPr>
                <p14:cNvContentPartPr/>
                <p14:nvPr/>
              </p14:nvContentPartPr>
              <p14:xfrm>
                <a:off x="6127080" y="6290220"/>
                <a:ext cx="6084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6827E81-5A5F-4B37-9BD4-2C7C0F5776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09080" y="6272580"/>
                  <a:ext cx="96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8748149-6B2E-4628-9932-7B15CD60BACC}"/>
                    </a:ext>
                  </a:extLst>
                </p14:cNvPr>
                <p14:cNvContentPartPr/>
                <p14:nvPr/>
              </p14:nvContentPartPr>
              <p14:xfrm>
                <a:off x="6106560" y="6420180"/>
                <a:ext cx="52920" cy="37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8748149-6B2E-4628-9932-7B15CD60BA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88560" y="6402540"/>
                  <a:ext cx="88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2E86709-A790-482C-AF9F-C678634B9C81}"/>
                    </a:ext>
                  </a:extLst>
                </p14:cNvPr>
                <p14:cNvContentPartPr/>
                <p14:nvPr/>
              </p14:nvContentPartPr>
              <p14:xfrm>
                <a:off x="5270640" y="6681540"/>
                <a:ext cx="349560" cy="1000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2E86709-A790-482C-AF9F-C678634B9C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52640" y="6663540"/>
                  <a:ext cx="3852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3DB25718-80CB-44AB-BA46-FCC480C48040}"/>
              </a:ext>
            </a:extLst>
          </p:cNvPr>
          <p:cNvGrpSpPr/>
          <p:nvPr/>
        </p:nvGrpSpPr>
        <p:grpSpPr>
          <a:xfrm>
            <a:off x="520800" y="6765780"/>
            <a:ext cx="1301040" cy="358200"/>
            <a:chOff x="520800" y="6765780"/>
            <a:chExt cx="130104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B66ED14-0C67-4463-BDBD-9D485FB8D66B}"/>
                    </a:ext>
                  </a:extLst>
                </p14:cNvPr>
                <p14:cNvContentPartPr/>
                <p14:nvPr/>
              </p14:nvContentPartPr>
              <p14:xfrm>
                <a:off x="520800" y="6901500"/>
                <a:ext cx="1301040" cy="1551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B66ED14-0C67-4463-BDBD-9D485FB8D66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2800" y="6883500"/>
                  <a:ext cx="1336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CB15BA6-A2CD-4199-87BE-CE9849938920}"/>
                    </a:ext>
                  </a:extLst>
                </p14:cNvPr>
                <p14:cNvContentPartPr/>
                <p14:nvPr/>
              </p14:nvContentPartPr>
              <p14:xfrm>
                <a:off x="917520" y="6765780"/>
                <a:ext cx="426240" cy="358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CB15BA6-A2CD-4199-87BE-CE98499389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9880" y="6748140"/>
                  <a:ext cx="4618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B0BDEB3-3D59-4915-B86C-354217D827EF}"/>
                    </a:ext>
                  </a:extLst>
                </p14:cNvPr>
                <p14:cNvContentPartPr/>
                <p14:nvPr/>
              </p14:nvContentPartPr>
              <p14:xfrm>
                <a:off x="1744440" y="7107420"/>
                <a:ext cx="360" cy="3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B0BDEB3-3D59-4915-B86C-354217D827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26800" y="70894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4A983139-AC2A-4BD2-957B-9F3BF765BD93}"/>
              </a:ext>
            </a:extLst>
          </p:cNvPr>
          <p:cNvGrpSpPr/>
          <p:nvPr/>
        </p:nvGrpSpPr>
        <p:grpSpPr>
          <a:xfrm>
            <a:off x="1539960" y="918660"/>
            <a:ext cx="3161160" cy="1981800"/>
            <a:chOff x="1539960" y="918660"/>
            <a:chExt cx="3161160" cy="19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DC76FA3-8954-4E34-8305-2F071EAD9B3B}"/>
                    </a:ext>
                  </a:extLst>
                </p14:cNvPr>
                <p14:cNvContentPartPr/>
                <p14:nvPr/>
              </p14:nvContentPartPr>
              <p14:xfrm>
                <a:off x="1539960" y="1399620"/>
                <a:ext cx="103680" cy="14904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DC76FA3-8954-4E34-8305-2F071EAD9B3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30960" y="1390980"/>
                  <a:ext cx="121320" cy="15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440BA8A-AB4E-4E9F-8D24-27D8947AE7EA}"/>
                    </a:ext>
                  </a:extLst>
                </p14:cNvPr>
                <p14:cNvContentPartPr/>
                <p14:nvPr/>
              </p14:nvContentPartPr>
              <p14:xfrm>
                <a:off x="1678920" y="951060"/>
                <a:ext cx="2900880" cy="1335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440BA8A-AB4E-4E9F-8D24-27D8947AE7E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70280" y="942420"/>
                  <a:ext cx="291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F7D3AC1-20A4-45A4-8B22-0863949FCEA2}"/>
                    </a:ext>
                  </a:extLst>
                </p14:cNvPr>
                <p14:cNvContentPartPr/>
                <p14:nvPr/>
              </p14:nvContentPartPr>
              <p14:xfrm>
                <a:off x="4623360" y="918660"/>
                <a:ext cx="77760" cy="1981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F7D3AC1-20A4-45A4-8B22-0863949FCE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14360" y="909660"/>
                  <a:ext cx="95400" cy="19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3FF3ED41-F93A-4C74-B426-6B2CE682A23C}"/>
              </a:ext>
            </a:extLst>
          </p:cNvPr>
          <p:cNvGrpSpPr/>
          <p:nvPr/>
        </p:nvGrpSpPr>
        <p:grpSpPr>
          <a:xfrm>
            <a:off x="1694400" y="3118260"/>
            <a:ext cx="2809800" cy="239400"/>
            <a:chOff x="1694400" y="3118260"/>
            <a:chExt cx="280980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A7D1580-9CB4-4FCA-B2B0-923D2C6C9C80}"/>
                    </a:ext>
                  </a:extLst>
                </p14:cNvPr>
                <p14:cNvContentPartPr/>
                <p14:nvPr/>
              </p14:nvContentPartPr>
              <p14:xfrm>
                <a:off x="1694400" y="3213660"/>
                <a:ext cx="2505600" cy="144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A7D1580-9CB4-4FCA-B2B0-923D2C6C9C8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85760" y="3205020"/>
                  <a:ext cx="2523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7D7BC2E-DE9C-4D9D-AFDB-91CF117BF4E9}"/>
                    </a:ext>
                  </a:extLst>
                </p14:cNvPr>
                <p14:cNvContentPartPr/>
                <p14:nvPr/>
              </p14:nvContentPartPr>
              <p14:xfrm>
                <a:off x="4488360" y="3118260"/>
                <a:ext cx="15840" cy="187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7D7BC2E-DE9C-4D9D-AFDB-91CF117BF4E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79720" y="3109620"/>
                  <a:ext cx="334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6A080EA-2E37-440A-B856-D2207ADEDDB8}"/>
              </a:ext>
            </a:extLst>
          </p:cNvPr>
          <p:cNvGrpSpPr/>
          <p:nvPr/>
        </p:nvGrpSpPr>
        <p:grpSpPr>
          <a:xfrm>
            <a:off x="2644440" y="-399300"/>
            <a:ext cx="5672160" cy="979200"/>
            <a:chOff x="2644440" y="-399300"/>
            <a:chExt cx="56721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631153E-EBBB-4ABA-8392-CB7E1652069F}"/>
                    </a:ext>
                  </a:extLst>
                </p14:cNvPr>
                <p14:cNvContentPartPr/>
                <p14:nvPr/>
              </p14:nvContentPartPr>
              <p14:xfrm>
                <a:off x="4488360" y="-81780"/>
                <a:ext cx="31320" cy="1879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631153E-EBBB-4ABA-8392-CB7E1652069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79720" y="-90420"/>
                  <a:ext cx="48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8051486-0E22-4449-AAC3-19951D11D65B}"/>
                    </a:ext>
                  </a:extLst>
                </p14:cNvPr>
                <p14:cNvContentPartPr/>
                <p14:nvPr/>
              </p14:nvContentPartPr>
              <p14:xfrm>
                <a:off x="4539840" y="-126060"/>
                <a:ext cx="117000" cy="1519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8051486-0E22-4449-AAC3-19951D11D65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531200" y="-135060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D7B1DBE-5996-4F26-9CBF-8BF494BF34D8}"/>
                    </a:ext>
                  </a:extLst>
                </p14:cNvPr>
                <p14:cNvContentPartPr/>
                <p14:nvPr/>
              </p14:nvContentPartPr>
              <p14:xfrm>
                <a:off x="4525800" y="-29580"/>
                <a:ext cx="122400" cy="720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D7B1DBE-5996-4F26-9CBF-8BF494BF34D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516800" y="-38580"/>
                  <a:ext cx="140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D662DA6-B8C7-4F24-92EF-116F172775A3}"/>
                    </a:ext>
                  </a:extLst>
                </p14:cNvPr>
                <p14:cNvContentPartPr/>
                <p14:nvPr/>
              </p14:nvContentPartPr>
              <p14:xfrm>
                <a:off x="4265160" y="56100"/>
                <a:ext cx="561600" cy="954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D662DA6-B8C7-4F24-92EF-116F172775A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56160" y="47100"/>
                  <a:ext cx="579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25EACE7E-4A09-441A-AE81-1E291EA2C556}"/>
                    </a:ext>
                  </a:extLst>
                </p14:cNvPr>
                <p14:cNvContentPartPr/>
                <p14:nvPr/>
              </p14:nvContentPartPr>
              <p14:xfrm>
                <a:off x="4434720" y="120900"/>
                <a:ext cx="127440" cy="2746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25EACE7E-4A09-441A-AE81-1E291EA2C55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425720" y="112260"/>
                  <a:ext cx="145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D7F89A5-5E21-455A-9262-CF702441FF3C}"/>
                    </a:ext>
                  </a:extLst>
                </p14:cNvPr>
                <p14:cNvContentPartPr/>
                <p14:nvPr/>
              </p14:nvContentPartPr>
              <p14:xfrm>
                <a:off x="4433280" y="207660"/>
                <a:ext cx="331560" cy="1803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D7F89A5-5E21-455A-9262-CF702441FF3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24640" y="198660"/>
                  <a:ext cx="34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FF2EDF4-D587-42BF-9F90-4A0DB658AE4A}"/>
                    </a:ext>
                  </a:extLst>
                </p14:cNvPr>
                <p14:cNvContentPartPr/>
                <p14:nvPr/>
              </p14:nvContentPartPr>
              <p14:xfrm>
                <a:off x="4956000" y="-105540"/>
                <a:ext cx="123480" cy="626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FF2EDF4-D587-42BF-9F90-4A0DB658AE4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47000" y="-114180"/>
                  <a:ext cx="141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3B44B79-CE60-4795-AFF1-9CD367E45669}"/>
                    </a:ext>
                  </a:extLst>
                </p14:cNvPr>
                <p14:cNvContentPartPr/>
                <p14:nvPr/>
              </p14:nvContentPartPr>
              <p14:xfrm>
                <a:off x="4845480" y="79860"/>
                <a:ext cx="299520" cy="946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3B44B79-CE60-4795-AFF1-9CD367E456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36480" y="70860"/>
                  <a:ext cx="31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1F468BB-8E38-4B53-B8E5-814ED36636FC}"/>
                    </a:ext>
                  </a:extLst>
                </p14:cNvPr>
                <p14:cNvContentPartPr/>
                <p14:nvPr/>
              </p14:nvContentPartPr>
              <p14:xfrm>
                <a:off x="4967520" y="91740"/>
                <a:ext cx="200520" cy="2131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1F468BB-8E38-4B53-B8E5-814ED36636F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58520" y="82740"/>
                  <a:ext cx="218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6A85A17C-5602-4097-B901-021A3DEC5272}"/>
                    </a:ext>
                  </a:extLst>
                </p14:cNvPr>
                <p14:cNvContentPartPr/>
                <p14:nvPr/>
              </p14:nvContentPartPr>
              <p14:xfrm>
                <a:off x="5203680" y="-123900"/>
                <a:ext cx="96120" cy="172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6A85A17C-5602-4097-B901-021A3DEC527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95040" y="-132900"/>
                  <a:ext cx="11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4266FEAE-DFF2-4B96-AFE2-E98FD6E5787B}"/>
                    </a:ext>
                  </a:extLst>
                </p14:cNvPr>
                <p14:cNvContentPartPr/>
                <p14:nvPr/>
              </p14:nvContentPartPr>
              <p14:xfrm>
                <a:off x="5140680" y="-158460"/>
                <a:ext cx="189000" cy="154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4266FEAE-DFF2-4B96-AFE2-E98FD6E5787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32040" y="-167460"/>
                  <a:ext cx="20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795548E-02B0-49E7-83DD-5C5D21E2EC0D}"/>
                    </a:ext>
                  </a:extLst>
                </p14:cNvPr>
                <p14:cNvContentPartPr/>
                <p14:nvPr/>
              </p14:nvContentPartPr>
              <p14:xfrm>
                <a:off x="5192160" y="-24900"/>
                <a:ext cx="127080" cy="1105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795548E-02B0-49E7-83DD-5C5D21E2EC0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83520" y="-33900"/>
                  <a:ext cx="144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A58B053-6375-49FB-8A29-0841878F0522}"/>
                    </a:ext>
                  </a:extLst>
                </p14:cNvPr>
                <p14:cNvContentPartPr/>
                <p14:nvPr/>
              </p14:nvContentPartPr>
              <p14:xfrm>
                <a:off x="5194680" y="193620"/>
                <a:ext cx="164880" cy="176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A58B053-6375-49FB-8A29-0841878F05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86040" y="184620"/>
                  <a:ext cx="182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228213D-F4E3-4CFB-AFA9-0D532FA8ED31}"/>
                    </a:ext>
                  </a:extLst>
                </p14:cNvPr>
                <p14:cNvContentPartPr/>
                <p14:nvPr/>
              </p14:nvContentPartPr>
              <p14:xfrm>
                <a:off x="2644440" y="-102300"/>
                <a:ext cx="20880" cy="144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228213D-F4E3-4CFB-AFA9-0D532FA8ED3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635800" y="-11094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55D86B3-9F46-4747-BACD-6C7FC77FFA34}"/>
                    </a:ext>
                  </a:extLst>
                </p14:cNvPr>
                <p14:cNvContentPartPr/>
                <p14:nvPr/>
              </p14:nvContentPartPr>
              <p14:xfrm>
                <a:off x="2650920" y="-81060"/>
                <a:ext cx="515160" cy="2977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55D86B3-9F46-4747-BACD-6C7FC77FFA3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42280" y="-89700"/>
                  <a:ext cx="532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A57D436-A65F-4073-8418-8C985852C930}"/>
                    </a:ext>
                  </a:extLst>
                </p14:cNvPr>
                <p14:cNvContentPartPr/>
                <p14:nvPr/>
              </p14:nvContentPartPr>
              <p14:xfrm>
                <a:off x="3237720" y="660"/>
                <a:ext cx="295560" cy="144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A57D436-A65F-4073-8418-8C985852C93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29080" y="-7980"/>
                  <a:ext cx="313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B6E3E57-94F7-44BA-8540-A1E3E82B9E7B}"/>
                    </a:ext>
                  </a:extLst>
                </p14:cNvPr>
                <p14:cNvContentPartPr/>
                <p14:nvPr/>
              </p14:nvContentPartPr>
              <p14:xfrm>
                <a:off x="3502320" y="-85020"/>
                <a:ext cx="99000" cy="151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B6E3E57-94F7-44BA-8540-A1E3E82B9E7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93680" y="-93660"/>
                  <a:ext cx="116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F21BF56A-0BCA-4DB4-98F0-93B0BC932CBF}"/>
                    </a:ext>
                  </a:extLst>
                </p14:cNvPr>
                <p14:cNvContentPartPr/>
                <p14:nvPr/>
              </p14:nvContentPartPr>
              <p14:xfrm>
                <a:off x="3809400" y="-190140"/>
                <a:ext cx="241560" cy="2908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F21BF56A-0BCA-4DB4-98F0-93B0BC932CB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00400" y="-198780"/>
                  <a:ext cx="259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1416917-919C-4A00-86E6-745D56C7640A}"/>
                    </a:ext>
                  </a:extLst>
                </p14:cNvPr>
                <p14:cNvContentPartPr/>
                <p14:nvPr/>
              </p14:nvContentPartPr>
              <p14:xfrm>
                <a:off x="5225640" y="91740"/>
                <a:ext cx="54360" cy="50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1416917-919C-4A00-86E6-745D56C7640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216640" y="82740"/>
                  <a:ext cx="72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A39A837-F654-47C2-AADE-7920A2EA3AFC}"/>
                    </a:ext>
                  </a:extLst>
                </p14:cNvPr>
                <p14:cNvContentPartPr/>
                <p14:nvPr/>
              </p14:nvContentPartPr>
              <p14:xfrm>
                <a:off x="5198640" y="75540"/>
                <a:ext cx="212040" cy="1278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A39A837-F654-47C2-AADE-7920A2EA3AF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89640" y="66540"/>
                  <a:ext cx="229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B95612F-7E93-4387-9ADD-6C1A54149240}"/>
                    </a:ext>
                  </a:extLst>
                </p14:cNvPr>
                <p14:cNvContentPartPr/>
                <p14:nvPr/>
              </p14:nvContentPartPr>
              <p14:xfrm>
                <a:off x="4354800" y="510060"/>
                <a:ext cx="1195560" cy="698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B95612F-7E93-4387-9ADD-6C1A5414924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46160" y="501060"/>
                  <a:ext cx="1213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11DEEF5-351E-4F8A-B190-F061F0FCB700}"/>
                    </a:ext>
                  </a:extLst>
                </p14:cNvPr>
                <p14:cNvContentPartPr/>
                <p14:nvPr/>
              </p14:nvContentPartPr>
              <p14:xfrm>
                <a:off x="4305120" y="-304980"/>
                <a:ext cx="51480" cy="8370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11DEEF5-351E-4F8A-B190-F061F0FCB7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96120" y="-313620"/>
                  <a:ext cx="691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3EF997E-9B54-40A4-AE65-AD10C99F5A47}"/>
                    </a:ext>
                  </a:extLst>
                </p14:cNvPr>
                <p14:cNvContentPartPr/>
                <p14:nvPr/>
              </p14:nvContentPartPr>
              <p14:xfrm>
                <a:off x="4405200" y="-399300"/>
                <a:ext cx="1017360" cy="8539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3EF997E-9B54-40A4-AE65-AD10C99F5A4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96200" y="-407940"/>
                  <a:ext cx="103500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12821BB-99E1-4688-9FA4-C79B41F04DE0}"/>
                    </a:ext>
                  </a:extLst>
                </p14:cNvPr>
                <p14:cNvContentPartPr/>
                <p14:nvPr/>
              </p14:nvContentPartPr>
              <p14:xfrm>
                <a:off x="5520840" y="-248460"/>
                <a:ext cx="221040" cy="299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12821BB-99E1-4688-9FA4-C79B41F04DE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12200" y="-257460"/>
                  <a:ext cx="238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77FA9D3-4908-4366-86F1-BEAF50C41EF3}"/>
                    </a:ext>
                  </a:extLst>
                </p14:cNvPr>
                <p14:cNvContentPartPr/>
                <p14:nvPr/>
              </p14:nvContentPartPr>
              <p14:xfrm>
                <a:off x="5731440" y="-141180"/>
                <a:ext cx="59400" cy="1162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77FA9D3-4908-4366-86F1-BEAF50C41EF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22800" y="-150180"/>
                  <a:ext cx="77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A5B742E-82EB-4065-B10D-5316D57918E3}"/>
                    </a:ext>
                  </a:extLst>
                </p14:cNvPr>
                <p14:cNvContentPartPr/>
                <p14:nvPr/>
              </p14:nvContentPartPr>
              <p14:xfrm>
                <a:off x="5587800" y="50700"/>
                <a:ext cx="151920" cy="9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A5B742E-82EB-4065-B10D-5316D57918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78800" y="41700"/>
                  <a:ext cx="169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8384293-79ED-42D9-A9BB-4E7AB4E8DE22}"/>
                    </a:ext>
                  </a:extLst>
                </p14:cNvPr>
                <p14:cNvContentPartPr/>
                <p14:nvPr/>
              </p14:nvContentPartPr>
              <p14:xfrm>
                <a:off x="5569800" y="-105540"/>
                <a:ext cx="546120" cy="381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8384293-79ED-42D9-A9BB-4E7AB4E8DE2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60800" y="-114180"/>
                  <a:ext cx="563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710B0AC-8DB2-4374-83BC-C4EBD07B837F}"/>
                    </a:ext>
                  </a:extLst>
                </p14:cNvPr>
                <p14:cNvContentPartPr/>
                <p14:nvPr/>
              </p14:nvContentPartPr>
              <p14:xfrm>
                <a:off x="5986680" y="-162780"/>
                <a:ext cx="86760" cy="3783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710B0AC-8DB2-4374-83BC-C4EBD07B83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77680" y="-171780"/>
                  <a:ext cx="104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1227899-D587-4EBC-B412-5F7E50C16198}"/>
                    </a:ext>
                  </a:extLst>
                </p14:cNvPr>
                <p14:cNvContentPartPr/>
                <p14:nvPr/>
              </p14:nvContentPartPr>
              <p14:xfrm>
                <a:off x="5800920" y="-33900"/>
                <a:ext cx="505080" cy="3348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1227899-D587-4EBC-B412-5F7E50C1619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91920" y="-42900"/>
                  <a:ext cx="5227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4EC95D15-56F4-466F-BF8D-5F582CB6CA76}"/>
                    </a:ext>
                  </a:extLst>
                </p14:cNvPr>
                <p14:cNvContentPartPr/>
                <p14:nvPr/>
              </p14:nvContentPartPr>
              <p14:xfrm>
                <a:off x="5953560" y="145740"/>
                <a:ext cx="222480" cy="424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4EC95D15-56F4-466F-BF8D-5F582CB6CA7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44920" y="137100"/>
                  <a:ext cx="240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7CCD96F-FC59-4A50-8442-93115D7B8A67}"/>
                    </a:ext>
                  </a:extLst>
                </p14:cNvPr>
                <p14:cNvContentPartPr/>
                <p14:nvPr/>
              </p14:nvContentPartPr>
              <p14:xfrm>
                <a:off x="5456760" y="416820"/>
                <a:ext cx="792360" cy="435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7CCD96F-FC59-4A50-8442-93115D7B8A6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447760" y="408180"/>
                  <a:ext cx="810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8F5D438-418E-40A4-AD83-809ED12BFD8C}"/>
                    </a:ext>
                  </a:extLst>
                </p14:cNvPr>
                <p14:cNvContentPartPr/>
                <p14:nvPr/>
              </p14:nvContentPartPr>
              <p14:xfrm>
                <a:off x="5793000" y="454620"/>
                <a:ext cx="419040" cy="360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8F5D438-418E-40A4-AD83-809ED12BFD8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84360" y="445980"/>
                  <a:ext cx="436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56C48E86-2C68-4C87-BC05-B3AC032CC437}"/>
                    </a:ext>
                  </a:extLst>
                </p14:cNvPr>
                <p14:cNvContentPartPr/>
                <p14:nvPr/>
              </p14:nvContentPartPr>
              <p14:xfrm>
                <a:off x="6496800" y="-319020"/>
                <a:ext cx="1800" cy="2746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56C48E86-2C68-4C87-BC05-B3AC032CC4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87800" y="-327660"/>
                  <a:ext cx="19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D50F5B8-82D3-4CC2-9D68-702C5A56A6BD}"/>
                    </a:ext>
                  </a:extLst>
                </p14:cNvPr>
                <p14:cNvContentPartPr/>
                <p14:nvPr/>
              </p14:nvContentPartPr>
              <p14:xfrm>
                <a:off x="6243720" y="56100"/>
                <a:ext cx="11880" cy="46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D50F5B8-82D3-4CC2-9D68-702C5A56A6B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35080" y="47100"/>
                  <a:ext cx="29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EF814CCC-4C77-4648-BA54-67E52BFD2892}"/>
                    </a:ext>
                  </a:extLst>
                </p14:cNvPr>
                <p14:cNvContentPartPr/>
                <p14:nvPr/>
              </p14:nvContentPartPr>
              <p14:xfrm>
                <a:off x="6250200" y="60420"/>
                <a:ext cx="360" cy="3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EF814CCC-4C77-4648-BA54-67E52BFD289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41560" y="51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E1284E6-07A7-406F-951A-76E272F3FCF8}"/>
                    </a:ext>
                  </a:extLst>
                </p14:cNvPr>
                <p14:cNvContentPartPr/>
                <p14:nvPr/>
              </p14:nvContentPartPr>
              <p14:xfrm>
                <a:off x="6250200" y="7140"/>
                <a:ext cx="168480" cy="53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E1284E6-07A7-406F-951A-76E272F3FCF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241560" y="-1500"/>
                  <a:ext cx="186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B0AC92B-C3D0-4B14-AADB-1F34D03F3735}"/>
                    </a:ext>
                  </a:extLst>
                </p14:cNvPr>
                <p14:cNvContentPartPr/>
                <p14:nvPr/>
              </p14:nvContentPartPr>
              <p14:xfrm>
                <a:off x="6585360" y="-317940"/>
                <a:ext cx="55440" cy="622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B0AC92B-C3D0-4B14-AADB-1F34D03F373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76720" y="-326580"/>
                  <a:ext cx="73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CB0D043-A28A-4312-99B7-7C9B6D6B1115}"/>
                    </a:ext>
                  </a:extLst>
                </p14:cNvPr>
                <p14:cNvContentPartPr/>
                <p14:nvPr/>
              </p14:nvContentPartPr>
              <p14:xfrm>
                <a:off x="6483840" y="-187980"/>
                <a:ext cx="16920" cy="1609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CB0D043-A28A-4312-99B7-7C9B6D6B111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75200" y="-196620"/>
                  <a:ext cx="34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94FFD12-65DB-4F7D-80BC-41F0C858835F}"/>
                    </a:ext>
                  </a:extLst>
                </p14:cNvPr>
                <p14:cNvContentPartPr/>
                <p14:nvPr/>
              </p14:nvContentPartPr>
              <p14:xfrm>
                <a:off x="6535320" y="-155940"/>
                <a:ext cx="163440" cy="262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94FFD12-65DB-4F7D-80BC-41F0C858835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526320" y="-164580"/>
                  <a:ext cx="18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E4B9090-3E42-44A5-9BF6-1BA780133306}"/>
                    </a:ext>
                  </a:extLst>
                </p14:cNvPr>
                <p14:cNvContentPartPr/>
                <p14:nvPr/>
              </p14:nvContentPartPr>
              <p14:xfrm>
                <a:off x="6483840" y="96060"/>
                <a:ext cx="63360" cy="94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E4B9090-3E42-44A5-9BF6-1BA78013330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75200" y="87420"/>
                  <a:ext cx="81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FDB0FB42-1F83-4927-9D56-1AC9D8D39C98}"/>
                    </a:ext>
                  </a:extLst>
                </p14:cNvPr>
                <p14:cNvContentPartPr/>
                <p14:nvPr/>
              </p14:nvContentPartPr>
              <p14:xfrm>
                <a:off x="6532800" y="96060"/>
                <a:ext cx="333000" cy="1087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FDB0FB42-1F83-4927-9D56-1AC9D8D39C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523800" y="87420"/>
                  <a:ext cx="350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ED648CF-D7F4-4444-B3BD-62CAC688A73E}"/>
                    </a:ext>
                  </a:extLst>
                </p14:cNvPr>
                <p14:cNvContentPartPr/>
                <p14:nvPr/>
              </p14:nvContentPartPr>
              <p14:xfrm>
                <a:off x="6851400" y="-225780"/>
                <a:ext cx="389160" cy="466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ED648CF-D7F4-4444-B3BD-62CAC688A73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842400" y="-234420"/>
                  <a:ext cx="4068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841B31F-9968-4CC4-A4C5-62C5FEABE1A5}"/>
                    </a:ext>
                  </a:extLst>
                </p14:cNvPr>
                <p14:cNvContentPartPr/>
                <p14:nvPr/>
              </p14:nvContentPartPr>
              <p14:xfrm>
                <a:off x="7273680" y="-259260"/>
                <a:ext cx="139680" cy="309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841B31F-9968-4CC4-A4C5-62C5FEABE1A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64680" y="-268260"/>
                  <a:ext cx="15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4D5E4B6-AD24-433A-B558-5ECECE37577E}"/>
                    </a:ext>
                  </a:extLst>
                </p14:cNvPr>
                <p14:cNvContentPartPr/>
                <p14:nvPr/>
              </p14:nvContentPartPr>
              <p14:xfrm>
                <a:off x="7249200" y="57180"/>
                <a:ext cx="168480" cy="1530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4D5E4B6-AD24-433A-B558-5ECECE37577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40560" y="48180"/>
                  <a:ext cx="186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362EADC-84F3-41FE-9B23-5DA8805E691A}"/>
                    </a:ext>
                  </a:extLst>
                </p14:cNvPr>
                <p14:cNvContentPartPr/>
                <p14:nvPr/>
              </p14:nvContentPartPr>
              <p14:xfrm>
                <a:off x="7359720" y="-363300"/>
                <a:ext cx="240120" cy="4640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362EADC-84F3-41FE-9B23-5DA8805E69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50720" y="-372300"/>
                  <a:ext cx="257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A6C605C-007C-44B1-BBBB-7C21E87DFD27}"/>
                    </a:ext>
                  </a:extLst>
                </p14:cNvPr>
                <p14:cNvContentPartPr/>
                <p14:nvPr/>
              </p14:nvContentPartPr>
              <p14:xfrm>
                <a:off x="7502280" y="-105540"/>
                <a:ext cx="208440" cy="957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A6C605C-007C-44B1-BBBB-7C21E87DFD2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493280" y="-114180"/>
                  <a:ext cx="226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A40B537-5BBE-4518-ACBE-7AFD04DE2CF9}"/>
                    </a:ext>
                  </a:extLst>
                </p14:cNvPr>
                <p14:cNvContentPartPr/>
                <p14:nvPr/>
              </p14:nvContentPartPr>
              <p14:xfrm>
                <a:off x="7517760" y="70140"/>
                <a:ext cx="106560" cy="1101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A40B537-5BBE-4518-ACBE-7AFD04DE2CF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08760" y="61140"/>
                  <a:ext cx="12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3D711434-7D40-4F30-BCED-8910FBD26E0D}"/>
                    </a:ext>
                  </a:extLst>
                </p14:cNvPr>
                <p14:cNvContentPartPr/>
                <p14:nvPr/>
              </p14:nvContentPartPr>
              <p14:xfrm>
                <a:off x="7762920" y="-223620"/>
                <a:ext cx="149400" cy="4255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3D711434-7D40-4F30-BCED-8910FBD26E0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53920" y="-232260"/>
                  <a:ext cx="167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9F9B057-351C-4E99-B658-70E0B8FD16B6}"/>
                    </a:ext>
                  </a:extLst>
                </p14:cNvPr>
                <p14:cNvContentPartPr/>
                <p14:nvPr/>
              </p14:nvContentPartPr>
              <p14:xfrm>
                <a:off x="7863000" y="-264660"/>
                <a:ext cx="207000" cy="2851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9F9B057-351C-4E99-B658-70E0B8FD16B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4000" y="-273660"/>
                  <a:ext cx="224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21CFFC9-5577-4A4C-B014-784BE0C1EFCF}"/>
                    </a:ext>
                  </a:extLst>
                </p14:cNvPr>
                <p14:cNvContentPartPr/>
                <p14:nvPr/>
              </p14:nvContentPartPr>
              <p14:xfrm>
                <a:off x="7935000" y="-91500"/>
                <a:ext cx="203400" cy="2858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21CFFC9-5577-4A4C-B014-784BE0C1EFC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26000" y="-100140"/>
                  <a:ext cx="221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F2070CD-48CC-40EA-9CA3-78AEEBE6246A}"/>
                    </a:ext>
                  </a:extLst>
                </p14:cNvPr>
                <p14:cNvContentPartPr/>
                <p14:nvPr/>
              </p14:nvContentPartPr>
              <p14:xfrm>
                <a:off x="8245680" y="229260"/>
                <a:ext cx="70920" cy="27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F2070CD-48CC-40EA-9CA3-78AEEBE6246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36680" y="220620"/>
                  <a:ext cx="885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BF995E58-BFAD-4175-8707-3D9EF98C714E}"/>
              </a:ext>
            </a:extLst>
          </p:cNvPr>
          <p:cNvGrpSpPr/>
          <p:nvPr/>
        </p:nvGrpSpPr>
        <p:grpSpPr>
          <a:xfrm>
            <a:off x="2550120" y="2117820"/>
            <a:ext cx="983520" cy="869760"/>
            <a:chOff x="2550120" y="2117820"/>
            <a:chExt cx="983520" cy="86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A0724BF-BB25-4CC6-A6DB-0263D9C35A8E}"/>
                    </a:ext>
                  </a:extLst>
                </p14:cNvPr>
                <p14:cNvContentPartPr/>
                <p14:nvPr/>
              </p14:nvContentPartPr>
              <p14:xfrm>
                <a:off x="2550120" y="2117820"/>
                <a:ext cx="486720" cy="4467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A0724BF-BB25-4CC6-A6DB-0263D9C35A8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41120" y="2109180"/>
                  <a:ext cx="504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3FF165D-E840-49D8-B05B-C337849D5084}"/>
                    </a:ext>
                  </a:extLst>
                </p14:cNvPr>
                <p14:cNvContentPartPr/>
                <p14:nvPr/>
              </p14:nvContentPartPr>
              <p14:xfrm>
                <a:off x="3032160" y="2307540"/>
                <a:ext cx="408960" cy="51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3FF165D-E840-49D8-B05B-C337849D508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023160" y="2298900"/>
                  <a:ext cx="426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EF7056C-6213-46B8-BDB0-969D53786C62}"/>
                    </a:ext>
                  </a:extLst>
                </p14:cNvPr>
                <p14:cNvContentPartPr/>
                <p14:nvPr/>
              </p14:nvContentPartPr>
              <p14:xfrm>
                <a:off x="2860440" y="2374860"/>
                <a:ext cx="673200" cy="5803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EF7056C-6213-46B8-BDB0-969D53786C6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51440" y="2366220"/>
                  <a:ext cx="6908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C63C1EA-6D59-49E2-B081-1ECFDB46D957}"/>
                    </a:ext>
                  </a:extLst>
                </p14:cNvPr>
                <p14:cNvContentPartPr/>
                <p14:nvPr/>
              </p14:nvContentPartPr>
              <p14:xfrm>
                <a:off x="2958000" y="2474580"/>
                <a:ext cx="207000" cy="5130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C63C1EA-6D59-49E2-B081-1ECFDB46D95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949000" y="2465580"/>
                  <a:ext cx="224640" cy="53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322" name="墨迹 321">
                <a:extLst>
                  <a:ext uri="{FF2B5EF4-FFF2-40B4-BE49-F238E27FC236}">
                    <a16:creationId xmlns:a16="http://schemas.microsoft.com/office/drawing/2014/main" id="{9EDC9890-4B34-4219-8484-65C180E31007}"/>
                  </a:ext>
                </a:extLst>
              </p14:cNvPr>
              <p14:cNvContentPartPr/>
              <p14:nvPr/>
            </p14:nvContentPartPr>
            <p14:xfrm>
              <a:off x="8121120" y="3207180"/>
              <a:ext cx="33840" cy="219240"/>
            </p14:xfrm>
          </p:contentPart>
        </mc:Choice>
        <mc:Fallback>
          <p:pic>
            <p:nvPicPr>
              <p:cNvPr id="322" name="墨迹 321">
                <a:extLst>
                  <a:ext uri="{FF2B5EF4-FFF2-40B4-BE49-F238E27FC236}">
                    <a16:creationId xmlns:a16="http://schemas.microsoft.com/office/drawing/2014/main" id="{9EDC9890-4B34-4219-8484-65C180E31007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8112120" y="3198540"/>
                <a:ext cx="51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A1CDCF12-6A92-4F5B-B267-3017888867BF}"/>
                  </a:ext>
                </a:extLst>
              </p14:cNvPr>
              <p14:cNvContentPartPr/>
              <p14:nvPr/>
            </p14:nvContentPartPr>
            <p14:xfrm>
              <a:off x="8437200" y="2868060"/>
              <a:ext cx="195840" cy="14040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A1CDCF12-6A92-4F5B-B267-3017888867B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428200" y="2859060"/>
                <a:ext cx="2134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0B1AAE0F-85B4-4970-8481-A64FE8D64624}"/>
              </a:ext>
            </a:extLst>
          </p:cNvPr>
          <p:cNvGrpSpPr/>
          <p:nvPr/>
        </p:nvGrpSpPr>
        <p:grpSpPr>
          <a:xfrm>
            <a:off x="8626200" y="3146340"/>
            <a:ext cx="258480" cy="159840"/>
            <a:chOff x="8626200" y="3146340"/>
            <a:chExt cx="25848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BD71BAB7-27D0-412B-9A2A-ACA2C51778FC}"/>
                    </a:ext>
                  </a:extLst>
                </p14:cNvPr>
                <p14:cNvContentPartPr/>
                <p14:nvPr/>
              </p14:nvContentPartPr>
              <p14:xfrm>
                <a:off x="8626200" y="3219780"/>
                <a:ext cx="128160" cy="115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BD71BAB7-27D0-412B-9A2A-ACA2C51778F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17560" y="3211140"/>
                  <a:ext cx="145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C6DB4680-F0DE-4353-BFD9-C90542F62037}"/>
                    </a:ext>
                  </a:extLst>
                </p14:cNvPr>
                <p14:cNvContentPartPr/>
                <p14:nvPr/>
              </p14:nvContentPartPr>
              <p14:xfrm>
                <a:off x="8787840" y="3146340"/>
                <a:ext cx="96840" cy="1598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C6DB4680-F0DE-4353-BFD9-C90542F6203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78840" y="3137340"/>
                  <a:ext cx="114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D134F1DB-0984-4129-8E5D-1E7C79C7E5C5}"/>
              </a:ext>
            </a:extLst>
          </p:cNvPr>
          <p:cNvGrpSpPr/>
          <p:nvPr/>
        </p:nvGrpSpPr>
        <p:grpSpPr>
          <a:xfrm>
            <a:off x="8814480" y="3766260"/>
            <a:ext cx="241920" cy="220320"/>
            <a:chOff x="8814480" y="3766260"/>
            <a:chExt cx="2419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65514989-D17A-40AF-BC2A-39EBD53F6195}"/>
                    </a:ext>
                  </a:extLst>
                </p14:cNvPr>
                <p14:cNvContentPartPr/>
                <p14:nvPr/>
              </p14:nvContentPartPr>
              <p14:xfrm>
                <a:off x="8814480" y="3834660"/>
                <a:ext cx="163440" cy="295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65514989-D17A-40AF-BC2A-39EBD53F619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05480" y="3826020"/>
                  <a:ext cx="181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96C40BA7-04C5-4065-A382-332B1A669663}"/>
                    </a:ext>
                  </a:extLst>
                </p14:cNvPr>
                <p14:cNvContentPartPr/>
                <p14:nvPr/>
              </p14:nvContentPartPr>
              <p14:xfrm>
                <a:off x="8955600" y="3766260"/>
                <a:ext cx="100800" cy="2203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96C40BA7-04C5-4065-A382-332B1A66966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946600" y="3757620"/>
                  <a:ext cx="11844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13EBD41-1385-4934-B18C-FEEEA06EA823}"/>
              </a:ext>
            </a:extLst>
          </p:cNvPr>
          <p:cNvGrpSpPr/>
          <p:nvPr/>
        </p:nvGrpSpPr>
        <p:grpSpPr>
          <a:xfrm>
            <a:off x="8168640" y="3753300"/>
            <a:ext cx="275400" cy="131040"/>
            <a:chOff x="8168640" y="3753300"/>
            <a:chExt cx="2754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2E48CB61-21BB-4739-86F9-4FABBAF43391}"/>
                    </a:ext>
                  </a:extLst>
                </p14:cNvPr>
                <p14:cNvContentPartPr/>
                <p14:nvPr/>
              </p14:nvContentPartPr>
              <p14:xfrm>
                <a:off x="8168640" y="3811980"/>
                <a:ext cx="151920" cy="1224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2E48CB61-21BB-4739-86F9-4FABBAF4339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59640" y="3802980"/>
                  <a:ext cx="169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10F75472-85A3-4688-AF4B-64DC281D8E77}"/>
                    </a:ext>
                  </a:extLst>
                </p14:cNvPr>
                <p14:cNvContentPartPr/>
                <p14:nvPr/>
              </p14:nvContentPartPr>
              <p14:xfrm>
                <a:off x="8344680" y="3753300"/>
                <a:ext cx="99360" cy="1310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10F75472-85A3-4688-AF4B-64DC281D8E7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335680" y="3744660"/>
                  <a:ext cx="11700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AFDB285F-A93E-4287-94E1-AB03EEED9730}"/>
                  </a:ext>
                </a:extLst>
              </p14:cNvPr>
              <p14:cNvContentPartPr/>
              <p14:nvPr/>
            </p14:nvContentPartPr>
            <p14:xfrm>
              <a:off x="4513560" y="486660"/>
              <a:ext cx="2735640" cy="126360"/>
            </p14:xfrm>
          </p:contentPart>
        </mc:Choice>
        <mc:Fallback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AFDB285F-A93E-4287-94E1-AB03EEED9730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495560" y="469020"/>
                <a:ext cx="2771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E141AEC0-BAA3-4386-9309-F330BCEF4229}"/>
                  </a:ext>
                </a:extLst>
              </p14:cNvPr>
              <p14:cNvContentPartPr/>
              <p14:nvPr/>
            </p14:nvContentPartPr>
            <p14:xfrm>
              <a:off x="7684440" y="3566460"/>
              <a:ext cx="1224720" cy="89496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E141AEC0-BAA3-4386-9309-F330BCEF4229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7666800" y="3548820"/>
                <a:ext cx="126036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6A96A830-C09B-4599-95B2-7CDDB43253D9}"/>
                  </a:ext>
                </a:extLst>
              </p14:cNvPr>
              <p14:cNvContentPartPr/>
              <p14:nvPr/>
            </p14:nvContentPartPr>
            <p14:xfrm>
              <a:off x="8438280" y="2798940"/>
              <a:ext cx="642600" cy="127188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6A96A830-C09B-4599-95B2-7CDDB43253D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429280" y="2789940"/>
                <a:ext cx="660240" cy="12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15787AAB-0710-4DC6-9AC2-26D22AD1DF5F}"/>
              </a:ext>
            </a:extLst>
          </p:cNvPr>
          <p:cNvGrpSpPr/>
          <p:nvPr/>
        </p:nvGrpSpPr>
        <p:grpSpPr>
          <a:xfrm>
            <a:off x="5040600" y="3310140"/>
            <a:ext cx="3026880" cy="1384200"/>
            <a:chOff x="5040600" y="3310140"/>
            <a:chExt cx="3026880" cy="13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5B94856C-827F-4E27-B8CB-366C54EEF762}"/>
                    </a:ext>
                  </a:extLst>
                </p14:cNvPr>
                <p14:cNvContentPartPr/>
                <p14:nvPr/>
              </p14:nvContentPartPr>
              <p14:xfrm>
                <a:off x="6229680" y="4090260"/>
                <a:ext cx="2880" cy="241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5B94856C-827F-4E27-B8CB-366C54EEF76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20680" y="4081620"/>
                  <a:ext cx="20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4B7F590A-D284-463D-A9D5-C2B1C6B16635}"/>
                    </a:ext>
                  </a:extLst>
                </p14:cNvPr>
                <p14:cNvContentPartPr/>
                <p14:nvPr/>
              </p14:nvContentPartPr>
              <p14:xfrm>
                <a:off x="6227160" y="3543780"/>
                <a:ext cx="1622520" cy="7380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4B7F590A-D284-463D-A9D5-C2B1C6B1663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18520" y="3535140"/>
                  <a:ext cx="164016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23FE335-EFB3-445C-965C-3EFF5E387541}"/>
                    </a:ext>
                  </a:extLst>
                </p14:cNvPr>
                <p14:cNvContentPartPr/>
                <p14:nvPr/>
              </p14:nvContentPartPr>
              <p14:xfrm>
                <a:off x="6386640" y="3608220"/>
                <a:ext cx="36000" cy="6159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23FE335-EFB3-445C-965C-3EFF5E38754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77640" y="3599220"/>
                  <a:ext cx="536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D975B66E-D332-4AEC-8677-F207F480E991}"/>
                    </a:ext>
                  </a:extLst>
                </p14:cNvPr>
                <p14:cNvContentPartPr/>
                <p14:nvPr/>
              </p14:nvContentPartPr>
              <p14:xfrm>
                <a:off x="6395280" y="3575820"/>
                <a:ext cx="1332000" cy="687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D975B66E-D332-4AEC-8677-F207F480E99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86640" y="3566820"/>
                  <a:ext cx="1349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D1231E5-ABB6-4192-86F1-57770E56094E}"/>
                    </a:ext>
                  </a:extLst>
                </p14:cNvPr>
                <p14:cNvContentPartPr/>
                <p14:nvPr/>
              </p14:nvContentPartPr>
              <p14:xfrm>
                <a:off x="7693440" y="3583380"/>
                <a:ext cx="64440" cy="60552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D1231E5-ABB6-4192-86F1-57770E56094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84800" y="3574380"/>
                  <a:ext cx="82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C33E08E4-D47A-4A59-8178-BAB2F0F2F27D}"/>
                    </a:ext>
                  </a:extLst>
                </p14:cNvPr>
                <p14:cNvContentPartPr/>
                <p14:nvPr/>
              </p14:nvContentPartPr>
              <p14:xfrm>
                <a:off x="6327600" y="4179180"/>
                <a:ext cx="1383840" cy="1054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C33E08E4-D47A-4A59-8178-BAB2F0F2F27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318600" y="4170540"/>
                  <a:ext cx="1401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50F3F69D-057B-47E3-8279-EC62EB84DC89}"/>
                    </a:ext>
                  </a:extLst>
                </p14:cNvPr>
                <p14:cNvContentPartPr/>
                <p14:nvPr/>
              </p14:nvContentPartPr>
              <p14:xfrm>
                <a:off x="6215640" y="3600660"/>
                <a:ext cx="17640" cy="68400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50F3F69D-057B-47E3-8279-EC62EB84DC8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06640" y="3591660"/>
                  <a:ext cx="3528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AE0D6E4B-71E7-4A7F-A958-9E0DEBF59763}"/>
                    </a:ext>
                  </a:extLst>
                </p14:cNvPr>
                <p14:cNvContentPartPr/>
                <p14:nvPr/>
              </p14:nvContentPartPr>
              <p14:xfrm>
                <a:off x="6287640" y="3612540"/>
                <a:ext cx="11880" cy="6321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AE0D6E4B-71E7-4A7F-A958-9E0DEBF597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278640" y="3603540"/>
                  <a:ext cx="2952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CCCF8C0-2E77-4E6B-9B60-D93E2DB5854E}"/>
                    </a:ext>
                  </a:extLst>
                </p14:cNvPr>
                <p14:cNvContentPartPr/>
                <p14:nvPr/>
              </p14:nvContentPartPr>
              <p14:xfrm>
                <a:off x="6345240" y="3520380"/>
                <a:ext cx="2880" cy="7167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CCCF8C0-2E77-4E6B-9B60-D93E2DB5854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36600" y="3511740"/>
                  <a:ext cx="2052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0184C76E-F0E0-490F-A4A6-4328F5B6D4E4}"/>
                    </a:ext>
                  </a:extLst>
                </p14:cNvPr>
                <p14:cNvContentPartPr/>
                <p14:nvPr/>
              </p14:nvContentPartPr>
              <p14:xfrm>
                <a:off x="6288720" y="3435780"/>
                <a:ext cx="1342800" cy="838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0184C76E-F0E0-490F-A4A6-4328F5B6D4E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280080" y="3427140"/>
                  <a:ext cx="1360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891099A1-3433-49A5-9653-1073F1570889}"/>
                    </a:ext>
                  </a:extLst>
                </p14:cNvPr>
                <p14:cNvContentPartPr/>
                <p14:nvPr/>
              </p14:nvContentPartPr>
              <p14:xfrm>
                <a:off x="7616400" y="3413100"/>
                <a:ext cx="112320" cy="457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891099A1-3433-49A5-9653-1073F157088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07760" y="3404460"/>
                  <a:ext cx="12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B66A50DB-7675-4D11-9F15-3B362A7EDC8D}"/>
                    </a:ext>
                  </a:extLst>
                </p14:cNvPr>
                <p14:cNvContentPartPr/>
                <p14:nvPr/>
              </p14:nvContentPartPr>
              <p14:xfrm>
                <a:off x="7395720" y="3478980"/>
                <a:ext cx="513720" cy="874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B66A50DB-7675-4D11-9F15-3B362A7EDC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386720" y="3470340"/>
                  <a:ext cx="53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D6A7CD40-81ED-467B-AB14-E915675FD9FC}"/>
                    </a:ext>
                  </a:extLst>
                </p14:cNvPr>
                <p14:cNvContentPartPr/>
                <p14:nvPr/>
              </p14:nvContentPartPr>
              <p14:xfrm>
                <a:off x="7751400" y="3310140"/>
                <a:ext cx="36000" cy="13842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D6A7CD40-81ED-467B-AB14-E915675FD9F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42400" y="3301500"/>
                  <a:ext cx="53640" cy="14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3D1F118A-1822-4C35-8598-B97FA8549D10}"/>
                    </a:ext>
                  </a:extLst>
                </p14:cNvPr>
                <p14:cNvContentPartPr/>
                <p14:nvPr/>
              </p14:nvContentPartPr>
              <p14:xfrm>
                <a:off x="7760400" y="3368820"/>
                <a:ext cx="41760" cy="12952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3D1F118A-1822-4C35-8598-B97FA8549D1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1400" y="3359820"/>
                  <a:ext cx="59400" cy="13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50BAA24A-CB86-4EDC-8D54-AC864CA0DD19}"/>
                    </a:ext>
                  </a:extLst>
                </p14:cNvPr>
                <p14:cNvContentPartPr/>
                <p14:nvPr/>
              </p14:nvContentPartPr>
              <p14:xfrm>
                <a:off x="6970560" y="4126980"/>
                <a:ext cx="1089720" cy="637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50BAA24A-CB86-4EDC-8D54-AC864CA0DD1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961920" y="4118340"/>
                  <a:ext cx="110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FDD5E5ED-8581-485B-B393-7B93F951D65D}"/>
                    </a:ext>
                  </a:extLst>
                </p14:cNvPr>
                <p14:cNvContentPartPr/>
                <p14:nvPr/>
              </p14:nvContentPartPr>
              <p14:xfrm>
                <a:off x="6240120" y="4241100"/>
                <a:ext cx="1495080" cy="1530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FDD5E5ED-8581-485B-B393-7B93F951D65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231120" y="4232100"/>
                  <a:ext cx="1512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0434DFF3-6C5E-4267-8228-9E04442C6350}"/>
                    </a:ext>
                  </a:extLst>
                </p14:cNvPr>
                <p14:cNvContentPartPr/>
                <p14:nvPr/>
              </p14:nvContentPartPr>
              <p14:xfrm>
                <a:off x="6720360" y="3925740"/>
                <a:ext cx="214920" cy="4140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0434DFF3-6C5E-4267-8228-9E04442C635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11360" y="3916740"/>
                  <a:ext cx="23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0A2AE334-E749-40D9-AE06-696B2C94F1D6}"/>
                    </a:ext>
                  </a:extLst>
                </p14:cNvPr>
                <p14:cNvContentPartPr/>
                <p14:nvPr/>
              </p14:nvContentPartPr>
              <p14:xfrm>
                <a:off x="7013040" y="3760860"/>
                <a:ext cx="180000" cy="3060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0A2AE334-E749-40D9-AE06-696B2C94F1D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004040" y="3752220"/>
                  <a:ext cx="19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F8ACC0FE-2405-4923-8001-8F93D7882E59}"/>
                    </a:ext>
                  </a:extLst>
                </p14:cNvPr>
                <p14:cNvContentPartPr/>
                <p14:nvPr/>
              </p14:nvContentPartPr>
              <p14:xfrm>
                <a:off x="7308240" y="3736020"/>
                <a:ext cx="123480" cy="1630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F8ACC0FE-2405-4923-8001-8F93D7882E5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299600" y="3727380"/>
                  <a:ext cx="14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1CDA70AF-0F75-4049-8D96-BE52AB4BD371}"/>
                    </a:ext>
                  </a:extLst>
                </p14:cNvPr>
                <p14:cNvContentPartPr/>
                <p14:nvPr/>
              </p14:nvContentPartPr>
              <p14:xfrm>
                <a:off x="7317240" y="3985140"/>
                <a:ext cx="4320" cy="338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1CDA70AF-0F75-4049-8D96-BE52AB4BD37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08600" y="3976500"/>
                  <a:ext cx="21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B7A05ED3-2006-4001-B24C-9A3B0960AC80}"/>
                    </a:ext>
                  </a:extLst>
                </p14:cNvPr>
                <p14:cNvContentPartPr/>
                <p14:nvPr/>
              </p14:nvContentPartPr>
              <p14:xfrm>
                <a:off x="5040600" y="3550620"/>
                <a:ext cx="255960" cy="381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B7A05ED3-2006-4001-B24C-9A3B0960AC8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31960" y="3541980"/>
                  <a:ext cx="273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B5775F7E-72A1-45BA-B8A0-31974B678B8F}"/>
                    </a:ext>
                  </a:extLst>
                </p14:cNvPr>
                <p14:cNvContentPartPr/>
                <p14:nvPr/>
              </p14:nvContentPartPr>
              <p14:xfrm>
                <a:off x="5370720" y="3436860"/>
                <a:ext cx="421560" cy="15984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B5775F7E-72A1-45BA-B8A0-31974B678B8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61720" y="3428220"/>
                  <a:ext cx="439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D139DBCA-0F94-46B6-BD32-EFD505918CC6}"/>
                    </a:ext>
                  </a:extLst>
                </p14:cNvPr>
                <p14:cNvContentPartPr/>
                <p14:nvPr/>
              </p14:nvContentPartPr>
              <p14:xfrm>
                <a:off x="5976600" y="3821700"/>
                <a:ext cx="360" cy="900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D139DBCA-0F94-46B6-BD32-EFD505918CC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967960" y="3812700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EA27C6A7-856A-4CEE-BB5D-384DBB6D3667}"/>
                    </a:ext>
                  </a:extLst>
                </p14:cNvPr>
                <p14:cNvContentPartPr/>
                <p14:nvPr/>
              </p14:nvContentPartPr>
              <p14:xfrm>
                <a:off x="8049120" y="3363420"/>
                <a:ext cx="18360" cy="1008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EA27C6A7-856A-4CEE-BB5D-384DBB6D366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40480" y="3354420"/>
                  <a:ext cx="3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5C89366F-87B5-4E3B-9417-CC501082AE54}"/>
                    </a:ext>
                  </a:extLst>
                </p14:cNvPr>
                <p14:cNvContentPartPr/>
                <p14:nvPr/>
              </p14:nvContentPartPr>
              <p14:xfrm>
                <a:off x="5433720" y="3864900"/>
                <a:ext cx="311040" cy="122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5C89366F-87B5-4E3B-9417-CC501082AE5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424720" y="3856260"/>
                  <a:ext cx="328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F6A6A029-ABE3-42A5-8AE8-A29438E0438A}"/>
                    </a:ext>
                  </a:extLst>
                </p14:cNvPr>
                <p14:cNvContentPartPr/>
                <p14:nvPr/>
              </p14:nvContentPartPr>
              <p14:xfrm>
                <a:off x="5801280" y="3763020"/>
                <a:ext cx="347760" cy="19008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F6A6A029-ABE3-42A5-8AE8-A29438E0438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792280" y="3754380"/>
                  <a:ext cx="365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6781D808-E6FD-42FE-9776-E0A5A1A1B9E0}"/>
                    </a:ext>
                  </a:extLst>
                </p14:cNvPr>
                <p14:cNvContentPartPr/>
                <p14:nvPr/>
              </p14:nvContentPartPr>
              <p14:xfrm>
                <a:off x="6179640" y="4227060"/>
                <a:ext cx="360" cy="36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6781D808-E6FD-42FE-9776-E0A5A1A1B9E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70640" y="4218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BF11C88C-65ED-4DC6-B168-05F0D99F3E49}"/>
              </a:ext>
            </a:extLst>
          </p:cNvPr>
          <p:cNvGrpSpPr/>
          <p:nvPr/>
        </p:nvGrpSpPr>
        <p:grpSpPr>
          <a:xfrm>
            <a:off x="8551680" y="2724420"/>
            <a:ext cx="417240" cy="1027080"/>
            <a:chOff x="8551680" y="2724420"/>
            <a:chExt cx="417240" cy="10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715A934B-3018-48C8-9AD9-1D9A17A63985}"/>
                    </a:ext>
                  </a:extLst>
                </p14:cNvPr>
                <p14:cNvContentPartPr/>
                <p14:nvPr/>
              </p14:nvContentPartPr>
              <p14:xfrm>
                <a:off x="8551680" y="2724420"/>
                <a:ext cx="417240" cy="102708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715A934B-3018-48C8-9AD9-1D9A17A6398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542680" y="2715780"/>
                  <a:ext cx="4348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8EBC7E54-BB4A-40F4-9A36-FE038934BFF1}"/>
                    </a:ext>
                  </a:extLst>
                </p14:cNvPr>
                <p14:cNvContentPartPr/>
                <p14:nvPr/>
              </p14:nvContentPartPr>
              <p14:xfrm>
                <a:off x="8635920" y="2772660"/>
                <a:ext cx="270000" cy="3495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8EBC7E54-BB4A-40F4-9A36-FE038934BFF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627280" y="2763660"/>
                  <a:ext cx="28764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754D2891-F722-4FE0-9401-7DB1495A23DB}"/>
              </a:ext>
            </a:extLst>
          </p:cNvPr>
          <p:cNvGrpSpPr/>
          <p:nvPr/>
        </p:nvGrpSpPr>
        <p:grpSpPr>
          <a:xfrm>
            <a:off x="3589440" y="2666460"/>
            <a:ext cx="1236960" cy="995040"/>
            <a:chOff x="3589440" y="2666460"/>
            <a:chExt cx="1236960" cy="9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F5FF05F1-6D74-4A69-92F9-C6728D0EE179}"/>
                    </a:ext>
                  </a:extLst>
                </p14:cNvPr>
                <p14:cNvContentPartPr/>
                <p14:nvPr/>
              </p14:nvContentPartPr>
              <p14:xfrm>
                <a:off x="3701400" y="2879220"/>
                <a:ext cx="537480" cy="7156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F5FF05F1-6D74-4A69-92F9-C6728D0EE17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692400" y="2870220"/>
                  <a:ext cx="55512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C70ED280-16A7-4F10-80C3-343097AC2335}"/>
                    </a:ext>
                  </a:extLst>
                </p14:cNvPr>
                <p14:cNvContentPartPr/>
                <p14:nvPr/>
              </p14:nvContentPartPr>
              <p14:xfrm>
                <a:off x="3723360" y="2863740"/>
                <a:ext cx="41400" cy="424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C70ED280-16A7-4F10-80C3-343097AC233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714360" y="2854740"/>
                  <a:ext cx="59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8D678545-5308-4ADB-9372-F845D6676857}"/>
                    </a:ext>
                  </a:extLst>
                </p14:cNvPr>
                <p14:cNvContentPartPr/>
                <p14:nvPr/>
              </p14:nvContentPartPr>
              <p14:xfrm>
                <a:off x="3661440" y="2901540"/>
                <a:ext cx="552600" cy="6192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8D678545-5308-4ADB-9372-F845D667685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52440" y="2892540"/>
                  <a:ext cx="5702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9D46778-691C-40E7-8402-65942758E2DF}"/>
                    </a:ext>
                  </a:extLst>
                </p14:cNvPr>
                <p14:cNvContentPartPr/>
                <p14:nvPr/>
              </p14:nvContentPartPr>
              <p14:xfrm>
                <a:off x="3589440" y="2697780"/>
                <a:ext cx="717840" cy="9637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9D46778-691C-40E7-8402-65942758E2D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580440" y="2688780"/>
                  <a:ext cx="73548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7488D70A-BDC9-4D17-AEBC-BEB302332001}"/>
                    </a:ext>
                  </a:extLst>
                </p14:cNvPr>
                <p14:cNvContentPartPr/>
                <p14:nvPr/>
              </p14:nvContentPartPr>
              <p14:xfrm>
                <a:off x="3698880" y="2885340"/>
                <a:ext cx="596160" cy="70560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7488D70A-BDC9-4D17-AEBC-BEB30233200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689880" y="2876700"/>
                  <a:ext cx="61380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5A5B9A9E-935A-4E8E-A597-FB5CCD118758}"/>
                    </a:ext>
                  </a:extLst>
                </p14:cNvPr>
                <p14:cNvContentPartPr/>
                <p14:nvPr/>
              </p14:nvContentPartPr>
              <p14:xfrm>
                <a:off x="4296480" y="2803980"/>
                <a:ext cx="288000" cy="2214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5A5B9A9E-935A-4E8E-A597-FB5CCD11875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287480" y="2795340"/>
                  <a:ext cx="305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A9AC601F-CCE1-454C-BA2A-0D3EAB96CCDD}"/>
                    </a:ext>
                  </a:extLst>
                </p14:cNvPr>
                <p14:cNvContentPartPr/>
                <p14:nvPr/>
              </p14:nvContentPartPr>
              <p14:xfrm>
                <a:off x="4403760" y="3021780"/>
                <a:ext cx="203400" cy="21204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A9AC601F-CCE1-454C-BA2A-0D3EAB96CCD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394760" y="3013140"/>
                  <a:ext cx="221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A5A94742-288E-46DC-BD0E-9E7C5F5B151D}"/>
                    </a:ext>
                  </a:extLst>
                </p14:cNvPr>
                <p14:cNvContentPartPr/>
                <p14:nvPr/>
              </p14:nvContentPartPr>
              <p14:xfrm>
                <a:off x="4428240" y="3080460"/>
                <a:ext cx="56880" cy="17172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A5A94742-288E-46DC-BD0E-9E7C5F5B151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419240" y="3071460"/>
                  <a:ext cx="7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E2258164-E5E7-4980-9722-155786C4EAB8}"/>
                    </a:ext>
                  </a:extLst>
                </p14:cNvPr>
                <p14:cNvContentPartPr/>
                <p14:nvPr/>
              </p14:nvContentPartPr>
              <p14:xfrm>
                <a:off x="4471800" y="3158580"/>
                <a:ext cx="221040" cy="1141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E2258164-E5E7-4980-9722-155786C4EAB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463160" y="3149580"/>
                  <a:ext cx="238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39D45A7B-E2F9-40B2-8F35-678A09E7DD5E}"/>
                    </a:ext>
                  </a:extLst>
                </p14:cNvPr>
                <p14:cNvContentPartPr/>
                <p14:nvPr/>
              </p14:nvContentPartPr>
              <p14:xfrm>
                <a:off x="4255080" y="2666460"/>
                <a:ext cx="557640" cy="78048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39D45A7B-E2F9-40B2-8F35-678A09E7DD5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46080" y="2657820"/>
                  <a:ext cx="57528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C2A5A2CF-F556-424A-8875-832037AAD7D7}"/>
                    </a:ext>
                  </a:extLst>
                </p14:cNvPr>
                <p14:cNvContentPartPr/>
                <p14:nvPr/>
              </p14:nvContentPartPr>
              <p14:xfrm>
                <a:off x="3964560" y="3448020"/>
                <a:ext cx="861840" cy="640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C2A5A2CF-F556-424A-8875-832037AAD7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55920" y="3439020"/>
                  <a:ext cx="879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4FDEC19A-8C99-4F94-B861-1AB56BD4D4E1}"/>
                    </a:ext>
                  </a:extLst>
                </p14:cNvPr>
                <p14:cNvContentPartPr/>
                <p14:nvPr/>
              </p14:nvContentPartPr>
              <p14:xfrm>
                <a:off x="3612840" y="2759700"/>
                <a:ext cx="792360" cy="84240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4FDEC19A-8C99-4F94-B861-1AB56BD4D4E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03840" y="2750700"/>
                  <a:ext cx="810000" cy="86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组合 473">
            <a:extLst>
              <a:ext uri="{FF2B5EF4-FFF2-40B4-BE49-F238E27FC236}">
                <a16:creationId xmlns:a16="http://schemas.microsoft.com/office/drawing/2014/main" id="{D5031643-DD28-4991-B8E9-1AD7DFCF9DC7}"/>
              </a:ext>
            </a:extLst>
          </p:cNvPr>
          <p:cNvGrpSpPr/>
          <p:nvPr/>
        </p:nvGrpSpPr>
        <p:grpSpPr>
          <a:xfrm>
            <a:off x="93120" y="-423420"/>
            <a:ext cx="8931240" cy="4931280"/>
            <a:chOff x="93120" y="-423420"/>
            <a:chExt cx="8931240" cy="49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DFC8D40-1F95-40FE-8BC3-10ECA9649F31}"/>
                    </a:ext>
                  </a:extLst>
                </p14:cNvPr>
                <p14:cNvContentPartPr/>
                <p14:nvPr/>
              </p14:nvContentPartPr>
              <p14:xfrm>
                <a:off x="1795920" y="1281900"/>
                <a:ext cx="1730520" cy="1831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DFC8D40-1F95-40FE-8BC3-10ECA9649F3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77920" y="1263900"/>
                  <a:ext cx="1766160" cy="18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5844F0B-0508-42DC-BD1F-EEB7DEEFE521}"/>
                    </a:ext>
                  </a:extLst>
                </p14:cNvPr>
                <p14:cNvContentPartPr/>
                <p14:nvPr/>
              </p14:nvContentPartPr>
              <p14:xfrm>
                <a:off x="3295680" y="1720380"/>
                <a:ext cx="42840" cy="795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5844F0B-0508-42DC-BD1F-EEB7DEEFE52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277680" y="1702740"/>
                  <a:ext cx="78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1A1FD30-7B21-482B-90E1-EEC071153524}"/>
                    </a:ext>
                  </a:extLst>
                </p14:cNvPr>
                <p14:cNvContentPartPr/>
                <p14:nvPr/>
              </p14:nvContentPartPr>
              <p14:xfrm>
                <a:off x="3352200" y="1679340"/>
                <a:ext cx="81360" cy="11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1A1FD30-7B21-482B-90E1-EEC0711535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334200" y="1661340"/>
                  <a:ext cx="117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9C32B3D-CAFA-43DA-BE66-967066021D94}"/>
                    </a:ext>
                  </a:extLst>
                </p14:cNvPr>
                <p14:cNvContentPartPr/>
                <p14:nvPr/>
              </p14:nvContentPartPr>
              <p14:xfrm>
                <a:off x="3182640" y="1744140"/>
                <a:ext cx="360" cy="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9C32B3D-CAFA-43DA-BE66-967066021D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4640" y="17265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C6A9946-F9F1-4AB9-8D7B-C15297CB7173}"/>
                    </a:ext>
                  </a:extLst>
                </p14:cNvPr>
                <p14:cNvContentPartPr/>
                <p14:nvPr/>
              </p14:nvContentPartPr>
              <p14:xfrm>
                <a:off x="2588280" y="1739820"/>
                <a:ext cx="392040" cy="1270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C6A9946-F9F1-4AB9-8D7B-C15297CB71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70280" y="1722180"/>
                  <a:ext cx="427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48F4829-EE01-4FCC-8CDD-642900DFEB36}"/>
                    </a:ext>
                  </a:extLst>
                </p14:cNvPr>
                <p14:cNvContentPartPr/>
                <p14:nvPr/>
              </p14:nvContentPartPr>
              <p14:xfrm>
                <a:off x="2474880" y="1972020"/>
                <a:ext cx="31680" cy="630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48F4829-EE01-4FCC-8CDD-642900DFEB3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56880" y="1954020"/>
                  <a:ext cx="6732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1BE336A-4D88-4C67-AE3E-A9C67E56B83E}"/>
                    </a:ext>
                  </a:extLst>
                </p14:cNvPr>
                <p14:cNvContentPartPr/>
                <p14:nvPr/>
              </p14:nvContentPartPr>
              <p14:xfrm>
                <a:off x="4393320" y="3941940"/>
                <a:ext cx="316080" cy="17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1BE336A-4D88-4C67-AE3E-A9C67E56B83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75680" y="3924300"/>
                  <a:ext cx="351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DCB9AD0-8DE7-45FC-BC2B-45B94C1F8497}"/>
                    </a:ext>
                  </a:extLst>
                </p14:cNvPr>
                <p14:cNvContentPartPr/>
                <p14:nvPr/>
              </p14:nvContentPartPr>
              <p14:xfrm>
                <a:off x="4501320" y="3855180"/>
                <a:ext cx="579960" cy="527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DCB9AD0-8DE7-45FC-BC2B-45B94C1F849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483320" y="3837540"/>
                  <a:ext cx="6156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281422E-131B-4299-8F3B-03B24A340D54}"/>
                    </a:ext>
                  </a:extLst>
                </p14:cNvPr>
                <p14:cNvContentPartPr/>
                <p14:nvPr/>
              </p14:nvContentPartPr>
              <p14:xfrm>
                <a:off x="4740360" y="3951660"/>
                <a:ext cx="201960" cy="404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281422E-131B-4299-8F3B-03B24A340D5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722360" y="3934020"/>
                  <a:ext cx="237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1341411-037E-4A4E-9F34-C11513A4482F}"/>
                    </a:ext>
                  </a:extLst>
                </p14:cNvPr>
                <p14:cNvContentPartPr/>
                <p14:nvPr/>
              </p14:nvContentPartPr>
              <p14:xfrm>
                <a:off x="4809480" y="4108980"/>
                <a:ext cx="153000" cy="107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1341411-037E-4A4E-9F34-C11513A448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91840" y="4090980"/>
                  <a:ext cx="188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0D8E488-72D4-45C9-A4F4-61EDDB9F6314}"/>
                    </a:ext>
                  </a:extLst>
                </p14:cNvPr>
                <p14:cNvContentPartPr/>
                <p14:nvPr/>
              </p14:nvContentPartPr>
              <p14:xfrm>
                <a:off x="5283240" y="3895500"/>
                <a:ext cx="191880" cy="3106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0D8E488-72D4-45C9-A4F4-61EDDB9F631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65240" y="3877500"/>
                  <a:ext cx="227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5CEB710-5090-402A-86E7-DCCEB6B1754E}"/>
                    </a:ext>
                  </a:extLst>
                </p14:cNvPr>
                <p14:cNvContentPartPr/>
                <p14:nvPr/>
              </p14:nvContentPartPr>
              <p14:xfrm>
                <a:off x="5261640" y="4152180"/>
                <a:ext cx="27360" cy="103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5CEB710-5090-402A-86E7-DCCEB6B1754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43640" y="4134540"/>
                  <a:ext cx="63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5EBFBAB-E80B-4B84-98A6-C406051F4F9C}"/>
                    </a:ext>
                  </a:extLst>
                </p14:cNvPr>
                <p14:cNvContentPartPr/>
                <p14:nvPr/>
              </p14:nvContentPartPr>
              <p14:xfrm>
                <a:off x="5510760" y="4191060"/>
                <a:ext cx="74880" cy="47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5EBFBAB-E80B-4B84-98A6-C406051F4F9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92760" y="4173420"/>
                  <a:ext cx="110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B5D5670-CEE1-4448-961E-6DAC9ADE3609}"/>
                    </a:ext>
                  </a:extLst>
                </p14:cNvPr>
                <p14:cNvContentPartPr/>
                <p14:nvPr/>
              </p14:nvContentPartPr>
              <p14:xfrm>
                <a:off x="5098560" y="3989460"/>
                <a:ext cx="492120" cy="339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B5D5670-CEE1-4448-961E-6DAC9ADE360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80560" y="3971820"/>
                  <a:ext cx="527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7FC871A-5BE2-4C36-B497-A71467DDC382}"/>
                    </a:ext>
                  </a:extLst>
                </p14:cNvPr>
                <p14:cNvContentPartPr/>
                <p14:nvPr/>
              </p14:nvContentPartPr>
              <p14:xfrm>
                <a:off x="5802000" y="4404540"/>
                <a:ext cx="360" cy="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7FC871A-5BE2-4C36-B497-A71467DDC3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84360" y="43869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2128B34-062A-4D85-9C78-87D723C1D79A}"/>
                    </a:ext>
                  </a:extLst>
                </p14:cNvPr>
                <p14:cNvContentPartPr/>
                <p14:nvPr/>
              </p14:nvContentPartPr>
              <p14:xfrm>
                <a:off x="6879480" y="4378620"/>
                <a:ext cx="344520" cy="12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2128B34-062A-4D85-9C78-87D723C1D79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861480" y="4360980"/>
                  <a:ext cx="380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A794B60-41B2-434A-9B4B-1617B9DF8D41}"/>
                    </a:ext>
                  </a:extLst>
                </p14:cNvPr>
                <p14:cNvContentPartPr/>
                <p14:nvPr/>
              </p14:nvContentPartPr>
              <p14:xfrm>
                <a:off x="5825040" y="1100460"/>
                <a:ext cx="24840" cy="230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A794B60-41B2-434A-9B4B-1617B9DF8D4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07400" y="1082820"/>
                  <a:ext cx="60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D137C77-CE71-43B9-A21B-6527C58BBA76}"/>
                    </a:ext>
                  </a:extLst>
                </p14:cNvPr>
                <p14:cNvContentPartPr/>
                <p14:nvPr/>
              </p14:nvContentPartPr>
              <p14:xfrm>
                <a:off x="6007560" y="1202340"/>
                <a:ext cx="273960" cy="23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D137C77-CE71-43B9-A21B-6527C58BBA7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989560" y="1184700"/>
                  <a:ext cx="309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4611D97-D27B-4B93-9EFD-D1B0E63E6998}"/>
                    </a:ext>
                  </a:extLst>
                </p14:cNvPr>
                <p14:cNvContentPartPr/>
                <p14:nvPr/>
              </p14:nvContentPartPr>
              <p14:xfrm>
                <a:off x="6454320" y="1110540"/>
                <a:ext cx="208440" cy="255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4611D97-D27B-4B93-9EFD-D1B0E63E699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36320" y="1092540"/>
                  <a:ext cx="244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A16AFD3-2077-4C03-A407-BDF7BB396B70}"/>
                    </a:ext>
                  </a:extLst>
                </p14:cNvPr>
                <p14:cNvContentPartPr/>
                <p14:nvPr/>
              </p14:nvContentPartPr>
              <p14:xfrm>
                <a:off x="6792000" y="1244820"/>
                <a:ext cx="207000" cy="68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A16AFD3-2077-4C03-A407-BDF7BB396B7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774360" y="1226820"/>
                  <a:ext cx="242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525FBE0-475D-4DBB-A41C-19F821D08120}"/>
                    </a:ext>
                  </a:extLst>
                </p14:cNvPr>
                <p14:cNvContentPartPr/>
                <p14:nvPr/>
              </p14:nvContentPartPr>
              <p14:xfrm>
                <a:off x="7076040" y="1144020"/>
                <a:ext cx="118800" cy="227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525FBE0-475D-4DBB-A41C-19F821D081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058040" y="1126020"/>
                  <a:ext cx="154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9FB91D3-82D0-419C-B06F-515B5C8A1982}"/>
                    </a:ext>
                  </a:extLst>
                </p14:cNvPr>
                <p14:cNvContentPartPr/>
                <p14:nvPr/>
              </p14:nvContentPartPr>
              <p14:xfrm>
                <a:off x="7290240" y="1248060"/>
                <a:ext cx="192960" cy="284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9FB91D3-82D0-419C-B06F-515B5C8A198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272600" y="1230060"/>
                  <a:ext cx="228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C5562BE-EFB9-47A0-A02B-86D14A01BB06}"/>
                    </a:ext>
                  </a:extLst>
                </p14:cNvPr>
                <p14:cNvContentPartPr/>
                <p14:nvPr/>
              </p14:nvContentPartPr>
              <p14:xfrm>
                <a:off x="7575360" y="1166700"/>
                <a:ext cx="109440" cy="2671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C5562BE-EFB9-47A0-A02B-86D14A01BB0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557720" y="1149060"/>
                  <a:ext cx="145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95C9506-030E-4143-AF24-702E841F5062}"/>
                    </a:ext>
                  </a:extLst>
                </p14:cNvPr>
                <p14:cNvContentPartPr/>
                <p14:nvPr/>
              </p14:nvContentPartPr>
              <p14:xfrm>
                <a:off x="7720440" y="1139700"/>
                <a:ext cx="192960" cy="25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95C9506-030E-4143-AF24-702E841F506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702800" y="1121700"/>
                  <a:ext cx="22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5AD8EF6-798E-4C44-85E3-D82FD1542330}"/>
                    </a:ext>
                  </a:extLst>
                </p14:cNvPr>
                <p14:cNvContentPartPr/>
                <p14:nvPr/>
              </p14:nvContentPartPr>
              <p14:xfrm>
                <a:off x="6658440" y="1539660"/>
                <a:ext cx="452520" cy="378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5AD8EF6-798E-4C44-85E3-D82FD154233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40800" y="1521660"/>
                  <a:ext cx="488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FFA97AC-595D-4346-B1A3-25115A30B27D}"/>
                    </a:ext>
                  </a:extLst>
                </p14:cNvPr>
                <p14:cNvContentPartPr/>
                <p14:nvPr/>
              </p14:nvContentPartPr>
              <p14:xfrm>
                <a:off x="6429840" y="2030340"/>
                <a:ext cx="252360" cy="146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FFA97AC-595D-4346-B1A3-25115A30B27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12200" y="2012700"/>
                  <a:ext cx="288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4F73CF7-2972-46AB-83A4-79233BDDBD1A}"/>
                    </a:ext>
                  </a:extLst>
                </p14:cNvPr>
                <p14:cNvContentPartPr/>
                <p14:nvPr/>
              </p14:nvContentPartPr>
              <p14:xfrm>
                <a:off x="6524880" y="2058420"/>
                <a:ext cx="105480" cy="194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4F73CF7-2972-46AB-83A4-79233BDDBD1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507240" y="2040780"/>
                  <a:ext cx="141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81D009A-4E7C-49E2-83FA-DD90F5866EE7}"/>
                    </a:ext>
                  </a:extLst>
                </p14:cNvPr>
                <p14:cNvContentPartPr/>
                <p14:nvPr/>
              </p14:nvContentPartPr>
              <p14:xfrm>
                <a:off x="6528840" y="1547220"/>
                <a:ext cx="83880" cy="307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81D009A-4E7C-49E2-83FA-DD90F5866EE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11200" y="1529220"/>
                  <a:ext cx="1195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099888F-9559-4696-B5F9-D023B0D2127E}"/>
                    </a:ext>
                  </a:extLst>
                </p14:cNvPr>
                <p14:cNvContentPartPr/>
                <p14:nvPr/>
              </p14:nvContentPartPr>
              <p14:xfrm>
                <a:off x="5233200" y="2174340"/>
                <a:ext cx="11880" cy="2746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099888F-9559-4696-B5F9-D023B0D212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215560" y="2156700"/>
                  <a:ext cx="47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29E153F-4FC1-4A37-AB35-A57C6B21E4D8}"/>
                    </a:ext>
                  </a:extLst>
                </p14:cNvPr>
                <p14:cNvContentPartPr/>
                <p14:nvPr/>
              </p14:nvContentPartPr>
              <p14:xfrm>
                <a:off x="5484120" y="2128980"/>
                <a:ext cx="173160" cy="259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29E153F-4FC1-4A37-AB35-A57C6B21E4D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466120" y="2111340"/>
                  <a:ext cx="208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59978B6-F584-44F0-8ACB-8112DC90CE6B}"/>
                    </a:ext>
                  </a:extLst>
                </p14:cNvPr>
                <p14:cNvContentPartPr/>
                <p14:nvPr/>
              </p14:nvContentPartPr>
              <p14:xfrm>
                <a:off x="5822520" y="2163540"/>
                <a:ext cx="40320" cy="193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59978B6-F584-44F0-8ACB-8112DC90CE6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804880" y="2145900"/>
                  <a:ext cx="75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B852FE3-676F-46E8-9545-3CBE833521F5}"/>
                    </a:ext>
                  </a:extLst>
                </p14:cNvPr>
                <p14:cNvContentPartPr/>
                <p14:nvPr/>
              </p14:nvContentPartPr>
              <p14:xfrm>
                <a:off x="5321760" y="2265420"/>
                <a:ext cx="272520" cy="338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B852FE3-676F-46E8-9545-3CBE833521F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304120" y="2247780"/>
                  <a:ext cx="308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2AA533C-0DCE-49D8-92B4-49BB47E969BB}"/>
                    </a:ext>
                  </a:extLst>
                </p14:cNvPr>
                <p14:cNvContentPartPr/>
                <p14:nvPr/>
              </p14:nvContentPartPr>
              <p14:xfrm>
                <a:off x="5690400" y="2270820"/>
                <a:ext cx="158400" cy="122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2AA533C-0DCE-49D8-92B4-49BB47E969B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672400" y="2253180"/>
                  <a:ext cx="194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51A1E88-20A1-47C7-B798-56C46FDCA75E}"/>
                    </a:ext>
                  </a:extLst>
                </p14:cNvPr>
                <p14:cNvContentPartPr/>
                <p14:nvPr/>
              </p14:nvContentPartPr>
              <p14:xfrm>
                <a:off x="6540360" y="558660"/>
                <a:ext cx="90360" cy="360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51A1E88-20A1-47C7-B798-56C46FDCA75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522720" y="541020"/>
                  <a:ext cx="126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48F8503-D872-44BB-A7AA-58D936F68431}"/>
                    </a:ext>
                  </a:extLst>
                </p14:cNvPr>
                <p14:cNvContentPartPr/>
                <p14:nvPr/>
              </p14:nvContentPartPr>
              <p14:xfrm>
                <a:off x="6671400" y="116580"/>
                <a:ext cx="228960" cy="3117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48F8503-D872-44BB-A7AA-58D936F6843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653400" y="98940"/>
                  <a:ext cx="2646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1468830-5594-4846-8A20-8BA165154DAF}"/>
                    </a:ext>
                  </a:extLst>
                </p14:cNvPr>
                <p14:cNvContentPartPr/>
                <p14:nvPr/>
              </p14:nvContentPartPr>
              <p14:xfrm>
                <a:off x="4375680" y="-423420"/>
                <a:ext cx="109440" cy="8532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1468830-5594-4846-8A20-8BA165154DA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357680" y="-441420"/>
                  <a:ext cx="14508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233B569-A343-4472-9ACB-6BCD2FF3D369}"/>
                    </a:ext>
                  </a:extLst>
                </p14:cNvPr>
                <p14:cNvContentPartPr/>
                <p14:nvPr/>
              </p14:nvContentPartPr>
              <p14:xfrm>
                <a:off x="4534800" y="-394980"/>
                <a:ext cx="3689280" cy="7635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233B569-A343-4472-9ACB-6BCD2FF3D36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516800" y="-412980"/>
                  <a:ext cx="37249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19DA377-3963-4FB0-A1F4-DD2BE0C703CA}"/>
                    </a:ext>
                  </a:extLst>
                </p14:cNvPr>
                <p14:cNvContentPartPr/>
                <p14:nvPr/>
              </p14:nvContentPartPr>
              <p14:xfrm>
                <a:off x="4734960" y="361740"/>
                <a:ext cx="2926800" cy="878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19DA377-3963-4FB0-A1F4-DD2BE0C703C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717320" y="343740"/>
                  <a:ext cx="2962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F9A141E-506D-496E-B9A8-14A57C54AD55}"/>
                    </a:ext>
                  </a:extLst>
                </p14:cNvPr>
                <p14:cNvContentPartPr/>
                <p14:nvPr/>
              </p14:nvContentPartPr>
              <p14:xfrm>
                <a:off x="7384200" y="596460"/>
                <a:ext cx="172440" cy="240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F9A141E-506D-496E-B9A8-14A57C54AD5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366200" y="578820"/>
                  <a:ext cx="208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48FCA0FB-1CC6-416C-9E23-FEE264AE4ED3}"/>
                    </a:ext>
                  </a:extLst>
                </p14:cNvPr>
                <p14:cNvContentPartPr/>
                <p14:nvPr/>
              </p14:nvContentPartPr>
              <p14:xfrm>
                <a:off x="7371240" y="693300"/>
                <a:ext cx="199440" cy="1130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48FCA0FB-1CC6-416C-9E23-FEE264AE4ED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53240" y="675300"/>
                  <a:ext cx="235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0FB6E577-5018-4131-9907-4309DB830D49}"/>
                    </a:ext>
                  </a:extLst>
                </p14:cNvPr>
                <p14:cNvContentPartPr/>
                <p14:nvPr/>
              </p14:nvContentPartPr>
              <p14:xfrm>
                <a:off x="7652400" y="545700"/>
                <a:ext cx="185400" cy="2930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0FB6E577-5018-4131-9907-4309DB830D4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634760" y="528060"/>
                  <a:ext cx="221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95FD855-E210-40BC-BF30-45C1D425E342}"/>
                    </a:ext>
                  </a:extLst>
                </p14:cNvPr>
                <p14:cNvContentPartPr/>
                <p14:nvPr/>
              </p14:nvContentPartPr>
              <p14:xfrm>
                <a:off x="7672920" y="706260"/>
                <a:ext cx="110880" cy="752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95FD855-E210-40BC-BF30-45C1D425E34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655280" y="688260"/>
                  <a:ext cx="146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69461C6-B0E4-4EB2-98E8-4F96C82939C0}"/>
                    </a:ext>
                  </a:extLst>
                </p14:cNvPr>
                <p14:cNvContentPartPr/>
                <p14:nvPr/>
              </p14:nvContentPartPr>
              <p14:xfrm>
                <a:off x="7259640" y="394140"/>
                <a:ext cx="603720" cy="4935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69461C6-B0E4-4EB2-98E8-4F96C82939C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241640" y="376140"/>
                  <a:ext cx="639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66FD15C6-0EB1-437E-BA12-21C56B8287EE}"/>
                    </a:ext>
                  </a:extLst>
                </p14:cNvPr>
                <p14:cNvContentPartPr/>
                <p14:nvPr/>
              </p14:nvContentPartPr>
              <p14:xfrm>
                <a:off x="7368720" y="512220"/>
                <a:ext cx="704160" cy="3960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66FD15C6-0EB1-437E-BA12-21C56B8287E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350720" y="494220"/>
                  <a:ext cx="739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59C0B0A-9D3E-423D-895D-CB3F16DDA35F}"/>
                    </a:ext>
                  </a:extLst>
                </p14:cNvPr>
                <p14:cNvContentPartPr/>
                <p14:nvPr/>
              </p14:nvContentPartPr>
              <p14:xfrm>
                <a:off x="8062440" y="1186140"/>
                <a:ext cx="190080" cy="1630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59C0B0A-9D3E-423D-895D-CB3F16DDA35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044800" y="1168500"/>
                  <a:ext cx="225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7794B01-47E8-4EB7-A439-9D487350BC04}"/>
                    </a:ext>
                  </a:extLst>
                </p14:cNvPr>
                <p14:cNvContentPartPr/>
                <p14:nvPr/>
              </p14:nvContentPartPr>
              <p14:xfrm>
                <a:off x="8064600" y="1349940"/>
                <a:ext cx="16920" cy="2214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7794B01-47E8-4EB7-A439-9D487350BC0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46600" y="1331940"/>
                  <a:ext cx="52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A5D16AAB-A33B-40C5-85E7-E0A567ECB282}"/>
                    </a:ext>
                  </a:extLst>
                </p14:cNvPr>
                <p14:cNvContentPartPr/>
                <p14:nvPr/>
              </p14:nvContentPartPr>
              <p14:xfrm>
                <a:off x="8143080" y="1410420"/>
                <a:ext cx="146160" cy="124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A5D16AAB-A33B-40C5-85E7-E0A567ECB28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125080" y="1392780"/>
                  <a:ext cx="181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EBAD11D-4A9E-46E2-ABB3-867A9C53EC33}"/>
                    </a:ext>
                  </a:extLst>
                </p14:cNvPr>
                <p14:cNvContentPartPr/>
                <p14:nvPr/>
              </p14:nvContentPartPr>
              <p14:xfrm>
                <a:off x="8064600" y="1444260"/>
                <a:ext cx="210960" cy="2062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EBAD11D-4A9E-46E2-ABB3-867A9C53EC3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046600" y="1426260"/>
                  <a:ext cx="246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11979FD-28EA-4B34-B286-D9E9958BDADB}"/>
                    </a:ext>
                  </a:extLst>
                </p14:cNvPr>
                <p14:cNvContentPartPr/>
                <p14:nvPr/>
              </p14:nvContentPartPr>
              <p14:xfrm>
                <a:off x="8341800" y="1278300"/>
                <a:ext cx="149400" cy="2149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11979FD-28EA-4B34-B286-D9E9958BDAD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324160" y="1260660"/>
                  <a:ext cx="18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1F37743B-7D6E-40C1-B4CF-45C1B4A395C9}"/>
                    </a:ext>
                  </a:extLst>
                </p14:cNvPr>
                <p14:cNvContentPartPr/>
                <p14:nvPr/>
              </p14:nvContentPartPr>
              <p14:xfrm>
                <a:off x="8418840" y="1406100"/>
                <a:ext cx="95400" cy="2246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1F37743B-7D6E-40C1-B4CF-45C1B4A395C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401200" y="1388460"/>
                  <a:ext cx="131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C784B03-4BF3-4231-A461-E64F3CBDB30F}"/>
                    </a:ext>
                  </a:extLst>
                </p14:cNvPr>
                <p14:cNvContentPartPr/>
                <p14:nvPr/>
              </p14:nvContentPartPr>
              <p14:xfrm>
                <a:off x="8525400" y="1243740"/>
                <a:ext cx="164880" cy="4230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C784B03-4BF3-4231-A461-E64F3CBDB30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507760" y="1226100"/>
                  <a:ext cx="2005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87A5F59-ED88-4742-A9B0-6D74392C5289}"/>
                    </a:ext>
                  </a:extLst>
                </p14:cNvPr>
                <p14:cNvContentPartPr/>
                <p14:nvPr/>
              </p14:nvContentPartPr>
              <p14:xfrm>
                <a:off x="8647440" y="1453980"/>
                <a:ext cx="149400" cy="1346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87A5F59-ED88-4742-A9B0-6D74392C528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629800" y="1435980"/>
                  <a:ext cx="18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AAA3280-C898-4C05-992D-753E93E595C6}"/>
                    </a:ext>
                  </a:extLst>
                </p14:cNvPr>
                <p14:cNvContentPartPr/>
                <p14:nvPr/>
              </p14:nvContentPartPr>
              <p14:xfrm>
                <a:off x="8049120" y="1802820"/>
                <a:ext cx="856800" cy="2052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AAA3280-C898-4C05-992D-753E93E595C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031480" y="1785180"/>
                  <a:ext cx="892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20B362E-6C11-4B6C-948F-548BF28BB219}"/>
                    </a:ext>
                  </a:extLst>
                </p14:cNvPr>
                <p14:cNvContentPartPr/>
                <p14:nvPr/>
              </p14:nvContentPartPr>
              <p14:xfrm>
                <a:off x="7888560" y="1031340"/>
                <a:ext cx="69840" cy="8470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20B362E-6C11-4B6C-948F-548BF28BB21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870920" y="1013700"/>
                  <a:ext cx="1054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48B7A75-D409-4740-ACC0-FBAE97958543}"/>
                    </a:ext>
                  </a:extLst>
                </p14:cNvPr>
                <p14:cNvContentPartPr/>
                <p14:nvPr/>
              </p14:nvContentPartPr>
              <p14:xfrm>
                <a:off x="7976040" y="1074900"/>
                <a:ext cx="996120" cy="7178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48B7A75-D409-4740-ACC0-FBAE9795854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958040" y="1057260"/>
                  <a:ext cx="10317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1B94FD12-DAE3-4D26-990F-95EAF2AF1586}"/>
                    </a:ext>
                  </a:extLst>
                </p14:cNvPr>
                <p14:cNvContentPartPr/>
                <p14:nvPr/>
              </p14:nvContentPartPr>
              <p14:xfrm>
                <a:off x="8728440" y="1891740"/>
                <a:ext cx="120960" cy="3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1B94FD12-DAE3-4D26-990F-95EAF2AF158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710800" y="1873740"/>
                  <a:ext cx="156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666088D6-F859-46F7-BAE3-06AB2030F8D5}"/>
                    </a:ext>
                  </a:extLst>
                </p14:cNvPr>
                <p14:cNvContentPartPr/>
                <p14:nvPr/>
              </p14:nvContentPartPr>
              <p14:xfrm>
                <a:off x="7454760" y="1332660"/>
                <a:ext cx="381240" cy="4644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666088D6-F859-46F7-BAE3-06AB2030F8D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436760" y="1314660"/>
                  <a:ext cx="416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6B7E0753-1F44-4FD6-9ADA-052F8E8BA7B9}"/>
                    </a:ext>
                  </a:extLst>
                </p14:cNvPr>
                <p14:cNvContentPartPr/>
                <p14:nvPr/>
              </p14:nvContentPartPr>
              <p14:xfrm>
                <a:off x="7928520" y="2015220"/>
                <a:ext cx="36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6B7E0753-1F44-4FD6-9ADA-052F8E8BA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10520" y="1997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3CDBE10-EE51-484B-8083-71C7C322CA56}"/>
                    </a:ext>
                  </a:extLst>
                </p14:cNvPr>
                <p14:cNvContentPartPr/>
                <p14:nvPr/>
              </p14:nvContentPartPr>
              <p14:xfrm>
                <a:off x="7503000" y="1531740"/>
                <a:ext cx="125280" cy="1404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3CDBE10-EE51-484B-8083-71C7C322CA5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485000" y="1514100"/>
                  <a:ext cx="160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7A51C1D4-8A78-4946-83BA-DF1C11DAABAE}"/>
                    </a:ext>
                  </a:extLst>
                </p14:cNvPr>
                <p14:cNvContentPartPr/>
                <p14:nvPr/>
              </p14:nvContentPartPr>
              <p14:xfrm>
                <a:off x="6279720" y="-303900"/>
                <a:ext cx="416160" cy="7650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7A51C1D4-8A78-4946-83BA-DF1C11DAABA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261720" y="-321540"/>
                  <a:ext cx="45180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55EEF8EB-5A78-4A57-BD15-B98065C04903}"/>
                    </a:ext>
                  </a:extLst>
                </p14:cNvPr>
                <p14:cNvContentPartPr/>
                <p14:nvPr/>
              </p14:nvContentPartPr>
              <p14:xfrm>
                <a:off x="6238680" y="-295260"/>
                <a:ext cx="519120" cy="6483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55EEF8EB-5A78-4A57-BD15-B98065C0490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220680" y="-312900"/>
                  <a:ext cx="5547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EE16A14D-85C4-4352-98C1-FCB608FBD3DC}"/>
                    </a:ext>
                  </a:extLst>
                </p14:cNvPr>
                <p14:cNvContentPartPr/>
                <p14:nvPr/>
              </p14:nvContentPartPr>
              <p14:xfrm>
                <a:off x="8453760" y="634620"/>
                <a:ext cx="57960" cy="458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EE16A14D-85C4-4352-98C1-FCB608FBD3D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435760" y="616980"/>
                  <a:ext cx="936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E2EEDE2-7CE6-4BF0-BA6B-83C417A336A3}"/>
                    </a:ext>
                  </a:extLst>
                </p14:cNvPr>
                <p14:cNvContentPartPr/>
                <p14:nvPr/>
              </p14:nvContentPartPr>
              <p14:xfrm>
                <a:off x="8381760" y="910020"/>
                <a:ext cx="272520" cy="2271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E2EEDE2-7CE6-4BF0-BA6B-83C417A336A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363760" y="892020"/>
                  <a:ext cx="308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3D4548AE-43D7-4BD5-B83C-B3869F066DA0}"/>
                    </a:ext>
                  </a:extLst>
                </p14:cNvPr>
                <p14:cNvContentPartPr/>
                <p14:nvPr/>
              </p14:nvContentPartPr>
              <p14:xfrm>
                <a:off x="8498760" y="2021700"/>
                <a:ext cx="360" cy="3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3D4548AE-43D7-4BD5-B83C-B3869F066D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80760" y="2004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4A34719B-20DB-4421-87C0-A0C9FDBF08BA}"/>
                    </a:ext>
                  </a:extLst>
                </p14:cNvPr>
                <p14:cNvContentPartPr/>
                <p14:nvPr/>
              </p14:nvContentPartPr>
              <p14:xfrm>
                <a:off x="7652400" y="2357580"/>
                <a:ext cx="49320" cy="17712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4A34719B-20DB-4421-87C0-A0C9FDBF08B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634760" y="2339940"/>
                  <a:ext cx="84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089E7F2F-346B-4510-B9DA-C7B792714356}"/>
                    </a:ext>
                  </a:extLst>
                </p14:cNvPr>
                <p14:cNvContentPartPr/>
                <p14:nvPr/>
              </p14:nvContentPartPr>
              <p14:xfrm>
                <a:off x="7861560" y="2413020"/>
                <a:ext cx="349560" cy="90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089E7F2F-346B-4510-B9DA-C7B79271435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43920" y="2395020"/>
                  <a:ext cx="385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08A9977D-651D-4458-B16C-86C8EC25A63B}"/>
                    </a:ext>
                  </a:extLst>
                </p14:cNvPr>
                <p14:cNvContentPartPr/>
                <p14:nvPr/>
              </p14:nvContentPartPr>
              <p14:xfrm>
                <a:off x="8329560" y="2255700"/>
                <a:ext cx="135000" cy="2995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08A9977D-651D-4458-B16C-86C8EC25A63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311560" y="2238060"/>
                  <a:ext cx="170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0CF9EE79-BEED-40CC-9645-A8652D791EE8}"/>
                    </a:ext>
                  </a:extLst>
                </p14:cNvPr>
                <p14:cNvContentPartPr/>
                <p14:nvPr/>
              </p14:nvContentPartPr>
              <p14:xfrm>
                <a:off x="7466280" y="2144100"/>
                <a:ext cx="56880" cy="4964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0CF9EE79-BEED-40CC-9645-A8652D791EE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448280" y="2126460"/>
                  <a:ext cx="92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95A6EC23-38BA-4BCF-B965-38BE1B758BB1}"/>
                    </a:ext>
                  </a:extLst>
                </p14:cNvPr>
                <p14:cNvContentPartPr/>
                <p14:nvPr/>
              </p14:nvContentPartPr>
              <p14:xfrm>
                <a:off x="7662840" y="2126100"/>
                <a:ext cx="938880" cy="4827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95A6EC23-38BA-4BCF-B965-38BE1B758BB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644840" y="2108100"/>
                  <a:ext cx="9745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3EAFA239-7EA8-4DD3-9F96-4982F43DA238}"/>
                    </a:ext>
                  </a:extLst>
                </p14:cNvPr>
                <p14:cNvContentPartPr/>
                <p14:nvPr/>
              </p14:nvContentPartPr>
              <p14:xfrm>
                <a:off x="7413720" y="2707500"/>
                <a:ext cx="1178640" cy="338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3EAFA239-7EA8-4DD3-9F96-4982F43DA23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395720" y="2689860"/>
                  <a:ext cx="1214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D52AE091-E9D5-41A2-B0C0-E3A38AF0B75A}"/>
                    </a:ext>
                  </a:extLst>
                </p14:cNvPr>
                <p14:cNvContentPartPr/>
                <p14:nvPr/>
              </p14:nvContentPartPr>
              <p14:xfrm>
                <a:off x="8615400" y="2715420"/>
                <a:ext cx="360" cy="3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D52AE091-E9D5-41A2-B0C0-E3A38AF0B7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97760" y="26974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678802B-8D94-455E-BE56-54E4F7EF57E6}"/>
                    </a:ext>
                  </a:extLst>
                </p14:cNvPr>
                <p14:cNvContentPartPr/>
                <p14:nvPr/>
              </p14:nvContentPartPr>
              <p14:xfrm>
                <a:off x="7607400" y="4055700"/>
                <a:ext cx="87840" cy="3841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678802B-8D94-455E-BE56-54E4F7EF57E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589760" y="4038060"/>
                  <a:ext cx="123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8EAEBDF-1877-4C8D-AFED-9128824131E9}"/>
                    </a:ext>
                  </a:extLst>
                </p14:cNvPr>
                <p14:cNvContentPartPr/>
                <p14:nvPr/>
              </p14:nvContentPartPr>
              <p14:xfrm>
                <a:off x="7806480" y="4182420"/>
                <a:ext cx="158400" cy="325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8EAEBDF-1877-4C8D-AFED-9128824131E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788840" y="4164780"/>
                  <a:ext cx="194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87CDD51-E2D1-45F5-8434-80288A5955FF}"/>
                    </a:ext>
                  </a:extLst>
                </p14:cNvPr>
                <p14:cNvContentPartPr/>
                <p14:nvPr/>
              </p14:nvContentPartPr>
              <p14:xfrm>
                <a:off x="7788480" y="4157580"/>
                <a:ext cx="178920" cy="155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87CDD51-E2D1-45F5-8434-80288A5955F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70840" y="4139940"/>
                  <a:ext cx="21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1D0FB75-E5C3-4066-B6DD-FD93D74F603C}"/>
                    </a:ext>
                  </a:extLst>
                </p14:cNvPr>
                <p14:cNvContentPartPr/>
                <p14:nvPr/>
              </p14:nvContentPartPr>
              <p14:xfrm>
                <a:off x="7999080" y="4183500"/>
                <a:ext cx="13320" cy="109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1D0FB75-E5C3-4066-B6DD-FD93D74F603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981440" y="4165860"/>
                  <a:ext cx="48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2ED074B-26A2-4113-9F69-60E3F534B2A4}"/>
                    </a:ext>
                  </a:extLst>
                </p14:cNvPr>
                <p14:cNvContentPartPr/>
                <p14:nvPr/>
              </p14:nvContentPartPr>
              <p14:xfrm>
                <a:off x="7511280" y="4352700"/>
                <a:ext cx="123480" cy="73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2ED074B-26A2-4113-9F69-60E3F534B2A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493280" y="4334700"/>
                  <a:ext cx="15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08CB869-95A6-4A57-94A7-0E7132C19DA2}"/>
                    </a:ext>
                  </a:extLst>
                </p14:cNvPr>
                <p14:cNvContentPartPr/>
                <p14:nvPr/>
              </p14:nvContentPartPr>
              <p14:xfrm>
                <a:off x="7911960" y="3173700"/>
                <a:ext cx="38880" cy="2908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08CB869-95A6-4A57-94A7-0E7132C19DA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893960" y="3155700"/>
                  <a:ext cx="74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DEDC6E84-53C8-4B01-89AC-323F1F88DA71}"/>
                    </a:ext>
                  </a:extLst>
                </p14:cNvPr>
                <p14:cNvContentPartPr/>
                <p14:nvPr/>
              </p14:nvContentPartPr>
              <p14:xfrm>
                <a:off x="8027520" y="3333900"/>
                <a:ext cx="282960" cy="57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DEDC6E84-53C8-4B01-89AC-323F1F88DA7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009520" y="3316260"/>
                  <a:ext cx="31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A887DA65-AF4E-4B19-A76B-ACF535AB612A}"/>
                    </a:ext>
                  </a:extLst>
                </p14:cNvPr>
                <p14:cNvContentPartPr/>
                <p14:nvPr/>
              </p14:nvContentPartPr>
              <p14:xfrm>
                <a:off x="8418480" y="3279900"/>
                <a:ext cx="154800" cy="1767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A887DA65-AF4E-4B19-A76B-ACF535AB612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400840" y="3261900"/>
                  <a:ext cx="19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43F8D7E8-5D59-44D5-84DE-A60B896702F7}"/>
                    </a:ext>
                  </a:extLst>
                </p14:cNvPr>
                <p14:cNvContentPartPr/>
                <p14:nvPr/>
              </p14:nvContentPartPr>
              <p14:xfrm>
                <a:off x="8638440" y="3351540"/>
                <a:ext cx="236520" cy="230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43F8D7E8-5D59-44D5-84DE-A60B896702F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620800" y="3333540"/>
                  <a:ext cx="272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5E949B8D-DDF6-4EF8-8F43-1D2F443C30F4}"/>
                    </a:ext>
                  </a:extLst>
                </p14:cNvPr>
                <p14:cNvContentPartPr/>
                <p14:nvPr/>
              </p14:nvContentPartPr>
              <p14:xfrm>
                <a:off x="8931480" y="3297180"/>
                <a:ext cx="92880" cy="2376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5E949B8D-DDF6-4EF8-8F43-1D2F443C30F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913480" y="3279180"/>
                  <a:ext cx="128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88DF4F23-70FD-402B-8C9D-46EF64AB63B7}"/>
                    </a:ext>
                  </a:extLst>
                </p14:cNvPr>
                <p14:cNvContentPartPr/>
                <p14:nvPr/>
              </p14:nvContentPartPr>
              <p14:xfrm>
                <a:off x="8729880" y="3683100"/>
                <a:ext cx="203400" cy="2667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88DF4F23-70FD-402B-8C9D-46EF64AB63B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711880" y="3665100"/>
                  <a:ext cx="239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054DCCF9-B0FC-408D-941B-13F585178049}"/>
                    </a:ext>
                  </a:extLst>
                </p14:cNvPr>
                <p14:cNvContentPartPr/>
                <p14:nvPr/>
              </p14:nvContentPartPr>
              <p14:xfrm>
                <a:off x="8504880" y="4043820"/>
                <a:ext cx="168480" cy="1292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054DCCF9-B0FC-408D-941B-13F58517804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487240" y="4025820"/>
                  <a:ext cx="20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F22B001-E52C-43CD-B052-8FA6E2EE5D46}"/>
                    </a:ext>
                  </a:extLst>
                </p14:cNvPr>
                <p14:cNvContentPartPr/>
                <p14:nvPr/>
              </p14:nvContentPartPr>
              <p14:xfrm>
                <a:off x="8566800" y="4096740"/>
                <a:ext cx="82440" cy="2149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F22B001-E52C-43CD-B052-8FA6E2EE5D4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548800" y="4079100"/>
                  <a:ext cx="118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6E7B66DA-15A3-4115-8217-490A40F7D456}"/>
                    </a:ext>
                  </a:extLst>
                </p14:cNvPr>
                <p14:cNvContentPartPr/>
                <p14:nvPr/>
              </p14:nvContentPartPr>
              <p14:xfrm>
                <a:off x="8508840" y="3588780"/>
                <a:ext cx="31320" cy="3124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6E7B66DA-15A3-4115-8217-490A40F7D45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491200" y="3570780"/>
                  <a:ext cx="66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5BB2658B-02DF-46AF-8344-553896C63A41}"/>
                    </a:ext>
                  </a:extLst>
                </p14:cNvPr>
                <p14:cNvContentPartPr/>
                <p14:nvPr/>
              </p14:nvContentPartPr>
              <p14:xfrm>
                <a:off x="8510280" y="2870220"/>
                <a:ext cx="186120" cy="2559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5BB2658B-02DF-46AF-8344-553896C63A4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492640" y="2852580"/>
                  <a:ext cx="221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CF8E155-4B27-417F-B62F-843D13B680FF}"/>
                    </a:ext>
                  </a:extLst>
                </p14:cNvPr>
                <p14:cNvContentPartPr/>
                <p14:nvPr/>
              </p14:nvContentPartPr>
              <p14:xfrm>
                <a:off x="8799000" y="2639460"/>
                <a:ext cx="115200" cy="2620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CF8E155-4B27-417F-B62F-843D13B680F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81360" y="2621460"/>
                  <a:ext cx="150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165F1E54-2815-4DC1-810A-2FA8A0DAAD52}"/>
                    </a:ext>
                  </a:extLst>
                </p14:cNvPr>
                <p14:cNvContentPartPr/>
                <p14:nvPr/>
              </p14:nvContentPartPr>
              <p14:xfrm>
                <a:off x="93120" y="1441020"/>
                <a:ext cx="1581840" cy="835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165F1E54-2815-4DC1-810A-2FA8A0DAAD5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480" y="1423380"/>
                  <a:ext cx="1617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CA8A2196-148D-405B-B2A1-E18E9DB9B82B}"/>
                    </a:ext>
                  </a:extLst>
                </p14:cNvPr>
                <p14:cNvContentPartPr/>
                <p14:nvPr/>
              </p14:nvContentPartPr>
              <p14:xfrm>
                <a:off x="1620960" y="1471260"/>
                <a:ext cx="65160" cy="253872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CA8A2196-148D-405B-B2A1-E18E9DB9B82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603320" y="1453260"/>
                  <a:ext cx="100800" cy="25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AE829947-9DD0-4AC2-921C-6A837749CCDF}"/>
                    </a:ext>
                  </a:extLst>
                </p14:cNvPr>
                <p14:cNvContentPartPr/>
                <p14:nvPr/>
              </p14:nvContentPartPr>
              <p14:xfrm>
                <a:off x="106080" y="3799020"/>
                <a:ext cx="1583640" cy="15624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AE829947-9DD0-4AC2-921C-6A837749CCD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8080" y="3781020"/>
                  <a:ext cx="161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F39DF592-F586-4BB5-B783-D64CD0CD4606}"/>
                    </a:ext>
                  </a:extLst>
                </p14:cNvPr>
                <p14:cNvContentPartPr/>
                <p14:nvPr/>
              </p14:nvContentPartPr>
              <p14:xfrm>
                <a:off x="162600" y="1772580"/>
                <a:ext cx="4320" cy="40500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F39DF592-F586-4BB5-B783-D64CD0CD460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44600" y="1754580"/>
                  <a:ext cx="399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2FDA3CE1-095E-475B-AEB1-796944E442CE}"/>
                    </a:ext>
                  </a:extLst>
                </p14:cNvPr>
                <p14:cNvContentPartPr/>
                <p14:nvPr/>
              </p14:nvContentPartPr>
              <p14:xfrm>
                <a:off x="144600" y="1776900"/>
                <a:ext cx="170280" cy="29844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2FDA3CE1-095E-475B-AEB1-796944E442C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26600" y="1758900"/>
                  <a:ext cx="205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02E78630-DDA4-4200-8C2C-61E3C085CC83}"/>
                    </a:ext>
                  </a:extLst>
                </p14:cNvPr>
                <p14:cNvContentPartPr/>
                <p14:nvPr/>
              </p14:nvContentPartPr>
              <p14:xfrm>
                <a:off x="365280" y="1762860"/>
                <a:ext cx="82440" cy="3276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02E78630-DDA4-4200-8C2C-61E3C085CC8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47640" y="1744860"/>
                  <a:ext cx="118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DA67CA57-CDFB-47CC-97FA-C28A9A75E571}"/>
                    </a:ext>
                  </a:extLst>
                </p14:cNvPr>
                <p14:cNvContentPartPr/>
                <p14:nvPr/>
              </p14:nvContentPartPr>
              <p14:xfrm>
                <a:off x="564360" y="1707420"/>
                <a:ext cx="360" cy="11196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DA67CA57-CDFB-47CC-97FA-C28A9A75E57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46720" y="1689780"/>
                  <a:ext cx="36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8706F24A-977B-4C9B-BC89-B7CFF52296CF}"/>
                    </a:ext>
                  </a:extLst>
                </p14:cNvPr>
                <p14:cNvContentPartPr/>
                <p14:nvPr/>
              </p14:nvContentPartPr>
              <p14:xfrm>
                <a:off x="433320" y="1914420"/>
                <a:ext cx="142920" cy="43740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8706F24A-977B-4C9B-BC89-B7CFF52296C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15680" y="1896780"/>
                  <a:ext cx="1785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49FAD560-0E78-47F0-B70D-7B4ECE7FB48F}"/>
                    </a:ext>
                  </a:extLst>
                </p14:cNvPr>
                <p14:cNvContentPartPr/>
                <p14:nvPr/>
              </p14:nvContentPartPr>
              <p14:xfrm>
                <a:off x="719880" y="1723620"/>
                <a:ext cx="23400" cy="38520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49FAD560-0E78-47F0-B70D-7B4ECE7FB48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1880" y="1705980"/>
                  <a:ext cx="59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99B07244-F652-4E08-BADD-476EEA71B495}"/>
                    </a:ext>
                  </a:extLst>
                </p14:cNvPr>
                <p14:cNvContentPartPr/>
                <p14:nvPr/>
              </p14:nvContentPartPr>
              <p14:xfrm>
                <a:off x="720960" y="1854660"/>
                <a:ext cx="204840" cy="16632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99B07244-F652-4E08-BADD-476EEA71B49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2960" y="1837020"/>
                  <a:ext cx="24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91CAFFE1-478D-45BC-8036-7BD30474D284}"/>
                    </a:ext>
                  </a:extLst>
                </p14:cNvPr>
                <p14:cNvContentPartPr/>
                <p14:nvPr/>
              </p14:nvContentPartPr>
              <p14:xfrm>
                <a:off x="870000" y="1827660"/>
                <a:ext cx="111960" cy="22572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91CAFFE1-478D-45BC-8036-7BD30474D28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52360" y="1810020"/>
                  <a:ext cx="147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E18C0141-5C1D-4A14-B711-785BCF2F5F5C}"/>
                    </a:ext>
                  </a:extLst>
                </p14:cNvPr>
                <p14:cNvContentPartPr/>
                <p14:nvPr/>
              </p14:nvContentPartPr>
              <p14:xfrm>
                <a:off x="992040" y="1792020"/>
                <a:ext cx="128880" cy="25920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E18C0141-5C1D-4A14-B711-785BCF2F5F5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74040" y="1774020"/>
                  <a:ext cx="164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9ABCF65C-7A0E-4515-8422-89E281E78326}"/>
                    </a:ext>
                  </a:extLst>
                </p14:cNvPr>
                <p14:cNvContentPartPr/>
                <p14:nvPr/>
              </p14:nvContentPartPr>
              <p14:xfrm>
                <a:off x="1165560" y="1867980"/>
                <a:ext cx="110880" cy="13608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9ABCF65C-7A0E-4515-8422-89E281E7832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47560" y="1849980"/>
                  <a:ext cx="14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71254624-87BA-4C74-96CD-D0DB5D4C1E82}"/>
                    </a:ext>
                  </a:extLst>
                </p14:cNvPr>
                <p14:cNvContentPartPr/>
                <p14:nvPr/>
              </p14:nvContentPartPr>
              <p14:xfrm>
                <a:off x="1295160" y="1854660"/>
                <a:ext cx="124560" cy="16308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71254624-87BA-4C74-96CD-D0DB5D4C1E8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277160" y="1836660"/>
                  <a:ext cx="160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9E3B84AB-5076-4B6E-8318-359A9FBC40A9}"/>
                    </a:ext>
                  </a:extLst>
                </p14:cNvPr>
                <p14:cNvContentPartPr/>
                <p14:nvPr/>
              </p14:nvContentPartPr>
              <p14:xfrm>
                <a:off x="166560" y="2065620"/>
                <a:ext cx="1295640" cy="14580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9E3B84AB-5076-4B6E-8318-359A9FBC40A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48560" y="2047980"/>
                  <a:ext cx="133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49D95814-D71E-4E6F-BE95-FAA1541D18AC}"/>
                    </a:ext>
                  </a:extLst>
                </p14:cNvPr>
                <p14:cNvContentPartPr/>
                <p14:nvPr/>
              </p14:nvContentPartPr>
              <p14:xfrm>
                <a:off x="749400" y="2231940"/>
                <a:ext cx="271440" cy="1980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49D95814-D71E-4E6F-BE95-FAA1541D18A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1400" y="2214300"/>
                  <a:ext cx="307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E0BD364B-E229-4625-8AC0-2DB9A78596C8}"/>
                    </a:ext>
                  </a:extLst>
                </p14:cNvPr>
                <p14:cNvContentPartPr/>
                <p14:nvPr/>
              </p14:nvContentPartPr>
              <p14:xfrm>
                <a:off x="812400" y="2256780"/>
                <a:ext cx="25920" cy="36036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E0BD364B-E229-4625-8AC0-2DB9A78596C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94400" y="2239140"/>
                  <a:ext cx="61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E455FA0D-E6EC-4BAE-A1C9-E3BBB447B2FD}"/>
                    </a:ext>
                  </a:extLst>
                </p14:cNvPr>
                <p14:cNvContentPartPr/>
                <p14:nvPr/>
              </p14:nvContentPartPr>
              <p14:xfrm>
                <a:off x="754440" y="2430300"/>
                <a:ext cx="189000" cy="1792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E455FA0D-E6EC-4BAE-A1C9-E3BBB447B2F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36800" y="2412300"/>
                  <a:ext cx="224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BD273CB8-A847-4BF4-BBEB-29D773A86E68}"/>
                    </a:ext>
                  </a:extLst>
                </p14:cNvPr>
                <p14:cNvContentPartPr/>
                <p14:nvPr/>
              </p14:nvContentPartPr>
              <p14:xfrm>
                <a:off x="450240" y="2769420"/>
                <a:ext cx="187920" cy="12960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BD273CB8-A847-4BF4-BBEB-29D773A86E6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32240" y="2751780"/>
                  <a:ext cx="223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FAD1CE96-4C99-427D-A82D-671B84F059F0}"/>
                    </a:ext>
                  </a:extLst>
                </p14:cNvPr>
                <p14:cNvContentPartPr/>
                <p14:nvPr/>
              </p14:nvContentPartPr>
              <p14:xfrm>
                <a:off x="366720" y="2972100"/>
                <a:ext cx="275040" cy="8928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FAD1CE96-4C99-427D-A82D-671B84F059F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48720" y="2954100"/>
                  <a:ext cx="310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39817EE6-A1BC-42EB-88AF-B3ACE8BF2D84}"/>
                    </a:ext>
                  </a:extLst>
                </p14:cNvPr>
                <p14:cNvContentPartPr/>
                <p14:nvPr/>
              </p14:nvContentPartPr>
              <p14:xfrm>
                <a:off x="509280" y="2784540"/>
                <a:ext cx="219960" cy="3906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39817EE6-A1BC-42EB-88AF-B3ACE8BF2D8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491280" y="2766900"/>
                  <a:ext cx="255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831571B6-072E-4A5E-A122-223E50C02282}"/>
                    </a:ext>
                  </a:extLst>
                </p14:cNvPr>
                <p14:cNvContentPartPr/>
                <p14:nvPr/>
              </p14:nvContentPartPr>
              <p14:xfrm>
                <a:off x="754440" y="2659980"/>
                <a:ext cx="189360" cy="34704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831571B6-072E-4A5E-A122-223E50C0228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36800" y="2642340"/>
                  <a:ext cx="225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E8F50141-4878-4050-BC6C-FBF4D243C387}"/>
                    </a:ext>
                  </a:extLst>
                </p14:cNvPr>
                <p14:cNvContentPartPr/>
                <p14:nvPr/>
              </p14:nvContentPartPr>
              <p14:xfrm>
                <a:off x="782880" y="2850780"/>
                <a:ext cx="226440" cy="2329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E8F50141-4878-4050-BC6C-FBF4D243C38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64880" y="2832780"/>
                  <a:ext cx="262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B7C44913-BA09-4594-90BB-FBE222CD1529}"/>
                    </a:ext>
                  </a:extLst>
                </p14:cNvPr>
                <p14:cNvContentPartPr/>
                <p14:nvPr/>
              </p14:nvContentPartPr>
              <p14:xfrm>
                <a:off x="846960" y="2916660"/>
                <a:ext cx="155880" cy="17172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B7C44913-BA09-4594-90BB-FBE222CD152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28960" y="2899020"/>
                  <a:ext cx="191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CCF75C60-5CD5-4483-9263-DF5365153059}"/>
                    </a:ext>
                  </a:extLst>
                </p14:cNvPr>
                <p14:cNvContentPartPr/>
                <p14:nvPr/>
              </p14:nvContentPartPr>
              <p14:xfrm>
                <a:off x="1030560" y="2704260"/>
                <a:ext cx="209520" cy="3704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CCF75C60-5CD5-4483-9263-DF536515305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12560" y="2686620"/>
                  <a:ext cx="245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627CEFBD-ACAC-4523-9B5A-2AFB07A7FCD9}"/>
                    </a:ext>
                  </a:extLst>
                </p14:cNvPr>
                <p14:cNvContentPartPr/>
                <p14:nvPr/>
              </p14:nvContentPartPr>
              <p14:xfrm>
                <a:off x="1049640" y="2961300"/>
                <a:ext cx="154440" cy="14328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627CEFBD-ACAC-4523-9B5A-2AFB07A7FCD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32000" y="2943300"/>
                  <a:ext cx="190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BBFECF31-2B0B-4C44-8D8A-9CAC671797AB}"/>
                    </a:ext>
                  </a:extLst>
                </p14:cNvPr>
                <p14:cNvContentPartPr/>
                <p14:nvPr/>
              </p14:nvContentPartPr>
              <p14:xfrm>
                <a:off x="396240" y="3098820"/>
                <a:ext cx="1032840" cy="1800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BBFECF31-2B0B-4C44-8D8A-9CAC671797A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78240" y="3081180"/>
                  <a:ext cx="1068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444B6FFC-7708-4322-8E7F-A68D0D8C1F47}"/>
                    </a:ext>
                  </a:extLst>
                </p14:cNvPr>
                <p14:cNvContentPartPr/>
                <p14:nvPr/>
              </p14:nvContentPartPr>
              <p14:xfrm>
                <a:off x="1349160" y="2716500"/>
                <a:ext cx="140400" cy="34164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444B6FFC-7708-4322-8E7F-A68D0D8C1F4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331160" y="2698500"/>
                  <a:ext cx="176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42D5E6A6-0C99-4EC6-9A59-7B440BF7E6B5}"/>
                    </a:ext>
                  </a:extLst>
                </p14:cNvPr>
                <p14:cNvContentPartPr/>
                <p14:nvPr/>
              </p14:nvContentPartPr>
              <p14:xfrm>
                <a:off x="222000" y="3432540"/>
                <a:ext cx="201240" cy="36684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42D5E6A6-0C99-4EC6-9A59-7B440BF7E6B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04000" y="3414540"/>
                  <a:ext cx="236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E5DCE108-824F-4A9C-9138-15C9EC0360B2}"/>
                    </a:ext>
                  </a:extLst>
                </p14:cNvPr>
                <p14:cNvContentPartPr/>
                <p14:nvPr/>
              </p14:nvContentPartPr>
              <p14:xfrm>
                <a:off x="274200" y="3471780"/>
                <a:ext cx="25920" cy="34056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E5DCE108-824F-4A9C-9138-15C9EC0360B2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56560" y="3453780"/>
                  <a:ext cx="61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8E40E0B5-24D4-4218-8B4E-42EB5E2CBA1F}"/>
                    </a:ext>
                  </a:extLst>
                </p14:cNvPr>
                <p14:cNvContentPartPr/>
                <p14:nvPr/>
              </p14:nvContentPartPr>
              <p14:xfrm>
                <a:off x="447720" y="3573660"/>
                <a:ext cx="189000" cy="19296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8E40E0B5-24D4-4218-8B4E-42EB5E2CBA1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29720" y="3556020"/>
                  <a:ext cx="22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76DED48D-1699-44FD-AD85-BFB16D3A4A07}"/>
                    </a:ext>
                  </a:extLst>
                </p14:cNvPr>
                <p14:cNvContentPartPr/>
                <p14:nvPr/>
              </p14:nvContentPartPr>
              <p14:xfrm>
                <a:off x="636360" y="3393660"/>
                <a:ext cx="55440" cy="32652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76DED48D-1699-44FD-AD85-BFB16D3A4A0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18360" y="3375660"/>
                  <a:ext cx="91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014803C4-C114-465D-824C-CA1AAA169E0E}"/>
                    </a:ext>
                  </a:extLst>
                </p14:cNvPr>
                <p14:cNvContentPartPr/>
                <p14:nvPr/>
              </p14:nvContentPartPr>
              <p14:xfrm>
                <a:off x="736440" y="3418500"/>
                <a:ext cx="37440" cy="31248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014803C4-C114-465D-824C-CA1AAA169E0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18800" y="3400860"/>
                  <a:ext cx="730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8F8DFB80-433F-4505-AEFA-D6ED71092E3D}"/>
                    </a:ext>
                  </a:extLst>
                </p14:cNvPr>
                <p14:cNvContentPartPr/>
                <p14:nvPr/>
              </p14:nvContentPartPr>
              <p14:xfrm>
                <a:off x="831840" y="3519660"/>
                <a:ext cx="226080" cy="2145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8F8DFB80-433F-4505-AEFA-D6ED71092E3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14200" y="3502020"/>
                  <a:ext cx="261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95A590C9-ACBB-4C6C-AD6C-B4E1340B0966}"/>
                    </a:ext>
                  </a:extLst>
                </p14:cNvPr>
                <p14:cNvContentPartPr/>
                <p14:nvPr/>
              </p14:nvContentPartPr>
              <p14:xfrm>
                <a:off x="1078440" y="3501660"/>
                <a:ext cx="358560" cy="13500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95A590C9-ACBB-4C6C-AD6C-B4E1340B0966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60800" y="3483660"/>
                  <a:ext cx="394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F957CA3D-E36E-4D20-9CB7-5E8BB2A7585F}"/>
                    </a:ext>
                  </a:extLst>
                </p14:cNvPr>
                <p14:cNvContentPartPr/>
                <p14:nvPr/>
              </p14:nvContentPartPr>
              <p14:xfrm>
                <a:off x="1455720" y="3525780"/>
                <a:ext cx="227520" cy="295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F957CA3D-E36E-4D20-9CB7-5E8BB2A7585F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437720" y="3508140"/>
                  <a:ext cx="263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6FD8A6EA-B184-4849-8DD5-1ADC04570968}"/>
                    </a:ext>
                  </a:extLst>
                </p14:cNvPr>
                <p14:cNvContentPartPr/>
                <p14:nvPr/>
              </p14:nvContentPartPr>
              <p14:xfrm>
                <a:off x="1761360" y="3245340"/>
                <a:ext cx="128880" cy="69084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6FD8A6EA-B184-4849-8DD5-1ADC0457096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743360" y="3227340"/>
                  <a:ext cx="16452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A7B9BA15-7D08-4754-9D4A-C59511B5AF7D}"/>
                    </a:ext>
                  </a:extLst>
                </p14:cNvPr>
                <p14:cNvContentPartPr/>
                <p14:nvPr/>
              </p14:nvContentPartPr>
              <p14:xfrm>
                <a:off x="1660920" y="3483660"/>
                <a:ext cx="255960" cy="2520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A7B9BA15-7D08-4754-9D4A-C59511B5AF7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643280" y="3465660"/>
                  <a:ext cx="29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3D667744-B1AA-4018-B573-2A76CF8953D6}"/>
                    </a:ext>
                  </a:extLst>
                </p14:cNvPr>
                <p14:cNvContentPartPr/>
                <p14:nvPr/>
              </p14:nvContentPartPr>
              <p14:xfrm>
                <a:off x="1898880" y="3450900"/>
                <a:ext cx="293040" cy="12312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3D667744-B1AA-4018-B573-2A76CF8953D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880880" y="3433260"/>
                  <a:ext cx="328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408144DE-C365-4A21-B6BD-9679E97FDE5B}"/>
                    </a:ext>
                  </a:extLst>
                </p14:cNvPr>
                <p14:cNvContentPartPr/>
                <p14:nvPr/>
              </p14:nvContentPartPr>
              <p14:xfrm>
                <a:off x="2289480" y="3216180"/>
                <a:ext cx="134640" cy="58644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408144DE-C365-4A21-B6BD-9679E97FDE5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271840" y="3198180"/>
                  <a:ext cx="1702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CBF27F29-1A3E-4E06-84D7-E47A9E2D5122}"/>
                    </a:ext>
                  </a:extLst>
                </p14:cNvPr>
                <p14:cNvContentPartPr/>
                <p14:nvPr/>
              </p14:nvContentPartPr>
              <p14:xfrm>
                <a:off x="312720" y="3722700"/>
                <a:ext cx="1868760" cy="27468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CBF27F29-1A3E-4E06-84D7-E47A9E2D512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95080" y="3705060"/>
                  <a:ext cx="1904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A9046564-769A-44C3-9CBD-D22B34CB1CB9}"/>
                    </a:ext>
                  </a:extLst>
                </p14:cNvPr>
                <p14:cNvContentPartPr/>
                <p14:nvPr/>
              </p14:nvContentPartPr>
              <p14:xfrm>
                <a:off x="2509800" y="3439020"/>
                <a:ext cx="425520" cy="6444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A9046564-769A-44C3-9CBD-D22B34CB1CB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491800" y="3421380"/>
                  <a:ext cx="461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789A46B7-F443-4B56-9D5F-005B5C312FCD}"/>
                    </a:ext>
                  </a:extLst>
                </p14:cNvPr>
                <p14:cNvContentPartPr/>
                <p14:nvPr/>
              </p14:nvContentPartPr>
              <p14:xfrm>
                <a:off x="2842440" y="3362340"/>
                <a:ext cx="164520" cy="1803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789A46B7-F443-4B56-9D5F-005B5C312FC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824440" y="3344340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F832289E-B03C-420B-AA08-374C1BE91F45}"/>
                    </a:ext>
                  </a:extLst>
                </p14:cNvPr>
                <p14:cNvContentPartPr/>
                <p14:nvPr/>
              </p14:nvContentPartPr>
              <p14:xfrm>
                <a:off x="3127560" y="3271620"/>
                <a:ext cx="180000" cy="32868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F832289E-B03C-420B-AA08-374C1BE91F4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109560" y="3253620"/>
                  <a:ext cx="215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0BA1F584-39AE-4E40-B43B-3E57AE70D251}"/>
                    </a:ext>
                  </a:extLst>
                </p14:cNvPr>
                <p14:cNvContentPartPr/>
                <p14:nvPr/>
              </p14:nvContentPartPr>
              <p14:xfrm>
                <a:off x="3336720" y="3295020"/>
                <a:ext cx="176760" cy="9900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0BA1F584-39AE-4E40-B43B-3E57AE70D25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318720" y="3277020"/>
                  <a:ext cx="21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F5381EB6-2C55-402E-85AB-958C08F8E0E6}"/>
                    </a:ext>
                  </a:extLst>
                </p14:cNvPr>
                <p14:cNvContentPartPr/>
                <p14:nvPr/>
              </p14:nvContentPartPr>
              <p14:xfrm>
                <a:off x="3408720" y="3270180"/>
                <a:ext cx="33840" cy="32544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F5381EB6-2C55-402E-85AB-958C08F8E0E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390720" y="3252180"/>
                  <a:ext cx="69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A2966C27-881A-4317-84AC-25BC7F0891F3}"/>
                    </a:ext>
                  </a:extLst>
                </p14:cNvPr>
                <p14:cNvContentPartPr/>
                <p14:nvPr/>
              </p14:nvContentPartPr>
              <p14:xfrm>
                <a:off x="3562800" y="3174780"/>
                <a:ext cx="138240" cy="44604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A2966C27-881A-4317-84AC-25BC7F0891F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544800" y="3156780"/>
                  <a:ext cx="1738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8904B658-786E-4AAA-99C0-A7BC59129A9E}"/>
                    </a:ext>
                  </a:extLst>
                </p14:cNvPr>
                <p14:cNvContentPartPr/>
                <p14:nvPr/>
              </p14:nvContentPartPr>
              <p14:xfrm>
                <a:off x="3542280" y="3440100"/>
                <a:ext cx="182520" cy="684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8904B658-786E-4AAA-99C0-A7BC59129A9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524280" y="3422460"/>
                  <a:ext cx="218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C03DA307-67A9-410E-8EA9-A37892AFD2EF}"/>
                    </a:ext>
                  </a:extLst>
                </p14:cNvPr>
                <p14:cNvContentPartPr/>
                <p14:nvPr/>
              </p14:nvContentPartPr>
              <p14:xfrm>
                <a:off x="3650280" y="3253980"/>
                <a:ext cx="160560" cy="33264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C03DA307-67A9-410E-8EA9-A37892AFD2E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632640" y="3235980"/>
                  <a:ext cx="196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835C1398-E6BA-42E3-8720-C1F8E807B1F8}"/>
                    </a:ext>
                  </a:extLst>
                </p14:cNvPr>
                <p14:cNvContentPartPr/>
                <p14:nvPr/>
              </p14:nvContentPartPr>
              <p14:xfrm>
                <a:off x="3802920" y="3295020"/>
                <a:ext cx="59400" cy="33948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835C1398-E6BA-42E3-8720-C1F8E807B1F8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784920" y="3277020"/>
                  <a:ext cx="95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4E5369C7-AB0A-4CDE-85ED-1AD0E8F395BB}"/>
                    </a:ext>
                  </a:extLst>
                </p14:cNvPr>
                <p14:cNvContentPartPr/>
                <p14:nvPr/>
              </p14:nvContentPartPr>
              <p14:xfrm>
                <a:off x="3715440" y="3530100"/>
                <a:ext cx="151920" cy="3060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4E5369C7-AB0A-4CDE-85ED-1AD0E8F395B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697800" y="3512460"/>
                  <a:ext cx="187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4C390226-F4DF-4D22-B0FA-2C836A8AFE71}"/>
                    </a:ext>
                  </a:extLst>
                </p14:cNvPr>
                <p14:cNvContentPartPr/>
                <p14:nvPr/>
              </p14:nvContentPartPr>
              <p14:xfrm>
                <a:off x="2758920" y="3711180"/>
                <a:ext cx="1362600" cy="9144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4C390226-F4DF-4D22-B0FA-2C836A8AFE71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740920" y="3693180"/>
                  <a:ext cx="1398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70C46626-6C4A-4BD4-9C5B-3675A6D15179}"/>
                    </a:ext>
                  </a:extLst>
                </p14:cNvPr>
                <p14:cNvContentPartPr/>
                <p14:nvPr/>
              </p14:nvContentPartPr>
              <p14:xfrm>
                <a:off x="2925960" y="2877060"/>
                <a:ext cx="1171080" cy="90144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70C46626-6C4A-4BD4-9C5B-3675A6D15179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907960" y="2859060"/>
                  <a:ext cx="120672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9C1A01B8-7F6A-4438-B747-47AA460E0931}"/>
                    </a:ext>
                  </a:extLst>
                </p14:cNvPr>
                <p14:cNvContentPartPr/>
                <p14:nvPr/>
              </p14:nvContentPartPr>
              <p14:xfrm>
                <a:off x="3661440" y="3759780"/>
                <a:ext cx="360" cy="36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9C1A01B8-7F6A-4438-B747-47AA460E09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43800" y="37421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A17A4ED2-13DA-4F16-AEED-20EC28E0675A}"/>
                    </a:ext>
                  </a:extLst>
                </p14:cNvPr>
                <p14:cNvContentPartPr/>
                <p14:nvPr/>
              </p14:nvContentPartPr>
              <p14:xfrm>
                <a:off x="3661440" y="3717660"/>
                <a:ext cx="82440" cy="4248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A17A4ED2-13DA-4F16-AEED-20EC28E0675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43800" y="3699660"/>
                  <a:ext cx="118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41276AB1-4614-49FA-A91E-F2D0A3728591}"/>
                    </a:ext>
                  </a:extLst>
                </p14:cNvPr>
                <p14:cNvContentPartPr/>
                <p14:nvPr/>
              </p14:nvContentPartPr>
              <p14:xfrm>
                <a:off x="3703920" y="3730620"/>
                <a:ext cx="40320" cy="5472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41276AB1-4614-49FA-A91E-F2D0A372859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686280" y="3712980"/>
                  <a:ext cx="75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D8B377F1-D1DF-49F7-A111-874047A958B2}"/>
                    </a:ext>
                  </a:extLst>
                </p14:cNvPr>
                <p14:cNvContentPartPr/>
                <p14:nvPr/>
              </p14:nvContentPartPr>
              <p14:xfrm>
                <a:off x="3737400" y="3791460"/>
                <a:ext cx="2880" cy="1008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D8B377F1-D1DF-49F7-A111-874047A958B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719400" y="3773460"/>
                  <a:ext cx="38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C369201D-8461-4FB9-A283-517B71827EC8}"/>
                    </a:ext>
                  </a:extLst>
                </p14:cNvPr>
                <p14:cNvContentPartPr/>
                <p14:nvPr/>
              </p14:nvContentPartPr>
              <p14:xfrm>
                <a:off x="3728400" y="3779580"/>
                <a:ext cx="11880" cy="1764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C369201D-8461-4FB9-A283-517B71827EC8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710400" y="3761580"/>
                  <a:ext cx="47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A657E164-8BC7-4CAD-A48C-663AC3596022}"/>
                    </a:ext>
                  </a:extLst>
                </p14:cNvPr>
                <p14:cNvContentPartPr/>
                <p14:nvPr/>
              </p14:nvContentPartPr>
              <p14:xfrm>
                <a:off x="3741360" y="3777060"/>
                <a:ext cx="1800" cy="3168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A657E164-8BC7-4CAD-A48C-663AC3596022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723360" y="3759420"/>
                  <a:ext cx="37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F8AD1FEC-1A7E-4F37-8437-3C81B127231E}"/>
                    </a:ext>
                  </a:extLst>
                </p14:cNvPr>
                <p14:cNvContentPartPr/>
                <p14:nvPr/>
              </p14:nvContentPartPr>
              <p14:xfrm>
                <a:off x="3743880" y="3805500"/>
                <a:ext cx="14400" cy="684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F8AD1FEC-1A7E-4F37-8437-3C81B127231E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3725880" y="3787500"/>
                  <a:ext cx="5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A5330503-D6D0-4651-8596-C3BBD80E73A5}"/>
                    </a:ext>
                  </a:extLst>
                </p14:cNvPr>
                <p14:cNvContentPartPr/>
                <p14:nvPr/>
              </p14:nvContentPartPr>
              <p14:xfrm>
                <a:off x="3759000" y="3817380"/>
                <a:ext cx="18360" cy="3168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A5330503-D6D0-4651-8596-C3BBD80E73A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3741360" y="3799380"/>
                  <a:ext cx="54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C42015A8-CD0D-42A4-BDB0-EE45828597EC}"/>
                    </a:ext>
                  </a:extLst>
                </p14:cNvPr>
                <p14:cNvContentPartPr/>
                <p14:nvPr/>
              </p14:nvContentPartPr>
              <p14:xfrm>
                <a:off x="3768000" y="3865980"/>
                <a:ext cx="360" cy="36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C42015A8-CD0D-42A4-BDB0-EE45828597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50360" y="38483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600D007D-3DE1-4FBC-88B4-AD74EAE37E40}"/>
                    </a:ext>
                  </a:extLst>
                </p14:cNvPr>
                <p14:cNvContentPartPr/>
                <p14:nvPr/>
              </p14:nvContentPartPr>
              <p14:xfrm>
                <a:off x="3723360" y="3808740"/>
                <a:ext cx="37440" cy="2520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600D007D-3DE1-4FBC-88B4-AD74EAE37E40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705360" y="3790740"/>
                  <a:ext cx="73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E3F05CD1-3E87-48AE-9021-9ECDF8726E55}"/>
                    </a:ext>
                  </a:extLst>
                </p14:cNvPr>
                <p14:cNvContentPartPr/>
                <p14:nvPr/>
              </p14:nvContentPartPr>
              <p14:xfrm>
                <a:off x="3526800" y="3808740"/>
                <a:ext cx="196920" cy="2196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E3F05CD1-3E87-48AE-9021-9ECDF8726E5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508800" y="3790740"/>
                  <a:ext cx="232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C1F16424-0A45-4EE3-B6B0-5E6E82BA13CA}"/>
                    </a:ext>
                  </a:extLst>
                </p14:cNvPr>
                <p14:cNvContentPartPr/>
                <p14:nvPr/>
              </p14:nvContentPartPr>
              <p14:xfrm>
                <a:off x="3447240" y="3815220"/>
                <a:ext cx="11880" cy="4032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C1F16424-0A45-4EE3-B6B0-5E6E82BA13CA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429240" y="3797220"/>
                  <a:ext cx="47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F7BCC803-FCC9-4A3E-A608-F1D83F06C0BC}"/>
                    </a:ext>
                  </a:extLst>
                </p14:cNvPr>
                <p14:cNvContentPartPr/>
                <p14:nvPr/>
              </p14:nvContentPartPr>
              <p14:xfrm>
                <a:off x="3570360" y="3805500"/>
                <a:ext cx="25920" cy="360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F7BCC803-FCC9-4A3E-A608-F1D83F06C0BC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552720" y="3787500"/>
                  <a:ext cx="61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0A822306-5424-43A4-89FA-0882863D6E5B}"/>
                    </a:ext>
                  </a:extLst>
                </p14:cNvPr>
                <p14:cNvContentPartPr/>
                <p14:nvPr/>
              </p14:nvContentPartPr>
              <p14:xfrm>
                <a:off x="3377760" y="3809820"/>
                <a:ext cx="199440" cy="2844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0A822306-5424-43A4-89FA-0882863D6E5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360120" y="3791820"/>
                  <a:ext cx="23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7D5770C1-AAED-4A9B-B072-D4C2FFA1730E}"/>
                    </a:ext>
                  </a:extLst>
                </p14:cNvPr>
                <p14:cNvContentPartPr/>
                <p14:nvPr/>
              </p14:nvContentPartPr>
              <p14:xfrm>
                <a:off x="3278760" y="3655740"/>
                <a:ext cx="360" cy="36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7D5770C1-AAED-4A9B-B072-D4C2FFA173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61120" y="36381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B160CB73-6984-4E13-B8F3-9499CB604761}"/>
                    </a:ext>
                  </a:extLst>
                </p14:cNvPr>
                <p14:cNvContentPartPr/>
                <p14:nvPr/>
              </p14:nvContentPartPr>
              <p14:xfrm>
                <a:off x="3141600" y="3660060"/>
                <a:ext cx="493560" cy="8280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B160CB73-6984-4E13-B8F3-9499CB60476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123600" y="3642420"/>
                  <a:ext cx="52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0ADB2138-5325-42AE-BDB4-0FB57A2B35EC}"/>
                    </a:ext>
                  </a:extLst>
                </p14:cNvPr>
                <p14:cNvContentPartPr/>
                <p14:nvPr/>
              </p14:nvContentPartPr>
              <p14:xfrm>
                <a:off x="3361200" y="3769500"/>
                <a:ext cx="118440" cy="10656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0ADB2138-5325-42AE-BDB4-0FB57A2B35E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343200" y="3751860"/>
                  <a:ext cx="154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A371F0D6-5BAD-4E20-82CB-8927B0CFFDA9}"/>
                    </a:ext>
                  </a:extLst>
                </p14:cNvPr>
                <p14:cNvContentPartPr/>
                <p14:nvPr/>
              </p14:nvContentPartPr>
              <p14:xfrm>
                <a:off x="2899680" y="3823860"/>
                <a:ext cx="608400" cy="11088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A371F0D6-5BAD-4E20-82CB-8927B0CFFDA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2881680" y="3805860"/>
                  <a:ext cx="644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930ED93C-E1E5-469A-B88F-BAA17E15196A}"/>
                    </a:ext>
                  </a:extLst>
                </p14:cNvPr>
                <p14:cNvContentPartPr/>
                <p14:nvPr/>
              </p14:nvContentPartPr>
              <p14:xfrm>
                <a:off x="3037560" y="3832500"/>
                <a:ext cx="374040" cy="4788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930ED93C-E1E5-469A-B88F-BAA17E15196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3019560" y="3814860"/>
                  <a:ext cx="409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21C3C154-6385-4A59-9493-CA549C09FCDD}"/>
                    </a:ext>
                  </a:extLst>
                </p14:cNvPr>
                <p14:cNvContentPartPr/>
                <p14:nvPr/>
              </p14:nvContentPartPr>
              <p14:xfrm>
                <a:off x="2888520" y="3720900"/>
                <a:ext cx="886320" cy="13140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21C3C154-6385-4A59-9493-CA549C09FCD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870880" y="3702900"/>
                  <a:ext cx="921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510E1212-8EFD-485A-898C-B48802404E9A}"/>
                    </a:ext>
                  </a:extLst>
                </p14:cNvPr>
                <p14:cNvContentPartPr/>
                <p14:nvPr/>
              </p14:nvContentPartPr>
              <p14:xfrm>
                <a:off x="3368760" y="3805500"/>
                <a:ext cx="367560" cy="1872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510E1212-8EFD-485A-898C-B48802404E9A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351120" y="3787500"/>
                  <a:ext cx="403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0CF58E91-D136-4D33-BD55-73E0CC3FA837}"/>
                    </a:ext>
                  </a:extLst>
                </p14:cNvPr>
                <p14:cNvContentPartPr/>
                <p14:nvPr/>
              </p14:nvContentPartPr>
              <p14:xfrm>
                <a:off x="2552280" y="3564300"/>
                <a:ext cx="369000" cy="36828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0CF58E91-D136-4D33-BD55-73E0CC3FA83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2534280" y="3546300"/>
                  <a:ext cx="404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CF72F1FE-6FCE-4ABC-A7B2-490963B0A771}"/>
                    </a:ext>
                  </a:extLst>
                </p14:cNvPr>
                <p14:cNvContentPartPr/>
                <p14:nvPr/>
              </p14:nvContentPartPr>
              <p14:xfrm>
                <a:off x="2902560" y="3957060"/>
                <a:ext cx="360" cy="36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CF72F1FE-6FCE-4ABC-A7B2-490963B0A7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84920" y="39394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F9E7E923-1542-4285-9EEB-8DEB4E84664D}"/>
                    </a:ext>
                  </a:extLst>
                </p14:cNvPr>
                <p14:cNvContentPartPr/>
                <p14:nvPr/>
              </p14:nvContentPartPr>
              <p14:xfrm>
                <a:off x="3124680" y="4055700"/>
                <a:ext cx="360" cy="36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F9E7E923-1542-4285-9EEB-8DEB4E8466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7040" y="4038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EA295C67-FBDC-4A75-A7C2-B057F101E3AD}"/>
                    </a:ext>
                  </a:extLst>
                </p14:cNvPr>
                <p14:cNvContentPartPr/>
                <p14:nvPr/>
              </p14:nvContentPartPr>
              <p14:xfrm>
                <a:off x="1386600" y="1237620"/>
                <a:ext cx="1199160" cy="235800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EA295C67-FBDC-4A75-A7C2-B057F101E3AD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368960" y="1219980"/>
                  <a:ext cx="1234800" cy="239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B4F7EB66-FD5E-4908-99CE-0CED8900BEAA}"/>
              </a:ext>
            </a:extLst>
          </p:cNvPr>
          <p:cNvGrpSpPr/>
          <p:nvPr/>
        </p:nvGrpSpPr>
        <p:grpSpPr>
          <a:xfrm>
            <a:off x="35520" y="4670220"/>
            <a:ext cx="1950840" cy="1384200"/>
            <a:chOff x="35520" y="4670220"/>
            <a:chExt cx="1950840" cy="13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26E5D010-645B-48AE-A1AD-5B5B772D8727}"/>
                    </a:ext>
                  </a:extLst>
                </p14:cNvPr>
                <p14:cNvContentPartPr/>
                <p14:nvPr/>
              </p14:nvContentPartPr>
              <p14:xfrm>
                <a:off x="265200" y="4670220"/>
                <a:ext cx="1721160" cy="122004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26E5D010-645B-48AE-A1AD-5B5B772D872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247560" y="4652220"/>
                  <a:ext cx="175680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36928C33-3EE0-4D77-BCFB-E3C621F787D7}"/>
                    </a:ext>
                  </a:extLst>
                </p14:cNvPr>
                <p14:cNvContentPartPr/>
                <p14:nvPr/>
              </p14:nvContentPartPr>
              <p14:xfrm>
                <a:off x="35520" y="5937060"/>
                <a:ext cx="1810080" cy="11736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36928C33-3EE0-4D77-BCFB-E3C621F787D7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7520" y="5919060"/>
                  <a:ext cx="1845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007A6AFE-D371-4622-8E1A-DEF75F7C1CA9}"/>
                    </a:ext>
                  </a:extLst>
                </p14:cNvPr>
                <p14:cNvContentPartPr/>
                <p14:nvPr/>
              </p14:nvContentPartPr>
              <p14:xfrm>
                <a:off x="140640" y="5097180"/>
                <a:ext cx="255240" cy="28404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007A6AFE-D371-4622-8E1A-DEF75F7C1CA9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23000" y="5079180"/>
                  <a:ext cx="290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FC56D305-8273-4F1C-AAE7-ED37EE84A5A2}"/>
                    </a:ext>
                  </a:extLst>
                </p14:cNvPr>
                <p14:cNvContentPartPr/>
                <p14:nvPr/>
              </p14:nvContentPartPr>
              <p14:xfrm>
                <a:off x="251160" y="5188260"/>
                <a:ext cx="33840" cy="40572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FC56D305-8273-4F1C-AAE7-ED37EE84A5A2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233160" y="5170260"/>
                  <a:ext cx="69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487BD3D2-C64B-433C-A2E0-F7E352B78582}"/>
                    </a:ext>
                  </a:extLst>
                </p14:cNvPr>
                <p14:cNvContentPartPr/>
                <p14:nvPr/>
              </p14:nvContentPartPr>
              <p14:xfrm>
                <a:off x="417840" y="5296620"/>
                <a:ext cx="171360" cy="20592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487BD3D2-C64B-433C-A2E0-F7E352B78582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00200" y="5278620"/>
                  <a:ext cx="207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D0CF7EC4-6C59-4FBE-9D46-20DB766C26F1}"/>
                    </a:ext>
                  </a:extLst>
                </p14:cNvPr>
                <p14:cNvContentPartPr/>
                <p14:nvPr/>
              </p14:nvContentPartPr>
              <p14:xfrm>
                <a:off x="565440" y="5238300"/>
                <a:ext cx="118800" cy="54612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D0CF7EC4-6C59-4FBE-9D46-20DB766C26F1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47440" y="5220300"/>
                  <a:ext cx="1544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B74FFE2F-1E12-4E4B-B1D1-2A0468D294D7}"/>
                    </a:ext>
                  </a:extLst>
                </p14:cNvPr>
                <p14:cNvContentPartPr/>
                <p14:nvPr/>
              </p14:nvContentPartPr>
              <p14:xfrm>
                <a:off x="745440" y="5186100"/>
                <a:ext cx="200520" cy="23292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B74FFE2F-1E12-4E4B-B1D1-2A0468D294D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27800" y="5168100"/>
                  <a:ext cx="236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23B92D4B-9565-4FE9-827E-2EEEAFC3B360}"/>
                    </a:ext>
                  </a:extLst>
                </p14:cNvPr>
                <p14:cNvContentPartPr/>
                <p14:nvPr/>
              </p14:nvContentPartPr>
              <p14:xfrm>
                <a:off x="999600" y="4965060"/>
                <a:ext cx="167400" cy="25272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23B92D4B-9565-4FE9-827E-2EEEAFC3B360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81960" y="4947060"/>
                  <a:ext cx="203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6447D806-7664-4623-A98B-1A52FB763959}"/>
                    </a:ext>
                  </a:extLst>
                </p14:cNvPr>
                <p14:cNvContentPartPr/>
                <p14:nvPr/>
              </p14:nvContentPartPr>
              <p14:xfrm>
                <a:off x="987360" y="5071260"/>
                <a:ext cx="52560" cy="37944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6447D806-7664-4623-A98B-1A52FB763959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969720" y="5053260"/>
                  <a:ext cx="882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70E0C131-286C-46A9-A925-197BAE3103BF}"/>
                    </a:ext>
                  </a:extLst>
                </p14:cNvPr>
                <p14:cNvContentPartPr/>
                <p14:nvPr/>
              </p14:nvContentPartPr>
              <p14:xfrm>
                <a:off x="1066560" y="5208780"/>
                <a:ext cx="155880" cy="16740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70E0C131-286C-46A9-A925-197BAE3103BF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48560" y="5190780"/>
                  <a:ext cx="191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D31A6ED0-C416-4A56-BA07-D43895296991}"/>
                    </a:ext>
                  </a:extLst>
                </p14:cNvPr>
                <p14:cNvContentPartPr/>
                <p14:nvPr/>
              </p14:nvContentPartPr>
              <p14:xfrm>
                <a:off x="1256640" y="5173140"/>
                <a:ext cx="367560" cy="17712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D31A6ED0-C416-4A56-BA07-D4389529699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238640" y="5155140"/>
                  <a:ext cx="403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B6AF43ED-F186-4F32-A5A3-C14FF4A30B9F}"/>
                    </a:ext>
                  </a:extLst>
                </p14:cNvPr>
                <p14:cNvContentPartPr/>
                <p14:nvPr/>
              </p14:nvContentPartPr>
              <p14:xfrm>
                <a:off x="1682880" y="4920420"/>
                <a:ext cx="45360" cy="37764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B6AF43ED-F186-4F32-A5A3-C14FF4A30B9F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664880" y="4902780"/>
                  <a:ext cx="81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025B66C5-322C-40C5-B2D4-31832E597A8D}"/>
                    </a:ext>
                  </a:extLst>
                </p14:cNvPr>
                <p14:cNvContentPartPr/>
                <p14:nvPr/>
              </p14:nvContentPartPr>
              <p14:xfrm>
                <a:off x="1706640" y="5022300"/>
                <a:ext cx="215280" cy="18144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025B66C5-322C-40C5-B2D4-31832E597A8D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689000" y="5004660"/>
                  <a:ext cx="25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01CD76BF-79E7-420F-B069-FA15A83F4216}"/>
                    </a:ext>
                  </a:extLst>
                </p14:cNvPr>
                <p14:cNvContentPartPr/>
                <p14:nvPr/>
              </p14:nvContentPartPr>
              <p14:xfrm>
                <a:off x="307680" y="5375460"/>
                <a:ext cx="1677240" cy="37008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01CD76BF-79E7-420F-B069-FA15A83F4216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289680" y="5357820"/>
                  <a:ext cx="1712880" cy="40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841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641CCD2A-4262-41C5-A9B3-596AC147047D}"/>
              </a:ext>
            </a:extLst>
          </p:cNvPr>
          <p:cNvGrpSpPr/>
          <p:nvPr/>
        </p:nvGrpSpPr>
        <p:grpSpPr>
          <a:xfrm>
            <a:off x="4078320" y="70140"/>
            <a:ext cx="3529440" cy="2027880"/>
            <a:chOff x="4078320" y="70140"/>
            <a:chExt cx="3529440" cy="20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77AE50B-CE35-464C-AF4B-2E9FDFC273F5}"/>
                    </a:ext>
                  </a:extLst>
                </p14:cNvPr>
                <p14:cNvContentPartPr/>
                <p14:nvPr/>
              </p14:nvContentPartPr>
              <p14:xfrm>
                <a:off x="4078320" y="310620"/>
                <a:ext cx="433080" cy="461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77AE50B-CE35-464C-AF4B-2E9FDFC273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9320" y="301620"/>
                  <a:ext cx="450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3183765-A039-4873-B89C-B3DA741DF82D}"/>
                    </a:ext>
                  </a:extLst>
                </p14:cNvPr>
                <p14:cNvContentPartPr/>
                <p14:nvPr/>
              </p14:nvContentPartPr>
              <p14:xfrm>
                <a:off x="4515360" y="556500"/>
                <a:ext cx="750240" cy="219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3183765-A039-4873-B89C-B3DA741DF8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06720" y="547860"/>
                  <a:ext cx="767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A2A2F37-AEC2-46B6-AC02-814FC78A0E2E}"/>
                    </a:ext>
                  </a:extLst>
                </p14:cNvPr>
                <p14:cNvContentPartPr/>
                <p14:nvPr/>
              </p14:nvContentPartPr>
              <p14:xfrm>
                <a:off x="5177760" y="692220"/>
                <a:ext cx="298440" cy="353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A2A2F37-AEC2-46B6-AC02-814FC78A0E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69120" y="683580"/>
                  <a:ext cx="316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1E36F99-F771-4C98-86A5-B1FEE5B1CF69}"/>
                    </a:ext>
                  </a:extLst>
                </p14:cNvPr>
                <p14:cNvContentPartPr/>
                <p14:nvPr/>
              </p14:nvContentPartPr>
              <p14:xfrm>
                <a:off x="4172640" y="988860"/>
                <a:ext cx="96840" cy="786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1E36F99-F771-4C98-86A5-B1FEE5B1CF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3640" y="980220"/>
                  <a:ext cx="11448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5DEFA0-D653-40A4-9127-7C002087EA47}"/>
                    </a:ext>
                  </a:extLst>
                </p14:cNvPr>
                <p14:cNvContentPartPr/>
                <p14:nvPr/>
              </p14:nvContentPartPr>
              <p14:xfrm>
                <a:off x="4588800" y="1106940"/>
                <a:ext cx="579600" cy="548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5DEFA0-D653-40A4-9127-7C002087EA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79800" y="1098300"/>
                  <a:ext cx="59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583CFA6-43FE-417A-BAD9-409D018BAC1C}"/>
                    </a:ext>
                  </a:extLst>
                </p14:cNvPr>
                <p14:cNvContentPartPr/>
                <p14:nvPr/>
              </p14:nvContentPartPr>
              <p14:xfrm>
                <a:off x="4176960" y="1754940"/>
                <a:ext cx="405360" cy="32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583CFA6-43FE-417A-BAD9-409D018BAC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68320" y="1746300"/>
                  <a:ext cx="423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FA43F46-B9B6-4EA2-B45B-725F6869B1A0}"/>
                    </a:ext>
                  </a:extLst>
                </p14:cNvPr>
                <p14:cNvContentPartPr/>
                <p14:nvPr/>
              </p14:nvContentPartPr>
              <p14:xfrm>
                <a:off x="4266240" y="489540"/>
                <a:ext cx="45360" cy="138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FA43F46-B9B6-4EA2-B45B-725F6869B1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7600" y="480900"/>
                  <a:ext cx="6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B38BF13-7F5D-40DD-AA9E-5A662A6C7903}"/>
                    </a:ext>
                  </a:extLst>
                </p14:cNvPr>
                <p14:cNvContentPartPr/>
                <p14:nvPr/>
              </p14:nvContentPartPr>
              <p14:xfrm>
                <a:off x="4138440" y="463980"/>
                <a:ext cx="278280" cy="241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B38BF13-7F5D-40DD-AA9E-5A662A6C79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9800" y="455340"/>
                  <a:ext cx="295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61E7354-23DE-43A3-8879-C0D08C9810EE}"/>
                    </a:ext>
                  </a:extLst>
                </p14:cNvPr>
                <p14:cNvContentPartPr/>
                <p14:nvPr/>
              </p14:nvContentPartPr>
              <p14:xfrm>
                <a:off x="6829080" y="648300"/>
                <a:ext cx="243360" cy="245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61E7354-23DE-43A3-8879-C0D08C9810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20440" y="639660"/>
                  <a:ext cx="261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27046EA-2360-4B35-A864-6BC810D19646}"/>
                    </a:ext>
                  </a:extLst>
                </p14:cNvPr>
                <p14:cNvContentPartPr/>
                <p14:nvPr/>
              </p14:nvContentPartPr>
              <p14:xfrm>
                <a:off x="7027080" y="899220"/>
                <a:ext cx="342000" cy="875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27046EA-2360-4B35-A864-6BC810D196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8080" y="890220"/>
                  <a:ext cx="35964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4D146CE-0D61-4EA8-B6E7-E342F149731E}"/>
                    </a:ext>
                  </a:extLst>
                </p14:cNvPr>
                <p14:cNvContentPartPr/>
                <p14:nvPr/>
              </p14:nvContentPartPr>
              <p14:xfrm>
                <a:off x="7321200" y="1772940"/>
                <a:ext cx="286560" cy="325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4D146CE-0D61-4EA8-B6E7-E342F14973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2200" y="1764300"/>
                  <a:ext cx="304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A39B23-8DAF-42E0-8B53-9B75B9DA9362}"/>
                    </a:ext>
                  </a:extLst>
                </p14:cNvPr>
                <p14:cNvContentPartPr/>
                <p14:nvPr/>
              </p14:nvContentPartPr>
              <p14:xfrm>
                <a:off x="6954000" y="382620"/>
                <a:ext cx="248040" cy="192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A39B23-8DAF-42E0-8B53-9B75B9DA93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5000" y="373620"/>
                  <a:ext cx="265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93A1F49-ECDF-4ACC-9AF5-29800D692611}"/>
                    </a:ext>
                  </a:extLst>
                </p14:cNvPr>
                <p14:cNvContentPartPr/>
                <p14:nvPr/>
              </p14:nvContentPartPr>
              <p14:xfrm>
                <a:off x="6838800" y="228900"/>
                <a:ext cx="445680" cy="447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93A1F49-ECDF-4ACC-9AF5-29800D6926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30160" y="219900"/>
                  <a:ext cx="4633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55CE6DF-9824-4E1B-951A-1EE6A2F8B6E9}"/>
                    </a:ext>
                  </a:extLst>
                </p14:cNvPr>
                <p14:cNvContentPartPr/>
                <p14:nvPr/>
              </p14:nvContentPartPr>
              <p14:xfrm>
                <a:off x="4557840" y="295500"/>
                <a:ext cx="2467080" cy="146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55CE6DF-9824-4E1B-951A-1EE6A2F8B6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9200" y="286500"/>
                  <a:ext cx="248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BADF59A-3B6D-4F79-B8D0-E20AF1BE5719}"/>
                    </a:ext>
                  </a:extLst>
                </p14:cNvPr>
                <p14:cNvContentPartPr/>
                <p14:nvPr/>
              </p14:nvContentPartPr>
              <p14:xfrm>
                <a:off x="6559800" y="208740"/>
                <a:ext cx="354600" cy="318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BADF59A-3B6D-4F79-B8D0-E20AF1BE57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50800" y="200100"/>
                  <a:ext cx="372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21032F9-A5BC-47B9-B208-8CFED8015E4E}"/>
                    </a:ext>
                  </a:extLst>
                </p14:cNvPr>
                <p14:cNvContentPartPr/>
                <p14:nvPr/>
              </p14:nvContentPartPr>
              <p14:xfrm>
                <a:off x="4510320" y="296580"/>
                <a:ext cx="272520" cy="75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21032F9-A5BC-47B9-B208-8CFED8015E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1680" y="287580"/>
                  <a:ext cx="290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3D97183-2DCE-474B-B723-96D015A6FE46}"/>
                    </a:ext>
                  </a:extLst>
                </p14:cNvPr>
                <p14:cNvContentPartPr/>
                <p14:nvPr/>
              </p14:nvContentPartPr>
              <p14:xfrm>
                <a:off x="6545400" y="427620"/>
                <a:ext cx="6840" cy="11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3D97183-2DCE-474B-B723-96D015A6FE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6760" y="418980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A9CC22C-C391-48CD-B3C9-D1F355CD1AC6}"/>
                    </a:ext>
                  </a:extLst>
                </p14:cNvPr>
                <p14:cNvContentPartPr/>
                <p14:nvPr/>
              </p14:nvContentPartPr>
              <p14:xfrm>
                <a:off x="5728920" y="106860"/>
                <a:ext cx="281880" cy="214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A9CC22C-C391-48CD-B3C9-D1F355CD1A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9920" y="98220"/>
                  <a:ext cx="29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03E7A11-2179-4227-9AE9-6329FCE00C0A}"/>
                    </a:ext>
                  </a:extLst>
                </p14:cNvPr>
                <p14:cNvContentPartPr/>
                <p14:nvPr/>
              </p14:nvContentPartPr>
              <p14:xfrm>
                <a:off x="5820000" y="254460"/>
                <a:ext cx="78840" cy="288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03E7A11-2179-4227-9AE9-6329FCE00C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11360" y="245460"/>
                  <a:ext cx="96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B35D248-4619-4329-99F4-B33C83D54555}"/>
                    </a:ext>
                  </a:extLst>
                </p14:cNvPr>
                <p14:cNvContentPartPr/>
                <p14:nvPr/>
              </p14:nvContentPartPr>
              <p14:xfrm>
                <a:off x="5916480" y="277140"/>
                <a:ext cx="244440" cy="36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B35D248-4619-4329-99F4-B33C83D545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7480" y="268140"/>
                  <a:ext cx="262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E9A4CFE-2395-4AEE-B86E-D19C41E7F584}"/>
                    </a:ext>
                  </a:extLst>
                </p14:cNvPr>
                <p14:cNvContentPartPr/>
                <p14:nvPr/>
              </p14:nvContentPartPr>
              <p14:xfrm>
                <a:off x="6101880" y="87420"/>
                <a:ext cx="186120" cy="301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E9A4CFE-2395-4AEE-B86E-D19C41E7F5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2880" y="78420"/>
                  <a:ext cx="203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49F49B4-AD8C-44D6-94F9-761948ACF92C}"/>
                    </a:ext>
                  </a:extLst>
                </p14:cNvPr>
                <p14:cNvContentPartPr/>
                <p14:nvPr/>
              </p14:nvContentPartPr>
              <p14:xfrm>
                <a:off x="6187200" y="172020"/>
                <a:ext cx="410040" cy="400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49F49B4-AD8C-44D6-94F9-761948ACF9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8560" y="163020"/>
                  <a:ext cx="4276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79A1283-F470-428F-BE51-B9069F6FE61C}"/>
                    </a:ext>
                  </a:extLst>
                </p14:cNvPr>
                <p14:cNvContentPartPr/>
                <p14:nvPr/>
              </p14:nvContentPartPr>
              <p14:xfrm>
                <a:off x="6394920" y="143580"/>
                <a:ext cx="190800" cy="304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79A1283-F470-428F-BE51-B9069F6FE6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85920" y="134940"/>
                  <a:ext cx="208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3D65A6D-DD7A-44CA-B2ED-B9F67D5AD123}"/>
                    </a:ext>
                  </a:extLst>
                </p14:cNvPr>
                <p14:cNvContentPartPr/>
                <p14:nvPr/>
              </p14:nvContentPartPr>
              <p14:xfrm>
                <a:off x="6237960" y="70140"/>
                <a:ext cx="419760" cy="465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3D65A6D-DD7A-44CA-B2ED-B9F67D5AD1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9320" y="61140"/>
                  <a:ext cx="43740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E97C8C-C20B-41EB-AC30-2A90FA219B44}"/>
              </a:ext>
            </a:extLst>
          </p:cNvPr>
          <p:cNvGrpSpPr/>
          <p:nvPr/>
        </p:nvGrpSpPr>
        <p:grpSpPr>
          <a:xfrm>
            <a:off x="296880" y="6060"/>
            <a:ext cx="2254320" cy="1611720"/>
            <a:chOff x="296880" y="6060"/>
            <a:chExt cx="2254320" cy="161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D7C3A50-DD14-430B-BD85-8EEE17C4006F}"/>
                    </a:ext>
                  </a:extLst>
                </p14:cNvPr>
                <p14:cNvContentPartPr/>
                <p14:nvPr/>
              </p14:nvContentPartPr>
              <p14:xfrm>
                <a:off x="718440" y="355980"/>
                <a:ext cx="379080" cy="83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D7C3A50-DD14-430B-BD85-8EEE17C400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800" y="347340"/>
                  <a:ext cx="39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861922A-5865-4759-ABE9-7A5AF7DD690C}"/>
                    </a:ext>
                  </a:extLst>
                </p14:cNvPr>
                <p14:cNvContentPartPr/>
                <p14:nvPr/>
              </p14:nvContentPartPr>
              <p14:xfrm>
                <a:off x="870360" y="226020"/>
                <a:ext cx="217440" cy="613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861922A-5865-4759-ABE9-7A5AF7DD69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1360" y="217380"/>
                  <a:ext cx="23508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EE2B723-AFF9-4E37-A0C2-B0929670C8BB}"/>
                    </a:ext>
                  </a:extLst>
                </p14:cNvPr>
                <p14:cNvContentPartPr/>
                <p14:nvPr/>
              </p14:nvContentPartPr>
              <p14:xfrm>
                <a:off x="526200" y="480900"/>
                <a:ext cx="767880" cy="435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EE2B723-AFF9-4E37-A0C2-B0929670C8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560" y="471900"/>
                  <a:ext cx="785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A8357B9-B62C-4DC5-8F2A-2E02D4CBA160}"/>
                    </a:ext>
                  </a:extLst>
                </p14:cNvPr>
                <p14:cNvContentPartPr/>
                <p14:nvPr/>
              </p14:nvContentPartPr>
              <p14:xfrm>
                <a:off x="1369680" y="289020"/>
                <a:ext cx="167400" cy="116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A8357B9-B62C-4DC5-8F2A-2E02D4CBA1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60680" y="280020"/>
                  <a:ext cx="18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580F48D-2260-493B-9CB4-59C888A303D9}"/>
                    </a:ext>
                  </a:extLst>
                </p14:cNvPr>
                <p14:cNvContentPartPr/>
                <p14:nvPr/>
              </p14:nvContentPartPr>
              <p14:xfrm>
                <a:off x="1336200" y="425460"/>
                <a:ext cx="56880" cy="336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580F48D-2260-493B-9CB4-59C888A303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200" y="416820"/>
                  <a:ext cx="74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506156F-5798-4D50-8AFA-630D8A1A99CE}"/>
                    </a:ext>
                  </a:extLst>
                </p14:cNvPr>
                <p14:cNvContentPartPr/>
                <p14:nvPr/>
              </p14:nvContentPartPr>
              <p14:xfrm>
                <a:off x="1465800" y="484500"/>
                <a:ext cx="194400" cy="253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506156F-5798-4D50-8AFA-630D8A1A99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7160" y="475860"/>
                  <a:ext cx="212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975290E-D278-49EE-952C-1708C691FFB8}"/>
                    </a:ext>
                  </a:extLst>
                </p14:cNvPr>
                <p14:cNvContentPartPr/>
                <p14:nvPr/>
              </p14:nvContentPartPr>
              <p14:xfrm>
                <a:off x="1435920" y="526980"/>
                <a:ext cx="124200" cy="263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975290E-D278-49EE-952C-1708C691FF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6920" y="518340"/>
                  <a:ext cx="141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E5FF83-774D-461B-805B-A1D21BB4DFDA}"/>
                    </a:ext>
                  </a:extLst>
                </p14:cNvPr>
                <p14:cNvContentPartPr/>
                <p14:nvPr/>
              </p14:nvContentPartPr>
              <p14:xfrm>
                <a:off x="1219920" y="621660"/>
                <a:ext cx="568800" cy="222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E5FF83-774D-461B-805B-A1D21BB4DF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10920" y="612660"/>
                  <a:ext cx="586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B816DCD-DE44-4370-A9D8-3392F0D051EF}"/>
                    </a:ext>
                  </a:extLst>
                </p14:cNvPr>
                <p14:cNvContentPartPr/>
                <p14:nvPr/>
              </p14:nvContentPartPr>
              <p14:xfrm>
                <a:off x="1885560" y="290100"/>
                <a:ext cx="39600" cy="537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B816DCD-DE44-4370-A9D8-3392F0D051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76920" y="281100"/>
                  <a:ext cx="572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B297950-9874-4326-84D6-141F9A65256E}"/>
                    </a:ext>
                  </a:extLst>
                </p14:cNvPr>
                <p14:cNvContentPartPr/>
                <p14:nvPr/>
              </p14:nvContentPartPr>
              <p14:xfrm>
                <a:off x="1803480" y="302340"/>
                <a:ext cx="573120" cy="460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B297950-9874-4326-84D6-141F9A6525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4480" y="293340"/>
                  <a:ext cx="5907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FE572F9-9FE7-40E5-A227-C9CA322ACF4E}"/>
                    </a:ext>
                  </a:extLst>
                </p14:cNvPr>
                <p14:cNvContentPartPr/>
                <p14:nvPr/>
              </p14:nvContentPartPr>
              <p14:xfrm>
                <a:off x="2550840" y="852420"/>
                <a:ext cx="36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FE572F9-9FE7-40E5-A227-C9CA322ACF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2200" y="8437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EA4EA4F-CEFE-42D2-AC8C-1462B18FA74F}"/>
                    </a:ext>
                  </a:extLst>
                </p14:cNvPr>
                <p14:cNvContentPartPr/>
                <p14:nvPr/>
              </p14:nvContentPartPr>
              <p14:xfrm>
                <a:off x="296880" y="6060"/>
                <a:ext cx="1535400" cy="1323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EA4EA4F-CEFE-42D2-AC8C-1462B18FA7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880" y="-2580"/>
                  <a:ext cx="1553040" cy="13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A6F466A-801B-4042-800F-6E3599D6850B}"/>
                    </a:ext>
                  </a:extLst>
                </p14:cNvPr>
                <p14:cNvContentPartPr/>
                <p14:nvPr/>
              </p14:nvContentPartPr>
              <p14:xfrm>
                <a:off x="1703400" y="1462620"/>
                <a:ext cx="360" cy="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A6F466A-801B-4042-800F-6E3599D685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94400" y="1453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C58D598-E044-4188-AEDD-E930D335B33A}"/>
                    </a:ext>
                  </a:extLst>
                </p14:cNvPr>
                <p14:cNvContentPartPr/>
                <p14:nvPr/>
              </p14:nvContentPartPr>
              <p14:xfrm>
                <a:off x="1902480" y="1617420"/>
                <a:ext cx="360" cy="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C58D598-E044-4188-AEDD-E930D335B3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93480" y="16087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64661F5-EBB6-4994-80E5-60ED4AED7847}"/>
              </a:ext>
            </a:extLst>
          </p:cNvPr>
          <p:cNvGrpSpPr/>
          <p:nvPr/>
        </p:nvGrpSpPr>
        <p:grpSpPr>
          <a:xfrm>
            <a:off x="816720" y="1896780"/>
            <a:ext cx="1032120" cy="335160"/>
            <a:chOff x="816720" y="1896780"/>
            <a:chExt cx="10321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B98EBAA-AE33-45C9-BBAF-B57A78C5C4C5}"/>
                    </a:ext>
                  </a:extLst>
                </p14:cNvPr>
                <p14:cNvContentPartPr/>
                <p14:nvPr/>
              </p14:nvContentPartPr>
              <p14:xfrm>
                <a:off x="816720" y="1896780"/>
                <a:ext cx="323280" cy="335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B98EBAA-AE33-45C9-BBAF-B57A78C5C4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7720" y="1887780"/>
                  <a:ext cx="340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48C667A-9DF8-4CBF-A963-524842473507}"/>
                    </a:ext>
                  </a:extLst>
                </p14:cNvPr>
                <p14:cNvContentPartPr/>
                <p14:nvPr/>
              </p14:nvContentPartPr>
              <p14:xfrm>
                <a:off x="1278240" y="2085780"/>
                <a:ext cx="11880" cy="111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48C667A-9DF8-4CBF-A963-5248424735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69600" y="2076780"/>
                  <a:ext cx="2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DEA8945-4B51-4590-ADF0-53EA6061F5E9}"/>
                    </a:ext>
                  </a:extLst>
                </p14:cNvPr>
                <p14:cNvContentPartPr/>
                <p14:nvPr/>
              </p14:nvContentPartPr>
              <p14:xfrm>
                <a:off x="1632840" y="1909020"/>
                <a:ext cx="216000" cy="269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DEA8945-4B51-4590-ADF0-53EA6061F5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24200" y="1900020"/>
                  <a:ext cx="2336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439217B-D845-4652-A0CF-7803C38F598A}"/>
              </a:ext>
            </a:extLst>
          </p:cNvPr>
          <p:cNvGrpSpPr/>
          <p:nvPr/>
        </p:nvGrpSpPr>
        <p:grpSpPr>
          <a:xfrm>
            <a:off x="2304240" y="1720380"/>
            <a:ext cx="936360" cy="506880"/>
            <a:chOff x="2304240" y="1720380"/>
            <a:chExt cx="93636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BAF12DB-6ADC-40A7-9CF2-8869C67AC195}"/>
                    </a:ext>
                  </a:extLst>
                </p14:cNvPr>
                <p14:cNvContentPartPr/>
                <p14:nvPr/>
              </p14:nvContentPartPr>
              <p14:xfrm>
                <a:off x="2363280" y="1820100"/>
                <a:ext cx="271440" cy="5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BAF12DB-6ADC-40A7-9CF2-8869C67AC1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4640" y="1811460"/>
                  <a:ext cx="289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4470634-9863-422F-9458-0E09850B152E}"/>
                    </a:ext>
                  </a:extLst>
                </p14:cNvPr>
                <p14:cNvContentPartPr/>
                <p14:nvPr/>
              </p14:nvContentPartPr>
              <p14:xfrm>
                <a:off x="2445720" y="1782300"/>
                <a:ext cx="189000" cy="371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4470634-9863-422F-9458-0E09850B15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36720" y="1773300"/>
                  <a:ext cx="2066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C32ABE-3C21-498B-A232-6C42A6CAB9DF}"/>
                    </a:ext>
                  </a:extLst>
                </p14:cNvPr>
                <p14:cNvContentPartPr/>
                <p14:nvPr/>
              </p14:nvContentPartPr>
              <p14:xfrm>
                <a:off x="2304240" y="1890660"/>
                <a:ext cx="420120" cy="336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C32ABE-3C21-498B-A232-6C42A6CAB9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95600" y="1881660"/>
                  <a:ext cx="437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E1F3BD8-8B62-43B5-86D9-D9CFAD11FD96}"/>
                    </a:ext>
                  </a:extLst>
                </p14:cNvPr>
                <p14:cNvContentPartPr/>
                <p14:nvPr/>
              </p14:nvContentPartPr>
              <p14:xfrm>
                <a:off x="2884200" y="1720380"/>
                <a:ext cx="267480" cy="395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E1F3BD8-8B62-43B5-86D9-D9CFAD11FD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75560" y="1711380"/>
                  <a:ext cx="285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849C54C-F092-47D2-BEEC-64D1B6CD18E4}"/>
                    </a:ext>
                  </a:extLst>
                </p14:cNvPr>
                <p14:cNvContentPartPr/>
                <p14:nvPr/>
              </p14:nvContentPartPr>
              <p14:xfrm>
                <a:off x="2791320" y="1898220"/>
                <a:ext cx="449280" cy="316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849C54C-F092-47D2-BEEC-64D1B6CD18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82680" y="1889220"/>
                  <a:ext cx="466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A818E24-A534-456F-A383-ED1437B59056}"/>
              </a:ext>
            </a:extLst>
          </p:cNvPr>
          <p:cNvGrpSpPr/>
          <p:nvPr/>
        </p:nvGrpSpPr>
        <p:grpSpPr>
          <a:xfrm>
            <a:off x="3632640" y="1957980"/>
            <a:ext cx="1650960" cy="519120"/>
            <a:chOff x="3632640" y="1957980"/>
            <a:chExt cx="165096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034E78C-4805-4458-BE95-A190DA7E1599}"/>
                    </a:ext>
                  </a:extLst>
                </p14:cNvPr>
                <p14:cNvContentPartPr/>
                <p14:nvPr/>
              </p14:nvContentPartPr>
              <p14:xfrm>
                <a:off x="3632640" y="2161380"/>
                <a:ext cx="138600" cy="194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034E78C-4805-4458-BE95-A190DA7E15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3640" y="2152380"/>
                  <a:ext cx="156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2F35167-C071-471A-AD84-B8FFB3EAA5A3}"/>
                    </a:ext>
                  </a:extLst>
                </p14:cNvPr>
                <p14:cNvContentPartPr/>
                <p14:nvPr/>
              </p14:nvContentPartPr>
              <p14:xfrm>
                <a:off x="3882120" y="2216100"/>
                <a:ext cx="353880" cy="99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2F35167-C071-471A-AD84-B8FFB3EAA5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3120" y="2207100"/>
                  <a:ext cx="371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E2C6252-27BB-483C-94AD-012A49D39316}"/>
                    </a:ext>
                  </a:extLst>
                </p14:cNvPr>
                <p14:cNvContentPartPr/>
                <p14:nvPr/>
              </p14:nvContentPartPr>
              <p14:xfrm>
                <a:off x="4249680" y="2183340"/>
                <a:ext cx="322560" cy="134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E2C6252-27BB-483C-94AD-012A49D3931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40680" y="2174340"/>
                  <a:ext cx="340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BA9DF1-CA81-47C0-89FE-B5BE2CE5F525}"/>
                    </a:ext>
                  </a:extLst>
                </p14:cNvPr>
                <p14:cNvContentPartPr/>
                <p14:nvPr/>
              </p14:nvContentPartPr>
              <p14:xfrm>
                <a:off x="4616880" y="2164620"/>
                <a:ext cx="58320" cy="147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BA9DF1-CA81-47C0-89FE-B5BE2CE5F5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08240" y="2155980"/>
                  <a:ext cx="75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5A5AC7A-77F1-435C-B2F6-00D2A43AB668}"/>
                    </a:ext>
                  </a:extLst>
                </p14:cNvPr>
                <p14:cNvContentPartPr/>
                <p14:nvPr/>
              </p14:nvContentPartPr>
              <p14:xfrm>
                <a:off x="4783920" y="2006580"/>
                <a:ext cx="46440" cy="302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5A5AC7A-77F1-435C-B2F6-00D2A43AB6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4920" y="1997580"/>
                  <a:ext cx="64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1676F33-3477-4FBA-9816-AD477F3D0C6E}"/>
                    </a:ext>
                  </a:extLst>
                </p14:cNvPr>
                <p14:cNvContentPartPr/>
                <p14:nvPr/>
              </p14:nvContentPartPr>
              <p14:xfrm>
                <a:off x="4687440" y="2163540"/>
                <a:ext cx="288000" cy="21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1676F33-3477-4FBA-9816-AD477F3D0C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8800" y="2154900"/>
                  <a:ext cx="305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C7E8BE5-D163-43CF-ADD6-CF4072258399}"/>
                    </a:ext>
                  </a:extLst>
                </p14:cNvPr>
                <p14:cNvContentPartPr/>
                <p14:nvPr/>
              </p14:nvContentPartPr>
              <p14:xfrm>
                <a:off x="4886520" y="2160660"/>
                <a:ext cx="142920" cy="169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C7E8BE5-D163-43CF-ADD6-CF407225839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7880" y="2152020"/>
                  <a:ext cx="160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B1C028-208A-41DC-8D8E-11CB6EA88105}"/>
                    </a:ext>
                  </a:extLst>
                </p14:cNvPr>
                <p14:cNvContentPartPr/>
                <p14:nvPr/>
              </p14:nvContentPartPr>
              <p14:xfrm>
                <a:off x="5091720" y="1957980"/>
                <a:ext cx="191880" cy="436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B1C028-208A-41DC-8D8E-11CB6EA881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83080" y="1949340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D9CDAAE-8FA7-4942-80AC-3C00281962B8}"/>
                    </a:ext>
                  </a:extLst>
                </p14:cNvPr>
                <p14:cNvContentPartPr/>
                <p14:nvPr/>
              </p14:nvContentPartPr>
              <p14:xfrm>
                <a:off x="3640920" y="2392500"/>
                <a:ext cx="1584720" cy="84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D9CDAAE-8FA7-4942-80AC-3C00281962B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32280" y="2383860"/>
                  <a:ext cx="16023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C709936D-240B-4AEA-809B-55A7B19967B3}"/>
              </a:ext>
            </a:extLst>
          </p:cNvPr>
          <p:cNvGrpSpPr/>
          <p:nvPr/>
        </p:nvGrpSpPr>
        <p:grpSpPr>
          <a:xfrm>
            <a:off x="3167160" y="6778020"/>
            <a:ext cx="2037240" cy="611280"/>
            <a:chOff x="3167160" y="6778020"/>
            <a:chExt cx="2037240" cy="61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8FD1107-CEC7-4169-B94D-E27C10879EC1}"/>
                    </a:ext>
                  </a:extLst>
                </p14:cNvPr>
                <p14:cNvContentPartPr/>
                <p14:nvPr/>
              </p14:nvContentPartPr>
              <p14:xfrm>
                <a:off x="3468840" y="6841020"/>
                <a:ext cx="239400" cy="2847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8FD1107-CEC7-4169-B94D-E27C10879E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51200" y="6823380"/>
                  <a:ext cx="275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AB26878-2835-4681-A94F-98069C634456}"/>
                    </a:ext>
                  </a:extLst>
                </p14:cNvPr>
                <p14:cNvContentPartPr/>
                <p14:nvPr/>
              </p14:nvContentPartPr>
              <p14:xfrm>
                <a:off x="3689880" y="6937140"/>
                <a:ext cx="360" cy="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AB26878-2835-4681-A94F-98069C6344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1880" y="69195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84D4925-5AC9-4378-B663-719015FF5FA2}"/>
                    </a:ext>
                  </a:extLst>
                </p14:cNvPr>
                <p14:cNvContentPartPr/>
                <p14:nvPr/>
              </p14:nvContentPartPr>
              <p14:xfrm>
                <a:off x="3689880" y="6937140"/>
                <a:ext cx="864360" cy="972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84D4925-5AC9-4378-B663-719015FF5F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71880" y="6919500"/>
                  <a:ext cx="90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6DA4A9D-0E8F-46DE-BB1C-14E6957DE649}"/>
                    </a:ext>
                  </a:extLst>
                </p14:cNvPr>
                <p14:cNvContentPartPr/>
                <p14:nvPr/>
              </p14:nvContentPartPr>
              <p14:xfrm>
                <a:off x="4356240" y="6904740"/>
                <a:ext cx="216000" cy="2516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6DA4A9D-0E8F-46DE-BB1C-14E6957DE6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8600" y="6886740"/>
                  <a:ext cx="251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A8E4D76-1763-4807-ABEE-E3805877EB7B}"/>
                    </a:ext>
                  </a:extLst>
                </p14:cNvPr>
                <p14:cNvContentPartPr/>
                <p14:nvPr/>
              </p14:nvContentPartPr>
              <p14:xfrm>
                <a:off x="4633800" y="6886380"/>
                <a:ext cx="239040" cy="2941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A8E4D76-1763-4807-ABEE-E3805877EB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15800" y="6868380"/>
                  <a:ext cx="274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599C66F-0A03-439B-B6A4-DAB763490868}"/>
                    </a:ext>
                  </a:extLst>
                </p14:cNvPr>
                <p14:cNvContentPartPr/>
                <p14:nvPr/>
              </p14:nvContentPartPr>
              <p14:xfrm>
                <a:off x="3456240" y="6778020"/>
                <a:ext cx="268920" cy="3578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599C66F-0A03-439B-B6A4-DAB7634908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38600" y="6760380"/>
                  <a:ext cx="304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50CF837-A179-4771-844B-624A271DA9D9}"/>
                    </a:ext>
                  </a:extLst>
                </p14:cNvPr>
                <p14:cNvContentPartPr/>
                <p14:nvPr/>
              </p14:nvContentPartPr>
              <p14:xfrm>
                <a:off x="3167160" y="7125780"/>
                <a:ext cx="345600" cy="2635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50CF837-A179-4771-844B-624A271DA9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49520" y="7107780"/>
                  <a:ext cx="381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6CCA4F5-6A4E-4A4B-9A25-D4D986274CDE}"/>
                    </a:ext>
                  </a:extLst>
                </p14:cNvPr>
                <p14:cNvContentPartPr/>
                <p14:nvPr/>
              </p14:nvContentPartPr>
              <p14:xfrm>
                <a:off x="5035920" y="7067460"/>
                <a:ext cx="168480" cy="262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6CCA4F5-6A4E-4A4B-9A25-D4D986274C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7920" y="7049820"/>
                  <a:ext cx="2041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38EC0A4A-4B70-4BEB-892D-D2A872068BAE}"/>
              </a:ext>
            </a:extLst>
          </p:cNvPr>
          <p:cNvGrpSpPr/>
          <p:nvPr/>
        </p:nvGrpSpPr>
        <p:grpSpPr>
          <a:xfrm>
            <a:off x="296160" y="1455780"/>
            <a:ext cx="8578800" cy="5206320"/>
            <a:chOff x="296160" y="1455780"/>
            <a:chExt cx="8578800" cy="52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2B5D112-4A16-4D33-A461-8C5EB0084DD7}"/>
                    </a:ext>
                  </a:extLst>
                </p14:cNvPr>
                <p14:cNvContentPartPr/>
                <p14:nvPr/>
              </p14:nvContentPartPr>
              <p14:xfrm>
                <a:off x="6545400" y="2353980"/>
                <a:ext cx="109440" cy="196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2B5D112-4A16-4D33-A461-8C5EB0084D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27760" y="2336340"/>
                  <a:ext cx="145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BE8C6C6-028F-4E72-86A4-040E7AD68135}"/>
                    </a:ext>
                  </a:extLst>
                </p14:cNvPr>
                <p14:cNvContentPartPr/>
                <p14:nvPr/>
              </p14:nvContentPartPr>
              <p14:xfrm>
                <a:off x="6411840" y="2530020"/>
                <a:ext cx="29880" cy="243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BE8C6C6-028F-4E72-86A4-040E7AD681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94200" y="2512020"/>
                  <a:ext cx="65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B3A3300-44A1-4736-B37C-804E39C590C7}"/>
                    </a:ext>
                  </a:extLst>
                </p14:cNvPr>
                <p14:cNvContentPartPr/>
                <p14:nvPr/>
              </p14:nvContentPartPr>
              <p14:xfrm>
                <a:off x="6433800" y="2613540"/>
                <a:ext cx="366480" cy="181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B3A3300-44A1-4736-B37C-804E39C590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6160" y="2595540"/>
                  <a:ext cx="40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3AF04FE-9851-49CF-AA60-9C2E47A45434}"/>
                    </a:ext>
                  </a:extLst>
                </p14:cNvPr>
                <p14:cNvContentPartPr/>
                <p14:nvPr/>
              </p14:nvContentPartPr>
              <p14:xfrm>
                <a:off x="6591840" y="2730540"/>
                <a:ext cx="158400" cy="60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3AF04FE-9851-49CF-AA60-9C2E47A454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73840" y="2712540"/>
                  <a:ext cx="194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7D72B83-A7AE-477F-964E-EDBA06FC6092}"/>
                    </a:ext>
                  </a:extLst>
                </p14:cNvPr>
                <p14:cNvContentPartPr/>
                <p14:nvPr/>
              </p14:nvContentPartPr>
              <p14:xfrm>
                <a:off x="6354240" y="2776980"/>
                <a:ext cx="372600" cy="2289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7D72B83-A7AE-477F-964E-EDBA06FC60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6240" y="2759340"/>
                  <a:ext cx="408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A44F5DF-4387-43D8-824C-02B1FB1CDFFC}"/>
                    </a:ext>
                  </a:extLst>
                </p14:cNvPr>
                <p14:cNvContentPartPr/>
                <p14:nvPr/>
              </p14:nvContentPartPr>
              <p14:xfrm>
                <a:off x="6468360" y="2910180"/>
                <a:ext cx="469080" cy="166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A44F5DF-4387-43D8-824C-02B1FB1CDF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50720" y="2892540"/>
                  <a:ext cx="504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2E1101A-58E9-44DC-84D6-AC8C1B6E17CC}"/>
                    </a:ext>
                  </a:extLst>
                </p14:cNvPr>
                <p14:cNvContentPartPr/>
                <p14:nvPr/>
              </p14:nvContentPartPr>
              <p14:xfrm>
                <a:off x="6915480" y="2711100"/>
                <a:ext cx="277560" cy="299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2E1101A-58E9-44DC-84D6-AC8C1B6E17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97480" y="2693100"/>
                  <a:ext cx="313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1CDA770-1409-4BD3-A711-21B94A3B53F8}"/>
                    </a:ext>
                  </a:extLst>
                </p14:cNvPr>
                <p14:cNvContentPartPr/>
                <p14:nvPr/>
              </p14:nvContentPartPr>
              <p14:xfrm>
                <a:off x="7011600" y="2621100"/>
                <a:ext cx="135360" cy="122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1CDA770-1409-4BD3-A711-21B94A3B53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93960" y="2603100"/>
                  <a:ext cx="17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4D012E6-40FD-4E3D-8905-217A910C4CF1}"/>
                    </a:ext>
                  </a:extLst>
                </p14:cNvPr>
                <p14:cNvContentPartPr/>
                <p14:nvPr/>
              </p14:nvContentPartPr>
              <p14:xfrm>
                <a:off x="7268640" y="2613540"/>
                <a:ext cx="503280" cy="404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4D012E6-40FD-4E3D-8905-217A910C4C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50640" y="2595540"/>
                  <a:ext cx="538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D944E1B-1A47-4574-ACDC-CE3E08F7237A}"/>
                    </a:ext>
                  </a:extLst>
                </p14:cNvPr>
                <p14:cNvContentPartPr/>
                <p14:nvPr/>
              </p14:nvContentPartPr>
              <p14:xfrm>
                <a:off x="7956600" y="2587260"/>
                <a:ext cx="60840" cy="70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D944E1B-1A47-4574-ACDC-CE3E08F723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38960" y="2569620"/>
                  <a:ext cx="96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28D080E-D66B-4B49-98DA-474FD1E10F5D}"/>
                    </a:ext>
                  </a:extLst>
                </p14:cNvPr>
                <p14:cNvContentPartPr/>
                <p14:nvPr/>
              </p14:nvContentPartPr>
              <p14:xfrm>
                <a:off x="7861560" y="2726220"/>
                <a:ext cx="132480" cy="177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28D080E-D66B-4B49-98DA-474FD1E10F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43920" y="2708220"/>
                  <a:ext cx="168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D478999-FDA7-4505-98D4-0B3FB7C32FF8}"/>
                    </a:ext>
                  </a:extLst>
                </p14:cNvPr>
                <p14:cNvContentPartPr/>
                <p14:nvPr/>
              </p14:nvContentPartPr>
              <p14:xfrm>
                <a:off x="7937520" y="2862660"/>
                <a:ext cx="266040" cy="1965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D478999-FDA7-4505-98D4-0B3FB7C32F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19520" y="2844660"/>
                  <a:ext cx="301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C27664B-B26C-4176-8A6B-4AC2D11A968A}"/>
                    </a:ext>
                  </a:extLst>
                </p14:cNvPr>
                <p14:cNvContentPartPr/>
                <p14:nvPr/>
              </p14:nvContentPartPr>
              <p14:xfrm>
                <a:off x="8108160" y="2615700"/>
                <a:ext cx="166320" cy="383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C27664B-B26C-4176-8A6B-4AC2D11A96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90160" y="2597700"/>
                  <a:ext cx="201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6A9B6AD-5E14-49AC-96C0-C3AB40FCCF04}"/>
                    </a:ext>
                  </a:extLst>
                </p14:cNvPr>
                <p14:cNvContentPartPr/>
                <p14:nvPr/>
              </p14:nvContentPartPr>
              <p14:xfrm>
                <a:off x="8313720" y="2548020"/>
                <a:ext cx="210600" cy="57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6A9B6AD-5E14-49AC-96C0-C3AB40FCCF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95720" y="2530020"/>
                  <a:ext cx="2462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03900E5-490C-4221-8025-BECEE691856B}"/>
                    </a:ext>
                  </a:extLst>
                </p14:cNvPr>
                <p14:cNvContentPartPr/>
                <p14:nvPr/>
              </p14:nvContentPartPr>
              <p14:xfrm>
                <a:off x="8343240" y="2704260"/>
                <a:ext cx="313560" cy="206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03900E5-490C-4221-8025-BECEE69185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5240" y="2686620"/>
                  <a:ext cx="349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4ED0129-FDCA-4427-B1F8-7F49CD55EFA6}"/>
                    </a:ext>
                  </a:extLst>
                </p14:cNvPr>
                <p14:cNvContentPartPr/>
                <p14:nvPr/>
              </p14:nvContentPartPr>
              <p14:xfrm>
                <a:off x="8438280" y="2822700"/>
                <a:ext cx="138960" cy="44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4ED0129-FDCA-4427-B1F8-7F49CD55EFA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20280" y="2804700"/>
                  <a:ext cx="17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37831F3-B703-4784-8302-FAAE53B4CB6B}"/>
                    </a:ext>
                  </a:extLst>
                </p14:cNvPr>
                <p14:cNvContentPartPr/>
                <p14:nvPr/>
              </p14:nvContentPartPr>
              <p14:xfrm>
                <a:off x="7819080" y="2470620"/>
                <a:ext cx="1055880" cy="845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37831F3-B703-4784-8302-FAAE53B4CB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01440" y="2452620"/>
                  <a:ext cx="109152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6AB6476-C09E-456A-A8FF-603E5DE51EC5}"/>
                    </a:ext>
                  </a:extLst>
                </p14:cNvPr>
                <p14:cNvContentPartPr/>
                <p14:nvPr/>
              </p14:nvContentPartPr>
              <p14:xfrm>
                <a:off x="8597400" y="3410940"/>
                <a:ext cx="360" cy="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6AB6476-C09E-456A-A8FF-603E5DE51E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79760" y="33933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57FA46C-8BC8-4DF5-B0B4-7D5ACADD262F}"/>
                    </a:ext>
                  </a:extLst>
                </p14:cNvPr>
                <p14:cNvContentPartPr/>
                <p14:nvPr/>
              </p14:nvContentPartPr>
              <p14:xfrm>
                <a:off x="7425240" y="3346860"/>
                <a:ext cx="41400" cy="206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57FA46C-8BC8-4DF5-B0B4-7D5ACADD262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07240" y="3329220"/>
                  <a:ext cx="77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87F5267-3454-44BC-BBEC-881893F64370}"/>
                    </a:ext>
                  </a:extLst>
                </p14:cNvPr>
                <p14:cNvContentPartPr/>
                <p14:nvPr/>
              </p14:nvContentPartPr>
              <p14:xfrm>
                <a:off x="7521360" y="3441180"/>
                <a:ext cx="40320" cy="14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87F5267-3454-44BC-BBEC-881893F6437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03720" y="3423540"/>
                  <a:ext cx="75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86E789A-9C14-4004-8F7C-D9422C4E0865}"/>
                    </a:ext>
                  </a:extLst>
                </p14:cNvPr>
                <p14:cNvContentPartPr/>
                <p14:nvPr/>
              </p14:nvContentPartPr>
              <p14:xfrm>
                <a:off x="7245240" y="3563580"/>
                <a:ext cx="266760" cy="1749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86E789A-9C14-4004-8F7C-D9422C4E08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27240" y="3545940"/>
                  <a:ext cx="302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361208F-1DC3-41B4-B024-AEDD28094705}"/>
                    </a:ext>
                  </a:extLst>
                </p14:cNvPr>
                <p14:cNvContentPartPr/>
                <p14:nvPr/>
              </p14:nvContentPartPr>
              <p14:xfrm>
                <a:off x="7133640" y="3793620"/>
                <a:ext cx="574200" cy="1155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361208F-1DC3-41B4-B024-AEDD2809470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16000" y="3775620"/>
                  <a:ext cx="60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CB9D033-B15A-4EAA-B478-0C1F48324C24}"/>
                    </a:ext>
                  </a:extLst>
                </p14:cNvPr>
                <p14:cNvContentPartPr/>
                <p14:nvPr/>
              </p14:nvContentPartPr>
              <p14:xfrm>
                <a:off x="7860480" y="3491220"/>
                <a:ext cx="158400" cy="210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CB9D033-B15A-4EAA-B478-0C1F48324C2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42480" y="3473220"/>
                  <a:ext cx="194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0CFEED2-1936-4AAD-A9B5-B87B4D66441F}"/>
                    </a:ext>
                  </a:extLst>
                </p14:cNvPr>
                <p14:cNvContentPartPr/>
                <p14:nvPr/>
              </p14:nvContentPartPr>
              <p14:xfrm>
                <a:off x="7897560" y="3784980"/>
                <a:ext cx="5400" cy="37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0CFEED2-1936-4AAD-A9B5-B87B4D66441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79920" y="3766980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117D913-8963-4059-88CA-DBA4AFDBDF5A}"/>
                    </a:ext>
                  </a:extLst>
                </p14:cNvPr>
                <p14:cNvContentPartPr/>
                <p14:nvPr/>
              </p14:nvContentPartPr>
              <p14:xfrm>
                <a:off x="6711360" y="3303660"/>
                <a:ext cx="129960" cy="62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117D913-8963-4059-88CA-DBA4AFDBDF5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93360" y="3286020"/>
                  <a:ext cx="165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8A72C7D-7E36-4F33-B0D3-A42667F46317}"/>
                    </a:ext>
                  </a:extLst>
                </p14:cNvPr>
                <p14:cNvContentPartPr/>
                <p14:nvPr/>
              </p14:nvContentPartPr>
              <p14:xfrm>
                <a:off x="6548280" y="3496620"/>
                <a:ext cx="163440" cy="495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8A72C7D-7E36-4F33-B0D3-A42667F4631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30280" y="3478620"/>
                  <a:ext cx="1990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9D2F193-D77E-4590-837B-7827F08F6486}"/>
                    </a:ext>
                  </a:extLst>
                </p14:cNvPr>
                <p14:cNvContentPartPr/>
                <p14:nvPr/>
              </p14:nvContentPartPr>
              <p14:xfrm>
                <a:off x="6686880" y="3651420"/>
                <a:ext cx="154440" cy="88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9D2F193-D77E-4590-837B-7827F08F648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68880" y="3633780"/>
                  <a:ext cx="190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892C5D4-8269-4F67-9293-7DB031CDEACF}"/>
                    </a:ext>
                  </a:extLst>
                </p14:cNvPr>
                <p14:cNvContentPartPr/>
                <p14:nvPr/>
              </p14:nvContentPartPr>
              <p14:xfrm>
                <a:off x="6685800" y="3617940"/>
                <a:ext cx="269640" cy="3085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892C5D4-8269-4F67-9293-7DB031CDEAC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68160" y="3600300"/>
                  <a:ext cx="305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B01F2C2-7FD1-4528-8A62-84FF5357B8CA}"/>
                    </a:ext>
                  </a:extLst>
                </p14:cNvPr>
                <p14:cNvContentPartPr/>
                <p14:nvPr/>
              </p14:nvContentPartPr>
              <p14:xfrm>
                <a:off x="7013040" y="3703620"/>
                <a:ext cx="210960" cy="28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B01F2C2-7FD1-4528-8A62-84FF5357B8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95040" y="3685620"/>
                  <a:ext cx="246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D8A9367-6A27-4688-8F44-E7C544AA8C1E}"/>
                    </a:ext>
                  </a:extLst>
                </p14:cNvPr>
                <p14:cNvContentPartPr/>
                <p14:nvPr/>
              </p14:nvContentPartPr>
              <p14:xfrm>
                <a:off x="7106640" y="3604980"/>
                <a:ext cx="169920" cy="255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D8A9367-6A27-4688-8F44-E7C544AA8C1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89000" y="3586980"/>
                  <a:ext cx="205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C6209CD-9656-4C23-B723-74833E2A75A7}"/>
                    </a:ext>
                  </a:extLst>
                </p14:cNvPr>
                <p14:cNvContentPartPr/>
                <p14:nvPr/>
              </p14:nvContentPartPr>
              <p14:xfrm>
                <a:off x="7128240" y="4400220"/>
                <a:ext cx="354240" cy="1285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C6209CD-9656-4C23-B723-74833E2A75A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10240" y="4382580"/>
                  <a:ext cx="389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13A8D31-44AE-42F1-83ED-4B0D689B5521}"/>
                    </a:ext>
                  </a:extLst>
                </p14:cNvPr>
                <p14:cNvContentPartPr/>
                <p14:nvPr/>
              </p14:nvContentPartPr>
              <p14:xfrm>
                <a:off x="7301760" y="4202940"/>
                <a:ext cx="81360" cy="280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13A8D31-44AE-42F1-83ED-4B0D689B55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84120" y="4185300"/>
                  <a:ext cx="117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F2FDB52-289E-46AB-B3BE-B7FAE4E9A754}"/>
                    </a:ext>
                  </a:extLst>
                </p14:cNvPr>
                <p14:cNvContentPartPr/>
                <p14:nvPr/>
              </p14:nvContentPartPr>
              <p14:xfrm>
                <a:off x="7002960" y="4261620"/>
                <a:ext cx="494640" cy="347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F2FDB52-289E-46AB-B3BE-B7FAE4E9A75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84960" y="4243980"/>
                  <a:ext cx="530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EC76167-24B9-4FB9-B337-26124B8BB2D0}"/>
                    </a:ext>
                  </a:extLst>
                </p14:cNvPr>
                <p14:cNvContentPartPr/>
                <p14:nvPr/>
              </p14:nvContentPartPr>
              <p14:xfrm>
                <a:off x="7236240" y="4011420"/>
                <a:ext cx="440640" cy="36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EC76167-24B9-4FB9-B337-26124B8BB2D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18600" y="3993420"/>
                  <a:ext cx="476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D752E5E-13FD-4E6E-9AA0-929EA5E0CA10}"/>
                    </a:ext>
                  </a:extLst>
                </p14:cNvPr>
                <p14:cNvContentPartPr/>
                <p14:nvPr/>
              </p14:nvContentPartPr>
              <p14:xfrm>
                <a:off x="7093680" y="4713420"/>
                <a:ext cx="414360" cy="12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D752E5E-13FD-4E6E-9AA0-929EA5E0CA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0" y="4695780"/>
                  <a:ext cx="450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DE68AD5-9568-41DF-BBFB-21C5301BFFE5}"/>
                    </a:ext>
                  </a:extLst>
                </p14:cNvPr>
                <p14:cNvContentPartPr/>
                <p14:nvPr/>
              </p14:nvContentPartPr>
              <p14:xfrm>
                <a:off x="8112840" y="3642780"/>
                <a:ext cx="184680" cy="188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DE68AD5-9568-41DF-BBFB-21C5301BFFE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4840" y="3625140"/>
                  <a:ext cx="220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91DE849-949F-4B48-AF96-722204B395CD}"/>
                    </a:ext>
                  </a:extLst>
                </p14:cNvPr>
                <p14:cNvContentPartPr/>
                <p14:nvPr/>
              </p14:nvContentPartPr>
              <p14:xfrm>
                <a:off x="8258640" y="3768420"/>
                <a:ext cx="46440" cy="2160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91DE849-949F-4B48-AF96-722204B395C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40640" y="3750780"/>
                  <a:ext cx="82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D2DC79E-6B77-48B6-98E6-BB049488787A}"/>
                    </a:ext>
                  </a:extLst>
                </p14:cNvPr>
                <p14:cNvContentPartPr/>
                <p14:nvPr/>
              </p14:nvContentPartPr>
              <p14:xfrm>
                <a:off x="8449800" y="3629820"/>
                <a:ext cx="9360" cy="76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D2DC79E-6B77-48B6-98E6-BB04948878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32160" y="3612180"/>
                  <a:ext cx="45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5E4627A-2E25-4B92-8B92-BEF5FC0DA47A}"/>
                    </a:ext>
                  </a:extLst>
                </p14:cNvPr>
                <p14:cNvContentPartPr/>
                <p14:nvPr/>
              </p14:nvContentPartPr>
              <p14:xfrm>
                <a:off x="8353680" y="3715500"/>
                <a:ext cx="148320" cy="2311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5E4627A-2E25-4B92-8B92-BEF5FC0DA47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35680" y="3697860"/>
                  <a:ext cx="183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946D8C1-3465-4533-AE22-B1489F44D538}"/>
                    </a:ext>
                  </a:extLst>
                </p14:cNvPr>
                <p14:cNvContentPartPr/>
                <p14:nvPr/>
              </p14:nvContentPartPr>
              <p14:xfrm>
                <a:off x="7863000" y="3634140"/>
                <a:ext cx="340560" cy="371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946D8C1-3465-4533-AE22-B1489F44D53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845000" y="3616500"/>
                  <a:ext cx="376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6FDBEE7-2FD6-4FFB-AC1D-05482C89FD12}"/>
                    </a:ext>
                  </a:extLst>
                </p14:cNvPr>
                <p14:cNvContentPartPr/>
                <p14:nvPr/>
              </p14:nvContentPartPr>
              <p14:xfrm>
                <a:off x="8039040" y="3796860"/>
                <a:ext cx="165600" cy="264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6FDBEE7-2FD6-4FFB-AC1D-05482C89FD1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21040" y="3778860"/>
                  <a:ext cx="201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DD2FB5D-B38F-4287-A690-370309904170}"/>
                    </a:ext>
                  </a:extLst>
                </p14:cNvPr>
                <p14:cNvContentPartPr/>
                <p14:nvPr/>
              </p14:nvContentPartPr>
              <p14:xfrm>
                <a:off x="7746000" y="4279980"/>
                <a:ext cx="437040" cy="378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DD2FB5D-B38F-4287-A690-3703099041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28360" y="4262340"/>
                  <a:ext cx="472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1738149-4953-4126-8D26-832DA9F24CC1}"/>
                    </a:ext>
                  </a:extLst>
                </p14:cNvPr>
                <p14:cNvContentPartPr/>
                <p14:nvPr/>
              </p14:nvContentPartPr>
              <p14:xfrm>
                <a:off x="8386800" y="3816300"/>
                <a:ext cx="105480" cy="100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1738149-4953-4126-8D26-832DA9F24CC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69160" y="3798300"/>
                  <a:ext cx="141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0B20F67-925B-4F48-A76C-8AC189EFBA32}"/>
                    </a:ext>
                  </a:extLst>
                </p14:cNvPr>
                <p14:cNvContentPartPr/>
                <p14:nvPr/>
              </p14:nvContentPartPr>
              <p14:xfrm>
                <a:off x="8309760" y="3886860"/>
                <a:ext cx="219960" cy="47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0B20F67-925B-4F48-A76C-8AC189EFBA3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92120" y="3868860"/>
                  <a:ext cx="255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A2873A2-945C-44BE-BC73-43B64E932324}"/>
                    </a:ext>
                  </a:extLst>
                </p14:cNvPr>
                <p14:cNvContentPartPr/>
                <p14:nvPr/>
              </p14:nvContentPartPr>
              <p14:xfrm>
                <a:off x="8282760" y="3885780"/>
                <a:ext cx="294480" cy="396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A2873A2-945C-44BE-BC73-43B64E93232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65120" y="3867780"/>
                  <a:ext cx="330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07AAADB-3940-49A7-A467-CBF82B054953}"/>
                    </a:ext>
                  </a:extLst>
                </p14:cNvPr>
                <p14:cNvContentPartPr/>
                <p14:nvPr/>
              </p14:nvContentPartPr>
              <p14:xfrm>
                <a:off x="8329200" y="4006020"/>
                <a:ext cx="231480" cy="187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07AAADB-3940-49A7-A467-CBF82B05495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311200" y="3988020"/>
                  <a:ext cx="267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B1BB658-00D2-4963-8EE5-E2D5F8BE90C5}"/>
                    </a:ext>
                  </a:extLst>
                </p14:cNvPr>
                <p14:cNvContentPartPr/>
                <p14:nvPr/>
              </p14:nvContentPartPr>
              <p14:xfrm>
                <a:off x="6325080" y="2947980"/>
                <a:ext cx="2171160" cy="20332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B1BB658-00D2-4963-8EE5-E2D5F8BE90C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07080" y="2930340"/>
                  <a:ext cx="2206800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EF950CE-AA19-48DD-9B44-65B9C21ACA1F}"/>
                    </a:ext>
                  </a:extLst>
                </p14:cNvPr>
                <p14:cNvContentPartPr/>
                <p14:nvPr/>
              </p14:nvContentPartPr>
              <p14:xfrm>
                <a:off x="2078160" y="1676460"/>
                <a:ext cx="85320" cy="684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EF950CE-AA19-48DD-9B44-65B9C21ACA1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60160" y="1658460"/>
                  <a:ext cx="12096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1BE9F15-C0DE-4509-8EB5-E431DD6214DC}"/>
                    </a:ext>
                  </a:extLst>
                </p14:cNvPr>
                <p14:cNvContentPartPr/>
                <p14:nvPr/>
              </p14:nvContentPartPr>
              <p14:xfrm>
                <a:off x="2238720" y="1455780"/>
                <a:ext cx="1138680" cy="950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1BE9F15-C0DE-4509-8EB5-E431DD6214D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21080" y="1438140"/>
                  <a:ext cx="117432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30E9F15-585E-40C9-B52D-6AAA91E9E2E2}"/>
                    </a:ext>
                  </a:extLst>
                </p14:cNvPr>
                <p14:cNvContentPartPr/>
                <p14:nvPr/>
              </p14:nvContentPartPr>
              <p14:xfrm>
                <a:off x="2290200" y="2335620"/>
                <a:ext cx="974880" cy="31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30E9F15-585E-40C9-B52D-6AAA91E9E2E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72560" y="2317620"/>
                  <a:ext cx="1010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5D98A90-56FB-4AE9-BC7F-CD30A1992601}"/>
                    </a:ext>
                  </a:extLst>
                </p14:cNvPr>
                <p14:cNvContentPartPr/>
                <p14:nvPr/>
              </p14:nvContentPartPr>
              <p14:xfrm>
                <a:off x="2602320" y="2509500"/>
                <a:ext cx="23760" cy="276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5D98A90-56FB-4AE9-BC7F-CD30A199260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84680" y="2491500"/>
                  <a:ext cx="59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C38B697-8052-4595-A042-879468EA01F7}"/>
                    </a:ext>
                  </a:extLst>
                </p14:cNvPr>
                <p14:cNvContentPartPr/>
                <p14:nvPr/>
              </p14:nvContentPartPr>
              <p14:xfrm>
                <a:off x="2541840" y="2638380"/>
                <a:ext cx="203400" cy="2214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C38B697-8052-4595-A042-879468EA01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24200" y="2620380"/>
                  <a:ext cx="239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3C284DD-186D-42E3-99C8-0A56E576EAD9}"/>
                    </a:ext>
                  </a:extLst>
                </p14:cNvPr>
                <p14:cNvContentPartPr/>
                <p14:nvPr/>
              </p14:nvContentPartPr>
              <p14:xfrm>
                <a:off x="1075920" y="3175860"/>
                <a:ext cx="441720" cy="359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3C284DD-186D-42E3-99C8-0A56E576EAD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57920" y="3157860"/>
                  <a:ext cx="477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A41A6F8-8971-4161-A8D2-75949288523F}"/>
                    </a:ext>
                  </a:extLst>
                </p14:cNvPr>
                <p14:cNvContentPartPr/>
                <p14:nvPr/>
              </p14:nvContentPartPr>
              <p14:xfrm>
                <a:off x="1775400" y="3459900"/>
                <a:ext cx="22320" cy="102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A41A6F8-8971-4161-A8D2-75949288523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57400" y="3441900"/>
                  <a:ext cx="57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D240955-CCC8-42CC-AEC2-F34D01035763}"/>
                    </a:ext>
                  </a:extLst>
                </p14:cNvPr>
                <p14:cNvContentPartPr/>
                <p14:nvPr/>
              </p14:nvContentPartPr>
              <p14:xfrm>
                <a:off x="1092120" y="3631980"/>
                <a:ext cx="327960" cy="10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D240955-CCC8-42CC-AEC2-F34D0103576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74480" y="3614340"/>
                  <a:ext cx="363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41D0031-B6EB-421A-9EC6-963B940B765F}"/>
                    </a:ext>
                  </a:extLst>
                </p14:cNvPr>
                <p14:cNvContentPartPr/>
                <p14:nvPr/>
              </p14:nvContentPartPr>
              <p14:xfrm>
                <a:off x="1377240" y="3675540"/>
                <a:ext cx="156960" cy="68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41D0031-B6EB-421A-9EC6-963B940B765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59600" y="3657540"/>
                  <a:ext cx="192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C163769-C34E-4CF7-82CD-4C30CEFC1AF1}"/>
                    </a:ext>
                  </a:extLst>
                </p14:cNvPr>
                <p14:cNvContentPartPr/>
                <p14:nvPr/>
              </p14:nvContentPartPr>
              <p14:xfrm>
                <a:off x="927240" y="3614700"/>
                <a:ext cx="532800" cy="54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C163769-C34E-4CF7-82CD-4C30CEFC1A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09600" y="3596700"/>
                  <a:ext cx="56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B7ADDD3-4C51-4396-A161-241A283B0DEB}"/>
                    </a:ext>
                  </a:extLst>
                </p14:cNvPr>
                <p14:cNvContentPartPr/>
                <p14:nvPr/>
              </p14:nvContentPartPr>
              <p14:xfrm>
                <a:off x="2201640" y="3175860"/>
                <a:ext cx="196200" cy="252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B7ADDD3-4C51-4396-A161-241A283B0DE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83640" y="3157860"/>
                  <a:ext cx="231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94098F8-7445-4D50-83F5-B2131AC86D32}"/>
                    </a:ext>
                  </a:extLst>
                </p14:cNvPr>
                <p14:cNvContentPartPr/>
                <p14:nvPr/>
              </p14:nvContentPartPr>
              <p14:xfrm>
                <a:off x="2357160" y="3203580"/>
                <a:ext cx="68400" cy="1220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94098F8-7445-4D50-83F5-B2131AC86D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39160" y="3185940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962CA9C-6BC1-44B4-9CF2-88EBCA93C63E}"/>
                    </a:ext>
                  </a:extLst>
                </p14:cNvPr>
                <p14:cNvContentPartPr/>
                <p14:nvPr/>
              </p14:nvContentPartPr>
              <p14:xfrm>
                <a:off x="2286240" y="3561420"/>
                <a:ext cx="149400" cy="7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962CA9C-6BC1-44B4-9CF2-88EBCA93C63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268600" y="3543780"/>
                  <a:ext cx="185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03AD7BF-D022-4F32-8E69-6AC09426AC0D}"/>
                    </a:ext>
                  </a:extLst>
                </p14:cNvPr>
                <p14:cNvContentPartPr/>
                <p14:nvPr/>
              </p14:nvContentPartPr>
              <p14:xfrm>
                <a:off x="2471280" y="3621180"/>
                <a:ext cx="360" cy="7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03AD7BF-D022-4F32-8E69-6AC09426AC0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453280" y="3603540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C4D86A5-5BE5-4727-9C6E-C4ED3D89083E}"/>
                    </a:ext>
                  </a:extLst>
                </p14:cNvPr>
                <p14:cNvContentPartPr/>
                <p14:nvPr/>
              </p14:nvContentPartPr>
              <p14:xfrm>
                <a:off x="2246640" y="3569340"/>
                <a:ext cx="246600" cy="241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C4D86A5-5BE5-4727-9C6E-C4ED3D89083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28640" y="3551340"/>
                  <a:ext cx="282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FB54CD5-2A7C-4475-9F37-E60AEA2BCD29}"/>
                    </a:ext>
                  </a:extLst>
                </p14:cNvPr>
                <p14:cNvContentPartPr/>
                <p14:nvPr/>
              </p14:nvContentPartPr>
              <p14:xfrm>
                <a:off x="3412320" y="3363420"/>
                <a:ext cx="534600" cy="297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FB54CD5-2A7C-4475-9F37-E60AEA2BCD2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94680" y="3345420"/>
                  <a:ext cx="570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8549471-B136-4C68-8A9D-25F7A9FE0702}"/>
                    </a:ext>
                  </a:extLst>
                </p14:cNvPr>
                <p14:cNvContentPartPr/>
                <p14:nvPr/>
              </p14:nvContentPartPr>
              <p14:xfrm>
                <a:off x="4048080" y="3443340"/>
                <a:ext cx="560160" cy="26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8549471-B136-4C68-8A9D-25F7A9FE070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30080" y="3425700"/>
                  <a:ext cx="595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D1C3435-B3FA-41BC-9D4C-C77646CAD382}"/>
                    </a:ext>
                  </a:extLst>
                </p14:cNvPr>
                <p14:cNvContentPartPr/>
                <p14:nvPr/>
              </p14:nvContentPartPr>
              <p14:xfrm>
                <a:off x="4508880" y="3341460"/>
                <a:ext cx="146880" cy="220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D1C3435-B3FA-41BC-9D4C-C77646CAD38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91240" y="3323820"/>
                  <a:ext cx="18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3153465-EAF3-442E-9127-030468736E57}"/>
                    </a:ext>
                  </a:extLst>
                </p14:cNvPr>
                <p14:cNvContentPartPr/>
                <p14:nvPr/>
              </p14:nvContentPartPr>
              <p14:xfrm>
                <a:off x="4866000" y="3344700"/>
                <a:ext cx="237960" cy="2250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3153465-EAF3-442E-9127-030468736E5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848360" y="3327060"/>
                  <a:ext cx="273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56CC0CB-8242-46C0-9067-19243DE13A46}"/>
                    </a:ext>
                  </a:extLst>
                </p14:cNvPr>
                <p14:cNvContentPartPr/>
                <p14:nvPr/>
              </p14:nvContentPartPr>
              <p14:xfrm>
                <a:off x="5310240" y="3182340"/>
                <a:ext cx="249480" cy="23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56CC0CB-8242-46C0-9067-19243DE13A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92600" y="3164340"/>
                  <a:ext cx="285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F742E34-8414-4EE6-B466-1F2F8DB23640}"/>
                    </a:ext>
                  </a:extLst>
                </p14:cNvPr>
                <p14:cNvContentPartPr/>
                <p14:nvPr/>
              </p14:nvContentPartPr>
              <p14:xfrm>
                <a:off x="5244720" y="3148860"/>
                <a:ext cx="335520" cy="420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F742E34-8414-4EE6-B466-1F2F8DB2364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27080" y="3130860"/>
                  <a:ext cx="371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D2E809B-3A89-4700-902B-4C87B985F0A0}"/>
                    </a:ext>
                  </a:extLst>
                </p14:cNvPr>
                <p14:cNvContentPartPr/>
                <p14:nvPr/>
              </p14:nvContentPartPr>
              <p14:xfrm>
                <a:off x="5653320" y="3239580"/>
                <a:ext cx="246960" cy="17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D2E809B-3A89-4700-902B-4C87B985F0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35320" y="3221940"/>
                  <a:ext cx="28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D973913-CCA7-4788-B2F8-110FEC03BF83}"/>
                    </a:ext>
                  </a:extLst>
                </p14:cNvPr>
                <p14:cNvContentPartPr/>
                <p14:nvPr/>
              </p14:nvContentPartPr>
              <p14:xfrm>
                <a:off x="5609400" y="3200700"/>
                <a:ext cx="198000" cy="275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D973913-CCA7-4788-B2F8-110FEC03BF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91760" y="3183060"/>
                  <a:ext cx="233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577C2D9-7AC0-4258-ACD7-CA16345B6AFA}"/>
                    </a:ext>
                  </a:extLst>
                </p14:cNvPr>
                <p14:cNvContentPartPr/>
                <p14:nvPr/>
              </p14:nvContentPartPr>
              <p14:xfrm>
                <a:off x="5658360" y="3352620"/>
                <a:ext cx="355680" cy="213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577C2D9-7AC0-4258-ACD7-CA16345B6AF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40720" y="3334620"/>
                  <a:ext cx="391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49F77E6-F121-47DA-85F4-32BAE08115AD}"/>
                    </a:ext>
                  </a:extLst>
                </p14:cNvPr>
                <p14:cNvContentPartPr/>
                <p14:nvPr/>
              </p14:nvContentPartPr>
              <p14:xfrm>
                <a:off x="5885160" y="3234180"/>
                <a:ext cx="235440" cy="344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49F77E6-F121-47DA-85F4-32BAE08115A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67520" y="3216540"/>
                  <a:ext cx="271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4ADAD0E-ACAB-4FED-BE30-B33818E19AC5}"/>
                    </a:ext>
                  </a:extLst>
                </p14:cNvPr>
                <p14:cNvContentPartPr/>
                <p14:nvPr/>
              </p14:nvContentPartPr>
              <p14:xfrm>
                <a:off x="5937000" y="3064260"/>
                <a:ext cx="278280" cy="361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4ADAD0E-ACAB-4FED-BE30-B33818E19AC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19000" y="3046260"/>
                  <a:ext cx="3139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E950C6C-A78E-410C-9AB3-48AE51011B4D}"/>
                    </a:ext>
                  </a:extLst>
                </p14:cNvPr>
                <p14:cNvContentPartPr/>
                <p14:nvPr/>
              </p14:nvContentPartPr>
              <p14:xfrm>
                <a:off x="6024120" y="3279180"/>
                <a:ext cx="160920" cy="2545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E950C6C-A78E-410C-9AB3-48AE51011B4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06480" y="3261180"/>
                  <a:ext cx="196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55F0310-E260-41D9-9477-24A8264845C7}"/>
                    </a:ext>
                  </a:extLst>
                </p14:cNvPr>
                <p14:cNvContentPartPr/>
                <p14:nvPr/>
              </p14:nvContentPartPr>
              <p14:xfrm>
                <a:off x="6216720" y="3209340"/>
                <a:ext cx="133920" cy="3542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55F0310-E260-41D9-9477-24A8264845C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99080" y="3191700"/>
                  <a:ext cx="169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AF5563D-2FB4-4261-BC2A-24AFD20FB27B}"/>
                    </a:ext>
                  </a:extLst>
                </p14:cNvPr>
                <p14:cNvContentPartPr/>
                <p14:nvPr/>
              </p14:nvContentPartPr>
              <p14:xfrm>
                <a:off x="6376200" y="3179100"/>
                <a:ext cx="171000" cy="331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AF5563D-2FB4-4261-BC2A-24AFD20FB27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358560" y="3161100"/>
                  <a:ext cx="206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732D3C0-BB86-44AE-A5A6-B0AC4C933F3C}"/>
                    </a:ext>
                  </a:extLst>
                </p14:cNvPr>
                <p14:cNvContentPartPr/>
                <p14:nvPr/>
              </p14:nvContentPartPr>
              <p14:xfrm>
                <a:off x="3585120" y="3775980"/>
                <a:ext cx="131760" cy="19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732D3C0-BB86-44AE-A5A6-B0AC4C933F3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67480" y="3758340"/>
                  <a:ext cx="167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74850E4-6B7E-49B7-B1CE-EF369A5E8223}"/>
                    </a:ext>
                  </a:extLst>
                </p14:cNvPr>
                <p14:cNvContentPartPr/>
                <p14:nvPr/>
              </p14:nvContentPartPr>
              <p14:xfrm>
                <a:off x="5030520" y="3696060"/>
                <a:ext cx="23400" cy="511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74850E4-6B7E-49B7-B1CE-EF369A5E822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12520" y="3678060"/>
                  <a:ext cx="59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E3A7405-CCE5-4529-854F-68E25AF912F3}"/>
                    </a:ext>
                  </a:extLst>
                </p14:cNvPr>
                <p14:cNvContentPartPr/>
                <p14:nvPr/>
              </p14:nvContentPartPr>
              <p14:xfrm>
                <a:off x="3670440" y="2973900"/>
                <a:ext cx="918360" cy="2379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E3A7405-CCE5-4529-854F-68E25AF912F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52800" y="2955900"/>
                  <a:ext cx="954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B7614E7-C39A-40A6-9F42-22CA14F175CC}"/>
                    </a:ext>
                  </a:extLst>
                </p14:cNvPr>
                <p14:cNvContentPartPr/>
                <p14:nvPr/>
              </p14:nvContentPartPr>
              <p14:xfrm>
                <a:off x="4334280" y="2952660"/>
                <a:ext cx="320040" cy="2070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B7614E7-C39A-40A6-9F42-22CA14F175C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16640" y="2934660"/>
                  <a:ext cx="355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B83DF58-D786-41DA-B79F-C61DA1A35BA1}"/>
                    </a:ext>
                  </a:extLst>
                </p14:cNvPr>
                <p14:cNvContentPartPr/>
                <p14:nvPr/>
              </p14:nvContentPartPr>
              <p14:xfrm>
                <a:off x="792960" y="2838180"/>
                <a:ext cx="806400" cy="960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B83DF58-D786-41DA-B79F-C61DA1A35BA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5320" y="2820540"/>
                  <a:ext cx="84204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39FD0A6-9746-4815-A6B4-1C542B232372}"/>
                    </a:ext>
                  </a:extLst>
                </p14:cNvPr>
                <p14:cNvContentPartPr/>
                <p14:nvPr/>
              </p14:nvContentPartPr>
              <p14:xfrm>
                <a:off x="2031360" y="2854020"/>
                <a:ext cx="576000" cy="8481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39FD0A6-9746-4815-A6B4-1C542B23237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013720" y="2836020"/>
                  <a:ext cx="61164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15EEE39-2E80-43F2-AAEA-AACE0475A838}"/>
                    </a:ext>
                  </a:extLst>
                </p14:cNvPr>
                <p14:cNvContentPartPr/>
                <p14:nvPr/>
              </p14:nvContentPartPr>
              <p14:xfrm>
                <a:off x="2436720" y="3791460"/>
                <a:ext cx="22320" cy="32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15EEE39-2E80-43F2-AAEA-AACE0475A83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18720" y="3773460"/>
                  <a:ext cx="5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79149A5-5F56-4888-B3CC-5B7CD339C4D1}"/>
                    </a:ext>
                  </a:extLst>
                </p14:cNvPr>
                <p14:cNvContentPartPr/>
                <p14:nvPr/>
              </p14:nvContentPartPr>
              <p14:xfrm>
                <a:off x="875040" y="4485900"/>
                <a:ext cx="245520" cy="63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79149A5-5F56-4888-B3CC-5B7CD339C4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7400" y="4468260"/>
                  <a:ext cx="281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9071AD4-2DEB-4EC1-ACF4-A7B7472D694E}"/>
                    </a:ext>
                  </a:extLst>
                </p14:cNvPr>
                <p14:cNvContentPartPr/>
                <p14:nvPr/>
              </p14:nvContentPartPr>
              <p14:xfrm>
                <a:off x="713400" y="4764540"/>
                <a:ext cx="417600" cy="66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9071AD4-2DEB-4EC1-ACF4-A7B7472D694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5400" y="4746540"/>
                  <a:ext cx="453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6E1FD1A-D41D-4A66-A243-BFBBCFF21276}"/>
                    </a:ext>
                  </a:extLst>
                </p14:cNvPr>
                <p14:cNvContentPartPr/>
                <p14:nvPr/>
              </p14:nvContentPartPr>
              <p14:xfrm>
                <a:off x="839400" y="4675620"/>
                <a:ext cx="429120" cy="384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6E1FD1A-D41D-4A66-A243-BFBBCFF2127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1400" y="4657620"/>
                  <a:ext cx="464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5537D85-F64F-4053-967D-43412E2CBC32}"/>
                    </a:ext>
                  </a:extLst>
                </p14:cNvPr>
                <p14:cNvContentPartPr/>
                <p14:nvPr/>
              </p14:nvContentPartPr>
              <p14:xfrm>
                <a:off x="1178160" y="4512900"/>
                <a:ext cx="460800" cy="410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5537D85-F64F-4053-967D-43412E2CBC3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60520" y="4495260"/>
                  <a:ext cx="4964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2B52E89-60F5-4F41-8BEE-3A0212301CB5}"/>
                    </a:ext>
                  </a:extLst>
                </p14:cNvPr>
                <p14:cNvContentPartPr/>
                <p14:nvPr/>
              </p14:nvContentPartPr>
              <p14:xfrm>
                <a:off x="1924080" y="4459980"/>
                <a:ext cx="720" cy="1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2B52E89-60F5-4F41-8BEE-3A0212301CB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06080" y="4441980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51DEA51-19CB-46C6-BA57-590858536CCC}"/>
                    </a:ext>
                  </a:extLst>
                </p14:cNvPr>
                <p14:cNvContentPartPr/>
                <p14:nvPr/>
              </p14:nvContentPartPr>
              <p14:xfrm>
                <a:off x="1924080" y="4459980"/>
                <a:ext cx="360" cy="3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51DEA51-19CB-46C6-BA57-590858536C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06440" y="44419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E1E1E11-2450-4C33-BC13-44496906C41E}"/>
                    </a:ext>
                  </a:extLst>
                </p14:cNvPr>
                <p14:cNvContentPartPr/>
                <p14:nvPr/>
              </p14:nvContentPartPr>
              <p14:xfrm>
                <a:off x="1834440" y="4459980"/>
                <a:ext cx="402480" cy="5508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E1E1E11-2450-4C33-BC13-44496906C4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16440" y="4441980"/>
                  <a:ext cx="4381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B045C2D-BA1E-4F9C-B129-BCDE5F7C64BA}"/>
                    </a:ext>
                  </a:extLst>
                </p14:cNvPr>
                <p14:cNvContentPartPr/>
                <p14:nvPr/>
              </p14:nvContentPartPr>
              <p14:xfrm>
                <a:off x="1887000" y="4515060"/>
                <a:ext cx="234000" cy="426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B045C2D-BA1E-4F9C-B129-BCDE5F7C64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69360" y="4497420"/>
                  <a:ext cx="269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69B343C-E568-4FFA-B176-919CC60CB469}"/>
                    </a:ext>
                  </a:extLst>
                </p14:cNvPr>
                <p14:cNvContentPartPr/>
                <p14:nvPr/>
              </p14:nvContentPartPr>
              <p14:xfrm>
                <a:off x="2416200" y="4632420"/>
                <a:ext cx="70920" cy="1846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69B343C-E568-4FFA-B176-919CC60CB4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98200" y="4614420"/>
                  <a:ext cx="10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AC35C91-21A2-4A69-A363-6645E1BB7C1A}"/>
                    </a:ext>
                  </a:extLst>
                </p14:cNvPr>
                <p14:cNvContentPartPr/>
                <p14:nvPr/>
              </p14:nvContentPartPr>
              <p14:xfrm>
                <a:off x="3053760" y="4558260"/>
                <a:ext cx="191880" cy="271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AC35C91-21A2-4A69-A363-6645E1BB7C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36120" y="4540620"/>
                  <a:ext cx="227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CCDF5AD-CD85-49DE-A3C3-AE673DBD6B37}"/>
                    </a:ext>
                  </a:extLst>
                </p14:cNvPr>
                <p14:cNvContentPartPr/>
                <p14:nvPr/>
              </p14:nvContentPartPr>
              <p14:xfrm>
                <a:off x="3255720" y="4480500"/>
                <a:ext cx="254520" cy="720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CCDF5AD-CD85-49DE-A3C3-AE673DBD6B3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38080" y="4462860"/>
                  <a:ext cx="290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A1E6DF8-41CE-458D-87ED-3DC1D79FB6BF}"/>
                    </a:ext>
                  </a:extLst>
                </p14:cNvPr>
                <p14:cNvContentPartPr/>
                <p14:nvPr/>
              </p14:nvContentPartPr>
              <p14:xfrm>
                <a:off x="3366240" y="4422180"/>
                <a:ext cx="167400" cy="4118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A1E6DF8-41CE-458D-87ED-3DC1D79FB6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48240" y="4404180"/>
                  <a:ext cx="203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94E5258-4F55-40D1-81B1-D18FDBA82EA4}"/>
                    </a:ext>
                  </a:extLst>
                </p14:cNvPr>
                <p14:cNvContentPartPr/>
                <p14:nvPr/>
              </p14:nvContentPartPr>
              <p14:xfrm>
                <a:off x="3704280" y="4445940"/>
                <a:ext cx="214560" cy="4914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94E5258-4F55-40D1-81B1-D18FDBA82E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86280" y="4427940"/>
                  <a:ext cx="2502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9DD40DA-12DA-4A10-9EFA-A9448736D2AB}"/>
                    </a:ext>
                  </a:extLst>
                </p14:cNvPr>
                <p14:cNvContentPartPr/>
                <p14:nvPr/>
              </p14:nvContentPartPr>
              <p14:xfrm>
                <a:off x="4057800" y="4345140"/>
                <a:ext cx="152280" cy="291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9DD40DA-12DA-4A10-9EFA-A9448736D2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40160" y="4327140"/>
                  <a:ext cx="187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5C122BE-8B87-4A04-A8EA-2990B8038539}"/>
                    </a:ext>
                  </a:extLst>
                </p14:cNvPr>
                <p14:cNvContentPartPr/>
                <p14:nvPr/>
              </p14:nvContentPartPr>
              <p14:xfrm>
                <a:off x="3978600" y="4576980"/>
                <a:ext cx="110880" cy="262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5C122BE-8B87-4A04-A8EA-2990B803853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60960" y="4558980"/>
                  <a:ext cx="146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1AC9BE4-3387-4E6B-A0DC-4F77673707BE}"/>
                    </a:ext>
                  </a:extLst>
                </p14:cNvPr>
                <p14:cNvContentPartPr/>
                <p14:nvPr/>
              </p14:nvContentPartPr>
              <p14:xfrm>
                <a:off x="3944760" y="4683180"/>
                <a:ext cx="299520" cy="774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1AC9BE4-3387-4E6B-A0DC-4F77673707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27120" y="4665180"/>
                  <a:ext cx="335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D96FCF8-6EB3-4D95-A94F-31C8EA919A12}"/>
                    </a:ext>
                  </a:extLst>
                </p14:cNvPr>
                <p14:cNvContentPartPr/>
                <p14:nvPr/>
              </p14:nvContentPartPr>
              <p14:xfrm>
                <a:off x="3220440" y="4917180"/>
                <a:ext cx="1032120" cy="259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D96FCF8-6EB3-4D95-A94F-31C8EA919A1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02800" y="4899540"/>
                  <a:ext cx="1067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896AFD4-05AC-406D-8304-1106BB36D603}"/>
                    </a:ext>
                  </a:extLst>
                </p14:cNvPr>
                <p14:cNvContentPartPr/>
                <p14:nvPr/>
              </p14:nvContentPartPr>
              <p14:xfrm>
                <a:off x="3648840" y="5234700"/>
                <a:ext cx="433080" cy="403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896AFD4-05AC-406D-8304-1106BB36D6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30840" y="5217060"/>
                  <a:ext cx="468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79F0438-A870-48BB-8AAA-2326424A55A1}"/>
                    </a:ext>
                  </a:extLst>
                </p14:cNvPr>
                <p14:cNvContentPartPr/>
                <p14:nvPr/>
              </p14:nvContentPartPr>
              <p14:xfrm>
                <a:off x="4200720" y="5406060"/>
                <a:ext cx="426240" cy="241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79F0438-A870-48BB-8AAA-2326424A55A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83080" y="5388060"/>
                  <a:ext cx="461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0B4610C-396F-48C4-AFD8-31295C262901}"/>
                    </a:ext>
                  </a:extLst>
                </p14:cNvPr>
                <p14:cNvContentPartPr/>
                <p14:nvPr/>
              </p14:nvContentPartPr>
              <p14:xfrm>
                <a:off x="4537320" y="5311740"/>
                <a:ext cx="151560" cy="247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0B4610C-396F-48C4-AFD8-31295C2629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19320" y="5293740"/>
                  <a:ext cx="187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DC2462B-D393-482C-A9A4-FB59FF439923}"/>
                    </a:ext>
                  </a:extLst>
                </p14:cNvPr>
                <p14:cNvContentPartPr/>
                <p14:nvPr/>
              </p14:nvContentPartPr>
              <p14:xfrm>
                <a:off x="4952040" y="5259180"/>
                <a:ext cx="237960" cy="292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DC2462B-D393-482C-A9A4-FB59FF43992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34400" y="5241540"/>
                  <a:ext cx="273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71D91B1-93D5-4918-8CCA-B6C4C28ACA67}"/>
                    </a:ext>
                  </a:extLst>
                </p14:cNvPr>
                <p14:cNvContentPartPr/>
                <p14:nvPr/>
              </p14:nvContentPartPr>
              <p14:xfrm>
                <a:off x="5854560" y="5266020"/>
                <a:ext cx="253440" cy="30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71D91B1-93D5-4918-8CCA-B6C4C28ACA6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36920" y="5248380"/>
                  <a:ext cx="289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76AE80E8-14F0-44EA-BEF7-3232E6AA4597}"/>
                    </a:ext>
                  </a:extLst>
                </p14:cNvPr>
                <p14:cNvContentPartPr/>
                <p14:nvPr/>
              </p14:nvContentPartPr>
              <p14:xfrm>
                <a:off x="5870040" y="5415780"/>
                <a:ext cx="307080" cy="284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76AE80E8-14F0-44EA-BEF7-3232E6AA45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52400" y="5397780"/>
                  <a:ext cx="342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099E00E-4858-449E-8344-AA8FF6B27BCC}"/>
                    </a:ext>
                  </a:extLst>
                </p14:cNvPr>
                <p14:cNvContentPartPr/>
                <p14:nvPr/>
              </p14:nvContentPartPr>
              <p14:xfrm>
                <a:off x="6141120" y="5147940"/>
                <a:ext cx="228240" cy="412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099E00E-4858-449E-8344-AA8FF6B27BC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3120" y="5130300"/>
                  <a:ext cx="2638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170E05A-0DF3-4C64-B6DE-DFFE9BE08CB2}"/>
                    </a:ext>
                  </a:extLst>
                </p14:cNvPr>
                <p14:cNvContentPartPr/>
                <p14:nvPr/>
              </p14:nvContentPartPr>
              <p14:xfrm>
                <a:off x="5621280" y="5201220"/>
                <a:ext cx="269640" cy="3862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170E05A-0DF3-4C64-B6DE-DFFE9BE08CB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03640" y="5183220"/>
                  <a:ext cx="305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E009E8D-A2F9-4519-AC12-B0EA6B8D4B86}"/>
                    </a:ext>
                  </a:extLst>
                </p14:cNvPr>
                <p14:cNvContentPartPr/>
                <p14:nvPr/>
              </p14:nvContentPartPr>
              <p14:xfrm>
                <a:off x="6813960" y="5306700"/>
                <a:ext cx="322560" cy="3362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E009E8D-A2F9-4519-AC12-B0EA6B8D4B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95960" y="5288700"/>
                  <a:ext cx="358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A524CB5-2AAA-4B4E-BC55-99A2040D1BB9}"/>
                    </a:ext>
                  </a:extLst>
                </p14:cNvPr>
                <p14:cNvContentPartPr/>
                <p14:nvPr/>
              </p14:nvContentPartPr>
              <p14:xfrm>
                <a:off x="7295280" y="5395260"/>
                <a:ext cx="413280" cy="32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A524CB5-2AAA-4B4E-BC55-99A2040D1BB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77640" y="5377260"/>
                  <a:ext cx="448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652A533-F253-4D55-907E-BEEE22DFBB83}"/>
                    </a:ext>
                  </a:extLst>
                </p14:cNvPr>
                <p14:cNvContentPartPr/>
                <p14:nvPr/>
              </p14:nvContentPartPr>
              <p14:xfrm>
                <a:off x="7631880" y="5322540"/>
                <a:ext cx="163440" cy="217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652A533-F253-4D55-907E-BEEE22DFBB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13880" y="5304540"/>
                  <a:ext cx="199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F0B9FFC-9C1C-41D8-B07A-55A55D59172A}"/>
                    </a:ext>
                  </a:extLst>
                </p14:cNvPr>
                <p14:cNvContentPartPr/>
                <p14:nvPr/>
              </p14:nvContentPartPr>
              <p14:xfrm>
                <a:off x="8012040" y="5276100"/>
                <a:ext cx="334080" cy="3211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F0B9FFC-9C1C-41D8-B07A-55A55D5917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94040" y="5258100"/>
                  <a:ext cx="3697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331D1AF-95F3-448F-983E-2A87FE45BA37}"/>
                    </a:ext>
                  </a:extLst>
                </p14:cNvPr>
                <p14:cNvContentPartPr/>
                <p14:nvPr/>
              </p14:nvContentPartPr>
              <p14:xfrm>
                <a:off x="8623320" y="5668140"/>
                <a:ext cx="27360" cy="19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331D1AF-95F3-448F-983E-2A87FE45BA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05320" y="5650500"/>
                  <a:ext cx="63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D9D2C94-947E-43BB-B6B5-7E7B81AD5F3E}"/>
                    </a:ext>
                  </a:extLst>
                </p14:cNvPr>
                <p14:cNvContentPartPr/>
                <p14:nvPr/>
              </p14:nvContentPartPr>
              <p14:xfrm>
                <a:off x="296160" y="5920860"/>
                <a:ext cx="430560" cy="450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D9D2C94-947E-43BB-B6B5-7E7B81AD5F3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8160" y="5902860"/>
                  <a:ext cx="466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806DFDD-3277-4E82-A873-4022B40E4903}"/>
                    </a:ext>
                  </a:extLst>
                </p14:cNvPr>
                <p14:cNvContentPartPr/>
                <p14:nvPr/>
              </p14:nvContentPartPr>
              <p14:xfrm>
                <a:off x="324960" y="5782980"/>
                <a:ext cx="332280" cy="5040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806DFDD-3277-4E82-A873-4022B40E49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7320" y="5765340"/>
                  <a:ext cx="3679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909F5C1-54FF-4F2F-8727-4B901A049108}"/>
                    </a:ext>
                  </a:extLst>
                </p14:cNvPr>
                <p14:cNvContentPartPr/>
                <p14:nvPr/>
              </p14:nvContentPartPr>
              <p14:xfrm>
                <a:off x="509280" y="6099420"/>
                <a:ext cx="265320" cy="4201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909F5C1-54FF-4F2F-8727-4B901A0491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1280" y="6081420"/>
                  <a:ext cx="3009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0F2F810-E3F3-4011-8FB3-D0F8A516518B}"/>
                    </a:ext>
                  </a:extLst>
                </p14:cNvPr>
                <p14:cNvContentPartPr/>
                <p14:nvPr/>
              </p14:nvContentPartPr>
              <p14:xfrm>
                <a:off x="631320" y="6244860"/>
                <a:ext cx="133920" cy="1382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0F2F810-E3F3-4011-8FB3-D0F8A51651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3320" y="6226860"/>
                  <a:ext cx="169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F79E99C-068F-4A87-BE52-90EE8C45414D}"/>
                    </a:ext>
                  </a:extLst>
                </p14:cNvPr>
                <p14:cNvContentPartPr/>
                <p14:nvPr/>
              </p14:nvContentPartPr>
              <p14:xfrm>
                <a:off x="967560" y="5915460"/>
                <a:ext cx="568800" cy="5349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F79E99C-068F-4A87-BE52-90EE8C45414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9920" y="5897460"/>
                  <a:ext cx="6044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689CF9E-1A06-4D73-AC50-DFF84D95828D}"/>
                    </a:ext>
                  </a:extLst>
                </p14:cNvPr>
                <p14:cNvContentPartPr/>
                <p14:nvPr/>
              </p14:nvContentPartPr>
              <p14:xfrm>
                <a:off x="1719960" y="5971620"/>
                <a:ext cx="87840" cy="520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689CF9E-1A06-4D73-AC50-DFF84D95828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02320" y="5953980"/>
                  <a:ext cx="1234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DE48E7D-ABF8-437E-996A-C0C260354035}"/>
                    </a:ext>
                  </a:extLst>
                </p14:cNvPr>
                <p14:cNvContentPartPr/>
                <p14:nvPr/>
              </p14:nvContentPartPr>
              <p14:xfrm>
                <a:off x="1912560" y="5766780"/>
                <a:ext cx="293400" cy="774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DE48E7D-ABF8-437E-996A-C0C26035403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894920" y="5748780"/>
                  <a:ext cx="3290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95E5229-9004-409C-B187-BF916DE6DE10}"/>
                    </a:ext>
                  </a:extLst>
                </p14:cNvPr>
                <p14:cNvContentPartPr/>
                <p14:nvPr/>
              </p14:nvContentPartPr>
              <p14:xfrm>
                <a:off x="1932000" y="5887020"/>
                <a:ext cx="230040" cy="545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95E5229-9004-409C-B187-BF916DE6DE1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14360" y="5869380"/>
                  <a:ext cx="2656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A67C305-07FD-4668-8681-AB5227B29FA6}"/>
                    </a:ext>
                  </a:extLst>
                </p14:cNvPr>
                <p14:cNvContentPartPr/>
                <p14:nvPr/>
              </p14:nvContentPartPr>
              <p14:xfrm>
                <a:off x="2526360" y="6189420"/>
                <a:ext cx="51840" cy="166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A67C305-07FD-4668-8681-AB5227B29F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08720" y="6171780"/>
                  <a:ext cx="87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FC99D30-83F8-40B1-9EF1-C8A68CE6BB37}"/>
                    </a:ext>
                  </a:extLst>
                </p14:cNvPr>
                <p14:cNvContentPartPr/>
                <p14:nvPr/>
              </p14:nvContentPartPr>
              <p14:xfrm>
                <a:off x="3634440" y="6142620"/>
                <a:ext cx="665640" cy="3441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FC99D30-83F8-40B1-9EF1-C8A68CE6BB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16800" y="6124980"/>
                  <a:ext cx="701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31A8DA2-42A6-467F-9E9D-A77D6FFEBC30}"/>
                    </a:ext>
                  </a:extLst>
                </p14:cNvPr>
                <p14:cNvContentPartPr/>
                <p14:nvPr/>
              </p14:nvContentPartPr>
              <p14:xfrm>
                <a:off x="4298640" y="6301740"/>
                <a:ext cx="433800" cy="15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31A8DA2-42A6-467F-9E9D-A77D6FFEBC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80640" y="6283740"/>
                  <a:ext cx="469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900FC7A-EB15-4B85-9125-1B97567A5C20}"/>
                    </a:ext>
                  </a:extLst>
                </p14:cNvPr>
                <p14:cNvContentPartPr/>
                <p14:nvPr/>
              </p14:nvContentPartPr>
              <p14:xfrm>
                <a:off x="4614360" y="6221820"/>
                <a:ext cx="212760" cy="2278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900FC7A-EB15-4B85-9125-1B97567A5C2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96360" y="6204180"/>
                  <a:ext cx="248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BDA59B7-B47D-4732-9DE5-1CDA55074ABB}"/>
                    </a:ext>
                  </a:extLst>
                </p14:cNvPr>
                <p14:cNvContentPartPr/>
                <p14:nvPr/>
              </p14:nvContentPartPr>
              <p14:xfrm>
                <a:off x="5007120" y="6196980"/>
                <a:ext cx="244080" cy="246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BDA59B7-B47D-4732-9DE5-1CDA55074A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89480" y="6179340"/>
                  <a:ext cx="279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51EB492-83AD-4C70-9C65-154926597188}"/>
                    </a:ext>
                  </a:extLst>
                </p14:cNvPr>
                <p14:cNvContentPartPr/>
                <p14:nvPr/>
              </p14:nvContentPartPr>
              <p14:xfrm>
                <a:off x="5502480" y="6225060"/>
                <a:ext cx="243360" cy="255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51EB492-83AD-4C70-9C65-15492659718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84480" y="6207420"/>
                  <a:ext cx="279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206A360-A8E2-4D77-90B9-ED3964B586DC}"/>
                    </a:ext>
                  </a:extLst>
                </p14:cNvPr>
                <p14:cNvContentPartPr/>
                <p14:nvPr/>
              </p14:nvContentPartPr>
              <p14:xfrm>
                <a:off x="5813520" y="6311820"/>
                <a:ext cx="487080" cy="349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206A360-A8E2-4D77-90B9-ED3964B586D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95880" y="6294180"/>
                  <a:ext cx="522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B4C2ECE-401A-4100-A093-BAABC520E3CC}"/>
                    </a:ext>
                  </a:extLst>
                </p14:cNvPr>
                <p14:cNvContentPartPr/>
                <p14:nvPr/>
              </p14:nvContentPartPr>
              <p14:xfrm>
                <a:off x="5895960" y="6436380"/>
                <a:ext cx="416520" cy="165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B4C2ECE-401A-4100-A093-BAABC520E3C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77960" y="6418740"/>
                  <a:ext cx="452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A2D0825-FED7-4161-A366-CE9B57F4A975}"/>
                    </a:ext>
                  </a:extLst>
                </p14:cNvPr>
                <p14:cNvContentPartPr/>
                <p14:nvPr/>
              </p14:nvContentPartPr>
              <p14:xfrm>
                <a:off x="6319680" y="6242700"/>
                <a:ext cx="302760" cy="3038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A2D0825-FED7-4161-A366-CE9B57F4A97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01680" y="6224700"/>
                  <a:ext cx="3384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E0B9AC4-AF51-4B68-8004-FFD5C65C8EB9}"/>
                    </a:ext>
                  </a:extLst>
                </p14:cNvPr>
                <p14:cNvContentPartPr/>
                <p14:nvPr/>
              </p14:nvContentPartPr>
              <p14:xfrm>
                <a:off x="5940600" y="6060540"/>
                <a:ext cx="430560" cy="5778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E0B9AC4-AF51-4B68-8004-FFD5C65C8EB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22960" y="6042540"/>
                  <a:ext cx="4662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C0CFCAF-8C25-4005-9B33-FA89FBAFA689}"/>
                    </a:ext>
                  </a:extLst>
                </p14:cNvPr>
                <p14:cNvContentPartPr/>
                <p14:nvPr/>
              </p14:nvContentPartPr>
              <p14:xfrm>
                <a:off x="6891000" y="6156660"/>
                <a:ext cx="361800" cy="4172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C0CFCAF-8C25-4005-9B33-FA89FBAFA68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73000" y="6138660"/>
                  <a:ext cx="397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E01BBA9-BF2E-445B-87A5-DDB0CF04D9FB}"/>
                    </a:ext>
                  </a:extLst>
                </p14:cNvPr>
                <p14:cNvContentPartPr/>
                <p14:nvPr/>
              </p14:nvContentPartPr>
              <p14:xfrm>
                <a:off x="7367280" y="6361860"/>
                <a:ext cx="396000" cy="36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E01BBA9-BF2E-445B-87A5-DDB0CF04D9F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49640" y="6343860"/>
                  <a:ext cx="43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1E16787-B19C-4035-B707-C0C9399553F0}"/>
                    </a:ext>
                  </a:extLst>
                </p14:cNvPr>
                <p14:cNvContentPartPr/>
                <p14:nvPr/>
              </p14:nvContentPartPr>
              <p14:xfrm>
                <a:off x="7699920" y="6236220"/>
                <a:ext cx="153000" cy="2041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1E16787-B19C-4035-B707-C0C9399553F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81920" y="6218220"/>
                  <a:ext cx="188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DB65F10-86D4-4451-B389-2FB5C08403C6}"/>
                    </a:ext>
                  </a:extLst>
                </p14:cNvPr>
                <p14:cNvContentPartPr/>
                <p14:nvPr/>
              </p14:nvContentPartPr>
              <p14:xfrm>
                <a:off x="8118240" y="6245940"/>
                <a:ext cx="294480" cy="383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DB65F10-86D4-4451-B389-2FB5C08403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00600" y="6228300"/>
                  <a:ext cx="330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E588C5D-21ED-4674-8479-2421E1D88B1F}"/>
                    </a:ext>
                  </a:extLst>
                </p14:cNvPr>
                <p14:cNvContentPartPr/>
                <p14:nvPr/>
              </p14:nvContentPartPr>
              <p14:xfrm>
                <a:off x="8594880" y="6649860"/>
                <a:ext cx="360" cy="122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E588C5D-21ED-4674-8479-2421E1D88B1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7240" y="6632220"/>
                  <a:ext cx="36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929F7ED-E34C-4548-90BC-698C40591621}"/>
                    </a:ext>
                  </a:extLst>
                </p14:cNvPr>
                <p14:cNvContentPartPr/>
                <p14:nvPr/>
              </p14:nvContentPartPr>
              <p14:xfrm>
                <a:off x="4907040" y="4367460"/>
                <a:ext cx="296640" cy="308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929F7ED-E34C-4548-90BC-698C4059162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89040" y="4349460"/>
                  <a:ext cx="332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C898B7C-5786-4BA9-9F15-F02FBB95E408}"/>
                    </a:ext>
                  </a:extLst>
                </p14:cNvPr>
                <p14:cNvContentPartPr/>
                <p14:nvPr/>
              </p14:nvContentPartPr>
              <p14:xfrm>
                <a:off x="5169120" y="4511100"/>
                <a:ext cx="662400" cy="129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C898B7C-5786-4BA9-9F15-F02FBB95E4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51120" y="4493100"/>
                  <a:ext cx="698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AC4EFFD8-4975-4CD9-81C5-8DA54A329338}"/>
                    </a:ext>
                  </a:extLst>
                </p14:cNvPr>
                <p14:cNvContentPartPr/>
                <p14:nvPr/>
              </p14:nvContentPartPr>
              <p14:xfrm>
                <a:off x="5856360" y="4400220"/>
                <a:ext cx="229680" cy="2638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AC4EFFD8-4975-4CD9-81C5-8DA54A3293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38720" y="4382220"/>
                  <a:ext cx="265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36E840DE-5F89-4C4E-B15F-BE01C9522A95}"/>
                    </a:ext>
                  </a:extLst>
                </p14:cNvPr>
                <p14:cNvContentPartPr/>
                <p14:nvPr/>
              </p14:nvContentPartPr>
              <p14:xfrm>
                <a:off x="4958520" y="4067580"/>
                <a:ext cx="407520" cy="180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36E840DE-5F89-4C4E-B15F-BE01C9522A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40520" y="4049580"/>
                  <a:ext cx="44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2CD9CF0-7B22-4782-9E02-30165A37AB3B}"/>
                    </a:ext>
                  </a:extLst>
                </p14:cNvPr>
                <p14:cNvContentPartPr/>
                <p14:nvPr/>
              </p14:nvContentPartPr>
              <p14:xfrm>
                <a:off x="5943480" y="4087380"/>
                <a:ext cx="140400" cy="1782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2CD9CF0-7B22-4782-9E02-30165A37AB3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25480" y="4069380"/>
                  <a:ext cx="176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C8A9AFF-38B5-4182-AB86-277360328E49}"/>
                    </a:ext>
                  </a:extLst>
                </p14:cNvPr>
                <p14:cNvContentPartPr/>
                <p14:nvPr/>
              </p14:nvContentPartPr>
              <p14:xfrm>
                <a:off x="726360" y="3737460"/>
                <a:ext cx="315000" cy="482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C8A9AFF-38B5-4182-AB86-277360328E4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8360" y="3719460"/>
                  <a:ext cx="35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3E768AA-2BF3-41CB-9A61-FD6B6586D702}"/>
                    </a:ext>
                  </a:extLst>
                </p14:cNvPr>
                <p14:cNvContentPartPr/>
                <p14:nvPr/>
              </p14:nvContentPartPr>
              <p14:xfrm>
                <a:off x="1906440" y="3736380"/>
                <a:ext cx="370080" cy="295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3E768AA-2BF3-41CB-9A61-FD6B6586D70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88440" y="3718380"/>
                  <a:ext cx="4057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0CD45DFA-1284-4C6D-9BFA-976CEF99A234}"/>
                  </a:ext>
                </a:extLst>
              </p14:cNvPr>
              <p14:cNvContentPartPr/>
              <p14:nvPr/>
            </p14:nvContentPartPr>
            <p14:xfrm>
              <a:off x="478320" y="1171380"/>
              <a:ext cx="1586520" cy="190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0CD45DFA-1284-4C6D-9BFA-976CEF99A234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69680" y="1162380"/>
                <a:ext cx="16041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9A2B37D2-AC79-4D1C-87B5-77222FC461F6}"/>
              </a:ext>
            </a:extLst>
          </p:cNvPr>
          <p:cNvGrpSpPr/>
          <p:nvPr/>
        </p:nvGrpSpPr>
        <p:grpSpPr>
          <a:xfrm>
            <a:off x="2404680" y="562260"/>
            <a:ext cx="2796840" cy="1004400"/>
            <a:chOff x="2404680" y="562260"/>
            <a:chExt cx="2796840" cy="10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09CEB4E-9EFE-46EB-903E-31DA549F2016}"/>
                    </a:ext>
                  </a:extLst>
                </p14:cNvPr>
                <p14:cNvContentPartPr/>
                <p14:nvPr/>
              </p14:nvContentPartPr>
              <p14:xfrm>
                <a:off x="2638320" y="562260"/>
                <a:ext cx="64440" cy="990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09CEB4E-9EFE-46EB-903E-31DA549F201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29320" y="553260"/>
                  <a:ext cx="82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98E5AE1-9F1B-46CC-9347-3D5613A59537}"/>
                    </a:ext>
                  </a:extLst>
                </p14:cNvPr>
                <p14:cNvContentPartPr/>
                <p14:nvPr/>
              </p14:nvContentPartPr>
              <p14:xfrm>
                <a:off x="2453280" y="684660"/>
                <a:ext cx="6840" cy="3135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98E5AE1-9F1B-46CC-9347-3D5613A5953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44640" y="676020"/>
                  <a:ext cx="24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88502A1-1933-4700-923A-89CA240B9CD8}"/>
                    </a:ext>
                  </a:extLst>
                </p14:cNvPr>
                <p14:cNvContentPartPr/>
                <p14:nvPr/>
              </p14:nvContentPartPr>
              <p14:xfrm>
                <a:off x="2404680" y="814620"/>
                <a:ext cx="566280" cy="438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88502A1-1933-4700-923A-89CA240B9CD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96040" y="805980"/>
                  <a:ext cx="5839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5618975-49DB-4A26-B395-108D88B3C6AE}"/>
                    </a:ext>
                  </a:extLst>
                </p14:cNvPr>
                <p14:cNvContentPartPr/>
                <p14:nvPr/>
              </p14:nvContentPartPr>
              <p14:xfrm>
                <a:off x="2938560" y="958980"/>
                <a:ext cx="222480" cy="2811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5618975-49DB-4A26-B395-108D88B3C6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29920" y="949980"/>
                  <a:ext cx="240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E230C570-7B33-49A5-9900-1240DAD81489}"/>
                    </a:ext>
                  </a:extLst>
                </p14:cNvPr>
                <p14:cNvContentPartPr/>
                <p14:nvPr/>
              </p14:nvContentPartPr>
              <p14:xfrm>
                <a:off x="2853960" y="793020"/>
                <a:ext cx="253440" cy="343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E230C570-7B33-49A5-9900-1240DAD8148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44960" y="784380"/>
                  <a:ext cx="271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3731366-110B-4EAD-9AA8-E9846150B0A9}"/>
                    </a:ext>
                  </a:extLst>
                </p14:cNvPr>
                <p14:cNvContentPartPr/>
                <p14:nvPr/>
              </p14:nvContentPartPr>
              <p14:xfrm>
                <a:off x="3162120" y="783300"/>
                <a:ext cx="255960" cy="2736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3731366-110B-4EAD-9AA8-E9846150B0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53120" y="774660"/>
                  <a:ext cx="273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6ED8FF2-DE9E-440C-BC91-EB00E5C5E4CF}"/>
                    </a:ext>
                  </a:extLst>
                </p14:cNvPr>
                <p14:cNvContentPartPr/>
                <p14:nvPr/>
              </p14:nvContentPartPr>
              <p14:xfrm>
                <a:off x="3229080" y="1016220"/>
                <a:ext cx="241560" cy="1972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6ED8FF2-DE9E-440C-BC91-EB00E5C5E4C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220440" y="1007580"/>
                  <a:ext cx="259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AC94E9A-EDB7-4FD1-AB50-0ED4CBD0A9B9}"/>
                    </a:ext>
                  </a:extLst>
                </p14:cNvPr>
                <p14:cNvContentPartPr/>
                <p14:nvPr/>
              </p14:nvContentPartPr>
              <p14:xfrm>
                <a:off x="3400800" y="975180"/>
                <a:ext cx="182520" cy="2408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AC94E9A-EDB7-4FD1-AB50-0ED4CBD0A9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92160" y="966180"/>
                  <a:ext cx="20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B0F3E51-CA72-4645-B225-C30C31375C38}"/>
                    </a:ext>
                  </a:extLst>
                </p14:cNvPr>
                <p14:cNvContentPartPr/>
                <p14:nvPr/>
              </p14:nvContentPartPr>
              <p14:xfrm>
                <a:off x="3603840" y="829740"/>
                <a:ext cx="201960" cy="622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B0F3E51-CA72-4645-B225-C30C31375C3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94840" y="821100"/>
                  <a:ext cx="219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5F8B9DC-F829-4A90-94DA-286A73812BE0}"/>
                    </a:ext>
                  </a:extLst>
                </p14:cNvPr>
                <p14:cNvContentPartPr/>
                <p14:nvPr/>
              </p14:nvContentPartPr>
              <p14:xfrm>
                <a:off x="3566400" y="916500"/>
                <a:ext cx="370800" cy="4028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5F8B9DC-F829-4A90-94DA-286A73812BE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57400" y="907860"/>
                  <a:ext cx="388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B9CC129-E99B-4FEA-A4D1-099EE55F8D41}"/>
                    </a:ext>
                  </a:extLst>
                </p14:cNvPr>
                <p14:cNvContentPartPr/>
                <p14:nvPr/>
              </p14:nvContentPartPr>
              <p14:xfrm>
                <a:off x="3653520" y="942780"/>
                <a:ext cx="163800" cy="291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B9CC129-E99B-4FEA-A4D1-099EE55F8D4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644880" y="933780"/>
                  <a:ext cx="181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8653723-A02D-4435-84F5-D389F4B9FEA6}"/>
                    </a:ext>
                  </a:extLst>
                </p14:cNvPr>
                <p14:cNvContentPartPr/>
                <p14:nvPr/>
              </p14:nvContentPartPr>
              <p14:xfrm>
                <a:off x="3806880" y="871140"/>
                <a:ext cx="517680" cy="322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8653723-A02D-4435-84F5-D389F4B9FEA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97880" y="862140"/>
                  <a:ext cx="5353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FE354604-9207-4F7D-A787-3A04985DA2C9}"/>
                    </a:ext>
                  </a:extLst>
                </p14:cNvPr>
                <p14:cNvContentPartPr/>
                <p14:nvPr/>
              </p14:nvContentPartPr>
              <p14:xfrm>
                <a:off x="4184160" y="1086780"/>
                <a:ext cx="28440" cy="2095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FE354604-9207-4F7D-A787-3A04985DA2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75520" y="1077780"/>
                  <a:ext cx="46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4114E66-37D0-4025-A380-319BBD1CB57E}"/>
                    </a:ext>
                  </a:extLst>
                </p14:cNvPr>
                <p14:cNvContentPartPr/>
                <p14:nvPr/>
              </p14:nvContentPartPr>
              <p14:xfrm>
                <a:off x="4491960" y="852780"/>
                <a:ext cx="158760" cy="1893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4114E66-37D0-4025-A380-319BBD1CB57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3320" y="843780"/>
                  <a:ext cx="176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2A3B0BBF-F29B-48A2-B509-35E7EDD1B7A5}"/>
                    </a:ext>
                  </a:extLst>
                </p14:cNvPr>
                <p14:cNvContentPartPr/>
                <p14:nvPr/>
              </p14:nvContentPartPr>
              <p14:xfrm>
                <a:off x="4187040" y="1107300"/>
                <a:ext cx="485640" cy="2239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2A3B0BBF-F29B-48A2-B509-35E7EDD1B7A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78040" y="1098660"/>
                  <a:ext cx="50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FCEB926-26AF-4EE8-BA5B-2FA64E454CF5}"/>
                    </a:ext>
                  </a:extLst>
                </p14:cNvPr>
                <p14:cNvContentPartPr/>
                <p14:nvPr/>
              </p14:nvContentPartPr>
              <p14:xfrm>
                <a:off x="4975080" y="977340"/>
                <a:ext cx="144000" cy="1936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FCEB926-26AF-4EE8-BA5B-2FA64E454C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66440" y="968340"/>
                  <a:ext cx="161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60013FC-8D1A-44FC-8951-98EEA3150069}"/>
                    </a:ext>
                  </a:extLst>
                </p14:cNvPr>
                <p14:cNvContentPartPr/>
                <p14:nvPr/>
              </p14:nvContentPartPr>
              <p14:xfrm>
                <a:off x="4738920" y="1236180"/>
                <a:ext cx="462600" cy="100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60013FC-8D1A-44FC-8951-98EEA315006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729920" y="1227540"/>
                  <a:ext cx="480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26C97DFE-B53C-46B1-9640-806DF510509C}"/>
                    </a:ext>
                  </a:extLst>
                </p14:cNvPr>
                <p14:cNvContentPartPr/>
                <p14:nvPr/>
              </p14:nvContentPartPr>
              <p14:xfrm>
                <a:off x="2521320" y="1399980"/>
                <a:ext cx="2104920" cy="1666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26C97DFE-B53C-46B1-9640-806DF510509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512680" y="1391340"/>
                  <a:ext cx="212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8E8BC024-3D72-4407-9583-BDF406D97A6D}"/>
                    </a:ext>
                  </a:extLst>
                </p14:cNvPr>
                <p14:cNvContentPartPr/>
                <p14:nvPr/>
              </p14:nvContentPartPr>
              <p14:xfrm>
                <a:off x="3468840" y="596460"/>
                <a:ext cx="1337400" cy="945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8E8BC024-3D72-4407-9583-BDF406D97A6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59840" y="587820"/>
                  <a:ext cx="1355040" cy="96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68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917C58A-B89F-4953-B990-ED50133F8F70}"/>
              </a:ext>
            </a:extLst>
          </p:cNvPr>
          <p:cNvGrpSpPr/>
          <p:nvPr/>
        </p:nvGrpSpPr>
        <p:grpSpPr>
          <a:xfrm>
            <a:off x="502800" y="393060"/>
            <a:ext cx="3074400" cy="867240"/>
            <a:chOff x="502800" y="393060"/>
            <a:chExt cx="3074400" cy="86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7BEDE4E-1EC7-4BFD-97D9-CDD67B6C729F}"/>
                    </a:ext>
                  </a:extLst>
                </p14:cNvPr>
                <p14:cNvContentPartPr/>
                <p14:nvPr/>
              </p14:nvContentPartPr>
              <p14:xfrm>
                <a:off x="502800" y="527340"/>
                <a:ext cx="59400" cy="524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7BEDE4E-1EC7-4BFD-97D9-CDD67B6C72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4160" y="518700"/>
                  <a:ext cx="770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A79B38A-732B-4174-AB8A-C308C67F7F60}"/>
                    </a:ext>
                  </a:extLst>
                </p14:cNvPr>
                <p14:cNvContentPartPr/>
                <p14:nvPr/>
              </p14:nvContentPartPr>
              <p14:xfrm>
                <a:off x="614400" y="452460"/>
                <a:ext cx="408240" cy="674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A79B38A-732B-4174-AB8A-C308C67F7F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760" y="443820"/>
                  <a:ext cx="42588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69E5D00-B9B6-43DF-99C7-3BD65A4A9334}"/>
                    </a:ext>
                  </a:extLst>
                </p14:cNvPr>
                <p14:cNvContentPartPr/>
                <p14:nvPr/>
              </p14:nvContentPartPr>
              <p14:xfrm>
                <a:off x="634560" y="521940"/>
                <a:ext cx="311760" cy="523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69E5D00-B9B6-43DF-99C7-3BD65A4A93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560" y="513300"/>
                  <a:ext cx="3294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35DB036-1DB9-4A06-AB76-4EF8C154183E}"/>
                    </a:ext>
                  </a:extLst>
                </p14:cNvPr>
                <p14:cNvContentPartPr/>
                <p14:nvPr/>
              </p14:nvContentPartPr>
              <p14:xfrm>
                <a:off x="1069080" y="579540"/>
                <a:ext cx="476280" cy="445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35DB036-1DB9-4A06-AB76-4EF8C15418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080" y="570540"/>
                  <a:ext cx="4939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F83CFAF-4CA7-47E6-B3E2-C6A6B4B09A33}"/>
                    </a:ext>
                  </a:extLst>
                </p14:cNvPr>
                <p14:cNvContentPartPr/>
                <p14:nvPr/>
              </p14:nvContentPartPr>
              <p14:xfrm>
                <a:off x="1718880" y="572700"/>
                <a:ext cx="289440" cy="38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F83CFAF-4CA7-47E6-B3E2-C6A6B4B09A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9880" y="564060"/>
                  <a:ext cx="307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D9963C0-F6EE-4E0D-A3CE-B5C3ED779C12}"/>
                    </a:ext>
                  </a:extLst>
                </p14:cNvPr>
                <p14:cNvContentPartPr/>
                <p14:nvPr/>
              </p14:nvContentPartPr>
              <p14:xfrm>
                <a:off x="1784760" y="512220"/>
                <a:ext cx="201600" cy="448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D9963C0-F6EE-4E0D-A3CE-B5C3ED779C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5760" y="503220"/>
                  <a:ext cx="2192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BC61628-B99E-4390-98C6-227D2C7AB1F7}"/>
                    </a:ext>
                  </a:extLst>
                </p14:cNvPr>
                <p14:cNvContentPartPr/>
                <p14:nvPr/>
              </p14:nvContentPartPr>
              <p14:xfrm>
                <a:off x="1515120" y="685740"/>
                <a:ext cx="649440" cy="287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BC61628-B99E-4390-98C6-227D2C7AB1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6480" y="676740"/>
                  <a:ext cx="667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6442762-3C85-482B-BC0B-41961B6F37CB}"/>
                    </a:ext>
                  </a:extLst>
                </p14:cNvPr>
                <p14:cNvContentPartPr/>
                <p14:nvPr/>
              </p14:nvContentPartPr>
              <p14:xfrm>
                <a:off x="2197680" y="433020"/>
                <a:ext cx="308520" cy="524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6442762-3C85-482B-BC0B-41961B6F37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9040" y="424380"/>
                  <a:ext cx="3261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2C53F8E-0F42-42C3-AE19-C214C4FADD4F}"/>
                    </a:ext>
                  </a:extLst>
                </p14:cNvPr>
                <p14:cNvContentPartPr/>
                <p14:nvPr/>
              </p14:nvContentPartPr>
              <p14:xfrm>
                <a:off x="2263200" y="656580"/>
                <a:ext cx="157680" cy="277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2C53F8E-0F42-42C3-AE19-C214C4FADD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4560" y="647580"/>
                  <a:ext cx="175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1D0D6C6-834C-4E41-AFB8-77AEF9A9A219}"/>
                    </a:ext>
                  </a:extLst>
                </p14:cNvPr>
                <p14:cNvContentPartPr/>
                <p14:nvPr/>
              </p14:nvContentPartPr>
              <p14:xfrm>
                <a:off x="1957560" y="661620"/>
                <a:ext cx="838800" cy="324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1D0D6C6-834C-4E41-AFB8-77AEF9A9A2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8920" y="652980"/>
                  <a:ext cx="856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B645636-85A2-4715-A87E-83A5B3846B12}"/>
                    </a:ext>
                  </a:extLst>
                </p14:cNvPr>
                <p14:cNvContentPartPr/>
                <p14:nvPr/>
              </p14:nvContentPartPr>
              <p14:xfrm>
                <a:off x="2820480" y="393060"/>
                <a:ext cx="104400" cy="688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B645636-85A2-4715-A87E-83A5B3846B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1840" y="384060"/>
                  <a:ext cx="1220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C381310-E646-4EA9-9A77-606CD2EFFB8D}"/>
                    </a:ext>
                  </a:extLst>
                </p14:cNvPr>
                <p14:cNvContentPartPr/>
                <p14:nvPr/>
              </p14:nvContentPartPr>
              <p14:xfrm>
                <a:off x="2775480" y="471180"/>
                <a:ext cx="614520" cy="487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C381310-E646-4EA9-9A77-606CD2EFFB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66480" y="462180"/>
                  <a:ext cx="6321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2B21F14-C4E5-44DA-A39A-16CC308B6742}"/>
                    </a:ext>
                  </a:extLst>
                </p14:cNvPr>
                <p14:cNvContentPartPr/>
                <p14:nvPr/>
              </p14:nvContentPartPr>
              <p14:xfrm>
                <a:off x="3380280" y="942420"/>
                <a:ext cx="34920" cy="40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2B21F14-C4E5-44DA-A39A-16CC308B67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1640" y="933420"/>
                  <a:ext cx="5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A476468-9F6C-46A6-A96B-09D01DB5561F}"/>
                    </a:ext>
                  </a:extLst>
                </p14:cNvPr>
                <p14:cNvContentPartPr/>
                <p14:nvPr/>
              </p14:nvContentPartPr>
              <p14:xfrm>
                <a:off x="1515840" y="1018020"/>
                <a:ext cx="1782360" cy="77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A476468-9F6C-46A6-A96B-09D01DB556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07200" y="1009020"/>
                  <a:ext cx="1800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CA03D31-1E11-46B5-8D43-9CFC782F30DB}"/>
                    </a:ext>
                  </a:extLst>
                </p14:cNvPr>
                <p14:cNvContentPartPr/>
                <p14:nvPr/>
              </p14:nvContentPartPr>
              <p14:xfrm>
                <a:off x="3438240" y="1248060"/>
                <a:ext cx="1800" cy="12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CA03D31-1E11-46B5-8D43-9CFC782F30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9240" y="1239060"/>
                  <a:ext cx="1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C133C01-8617-47F5-BE01-D67A3BCF6FDE}"/>
                    </a:ext>
                  </a:extLst>
                </p14:cNvPr>
                <p14:cNvContentPartPr/>
                <p14:nvPr/>
              </p14:nvContentPartPr>
              <p14:xfrm>
                <a:off x="3533280" y="1024860"/>
                <a:ext cx="43920" cy="57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C133C01-8617-47F5-BE01-D67A3BCF6F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4280" y="1015860"/>
                  <a:ext cx="61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FD64A00-C3EB-45EC-BE45-05E59FDC710A}"/>
              </a:ext>
            </a:extLst>
          </p:cNvPr>
          <p:cNvGrpSpPr/>
          <p:nvPr/>
        </p:nvGrpSpPr>
        <p:grpSpPr>
          <a:xfrm>
            <a:off x="4284240" y="348420"/>
            <a:ext cx="4349520" cy="1604520"/>
            <a:chOff x="4284240" y="348420"/>
            <a:chExt cx="4349520" cy="16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F537C0B-BFF7-4F94-99AE-D51B410BC2DA}"/>
                    </a:ext>
                  </a:extLst>
                </p14:cNvPr>
                <p14:cNvContentPartPr/>
                <p14:nvPr/>
              </p14:nvContentPartPr>
              <p14:xfrm>
                <a:off x="4284240" y="1123500"/>
                <a:ext cx="344520" cy="28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F537C0B-BFF7-4F94-99AE-D51B410BC2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75600" y="1114500"/>
                  <a:ext cx="362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60D17D2-6E18-4427-A19F-0A89EC90D1D2}"/>
                    </a:ext>
                  </a:extLst>
                </p14:cNvPr>
                <p14:cNvContentPartPr/>
                <p14:nvPr/>
              </p14:nvContentPartPr>
              <p14:xfrm>
                <a:off x="4356240" y="442020"/>
                <a:ext cx="424440" cy="531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60D17D2-6E18-4427-A19F-0A89EC90D1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7600" y="433380"/>
                  <a:ext cx="4420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34E8A70-E7D3-4F5C-9321-619E838EC167}"/>
                    </a:ext>
                  </a:extLst>
                </p14:cNvPr>
                <p14:cNvContentPartPr/>
                <p14:nvPr/>
              </p14:nvContentPartPr>
              <p14:xfrm>
                <a:off x="4923960" y="721380"/>
                <a:ext cx="410040" cy="30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34E8A70-E7D3-4F5C-9321-619E838EC1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4960" y="712380"/>
                  <a:ext cx="427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E629617-712D-46DD-8077-0B47D3E971E4}"/>
                    </a:ext>
                  </a:extLst>
                </p14:cNvPr>
                <p14:cNvContentPartPr/>
                <p14:nvPr/>
              </p14:nvContentPartPr>
              <p14:xfrm>
                <a:off x="5275680" y="667020"/>
                <a:ext cx="99360" cy="174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E629617-712D-46DD-8077-0B47D3E971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6680" y="658380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8278AAF-59D5-4DB7-8E88-580E800D15E8}"/>
                    </a:ext>
                  </a:extLst>
                </p14:cNvPr>
                <p14:cNvContentPartPr/>
                <p14:nvPr/>
              </p14:nvContentPartPr>
              <p14:xfrm>
                <a:off x="5582400" y="530580"/>
                <a:ext cx="169920" cy="121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8278AAF-59D5-4DB7-8E88-580E800D15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3760" y="521940"/>
                  <a:ext cx="187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9FDA1B5-95B6-4D2F-A59F-C8DBD6AED81A}"/>
                    </a:ext>
                  </a:extLst>
                </p14:cNvPr>
                <p14:cNvContentPartPr/>
                <p14:nvPr/>
              </p14:nvContentPartPr>
              <p14:xfrm>
                <a:off x="5691840" y="670260"/>
                <a:ext cx="25920" cy="250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9FDA1B5-95B6-4D2F-A59F-C8DBD6AED8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2840" y="661620"/>
                  <a:ext cx="43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E12FCC1-C064-411B-B841-3A708E0E2119}"/>
                    </a:ext>
                  </a:extLst>
                </p14:cNvPr>
                <p14:cNvContentPartPr/>
                <p14:nvPr/>
              </p14:nvContentPartPr>
              <p14:xfrm>
                <a:off x="5875440" y="444900"/>
                <a:ext cx="129960" cy="206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E12FCC1-C064-411B-B841-3A708E0E21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66440" y="436260"/>
                  <a:ext cx="147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8B9607B-5EA0-4ECD-B1C3-05794314A186}"/>
                    </a:ext>
                  </a:extLst>
                </p14:cNvPr>
                <p14:cNvContentPartPr/>
                <p14:nvPr/>
              </p14:nvContentPartPr>
              <p14:xfrm>
                <a:off x="5763480" y="635700"/>
                <a:ext cx="369000" cy="342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8B9607B-5EA0-4ECD-B1C3-05794314A1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54840" y="626700"/>
                  <a:ext cx="386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A416ABA-B690-4FA0-9560-A255B03D9EBF}"/>
                    </a:ext>
                  </a:extLst>
                </p14:cNvPr>
                <p14:cNvContentPartPr/>
                <p14:nvPr/>
              </p14:nvContentPartPr>
              <p14:xfrm>
                <a:off x="6035280" y="348420"/>
                <a:ext cx="434880" cy="630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A416ABA-B690-4FA0-9560-A255B03D9E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26640" y="339780"/>
                  <a:ext cx="4525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C065F35-BF8E-45B2-9A49-6DFE763A449E}"/>
                    </a:ext>
                  </a:extLst>
                </p14:cNvPr>
                <p14:cNvContentPartPr/>
                <p14:nvPr/>
              </p14:nvContentPartPr>
              <p14:xfrm>
                <a:off x="6515880" y="534900"/>
                <a:ext cx="399240" cy="390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C065F35-BF8E-45B2-9A49-6DFE763A44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07240" y="526260"/>
                  <a:ext cx="4168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23B5C76-9E14-4C07-B069-45F45AE18EF6}"/>
                    </a:ext>
                  </a:extLst>
                </p14:cNvPr>
                <p14:cNvContentPartPr/>
                <p14:nvPr/>
              </p14:nvContentPartPr>
              <p14:xfrm>
                <a:off x="7012680" y="407100"/>
                <a:ext cx="222840" cy="289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23B5C76-9E14-4C07-B069-45F45AE18E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3680" y="398100"/>
                  <a:ext cx="240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8750AE5-2674-4555-8E2C-1CDC3316704A}"/>
                    </a:ext>
                  </a:extLst>
                </p14:cNvPr>
                <p14:cNvContentPartPr/>
                <p14:nvPr/>
              </p14:nvContentPartPr>
              <p14:xfrm>
                <a:off x="7087560" y="615180"/>
                <a:ext cx="40320" cy="128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8750AE5-2674-4555-8E2C-1CDC331670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78560" y="606180"/>
                  <a:ext cx="57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09C034C-D317-4780-AD11-563DF241A694}"/>
                    </a:ext>
                  </a:extLst>
                </p14:cNvPr>
                <p14:cNvContentPartPr/>
                <p14:nvPr/>
              </p14:nvContentPartPr>
              <p14:xfrm>
                <a:off x="6907560" y="749460"/>
                <a:ext cx="320040" cy="216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09C034C-D317-4780-AD11-563DF241A6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98560" y="740820"/>
                  <a:ext cx="337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782D37F-8161-4073-88C8-8A5C2199C6F4}"/>
                    </a:ext>
                  </a:extLst>
                </p14:cNvPr>
                <p14:cNvContentPartPr/>
                <p14:nvPr/>
              </p14:nvContentPartPr>
              <p14:xfrm>
                <a:off x="7399320" y="484140"/>
                <a:ext cx="210960" cy="32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782D37F-8161-4073-88C8-8A5C2199C6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90680" y="475140"/>
                  <a:ext cx="228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CE64F4D-526F-47BA-9634-496DC472ED3E}"/>
                    </a:ext>
                  </a:extLst>
                </p14:cNvPr>
                <p14:cNvContentPartPr/>
                <p14:nvPr/>
              </p14:nvContentPartPr>
              <p14:xfrm>
                <a:off x="7269360" y="397380"/>
                <a:ext cx="356400" cy="532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CE64F4D-526F-47BA-9634-496DC472ED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60720" y="388380"/>
                  <a:ext cx="374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CA1DE02-0C6E-4BB3-8CEC-922B2D9027E3}"/>
                    </a:ext>
                  </a:extLst>
                </p14:cNvPr>
                <p14:cNvContentPartPr/>
                <p14:nvPr/>
              </p14:nvContentPartPr>
              <p14:xfrm>
                <a:off x="7439280" y="737580"/>
                <a:ext cx="189000" cy="219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CA1DE02-0C6E-4BB3-8CEC-922B2D9027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30280" y="728940"/>
                  <a:ext cx="206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AE5DBCA-D0FA-4FA6-8C76-63DF260D1CB6}"/>
                    </a:ext>
                  </a:extLst>
                </p14:cNvPr>
                <p14:cNvContentPartPr/>
                <p14:nvPr/>
              </p14:nvContentPartPr>
              <p14:xfrm>
                <a:off x="7665360" y="663780"/>
                <a:ext cx="190440" cy="1922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AE5DBCA-D0FA-4FA6-8C76-63DF260D1C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56360" y="655140"/>
                  <a:ext cx="208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8165E24-DF3B-4921-A687-6C6A20C04B28}"/>
                    </a:ext>
                  </a:extLst>
                </p14:cNvPr>
                <p14:cNvContentPartPr/>
                <p14:nvPr/>
              </p14:nvContentPartPr>
              <p14:xfrm>
                <a:off x="7672920" y="656220"/>
                <a:ext cx="15840" cy="38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8165E24-DF3B-4921-A687-6C6A20C04B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64280" y="647580"/>
                  <a:ext cx="33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FA918B-E611-4146-A22B-56E53676B571}"/>
                    </a:ext>
                  </a:extLst>
                </p14:cNvPr>
                <p14:cNvContentPartPr/>
                <p14:nvPr/>
              </p14:nvContentPartPr>
              <p14:xfrm>
                <a:off x="7940040" y="478020"/>
                <a:ext cx="252360" cy="428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FA918B-E611-4146-A22B-56E53676B5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1040" y="469020"/>
                  <a:ext cx="270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61A0838-86EB-431F-A2DB-C1555AA6241E}"/>
                    </a:ext>
                  </a:extLst>
                </p14:cNvPr>
                <p14:cNvContentPartPr/>
                <p14:nvPr/>
              </p14:nvContentPartPr>
              <p14:xfrm>
                <a:off x="7837800" y="620580"/>
                <a:ext cx="426240" cy="297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61A0838-86EB-431F-A2DB-C1555AA624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29160" y="611580"/>
                  <a:ext cx="443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7706122-9952-4749-A973-AABB37A5ED15}"/>
                    </a:ext>
                  </a:extLst>
                </p14:cNvPr>
                <p14:cNvContentPartPr/>
                <p14:nvPr/>
              </p14:nvContentPartPr>
              <p14:xfrm>
                <a:off x="8366280" y="445980"/>
                <a:ext cx="267480" cy="446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7706122-9952-4749-A973-AABB37A5ED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57640" y="437340"/>
                  <a:ext cx="2851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30ED56F-6BD1-446E-8EC5-6C73415FEEC2}"/>
                    </a:ext>
                  </a:extLst>
                </p14:cNvPr>
                <p14:cNvContentPartPr/>
                <p14:nvPr/>
              </p14:nvContentPartPr>
              <p14:xfrm>
                <a:off x="8184840" y="630300"/>
                <a:ext cx="443880" cy="361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30ED56F-6BD1-446E-8EC5-6C73415FEE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76200" y="621660"/>
                  <a:ext cx="461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DE5A9EF-3535-4B84-AE17-014C83918DE8}"/>
                    </a:ext>
                  </a:extLst>
                </p14:cNvPr>
                <p14:cNvContentPartPr/>
                <p14:nvPr/>
              </p14:nvContentPartPr>
              <p14:xfrm>
                <a:off x="6178200" y="1497180"/>
                <a:ext cx="570600" cy="26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DE5A9EF-3535-4B84-AE17-014C83918D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69560" y="1488540"/>
                  <a:ext cx="58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541523-C6BC-467D-B678-F7BE5B0F7ABC}"/>
                    </a:ext>
                  </a:extLst>
                </p14:cNvPr>
                <p14:cNvContentPartPr/>
                <p14:nvPr/>
              </p14:nvContentPartPr>
              <p14:xfrm>
                <a:off x="6464400" y="1257420"/>
                <a:ext cx="1193040" cy="64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541523-C6BC-467D-B678-F7BE5B0F7A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55400" y="1248780"/>
                  <a:ext cx="12106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302CD67-7434-47A0-BDE6-741175674952}"/>
                    </a:ext>
                  </a:extLst>
                </p14:cNvPr>
                <p14:cNvContentPartPr/>
                <p14:nvPr/>
              </p14:nvContentPartPr>
              <p14:xfrm>
                <a:off x="7614240" y="1938180"/>
                <a:ext cx="16560" cy="14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302CD67-7434-47A0-BDE6-7411756749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05240" y="1929540"/>
                  <a:ext cx="342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BEB634B-885D-4497-BE7F-91D32C4D0068}"/>
              </a:ext>
            </a:extLst>
          </p:cNvPr>
          <p:cNvGrpSpPr/>
          <p:nvPr/>
        </p:nvGrpSpPr>
        <p:grpSpPr>
          <a:xfrm>
            <a:off x="1332240" y="1402860"/>
            <a:ext cx="1694160" cy="895680"/>
            <a:chOff x="1332240" y="1402860"/>
            <a:chExt cx="1694160" cy="89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BECE625-B134-429B-A125-AF0A9EA8AF0A}"/>
                    </a:ext>
                  </a:extLst>
                </p14:cNvPr>
                <p14:cNvContentPartPr/>
                <p14:nvPr/>
              </p14:nvContentPartPr>
              <p14:xfrm>
                <a:off x="1836960" y="1402860"/>
                <a:ext cx="42840" cy="376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BECE625-B134-429B-A125-AF0A9EA8AF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27960" y="1394220"/>
                  <a:ext cx="60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61C4A0A-FAD1-455F-BD51-BDD5EC667B34}"/>
                    </a:ext>
                  </a:extLst>
                </p14:cNvPr>
                <p14:cNvContentPartPr/>
                <p14:nvPr/>
              </p14:nvContentPartPr>
              <p14:xfrm>
                <a:off x="1871520" y="1547220"/>
                <a:ext cx="140400" cy="70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61C4A0A-FAD1-455F-BD51-BDD5EC667B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62880" y="1538220"/>
                  <a:ext cx="158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26C80CC-80D6-4167-BAF8-7902FAC5EAD4}"/>
                    </a:ext>
                  </a:extLst>
                </p14:cNvPr>
                <p14:cNvContentPartPr/>
                <p14:nvPr/>
              </p14:nvContentPartPr>
              <p14:xfrm>
                <a:off x="1696200" y="1779060"/>
                <a:ext cx="266040" cy="210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26C80CC-80D6-4167-BAF8-7902FAC5EA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87200" y="1770060"/>
                  <a:ext cx="283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EC8A8D1-A30D-435C-855E-C852060D0BC9}"/>
                    </a:ext>
                  </a:extLst>
                </p14:cNvPr>
                <p14:cNvContentPartPr/>
                <p14:nvPr/>
              </p14:nvContentPartPr>
              <p14:xfrm>
                <a:off x="1568760" y="2076780"/>
                <a:ext cx="566280" cy="126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EC8A8D1-A30D-435C-855E-C852060D0B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59760" y="2068140"/>
                  <a:ext cx="58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E46F9E9-A00D-43AC-AEBF-31FB87A2A99C}"/>
                    </a:ext>
                  </a:extLst>
                </p14:cNvPr>
                <p14:cNvContentPartPr/>
                <p14:nvPr/>
              </p14:nvContentPartPr>
              <p14:xfrm>
                <a:off x="2251680" y="1799220"/>
                <a:ext cx="243360" cy="276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E46F9E9-A00D-43AC-AEBF-31FB87A2A99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43040" y="1790580"/>
                  <a:ext cx="261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5FC1C39-F2C7-4A3B-AF0E-EA8493D9E4B6}"/>
                    </a:ext>
                  </a:extLst>
                </p14:cNvPr>
                <p14:cNvContentPartPr/>
                <p14:nvPr/>
              </p14:nvContentPartPr>
              <p14:xfrm>
                <a:off x="2247720" y="1937100"/>
                <a:ext cx="186480" cy="89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5FC1C39-F2C7-4A3B-AF0E-EA8493D9E4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39080" y="1928460"/>
                  <a:ext cx="204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5CDCC6F-76F5-4A9A-9DAC-8C5F9BFEEDE0}"/>
                    </a:ext>
                  </a:extLst>
                </p14:cNvPr>
                <p14:cNvContentPartPr/>
                <p14:nvPr/>
              </p14:nvContentPartPr>
              <p14:xfrm>
                <a:off x="2463720" y="1626060"/>
                <a:ext cx="406440" cy="538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5CDCC6F-76F5-4A9A-9DAC-8C5F9BFEE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4720" y="1617060"/>
                  <a:ext cx="4240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91CDD82-1729-4F25-B40A-D160539B1751}"/>
                    </a:ext>
                  </a:extLst>
                </p14:cNvPr>
                <p14:cNvContentPartPr/>
                <p14:nvPr/>
              </p14:nvContentPartPr>
              <p14:xfrm>
                <a:off x="1332240" y="2218980"/>
                <a:ext cx="1694160" cy="79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91CDD82-1729-4F25-B40A-D160539B17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23600" y="2209980"/>
                  <a:ext cx="1711800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808ABCC-AA8E-4DF1-A9E3-5E389A2DC3B0}"/>
                  </a:ext>
                </a:extLst>
              </p14:cNvPr>
              <p14:cNvContentPartPr/>
              <p14:nvPr/>
            </p14:nvContentPartPr>
            <p14:xfrm>
              <a:off x="4020000" y="2694540"/>
              <a:ext cx="366480" cy="558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808ABCC-AA8E-4DF1-A9E3-5E389A2DC3B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02000" y="2676900"/>
                <a:ext cx="402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B97FD89-417F-453E-B24C-021F5EB0FF11}"/>
                  </a:ext>
                </a:extLst>
              </p14:cNvPr>
              <p14:cNvContentPartPr/>
              <p14:nvPr/>
            </p14:nvContentPartPr>
            <p14:xfrm>
              <a:off x="4077600" y="2661060"/>
              <a:ext cx="399960" cy="541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B97FD89-417F-453E-B24C-021F5EB0FF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9600" y="2643420"/>
                <a:ext cx="43560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469EEDD4-30EE-4062-8E98-0730F5160CA6}"/>
                  </a:ext>
                </a:extLst>
              </p14:cNvPr>
              <p14:cNvContentPartPr/>
              <p14:nvPr/>
            </p14:nvContentPartPr>
            <p14:xfrm>
              <a:off x="3702840" y="2795340"/>
              <a:ext cx="895320" cy="488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469EEDD4-30EE-4062-8E98-0730F5160C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84840" y="2777700"/>
                <a:ext cx="9309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AA1BFC59-153B-4990-A3F4-2A53A338442B}"/>
                  </a:ext>
                </a:extLst>
              </p14:cNvPr>
              <p14:cNvContentPartPr/>
              <p14:nvPr/>
            </p14:nvContentPartPr>
            <p14:xfrm>
              <a:off x="4833960" y="2593740"/>
              <a:ext cx="251280" cy="4446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AA1BFC59-153B-4990-A3F4-2A53A338442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15960" y="2576100"/>
                <a:ext cx="2869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E7D0C6D1-425B-4A4E-A6C9-00AC0C88A60C}"/>
                  </a:ext>
                </a:extLst>
              </p14:cNvPr>
              <p14:cNvContentPartPr/>
              <p14:nvPr/>
            </p14:nvContentPartPr>
            <p14:xfrm>
              <a:off x="5101080" y="2722260"/>
              <a:ext cx="214560" cy="2354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E7D0C6D1-425B-4A4E-A6C9-00AC0C88A60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3080" y="2704260"/>
                <a:ext cx="250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6E82DD5-66A6-483C-9A4A-150EC8B10316}"/>
                  </a:ext>
                </a:extLst>
              </p14:cNvPr>
              <p14:cNvContentPartPr/>
              <p14:nvPr/>
            </p14:nvContentPartPr>
            <p14:xfrm>
              <a:off x="4949520" y="2824140"/>
              <a:ext cx="186480" cy="2232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6E82DD5-66A6-483C-9A4A-150EC8B1031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31520" y="2806140"/>
                <a:ext cx="2221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B1D8E89-8D28-497E-8A4F-728C92360A75}"/>
                  </a:ext>
                </a:extLst>
              </p14:cNvPr>
              <p14:cNvContentPartPr/>
              <p14:nvPr/>
            </p14:nvContentPartPr>
            <p14:xfrm>
              <a:off x="4589880" y="2789940"/>
              <a:ext cx="826200" cy="329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B1D8E89-8D28-497E-8A4F-728C92360A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71880" y="2772300"/>
                <a:ext cx="8618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8300C32F-47FF-4F63-B8F9-364AC410049B}"/>
                  </a:ext>
                </a:extLst>
              </p14:cNvPr>
              <p14:cNvContentPartPr/>
              <p14:nvPr/>
            </p14:nvContentPartPr>
            <p14:xfrm>
              <a:off x="5506800" y="2725140"/>
              <a:ext cx="49320" cy="5238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8300C32F-47FF-4F63-B8F9-364AC410049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88800" y="2707140"/>
                <a:ext cx="8496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3EB90A9-4529-441D-99FA-40577C6E03BA}"/>
                  </a:ext>
                </a:extLst>
              </p14:cNvPr>
              <p14:cNvContentPartPr/>
              <p14:nvPr/>
            </p14:nvContentPartPr>
            <p14:xfrm>
              <a:off x="5696880" y="2645940"/>
              <a:ext cx="330480" cy="5983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3EB90A9-4529-441D-99FA-40577C6E03B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78880" y="2627940"/>
                <a:ext cx="3661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260B4DC1-744B-4967-8B82-0FDA9E25F6CA}"/>
                  </a:ext>
                </a:extLst>
              </p14:cNvPr>
              <p14:cNvContentPartPr/>
              <p14:nvPr/>
            </p14:nvContentPartPr>
            <p14:xfrm>
              <a:off x="5638920" y="2679420"/>
              <a:ext cx="259200" cy="5040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260B4DC1-744B-4967-8B82-0FDA9E25F6C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21280" y="2661780"/>
                <a:ext cx="294840" cy="53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A7A026C-5A8F-4751-80AE-61E7BEB8D646}"/>
              </a:ext>
            </a:extLst>
          </p:cNvPr>
          <p:cNvGrpSpPr/>
          <p:nvPr/>
        </p:nvGrpSpPr>
        <p:grpSpPr>
          <a:xfrm>
            <a:off x="3492600" y="1111260"/>
            <a:ext cx="2691000" cy="1369080"/>
            <a:chOff x="3492600" y="1111260"/>
            <a:chExt cx="2691000" cy="13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C8A49F5-F216-486F-8A8E-639FDC2C7C42}"/>
                    </a:ext>
                  </a:extLst>
                </p14:cNvPr>
                <p14:cNvContentPartPr/>
                <p14:nvPr/>
              </p14:nvContentPartPr>
              <p14:xfrm>
                <a:off x="4662240" y="1352460"/>
                <a:ext cx="285120" cy="291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C8A49F5-F216-486F-8A8E-639FDC2C7C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44240" y="1334460"/>
                  <a:ext cx="320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BC0CCE5-C902-48D3-9F17-B04A687B2BA5}"/>
                    </a:ext>
                  </a:extLst>
                </p14:cNvPr>
                <p14:cNvContentPartPr/>
                <p14:nvPr/>
              </p14:nvContentPartPr>
              <p14:xfrm>
                <a:off x="5016120" y="1554780"/>
                <a:ext cx="512640" cy="265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BC0CCE5-C902-48D3-9F17-B04A687B2B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98480" y="1536780"/>
                  <a:ext cx="548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261FDF5-F5FA-43A8-BF84-B27B68AC6856}"/>
                    </a:ext>
                  </a:extLst>
                </p14:cNvPr>
                <p14:cNvContentPartPr/>
                <p14:nvPr/>
              </p14:nvContentPartPr>
              <p14:xfrm>
                <a:off x="5541720" y="1740180"/>
                <a:ext cx="231120" cy="196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261FDF5-F5FA-43A8-BF84-B27B68AC68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23720" y="1722180"/>
                  <a:ext cx="266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3C5082F-D3C2-404A-A83B-D00800ECF8C4}"/>
                    </a:ext>
                  </a:extLst>
                </p14:cNvPr>
                <p14:cNvContentPartPr/>
                <p14:nvPr/>
              </p14:nvContentPartPr>
              <p14:xfrm>
                <a:off x="4894440" y="1932780"/>
                <a:ext cx="628200" cy="243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3C5082F-D3C2-404A-A83B-D00800ECF8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6440" y="1915140"/>
                  <a:ext cx="663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2E71DF7-121C-434D-B309-F3C29DA64C60}"/>
                    </a:ext>
                  </a:extLst>
                </p14:cNvPr>
                <p14:cNvContentPartPr/>
                <p14:nvPr/>
              </p14:nvContentPartPr>
              <p14:xfrm>
                <a:off x="4630920" y="2059500"/>
                <a:ext cx="299520" cy="304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2E71DF7-121C-434D-B309-F3C29DA64C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12920" y="2041860"/>
                  <a:ext cx="335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D326C3F-D9E6-47D5-9663-6D350FD2894C}"/>
                    </a:ext>
                  </a:extLst>
                </p14:cNvPr>
                <p14:cNvContentPartPr/>
                <p14:nvPr/>
              </p14:nvContentPartPr>
              <p14:xfrm>
                <a:off x="5687880" y="1290180"/>
                <a:ext cx="230040" cy="487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D326C3F-D9E6-47D5-9663-6D350FD289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69880" y="1272540"/>
                  <a:ext cx="2656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733EBD3-6CCD-4C5B-B103-A85B9C7B458C}"/>
                    </a:ext>
                  </a:extLst>
                </p14:cNvPr>
                <p14:cNvContentPartPr/>
                <p14:nvPr/>
              </p14:nvContentPartPr>
              <p14:xfrm>
                <a:off x="5808840" y="1111260"/>
                <a:ext cx="257040" cy="251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733EBD3-6CCD-4C5B-B103-A85B9C7B45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0840" y="1093620"/>
                  <a:ext cx="292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28E7333-04E7-4034-8B43-0A73B5C716EA}"/>
                    </a:ext>
                  </a:extLst>
                </p14:cNvPr>
                <p14:cNvContentPartPr/>
                <p14:nvPr/>
              </p14:nvContentPartPr>
              <p14:xfrm>
                <a:off x="5723880" y="1909380"/>
                <a:ext cx="312120" cy="359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28E7333-04E7-4034-8B43-0A73B5C716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06240" y="1891380"/>
                  <a:ext cx="347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879199E-3534-4BED-87BF-C218B38840D5}"/>
                    </a:ext>
                  </a:extLst>
                </p14:cNvPr>
                <p14:cNvContentPartPr/>
                <p14:nvPr/>
              </p14:nvContentPartPr>
              <p14:xfrm>
                <a:off x="5961480" y="2214300"/>
                <a:ext cx="222120" cy="266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879199E-3534-4BED-87BF-C218B38840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43840" y="2196660"/>
                  <a:ext cx="257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8951684-909F-43B0-8C82-714AB29F9DCE}"/>
                    </a:ext>
                  </a:extLst>
                </p14:cNvPr>
                <p14:cNvContentPartPr/>
                <p14:nvPr/>
              </p14:nvContentPartPr>
              <p14:xfrm>
                <a:off x="4891920" y="1536060"/>
                <a:ext cx="548280" cy="252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8951684-909F-43B0-8C82-714AB29F9D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74280" y="1518060"/>
                  <a:ext cx="583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27C148F-7BE4-4662-B6A6-8498FE87362A}"/>
                    </a:ext>
                  </a:extLst>
                </p14:cNvPr>
                <p14:cNvContentPartPr/>
                <p14:nvPr/>
              </p14:nvContentPartPr>
              <p14:xfrm>
                <a:off x="5493840" y="1823340"/>
                <a:ext cx="37440" cy="55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27C148F-7BE4-4662-B6A6-8498FE8736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76200" y="1805700"/>
                  <a:ext cx="73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40DED8B-9178-49CA-8903-32D02DAC4CC1}"/>
                    </a:ext>
                  </a:extLst>
                </p14:cNvPr>
                <p14:cNvContentPartPr/>
                <p14:nvPr/>
              </p14:nvContentPartPr>
              <p14:xfrm>
                <a:off x="3492600" y="1623900"/>
                <a:ext cx="266760" cy="351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40DED8B-9178-49CA-8903-32D02DAC4C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4600" y="1606260"/>
                  <a:ext cx="302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8671BFF-6148-4884-AAE8-FC12405F9BCB}"/>
                    </a:ext>
                  </a:extLst>
                </p14:cNvPr>
                <p14:cNvContentPartPr/>
                <p14:nvPr/>
              </p14:nvContentPartPr>
              <p14:xfrm>
                <a:off x="3660360" y="1904700"/>
                <a:ext cx="182520" cy="3589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8671BFF-6148-4884-AAE8-FC12405F9B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360" y="1886700"/>
                  <a:ext cx="2181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6502EE7-17EF-4E2C-8186-D81BC3288806}"/>
                    </a:ext>
                  </a:extLst>
                </p14:cNvPr>
                <p14:cNvContentPartPr/>
                <p14:nvPr/>
              </p14:nvContentPartPr>
              <p14:xfrm>
                <a:off x="3746040" y="2231940"/>
                <a:ext cx="239760" cy="2365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6502EE7-17EF-4E2C-8186-D81BC32888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28040" y="2213940"/>
                  <a:ext cx="275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42FC4B6-4F78-48A9-B1F5-62C0D753EEF4}"/>
                    </a:ext>
                  </a:extLst>
                </p14:cNvPr>
                <p14:cNvContentPartPr/>
                <p14:nvPr/>
              </p14:nvContentPartPr>
              <p14:xfrm>
                <a:off x="3980040" y="1694460"/>
                <a:ext cx="81360" cy="13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42FC4B6-4F78-48A9-B1F5-62C0D753EE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2040" y="1676460"/>
                  <a:ext cx="117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B8A16E7-4D90-4ACC-975F-E883C1F1A08C}"/>
                    </a:ext>
                  </a:extLst>
                </p14:cNvPr>
                <p14:cNvContentPartPr/>
                <p14:nvPr/>
              </p14:nvContentPartPr>
              <p14:xfrm>
                <a:off x="4252200" y="1555860"/>
                <a:ext cx="329040" cy="121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B8A16E7-4D90-4ACC-975F-E883C1F1A08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34560" y="1537860"/>
                  <a:ext cx="36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BC0A3EE-246F-4175-A9F1-8FA2BD38651B}"/>
                    </a:ext>
                  </a:extLst>
                </p14:cNvPr>
                <p14:cNvContentPartPr/>
                <p14:nvPr/>
              </p14:nvContentPartPr>
              <p14:xfrm>
                <a:off x="3795000" y="1702020"/>
                <a:ext cx="225000" cy="61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BC0A3EE-246F-4175-A9F1-8FA2BD38651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77360" y="1684380"/>
                  <a:ext cx="260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B5A7CE2-06F2-45FE-BBA6-7DD2258AE4AB}"/>
                    </a:ext>
                  </a:extLst>
                </p14:cNvPr>
                <p14:cNvContentPartPr/>
                <p14:nvPr/>
              </p14:nvContentPartPr>
              <p14:xfrm>
                <a:off x="4295760" y="1610940"/>
                <a:ext cx="360" cy="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B5A7CE2-06F2-45FE-BBA6-7DD2258AE4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8120" y="15933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E422912-86E6-4097-9DE3-9F61B68246CA}"/>
                    </a:ext>
                  </a:extLst>
                </p14:cNvPr>
                <p14:cNvContentPartPr/>
                <p14:nvPr/>
              </p14:nvContentPartPr>
              <p14:xfrm>
                <a:off x="3688800" y="1551540"/>
                <a:ext cx="1009080" cy="196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E422912-86E6-4097-9DE3-9F61B68246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70800" y="1533540"/>
                  <a:ext cx="1044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29B93FB-377D-496E-9C82-B35B7C5546FD}"/>
                    </a:ext>
                  </a:extLst>
                </p14:cNvPr>
                <p14:cNvContentPartPr/>
                <p14:nvPr/>
              </p14:nvContentPartPr>
              <p14:xfrm>
                <a:off x="4655400" y="1632540"/>
                <a:ext cx="91080" cy="4622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29B93FB-377D-496E-9C82-B35B7C5546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37760" y="1614900"/>
                  <a:ext cx="1267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D55D2C1-9817-4610-9E42-EECD6219AED1}"/>
                    </a:ext>
                  </a:extLst>
                </p14:cNvPr>
                <p14:cNvContentPartPr/>
                <p14:nvPr/>
              </p14:nvContentPartPr>
              <p14:xfrm>
                <a:off x="3987600" y="2334900"/>
                <a:ext cx="468000" cy="1022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D55D2C1-9817-4610-9E42-EECD6219AE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69960" y="2317260"/>
                  <a:ext cx="503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9FAC10C-776F-41E6-98BC-61FA6167DE06}"/>
                    </a:ext>
                  </a:extLst>
                </p14:cNvPr>
                <p14:cNvContentPartPr/>
                <p14:nvPr/>
              </p14:nvContentPartPr>
              <p14:xfrm>
                <a:off x="3987600" y="2321940"/>
                <a:ext cx="51372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9FAC10C-776F-41E6-98BC-61FA6167DE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69960" y="2303940"/>
                  <a:ext cx="5493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E15916C-C051-49AB-B6E2-DF5BB9CD95CA}"/>
              </a:ext>
            </a:extLst>
          </p:cNvPr>
          <p:cNvGrpSpPr/>
          <p:nvPr/>
        </p:nvGrpSpPr>
        <p:grpSpPr>
          <a:xfrm>
            <a:off x="6301320" y="3160380"/>
            <a:ext cx="1710360" cy="1244160"/>
            <a:chOff x="6301320" y="3160380"/>
            <a:chExt cx="1710360" cy="12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0DC4F5D-249B-41B0-9282-D117622E5ED5}"/>
                    </a:ext>
                  </a:extLst>
                </p14:cNvPr>
                <p14:cNvContentPartPr/>
                <p14:nvPr/>
              </p14:nvContentPartPr>
              <p14:xfrm>
                <a:off x="7122120" y="3160380"/>
                <a:ext cx="281520" cy="243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0DC4F5D-249B-41B0-9282-D117622E5E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3480" y="3151740"/>
                  <a:ext cx="299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20CC454-F15C-4BD6-AFF1-3E3DB38A1254}"/>
                    </a:ext>
                  </a:extLst>
                </p14:cNvPr>
                <p14:cNvContentPartPr/>
                <p14:nvPr/>
              </p14:nvContentPartPr>
              <p14:xfrm>
                <a:off x="6734040" y="3827100"/>
                <a:ext cx="15840" cy="118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20CC454-F15C-4BD6-AFF1-3E3DB38A12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5400" y="3818100"/>
                  <a:ext cx="33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60CC317-A316-4CC5-8707-FBBC6ECA7995}"/>
                    </a:ext>
                  </a:extLst>
                </p14:cNvPr>
                <p14:cNvContentPartPr/>
                <p14:nvPr/>
              </p14:nvContentPartPr>
              <p14:xfrm>
                <a:off x="6488880" y="3549540"/>
                <a:ext cx="555480" cy="643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60CC317-A316-4CC5-8707-FBBC6ECA79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79880" y="3540540"/>
                  <a:ext cx="5731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DF8F808-A450-45AA-8136-CDA254400934}"/>
                    </a:ext>
                  </a:extLst>
                </p14:cNvPr>
                <p14:cNvContentPartPr/>
                <p14:nvPr/>
              </p14:nvContentPartPr>
              <p14:xfrm>
                <a:off x="6765000" y="3483300"/>
                <a:ext cx="366480" cy="2476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DF8F808-A450-45AA-8136-CDA2544009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56360" y="3474660"/>
                  <a:ext cx="384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B3A5772-48C6-4E7D-B902-2D83A8DA5FA6}"/>
                    </a:ext>
                  </a:extLst>
                </p14:cNvPr>
                <p14:cNvContentPartPr/>
                <p14:nvPr/>
              </p14:nvContentPartPr>
              <p14:xfrm>
                <a:off x="7339200" y="3405540"/>
                <a:ext cx="431640" cy="6166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B3A5772-48C6-4E7D-B902-2D83A8DA5F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30200" y="3396900"/>
                  <a:ext cx="44928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D7B01D0-979A-4DC2-92D4-8F22640FCFB4}"/>
                    </a:ext>
                  </a:extLst>
                </p14:cNvPr>
                <p14:cNvContentPartPr/>
                <p14:nvPr/>
              </p14:nvContentPartPr>
              <p14:xfrm>
                <a:off x="7613880" y="3826020"/>
                <a:ext cx="192960" cy="271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D7B01D0-979A-4DC2-92D4-8F22640FCF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05240" y="3817020"/>
                  <a:ext cx="210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F82365A-E89D-4F61-BFF4-A8AA8BF408A5}"/>
                    </a:ext>
                  </a:extLst>
                </p14:cNvPr>
                <p14:cNvContentPartPr/>
                <p14:nvPr/>
              </p14:nvContentPartPr>
              <p14:xfrm>
                <a:off x="7802520" y="4077300"/>
                <a:ext cx="209160" cy="252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F82365A-E89D-4F61-BFF4-A8AA8BF408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93520" y="4068660"/>
                  <a:ext cx="226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F0F4C2C-1E14-43CE-8EAF-2B48D4DD054E}"/>
                    </a:ext>
                  </a:extLst>
                </p14:cNvPr>
                <p14:cNvContentPartPr/>
                <p14:nvPr/>
              </p14:nvContentPartPr>
              <p14:xfrm>
                <a:off x="6301320" y="4188540"/>
                <a:ext cx="178200" cy="216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F0F4C2C-1E14-43CE-8EAF-2B48D4DD05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92680" y="4179540"/>
                  <a:ext cx="195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BFA17E41-D7F4-4FD7-B65F-07B9E8D17275}"/>
              </a:ext>
            </a:extLst>
          </p:cNvPr>
          <p:cNvGrpSpPr/>
          <p:nvPr/>
        </p:nvGrpSpPr>
        <p:grpSpPr>
          <a:xfrm>
            <a:off x="6275760" y="3149940"/>
            <a:ext cx="1538280" cy="1249560"/>
            <a:chOff x="6275760" y="3149940"/>
            <a:chExt cx="1538280" cy="12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2756DE5-770D-4E2D-AF10-B6F5EE0EA069}"/>
                    </a:ext>
                  </a:extLst>
                </p14:cNvPr>
                <p14:cNvContentPartPr/>
                <p14:nvPr/>
              </p14:nvContentPartPr>
              <p14:xfrm>
                <a:off x="6455400" y="3446580"/>
                <a:ext cx="682560" cy="7833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2756DE5-770D-4E2D-AF10-B6F5EE0EA0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37760" y="3428940"/>
                  <a:ext cx="71820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FC7A6F-6183-41C2-9AD8-4A3DE17D6F38}"/>
                    </a:ext>
                  </a:extLst>
                </p14:cNvPr>
                <p14:cNvContentPartPr/>
                <p14:nvPr/>
              </p14:nvContentPartPr>
              <p14:xfrm>
                <a:off x="7363320" y="3343980"/>
                <a:ext cx="450720" cy="709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FC7A6F-6183-41C2-9AD8-4A3DE17D6F3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45680" y="3326340"/>
                  <a:ext cx="48636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C0CDAC5-71E6-4DA4-B8EA-DE7CEF65E885}"/>
                    </a:ext>
                  </a:extLst>
                </p14:cNvPr>
                <p14:cNvContentPartPr/>
                <p14:nvPr/>
              </p14:nvContentPartPr>
              <p14:xfrm>
                <a:off x="6275760" y="4133820"/>
                <a:ext cx="232920" cy="2656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C0CDAC5-71E6-4DA4-B8EA-DE7CEF65E8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58120" y="4115820"/>
                  <a:ext cx="268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E5606DA-18FD-433F-AB9C-66A62BDFA3B1}"/>
                    </a:ext>
                  </a:extLst>
                </p14:cNvPr>
                <p14:cNvContentPartPr/>
                <p14:nvPr/>
              </p14:nvContentPartPr>
              <p14:xfrm>
                <a:off x="7084680" y="3149940"/>
                <a:ext cx="285480" cy="234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E5606DA-18FD-433F-AB9C-66A62BDFA3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7040" y="3131940"/>
                  <a:ext cx="3211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F590D38-89AB-4000-9477-C719A1C541D3}"/>
                  </a:ext>
                </a:extLst>
              </p14:cNvPr>
              <p14:cNvContentPartPr/>
              <p14:nvPr/>
            </p14:nvContentPartPr>
            <p14:xfrm>
              <a:off x="3984000" y="4186380"/>
              <a:ext cx="1436400" cy="741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F590D38-89AB-4000-9477-C719A1C541D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966000" y="4168380"/>
                <a:ext cx="147204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A355EEEF-7A00-4CCF-8205-48B3695336C4}"/>
              </a:ext>
            </a:extLst>
          </p:cNvPr>
          <p:cNvGrpSpPr/>
          <p:nvPr/>
        </p:nvGrpSpPr>
        <p:grpSpPr>
          <a:xfrm>
            <a:off x="3703920" y="6285900"/>
            <a:ext cx="1614600" cy="601560"/>
            <a:chOff x="3703920" y="6285900"/>
            <a:chExt cx="161460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868E071-E2EA-42AE-AF4A-312436237AF5}"/>
                    </a:ext>
                  </a:extLst>
                </p14:cNvPr>
                <p14:cNvContentPartPr/>
                <p14:nvPr/>
              </p14:nvContentPartPr>
              <p14:xfrm>
                <a:off x="3703920" y="6408300"/>
                <a:ext cx="210960" cy="479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868E071-E2EA-42AE-AF4A-312436237A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95280" y="6399300"/>
                  <a:ext cx="2286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C81333B-C3A8-4041-97E0-6F58C8D54B07}"/>
                    </a:ext>
                  </a:extLst>
                </p14:cNvPr>
                <p14:cNvContentPartPr/>
                <p14:nvPr/>
              </p14:nvContentPartPr>
              <p14:xfrm>
                <a:off x="3957000" y="6303180"/>
                <a:ext cx="221400" cy="2408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C81333B-C3A8-4041-97E0-6F58C8D54B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48000" y="6294540"/>
                  <a:ext cx="239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6FADEFC-67B4-4549-9C2C-B60ABF933D16}"/>
                    </a:ext>
                  </a:extLst>
                </p14:cNvPr>
                <p14:cNvContentPartPr/>
                <p14:nvPr/>
              </p14:nvContentPartPr>
              <p14:xfrm>
                <a:off x="3991560" y="6527460"/>
                <a:ext cx="254160" cy="183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6FADEFC-67B4-4549-9C2C-B60ABF933D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82560" y="6518820"/>
                  <a:ext cx="271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C0E86E0F-2E4B-4271-9736-E983B28805BF}"/>
                    </a:ext>
                  </a:extLst>
                </p14:cNvPr>
                <p14:cNvContentPartPr/>
                <p14:nvPr/>
              </p14:nvContentPartPr>
              <p14:xfrm>
                <a:off x="4054560" y="6525300"/>
                <a:ext cx="219960" cy="330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C0E86E0F-2E4B-4271-9736-E983B28805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45560" y="6516660"/>
                  <a:ext cx="237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2C8341B-CD59-4A74-A772-60D046599BFC}"/>
                    </a:ext>
                  </a:extLst>
                </p14:cNvPr>
                <p14:cNvContentPartPr/>
                <p14:nvPr/>
              </p14:nvContentPartPr>
              <p14:xfrm>
                <a:off x="4462800" y="6311460"/>
                <a:ext cx="226080" cy="471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2C8341B-CD59-4A74-A772-60D046599BF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54160" y="6302460"/>
                  <a:ext cx="2437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3A6B1766-8A76-4DF8-8670-F4C1BCE41FBE}"/>
                    </a:ext>
                  </a:extLst>
                </p14:cNvPr>
                <p14:cNvContentPartPr/>
                <p14:nvPr/>
              </p14:nvContentPartPr>
              <p14:xfrm>
                <a:off x="4338240" y="6492900"/>
                <a:ext cx="561600" cy="319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3A6B1766-8A76-4DF8-8670-F4C1BCE41F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29600" y="6483900"/>
                  <a:ext cx="579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40B319F-311F-4EE2-A4AA-2B4C695FA715}"/>
                    </a:ext>
                  </a:extLst>
                </p14:cNvPr>
                <p14:cNvContentPartPr/>
                <p14:nvPr/>
              </p14:nvContentPartPr>
              <p14:xfrm>
                <a:off x="4999560" y="6285900"/>
                <a:ext cx="82440" cy="849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40B319F-311F-4EE2-A4AA-2B4C695FA71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90560" y="6276900"/>
                  <a:ext cx="100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A333627-4D25-477B-B21B-BE5505ACA7FA}"/>
                    </a:ext>
                  </a:extLst>
                </p14:cNvPr>
                <p14:cNvContentPartPr/>
                <p14:nvPr/>
              </p14:nvContentPartPr>
              <p14:xfrm>
                <a:off x="4948080" y="6365820"/>
                <a:ext cx="302400" cy="4057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A333627-4D25-477B-B21B-BE5505ACA7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39440" y="6357180"/>
                  <a:ext cx="320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96651D5-0D13-4197-8BC9-C28F599C23EC}"/>
                    </a:ext>
                  </a:extLst>
                </p14:cNvPr>
                <p14:cNvContentPartPr/>
                <p14:nvPr/>
              </p14:nvContentPartPr>
              <p14:xfrm>
                <a:off x="4783920" y="6501540"/>
                <a:ext cx="534600" cy="287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96651D5-0D13-4197-8BC9-C28F599C23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74920" y="6492900"/>
                  <a:ext cx="5522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28B414B-B6FB-44C1-826B-CA2F4A619256}"/>
              </a:ext>
            </a:extLst>
          </p:cNvPr>
          <p:cNvGrpSpPr/>
          <p:nvPr/>
        </p:nvGrpSpPr>
        <p:grpSpPr>
          <a:xfrm>
            <a:off x="5623440" y="6325860"/>
            <a:ext cx="410400" cy="566280"/>
            <a:chOff x="5623440" y="6325860"/>
            <a:chExt cx="41040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F48AB3F-9A38-48DE-B24D-BB66EC9EF20D}"/>
                    </a:ext>
                  </a:extLst>
                </p14:cNvPr>
                <p14:cNvContentPartPr/>
                <p14:nvPr/>
              </p14:nvContentPartPr>
              <p14:xfrm>
                <a:off x="5623440" y="6476700"/>
                <a:ext cx="20880" cy="3621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F48AB3F-9A38-48DE-B24D-BB66EC9EF2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14800" y="6467700"/>
                  <a:ext cx="385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95F7BA7-7A1F-4B3B-BCF7-D390E34C78E0}"/>
                    </a:ext>
                  </a:extLst>
                </p14:cNvPr>
                <p14:cNvContentPartPr/>
                <p14:nvPr/>
              </p14:nvContentPartPr>
              <p14:xfrm>
                <a:off x="5748000" y="6325860"/>
                <a:ext cx="285840" cy="566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95F7BA7-7A1F-4B3B-BCF7-D390E34C78E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39360" y="6316860"/>
                  <a:ext cx="3034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F221F66-BF25-4AFA-A9C9-7187C2EFA5A2}"/>
                    </a:ext>
                  </a:extLst>
                </p14:cNvPr>
                <p14:cNvContentPartPr/>
                <p14:nvPr/>
              </p14:nvContentPartPr>
              <p14:xfrm>
                <a:off x="5724240" y="6373740"/>
                <a:ext cx="152640" cy="456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F221F66-BF25-4AFA-A9C9-7187C2EFA5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15240" y="6364740"/>
                  <a:ext cx="17028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8894F027-FBA7-404E-8949-D14FEA30C000}"/>
              </a:ext>
            </a:extLst>
          </p:cNvPr>
          <p:cNvGrpSpPr/>
          <p:nvPr/>
        </p:nvGrpSpPr>
        <p:grpSpPr>
          <a:xfrm>
            <a:off x="3742440" y="5146860"/>
            <a:ext cx="2147760" cy="700560"/>
            <a:chOff x="3742440" y="5146860"/>
            <a:chExt cx="214776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9241BDB-C297-4DE7-8125-66E81875E6E6}"/>
                    </a:ext>
                  </a:extLst>
                </p14:cNvPr>
                <p14:cNvContentPartPr/>
                <p14:nvPr/>
              </p14:nvContentPartPr>
              <p14:xfrm>
                <a:off x="3792480" y="5183940"/>
                <a:ext cx="97920" cy="94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9241BDB-C297-4DE7-8125-66E81875E6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83840" y="5175300"/>
                  <a:ext cx="115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FEECAE0-4F35-4C62-B04E-CD7F72B5CD48}"/>
                    </a:ext>
                  </a:extLst>
                </p14:cNvPr>
                <p14:cNvContentPartPr/>
                <p14:nvPr/>
              </p14:nvContentPartPr>
              <p14:xfrm>
                <a:off x="3819480" y="5163060"/>
                <a:ext cx="204480" cy="193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FEECAE0-4F35-4C62-B04E-CD7F72B5CD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10840" y="5154420"/>
                  <a:ext cx="222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D2693B8-BEBC-4311-B83C-049F9432C0FB}"/>
                    </a:ext>
                  </a:extLst>
                </p14:cNvPr>
                <p14:cNvContentPartPr/>
                <p14:nvPr/>
              </p14:nvContentPartPr>
              <p14:xfrm>
                <a:off x="3801480" y="5366820"/>
                <a:ext cx="234000" cy="4500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D2693B8-BEBC-4311-B83C-049F9432C0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2840" y="5358180"/>
                  <a:ext cx="2516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AC2C8DE-5BF0-4080-97F6-8F19A9BD1AB0}"/>
                    </a:ext>
                  </a:extLst>
                </p14:cNvPr>
                <p14:cNvContentPartPr/>
                <p14:nvPr/>
              </p14:nvContentPartPr>
              <p14:xfrm>
                <a:off x="3742440" y="5638980"/>
                <a:ext cx="361080" cy="1530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AC2C8DE-5BF0-4080-97F6-8F19A9BD1A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33800" y="5629980"/>
                  <a:ext cx="378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525B03F-E236-4D75-BCBC-91E31B149D1A}"/>
                    </a:ext>
                  </a:extLst>
                </p14:cNvPr>
                <p14:cNvContentPartPr/>
                <p14:nvPr/>
              </p14:nvContentPartPr>
              <p14:xfrm>
                <a:off x="4034040" y="5146860"/>
                <a:ext cx="317520" cy="700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525B03F-E236-4D75-BCBC-91E31B149D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5040" y="5138220"/>
                  <a:ext cx="3351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CEC6CB0-CC99-47C0-BD27-0BBC7A40D4D9}"/>
                    </a:ext>
                  </a:extLst>
                </p14:cNvPr>
                <p14:cNvContentPartPr/>
                <p14:nvPr/>
              </p14:nvContentPartPr>
              <p14:xfrm>
                <a:off x="4347240" y="5341980"/>
                <a:ext cx="9360" cy="70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CEC6CB0-CC99-47C0-BD27-0BBC7A40D4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38600" y="5333340"/>
                  <a:ext cx="27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13B5D4E-4D53-46E6-9C4B-D3305BEFD2C5}"/>
                    </a:ext>
                  </a:extLst>
                </p14:cNvPr>
                <p14:cNvContentPartPr/>
                <p14:nvPr/>
              </p14:nvContentPartPr>
              <p14:xfrm>
                <a:off x="4318080" y="5308500"/>
                <a:ext cx="149040" cy="184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13B5D4E-4D53-46E6-9C4B-D3305BEFD2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09080" y="5299500"/>
                  <a:ext cx="166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F5728E3-B135-45E3-B6AE-D36C4E12F749}"/>
                    </a:ext>
                  </a:extLst>
                </p14:cNvPr>
                <p14:cNvContentPartPr/>
                <p14:nvPr/>
              </p14:nvContentPartPr>
              <p14:xfrm>
                <a:off x="4251120" y="5307420"/>
                <a:ext cx="222480" cy="5227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F5728E3-B135-45E3-B6AE-D36C4E12F7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42120" y="5298420"/>
                  <a:ext cx="2401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16276BA-2150-4655-819E-0BD90763E0EF}"/>
                    </a:ext>
                  </a:extLst>
                </p14:cNvPr>
                <p14:cNvContentPartPr/>
                <p14:nvPr/>
              </p14:nvContentPartPr>
              <p14:xfrm>
                <a:off x="4651440" y="5290140"/>
                <a:ext cx="154440" cy="52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16276BA-2150-4655-819E-0BD90763E0E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42800" y="5281140"/>
                  <a:ext cx="172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F0A0F8E-96AA-4F72-A4C2-0802E8E3F6CB}"/>
                    </a:ext>
                  </a:extLst>
                </p14:cNvPr>
                <p14:cNvContentPartPr/>
                <p14:nvPr/>
              </p14:nvContentPartPr>
              <p14:xfrm>
                <a:off x="4717320" y="5256300"/>
                <a:ext cx="149040" cy="360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F0A0F8E-96AA-4F72-A4C2-0802E8E3F6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08320" y="5247660"/>
                  <a:ext cx="166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F714FB9-A179-4A29-ADBE-68AD29B18050}"/>
                    </a:ext>
                  </a:extLst>
                </p14:cNvPr>
                <p14:cNvContentPartPr/>
                <p14:nvPr/>
              </p14:nvContentPartPr>
              <p14:xfrm>
                <a:off x="4580160" y="5397420"/>
                <a:ext cx="426240" cy="2649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F714FB9-A179-4A29-ADBE-68AD29B1805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71160" y="5388420"/>
                  <a:ext cx="443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D8F592E-85A9-46EA-9CFC-D8F508279EB3}"/>
                    </a:ext>
                  </a:extLst>
                </p14:cNvPr>
                <p14:cNvContentPartPr/>
                <p14:nvPr/>
              </p14:nvContentPartPr>
              <p14:xfrm>
                <a:off x="5019720" y="5157660"/>
                <a:ext cx="239760" cy="3704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D8F592E-85A9-46EA-9CFC-D8F508279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11080" y="5149020"/>
                  <a:ext cx="257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0BD45C6-C740-4595-A114-13E7A203E333}"/>
                    </a:ext>
                  </a:extLst>
                </p14:cNvPr>
                <p14:cNvContentPartPr/>
                <p14:nvPr/>
              </p14:nvContentPartPr>
              <p14:xfrm>
                <a:off x="5066160" y="5286900"/>
                <a:ext cx="124920" cy="2887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0BD45C6-C740-4595-A114-13E7A203E3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57520" y="5277900"/>
                  <a:ext cx="142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3C8941B-E64D-4EE7-B722-8DDBAC18B82B}"/>
                    </a:ext>
                  </a:extLst>
                </p14:cNvPr>
                <p14:cNvContentPartPr/>
                <p14:nvPr/>
              </p14:nvContentPartPr>
              <p14:xfrm>
                <a:off x="4862040" y="5411460"/>
                <a:ext cx="514080" cy="235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3C8941B-E64D-4EE7-B722-8DDBAC18B8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53400" y="5402460"/>
                  <a:ext cx="531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7553A65-59EA-4B97-BAD6-8817C1B7BCD0}"/>
                    </a:ext>
                  </a:extLst>
                </p14:cNvPr>
                <p14:cNvContentPartPr/>
                <p14:nvPr/>
              </p14:nvContentPartPr>
              <p14:xfrm>
                <a:off x="5556840" y="5335500"/>
                <a:ext cx="24840" cy="2919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7553A65-59EA-4B97-BAD6-8817C1B7BCD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47840" y="5326860"/>
                  <a:ext cx="42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F98A068-FF69-4B8A-BFCD-B5F65022FE12}"/>
                    </a:ext>
                  </a:extLst>
                </p14:cNvPr>
                <p14:cNvContentPartPr/>
                <p14:nvPr/>
              </p14:nvContentPartPr>
              <p14:xfrm>
                <a:off x="5599320" y="5213100"/>
                <a:ext cx="290880" cy="5310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F98A068-FF69-4B8A-BFCD-B5F65022FE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90320" y="5204460"/>
                  <a:ext cx="308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E4A017B-50D4-4E53-AF68-89E7AB565791}"/>
                    </a:ext>
                  </a:extLst>
                </p14:cNvPr>
                <p14:cNvContentPartPr/>
                <p14:nvPr/>
              </p14:nvContentPartPr>
              <p14:xfrm>
                <a:off x="5636040" y="5322900"/>
                <a:ext cx="122040" cy="2502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E4A017B-50D4-4E53-AF68-89E7AB5657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27040" y="5314260"/>
                  <a:ext cx="139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8576262-EC73-42F7-8507-9E4D36CFC3C9}"/>
                    </a:ext>
                  </a:extLst>
                </p14:cNvPr>
                <p14:cNvContentPartPr/>
                <p14:nvPr/>
              </p14:nvContentPartPr>
              <p14:xfrm>
                <a:off x="5690400" y="5581380"/>
                <a:ext cx="132480" cy="83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8576262-EC73-42F7-8507-9E4D36CFC3C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81400" y="5572740"/>
                  <a:ext cx="150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26F1466-85A7-430A-A433-F8714E779F34}"/>
                    </a:ext>
                  </a:extLst>
                </p14:cNvPr>
                <p14:cNvContentPartPr/>
                <p14:nvPr/>
              </p14:nvContentPartPr>
              <p14:xfrm>
                <a:off x="3909480" y="5778660"/>
                <a:ext cx="27360" cy="63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26F1466-85A7-430A-A433-F8714E779F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00480" y="5770020"/>
                  <a:ext cx="450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D3C36469-E5D4-41B6-BFD1-3DB3C510E9B2}"/>
                  </a:ext>
                </a:extLst>
              </p14:cNvPr>
              <p14:cNvContentPartPr/>
              <p14:nvPr/>
            </p14:nvContentPartPr>
            <p14:xfrm>
              <a:off x="3854040" y="7042260"/>
              <a:ext cx="579600" cy="392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D3C36469-E5D4-41B6-BFD1-3DB3C510E9B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845400" y="7033620"/>
                <a:ext cx="597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D7854F9A-4155-47B0-8D0E-957F19B3724A}"/>
                  </a:ext>
                </a:extLst>
              </p14:cNvPr>
              <p14:cNvContentPartPr/>
              <p14:nvPr/>
            </p14:nvContentPartPr>
            <p14:xfrm>
              <a:off x="6041040" y="4960740"/>
              <a:ext cx="236880" cy="19270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D7854F9A-4155-47B0-8D0E-957F19B3724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023040" y="4942740"/>
                <a:ext cx="272520" cy="19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A9AF594-B3D1-4043-8BA5-4D74995D47EB}"/>
              </a:ext>
            </a:extLst>
          </p:cNvPr>
          <p:cNvGrpSpPr/>
          <p:nvPr/>
        </p:nvGrpSpPr>
        <p:grpSpPr>
          <a:xfrm>
            <a:off x="237120" y="1165620"/>
            <a:ext cx="2690640" cy="2109600"/>
            <a:chOff x="237120" y="1165620"/>
            <a:chExt cx="2690640" cy="21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8FF2B26-1221-428D-A02C-03F56D443255}"/>
                    </a:ext>
                  </a:extLst>
                </p14:cNvPr>
                <p14:cNvContentPartPr/>
                <p14:nvPr/>
              </p14:nvContentPartPr>
              <p14:xfrm>
                <a:off x="731400" y="2785620"/>
                <a:ext cx="250920" cy="64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8FF2B26-1221-428D-A02C-03F56D4432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3400" y="2767980"/>
                  <a:ext cx="286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B10B7B7-960C-4F0B-B8EC-AE70BA711879}"/>
                    </a:ext>
                  </a:extLst>
                </p14:cNvPr>
                <p14:cNvContentPartPr/>
                <p14:nvPr/>
              </p14:nvContentPartPr>
              <p14:xfrm>
                <a:off x="504240" y="2968860"/>
                <a:ext cx="619200" cy="127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B10B7B7-960C-4F0B-B8EC-AE70BA71187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6240" y="2950860"/>
                  <a:ext cx="654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99DD2EB-6211-4CD6-B658-94F8BC56FDD6}"/>
                    </a:ext>
                  </a:extLst>
                </p14:cNvPr>
                <p14:cNvContentPartPr/>
                <p14:nvPr/>
              </p14:nvContentPartPr>
              <p14:xfrm>
                <a:off x="802320" y="2829180"/>
                <a:ext cx="416160" cy="433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99DD2EB-6211-4CD6-B658-94F8BC56FD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4320" y="2811180"/>
                  <a:ext cx="4518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596CDA1-1B0E-405C-BAA5-847DDC80CA02}"/>
                    </a:ext>
                  </a:extLst>
                </p14:cNvPr>
                <p14:cNvContentPartPr/>
                <p14:nvPr/>
              </p14:nvContentPartPr>
              <p14:xfrm>
                <a:off x="1241520" y="2694540"/>
                <a:ext cx="589320" cy="488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596CDA1-1B0E-405C-BAA5-847DDC80CA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23880" y="2676900"/>
                  <a:ext cx="624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154C33E-7FB5-4B93-8B75-8B550B463758}"/>
                    </a:ext>
                  </a:extLst>
                </p14:cNvPr>
                <p14:cNvContentPartPr/>
                <p14:nvPr/>
              </p14:nvContentPartPr>
              <p14:xfrm>
                <a:off x="2046120" y="2778060"/>
                <a:ext cx="47880" cy="362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154C33E-7FB5-4B93-8B75-8B550B46375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28480" y="2760420"/>
                  <a:ext cx="83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F156CC5-73BD-4098-94CC-C7540336019E}"/>
                    </a:ext>
                  </a:extLst>
                </p14:cNvPr>
                <p14:cNvContentPartPr/>
                <p14:nvPr/>
              </p14:nvContentPartPr>
              <p14:xfrm>
                <a:off x="2245200" y="2666100"/>
                <a:ext cx="354960" cy="609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F156CC5-73BD-4098-94CC-C7540336019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27560" y="2648460"/>
                  <a:ext cx="39060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F552577-9779-4D06-A4C0-2A830382B850}"/>
                    </a:ext>
                  </a:extLst>
                </p14:cNvPr>
                <p14:cNvContentPartPr/>
                <p14:nvPr/>
              </p14:nvContentPartPr>
              <p14:xfrm>
                <a:off x="2162760" y="2717580"/>
                <a:ext cx="358920" cy="465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F552577-9779-4D06-A4C0-2A830382B85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44760" y="2699580"/>
                  <a:ext cx="3945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07E6436-FF07-4C63-922E-43C34CBDA456}"/>
                    </a:ext>
                  </a:extLst>
                </p14:cNvPr>
                <p14:cNvContentPartPr/>
                <p14:nvPr/>
              </p14:nvContentPartPr>
              <p14:xfrm>
                <a:off x="2925960" y="2837820"/>
                <a:ext cx="1800" cy="44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07E6436-FF07-4C63-922E-43C34CBDA4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07960" y="2819820"/>
                  <a:ext cx="37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2F60F3B-08C6-431E-AD4A-5F5973772479}"/>
                    </a:ext>
                  </a:extLst>
                </p14:cNvPr>
                <p14:cNvContentPartPr/>
                <p14:nvPr/>
              </p14:nvContentPartPr>
              <p14:xfrm>
                <a:off x="2862960" y="3052380"/>
                <a:ext cx="50400" cy="17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2F60F3B-08C6-431E-AD4A-5F59737724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44960" y="3034380"/>
                  <a:ext cx="86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CA98E76-F4EB-488C-8416-5DD75B8CCD97}"/>
                    </a:ext>
                  </a:extLst>
                </p14:cNvPr>
                <p14:cNvContentPartPr/>
                <p14:nvPr/>
              </p14:nvContentPartPr>
              <p14:xfrm>
                <a:off x="1618080" y="2327340"/>
                <a:ext cx="1061280" cy="93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CA98E76-F4EB-488C-8416-5DD75B8CCD9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00080" y="2309340"/>
                  <a:ext cx="109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128D750-D4A6-41C1-949E-60042CAFE00C}"/>
                    </a:ext>
                  </a:extLst>
                </p14:cNvPr>
                <p14:cNvContentPartPr/>
                <p14:nvPr/>
              </p14:nvContentPartPr>
              <p14:xfrm>
                <a:off x="378240" y="1650180"/>
                <a:ext cx="263520" cy="3114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128D750-D4A6-41C1-949E-60042CAFE0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0600" y="1632180"/>
                  <a:ext cx="299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39BAFBE-F8FD-4C97-AA31-6BBBE61A9206}"/>
                    </a:ext>
                  </a:extLst>
                </p14:cNvPr>
                <p14:cNvContentPartPr/>
                <p14:nvPr/>
              </p14:nvContentPartPr>
              <p14:xfrm>
                <a:off x="620880" y="1786620"/>
                <a:ext cx="36360" cy="3765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39BAFBE-F8FD-4C97-AA31-6BBBE61A920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3240" y="1768620"/>
                  <a:ext cx="720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850AE39-926E-4CB7-89E9-13834711C879}"/>
                    </a:ext>
                  </a:extLst>
                </p14:cNvPr>
                <p14:cNvContentPartPr/>
                <p14:nvPr/>
              </p14:nvContentPartPr>
              <p14:xfrm>
                <a:off x="649320" y="1714980"/>
                <a:ext cx="236520" cy="2822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850AE39-926E-4CB7-89E9-13834711C87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1320" y="1697340"/>
                  <a:ext cx="272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3234DE9-DCBA-4F49-847D-E344ECDA1880}"/>
                    </a:ext>
                  </a:extLst>
                </p14:cNvPr>
                <p14:cNvContentPartPr/>
                <p14:nvPr/>
              </p14:nvContentPartPr>
              <p14:xfrm>
                <a:off x="801240" y="1767180"/>
                <a:ext cx="175680" cy="3967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3234DE9-DCBA-4F49-847D-E344ECDA188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3600" y="1749180"/>
                  <a:ext cx="211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00DAE2D-AE0E-494F-BC51-0E9C6F795772}"/>
                    </a:ext>
                  </a:extLst>
                </p14:cNvPr>
                <p14:cNvContentPartPr/>
                <p14:nvPr/>
              </p14:nvContentPartPr>
              <p14:xfrm>
                <a:off x="939480" y="1416900"/>
                <a:ext cx="508680" cy="7520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00DAE2D-AE0E-494F-BC51-0E9C6F7957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1480" y="1399260"/>
                  <a:ext cx="54432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1079FB3-D491-4AAF-B7B8-A11F4D1A79B8}"/>
                    </a:ext>
                  </a:extLst>
                </p14:cNvPr>
                <p14:cNvContentPartPr/>
                <p14:nvPr/>
              </p14:nvContentPartPr>
              <p14:xfrm>
                <a:off x="256200" y="1315020"/>
                <a:ext cx="69840" cy="9486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1079FB3-D491-4AAF-B7B8-A11F4D1A79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560" y="1297380"/>
                  <a:ext cx="10548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E6DB553-3704-4B18-8550-9D50D13706BF}"/>
                    </a:ext>
                  </a:extLst>
                </p14:cNvPr>
                <p14:cNvContentPartPr/>
                <p14:nvPr/>
              </p14:nvContentPartPr>
              <p14:xfrm>
                <a:off x="374280" y="1165620"/>
                <a:ext cx="2542680" cy="12909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E6DB553-3704-4B18-8550-9D50D13706B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6640" y="1147620"/>
                  <a:ext cx="2578320" cy="13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1E6CF1C-CC49-4574-941E-FE73F75CECA3}"/>
                    </a:ext>
                  </a:extLst>
                </p14:cNvPr>
                <p14:cNvContentPartPr/>
                <p14:nvPr/>
              </p14:nvContentPartPr>
              <p14:xfrm>
                <a:off x="237120" y="2263620"/>
                <a:ext cx="2559240" cy="2754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1E6CF1C-CC49-4574-941E-FE73F75CECA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9120" y="2245620"/>
                  <a:ext cx="259488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1E0AF6BF-E877-43F6-BA12-19CAF09742FC}"/>
              </a:ext>
            </a:extLst>
          </p:cNvPr>
          <p:cNvGrpSpPr/>
          <p:nvPr/>
        </p:nvGrpSpPr>
        <p:grpSpPr>
          <a:xfrm>
            <a:off x="6758880" y="4746180"/>
            <a:ext cx="2190600" cy="691560"/>
            <a:chOff x="6758880" y="4746180"/>
            <a:chExt cx="21906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44BA7587-3EDA-48A2-A352-A2AEEF5B0C5D}"/>
                    </a:ext>
                  </a:extLst>
                </p14:cNvPr>
                <p14:cNvContentPartPr/>
                <p14:nvPr/>
              </p14:nvContentPartPr>
              <p14:xfrm>
                <a:off x="6758880" y="4807380"/>
                <a:ext cx="289440" cy="5965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44BA7587-3EDA-48A2-A352-A2AEEF5B0C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40880" y="4789740"/>
                  <a:ext cx="3250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68F636A-642F-4384-9232-4E466A13463B}"/>
                    </a:ext>
                  </a:extLst>
                </p14:cNvPr>
                <p14:cNvContentPartPr/>
                <p14:nvPr/>
              </p14:nvContentPartPr>
              <p14:xfrm>
                <a:off x="6819000" y="5030940"/>
                <a:ext cx="196920" cy="349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68F636A-642F-4384-9232-4E466A1346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01360" y="5013300"/>
                  <a:ext cx="232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6F7D84A-CEB4-4896-ACFC-4AEAF4592BF4}"/>
                    </a:ext>
                  </a:extLst>
                </p14:cNvPr>
                <p14:cNvContentPartPr/>
                <p14:nvPr/>
              </p14:nvContentPartPr>
              <p14:xfrm>
                <a:off x="6997560" y="4827180"/>
                <a:ext cx="117360" cy="2602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6F7D84A-CEB4-4896-ACFC-4AEAF4592B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9560" y="4809540"/>
                  <a:ext cx="153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320AAD4-92A7-4BBC-9BE7-8EF62FB3C1BD}"/>
                    </a:ext>
                  </a:extLst>
                </p14:cNvPr>
                <p14:cNvContentPartPr/>
                <p14:nvPr/>
              </p14:nvContentPartPr>
              <p14:xfrm>
                <a:off x="7306800" y="5052540"/>
                <a:ext cx="300960" cy="267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320AAD4-92A7-4BBC-9BE7-8EF62FB3C1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88800" y="5034900"/>
                  <a:ext cx="336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265FDE2-ABE3-4182-90B4-2DB29DD539F0}"/>
                    </a:ext>
                  </a:extLst>
                </p14:cNvPr>
                <p14:cNvContentPartPr/>
                <p14:nvPr/>
              </p14:nvContentPartPr>
              <p14:xfrm>
                <a:off x="7690920" y="5237940"/>
                <a:ext cx="27360" cy="95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265FDE2-ABE3-4182-90B4-2DB29DD539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73280" y="5220300"/>
                  <a:ext cx="6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4E3A3A0-0E61-4461-8E2E-F15B1EF79880}"/>
                    </a:ext>
                  </a:extLst>
                </p14:cNvPr>
                <p14:cNvContentPartPr/>
                <p14:nvPr/>
              </p14:nvContentPartPr>
              <p14:xfrm>
                <a:off x="7917720" y="5033100"/>
                <a:ext cx="162720" cy="2725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4E3A3A0-0E61-4461-8E2E-F15B1EF7988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99720" y="5015460"/>
                  <a:ext cx="198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9F9BF68-663B-4572-82F3-207436057900}"/>
                    </a:ext>
                  </a:extLst>
                </p14:cNvPr>
                <p14:cNvContentPartPr/>
                <p14:nvPr/>
              </p14:nvContentPartPr>
              <p14:xfrm>
                <a:off x="8333520" y="4900980"/>
                <a:ext cx="109080" cy="2365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9F9BF68-663B-4572-82F3-2074360579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15520" y="4882980"/>
                  <a:ext cx="144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BD2F969-4724-492A-8DA9-5F753541EAFC}"/>
                    </a:ext>
                  </a:extLst>
                </p14:cNvPr>
                <p14:cNvContentPartPr/>
                <p14:nvPr/>
              </p14:nvContentPartPr>
              <p14:xfrm>
                <a:off x="8299680" y="4961820"/>
                <a:ext cx="190440" cy="392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BD2F969-4724-492A-8DA9-5F753541EAF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81680" y="4943820"/>
                  <a:ext cx="226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33B7250-CFC6-4F96-BBF1-EDBCDD47F6EA}"/>
                    </a:ext>
                  </a:extLst>
                </p14:cNvPr>
                <p14:cNvContentPartPr/>
                <p14:nvPr/>
              </p14:nvContentPartPr>
              <p14:xfrm>
                <a:off x="8642040" y="4746180"/>
                <a:ext cx="307440" cy="5205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33B7250-CFC6-4F96-BBF1-EDBCDD47F6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24040" y="4728180"/>
                  <a:ext cx="3430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44E760A-7E6B-4D5B-84E8-8BBD67190838}"/>
                    </a:ext>
                  </a:extLst>
                </p14:cNvPr>
                <p14:cNvContentPartPr/>
                <p14:nvPr/>
              </p14:nvContentPartPr>
              <p14:xfrm>
                <a:off x="8745000" y="5362500"/>
                <a:ext cx="360" cy="36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44E760A-7E6B-4D5B-84E8-8BBD671908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7360" y="5344860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18F0B60-DE73-40C0-9746-8420FCD1F4C0}"/>
                    </a:ext>
                  </a:extLst>
                </p14:cNvPr>
                <p14:cNvContentPartPr/>
                <p14:nvPr/>
              </p14:nvContentPartPr>
              <p14:xfrm>
                <a:off x="7445760" y="5434140"/>
                <a:ext cx="69840" cy="3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18F0B60-DE73-40C0-9746-8420FCD1F4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27760" y="5416500"/>
                  <a:ext cx="105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E69E1A98-7256-4270-B959-4B2D18FD797B}"/>
                    </a:ext>
                  </a:extLst>
                </p14:cNvPr>
                <p14:cNvContentPartPr/>
                <p14:nvPr/>
              </p14:nvContentPartPr>
              <p14:xfrm>
                <a:off x="7440720" y="5423340"/>
                <a:ext cx="22320" cy="111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E69E1A98-7256-4270-B959-4B2D18FD797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22720" y="5405340"/>
                  <a:ext cx="57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8F99F4F-CCDA-41FD-8544-E66C1E301C9C}"/>
                    </a:ext>
                  </a:extLst>
                </p14:cNvPr>
                <p14:cNvContentPartPr/>
                <p14:nvPr/>
              </p14:nvContentPartPr>
              <p14:xfrm>
                <a:off x="7999080" y="5414700"/>
                <a:ext cx="360" cy="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8F99F4F-CCDA-41FD-8544-E66C1E301C9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81440" y="53967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BE49421-77BB-4F2E-9D94-120BDFDA5520}"/>
                    </a:ext>
                  </a:extLst>
                </p14:cNvPr>
                <p14:cNvContentPartPr/>
                <p14:nvPr/>
              </p14:nvContentPartPr>
              <p14:xfrm>
                <a:off x="8001600" y="5419740"/>
                <a:ext cx="5400" cy="18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BE49421-77BB-4F2E-9D94-120BDFDA552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83960" y="5402100"/>
                  <a:ext cx="410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71FEE144-C90F-449F-A475-5B237F9E9DAC}"/>
              </a:ext>
            </a:extLst>
          </p:cNvPr>
          <p:cNvGrpSpPr/>
          <p:nvPr/>
        </p:nvGrpSpPr>
        <p:grpSpPr>
          <a:xfrm>
            <a:off x="6835560" y="6543660"/>
            <a:ext cx="1563120" cy="335520"/>
            <a:chOff x="6835560" y="6543660"/>
            <a:chExt cx="156312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AFCFE91-211C-48D3-9BB6-A941939F9368}"/>
                    </a:ext>
                  </a:extLst>
                </p14:cNvPr>
                <p14:cNvContentPartPr/>
                <p14:nvPr/>
              </p14:nvContentPartPr>
              <p14:xfrm>
                <a:off x="6835560" y="6559500"/>
                <a:ext cx="253080" cy="3196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AFCFE91-211C-48D3-9BB6-A941939F93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17560" y="6541860"/>
                  <a:ext cx="288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6B9A2D3-1631-479D-86AA-302206E9E325}"/>
                    </a:ext>
                  </a:extLst>
                </p14:cNvPr>
                <p14:cNvContentPartPr/>
                <p14:nvPr/>
              </p14:nvContentPartPr>
              <p14:xfrm>
                <a:off x="7316160" y="6667500"/>
                <a:ext cx="505080" cy="892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6B9A2D3-1631-479D-86AA-302206E9E32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98160" y="6649500"/>
                  <a:ext cx="540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ED69F51-537B-4A0C-94F0-BD69A9DCA5CD}"/>
                    </a:ext>
                  </a:extLst>
                </p14:cNvPr>
                <p14:cNvContentPartPr/>
                <p14:nvPr/>
              </p14:nvContentPartPr>
              <p14:xfrm>
                <a:off x="7755000" y="6635460"/>
                <a:ext cx="176760" cy="1677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ED69F51-537B-4A0C-94F0-BD69A9DCA5C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37360" y="6617820"/>
                  <a:ext cx="212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212FE30-D699-4ACC-90B0-1F141DD75E6D}"/>
                    </a:ext>
                  </a:extLst>
                </p14:cNvPr>
                <p14:cNvContentPartPr/>
                <p14:nvPr/>
              </p14:nvContentPartPr>
              <p14:xfrm>
                <a:off x="8103120" y="6543660"/>
                <a:ext cx="295560" cy="2883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212FE30-D699-4ACC-90B0-1F141DD75E6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85120" y="6526020"/>
                  <a:ext cx="33120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776794E1-B845-4161-B681-2789F47C1DE3}"/>
              </a:ext>
            </a:extLst>
          </p:cNvPr>
          <p:cNvGrpSpPr/>
          <p:nvPr/>
        </p:nvGrpSpPr>
        <p:grpSpPr>
          <a:xfrm>
            <a:off x="6784440" y="5726820"/>
            <a:ext cx="1570680" cy="324000"/>
            <a:chOff x="6784440" y="5726820"/>
            <a:chExt cx="15706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3C6A6E2-CDE0-4563-9DCB-BC64B85A756E}"/>
                    </a:ext>
                  </a:extLst>
                </p14:cNvPr>
                <p14:cNvContentPartPr/>
                <p14:nvPr/>
              </p14:nvContentPartPr>
              <p14:xfrm>
                <a:off x="6788400" y="5741940"/>
                <a:ext cx="465120" cy="3088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3C6A6E2-CDE0-4563-9DCB-BC64B85A75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70400" y="5723940"/>
                  <a:ext cx="500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E52893B-749B-407B-8F82-AEE0C40EB01C}"/>
                    </a:ext>
                  </a:extLst>
                </p14:cNvPr>
                <p14:cNvContentPartPr/>
                <p14:nvPr/>
              </p14:nvContentPartPr>
              <p14:xfrm>
                <a:off x="7369800" y="5856060"/>
                <a:ext cx="398520" cy="921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E52893B-749B-407B-8F82-AEE0C40EB01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52160" y="5838420"/>
                  <a:ext cx="434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A01D5AE-A630-4141-83BE-9B635DDF00E7}"/>
                    </a:ext>
                  </a:extLst>
                </p14:cNvPr>
                <p14:cNvContentPartPr/>
                <p14:nvPr/>
              </p14:nvContentPartPr>
              <p14:xfrm>
                <a:off x="7719000" y="5793780"/>
                <a:ext cx="175680" cy="2232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A01D5AE-A630-4141-83BE-9B635DDF00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01360" y="5776140"/>
                  <a:ext cx="211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7B10681-0416-4483-9C6D-BD580C469700}"/>
                    </a:ext>
                  </a:extLst>
                </p14:cNvPr>
                <p14:cNvContentPartPr/>
                <p14:nvPr/>
              </p14:nvContentPartPr>
              <p14:xfrm>
                <a:off x="8100600" y="5759220"/>
                <a:ext cx="254520" cy="251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7B10681-0416-4483-9C6D-BD580C4697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082600" y="5741580"/>
                  <a:ext cx="290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E2B1CB7-DC11-4CD3-8635-679D889B9210}"/>
                    </a:ext>
                  </a:extLst>
                </p14:cNvPr>
                <p14:cNvContentPartPr/>
                <p14:nvPr/>
              </p14:nvContentPartPr>
              <p14:xfrm>
                <a:off x="6784440" y="5726820"/>
                <a:ext cx="378000" cy="3211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E2B1CB7-DC11-4CD3-8635-679D889B92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66440" y="5708820"/>
                  <a:ext cx="413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A18BA43-4B25-4ABF-99E2-B78D729E6AC5}"/>
                    </a:ext>
                  </a:extLst>
                </p14:cNvPr>
                <p14:cNvContentPartPr/>
                <p14:nvPr/>
              </p14:nvContentPartPr>
              <p14:xfrm>
                <a:off x="6820440" y="5759940"/>
                <a:ext cx="160920" cy="2476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A18BA43-4B25-4ABF-99E2-B78D729E6AC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02440" y="5742300"/>
                  <a:ext cx="196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659D6C5-1B39-4B4B-9313-CC179018A72B}"/>
                    </a:ext>
                  </a:extLst>
                </p14:cNvPr>
                <p14:cNvContentPartPr/>
                <p14:nvPr/>
              </p14:nvContentPartPr>
              <p14:xfrm>
                <a:off x="7355760" y="5802420"/>
                <a:ext cx="114480" cy="1000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659D6C5-1B39-4B4B-9313-CC179018A7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338120" y="5784780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9753624-E259-4A84-BB96-F91F51DFD2D8}"/>
                    </a:ext>
                  </a:extLst>
                </p14:cNvPr>
                <p14:cNvContentPartPr/>
                <p14:nvPr/>
              </p14:nvContentPartPr>
              <p14:xfrm>
                <a:off x="7400760" y="5831580"/>
                <a:ext cx="138960" cy="655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9753624-E259-4A84-BB96-F91F51DFD2D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82760" y="5813580"/>
                  <a:ext cx="1746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8237BE41-FDDF-4604-B15E-5AC36437C36B}"/>
              </a:ext>
            </a:extLst>
          </p:cNvPr>
          <p:cNvGrpSpPr/>
          <p:nvPr/>
        </p:nvGrpSpPr>
        <p:grpSpPr>
          <a:xfrm>
            <a:off x="145680" y="3622260"/>
            <a:ext cx="5587560" cy="2902680"/>
            <a:chOff x="145680" y="3622260"/>
            <a:chExt cx="5587560" cy="29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63949C3-A372-4DCA-A743-CFADEF6D53CC}"/>
                    </a:ext>
                  </a:extLst>
                </p14:cNvPr>
                <p14:cNvContentPartPr/>
                <p14:nvPr/>
              </p14:nvContentPartPr>
              <p14:xfrm>
                <a:off x="3618240" y="3761940"/>
                <a:ext cx="318960" cy="430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63949C3-A372-4DCA-A743-CFADEF6D53C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600240" y="3744300"/>
                  <a:ext cx="354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1C20D36-909F-4805-A369-A2667A98FA3D}"/>
                    </a:ext>
                  </a:extLst>
                </p14:cNvPr>
                <p14:cNvContentPartPr/>
                <p14:nvPr/>
              </p14:nvContentPartPr>
              <p14:xfrm>
                <a:off x="3676560" y="4069740"/>
                <a:ext cx="152280" cy="146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1C20D36-909F-4805-A369-A2667A98FA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58560" y="4052100"/>
                  <a:ext cx="187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2C5ED83-E98D-4D16-872E-EA7373D7CDAF}"/>
                    </a:ext>
                  </a:extLst>
                </p14:cNvPr>
                <p14:cNvContentPartPr/>
                <p14:nvPr/>
              </p14:nvContentPartPr>
              <p14:xfrm>
                <a:off x="3976800" y="3670860"/>
                <a:ext cx="232920" cy="5032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2C5ED83-E98D-4D16-872E-EA7373D7CD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59160" y="3653220"/>
                  <a:ext cx="2685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DC37C12-719A-425B-AC87-3352821CE717}"/>
                    </a:ext>
                  </a:extLst>
                </p14:cNvPr>
                <p14:cNvContentPartPr/>
                <p14:nvPr/>
              </p14:nvContentPartPr>
              <p14:xfrm>
                <a:off x="4017120" y="4022580"/>
                <a:ext cx="119880" cy="102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DC37C12-719A-425B-AC87-3352821CE71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999120" y="4004940"/>
                  <a:ext cx="15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91BF6E3-81DC-4E61-8A01-EF9F35E5D9B6}"/>
                    </a:ext>
                  </a:extLst>
                </p14:cNvPr>
                <p14:cNvContentPartPr/>
                <p14:nvPr/>
              </p14:nvContentPartPr>
              <p14:xfrm>
                <a:off x="4393320" y="3752220"/>
                <a:ext cx="142920" cy="44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91BF6E3-81DC-4E61-8A01-EF9F35E5D9B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75680" y="3734580"/>
                  <a:ext cx="178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C5A1E3A-7702-4D00-9661-8C6E426ECB52}"/>
                    </a:ext>
                  </a:extLst>
                </p14:cNvPr>
                <p14:cNvContentPartPr/>
                <p14:nvPr/>
              </p14:nvContentPartPr>
              <p14:xfrm>
                <a:off x="4407000" y="3677700"/>
                <a:ext cx="163800" cy="4507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C5A1E3A-7702-4D00-9661-8C6E426ECB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389360" y="3659700"/>
                  <a:ext cx="1994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92E9EC3-D9B2-4DAF-9FBE-3E019BD8A49E}"/>
                    </a:ext>
                  </a:extLst>
                </p14:cNvPr>
                <p14:cNvContentPartPr/>
                <p14:nvPr/>
              </p14:nvContentPartPr>
              <p14:xfrm>
                <a:off x="4162920" y="3861660"/>
                <a:ext cx="684000" cy="264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92E9EC3-D9B2-4DAF-9FBE-3E019BD8A49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145280" y="3844020"/>
                  <a:ext cx="719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323E6BC-97C3-4589-87DB-C4CBB4739435}"/>
                    </a:ext>
                  </a:extLst>
                </p14:cNvPr>
                <p14:cNvContentPartPr/>
                <p14:nvPr/>
              </p14:nvContentPartPr>
              <p14:xfrm>
                <a:off x="4875000" y="3622260"/>
                <a:ext cx="203400" cy="134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323E6BC-97C3-4589-87DB-C4CBB473943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857360" y="3604620"/>
                  <a:ext cx="239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4AB7768-1309-4748-9455-21FA9CB8E852}"/>
                    </a:ext>
                  </a:extLst>
                </p14:cNvPr>
                <p14:cNvContentPartPr/>
                <p14:nvPr/>
              </p14:nvContentPartPr>
              <p14:xfrm>
                <a:off x="4882560" y="3769500"/>
                <a:ext cx="14400" cy="268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4AB7768-1309-4748-9455-21FA9CB8E85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864920" y="3751860"/>
                  <a:ext cx="50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A250466-A28F-4023-A8B9-A7BBF1004985}"/>
                    </a:ext>
                  </a:extLst>
                </p14:cNvPr>
                <p14:cNvContentPartPr/>
                <p14:nvPr/>
              </p14:nvContentPartPr>
              <p14:xfrm>
                <a:off x="5020080" y="3763020"/>
                <a:ext cx="144360" cy="2512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A250466-A28F-4023-A8B9-A7BBF100498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002440" y="3745380"/>
                  <a:ext cx="180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83A8575-674B-4D1F-81B1-46A874B7BD8C}"/>
                    </a:ext>
                  </a:extLst>
                </p14:cNvPr>
                <p14:cNvContentPartPr/>
                <p14:nvPr/>
              </p14:nvContentPartPr>
              <p14:xfrm>
                <a:off x="4967520" y="3789300"/>
                <a:ext cx="116280" cy="217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83A8575-674B-4D1F-81B1-46A874B7BD8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949520" y="3771300"/>
                  <a:ext cx="151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31FCF01-5B31-4653-A454-37830954C94B}"/>
                    </a:ext>
                  </a:extLst>
                </p14:cNvPr>
                <p14:cNvContentPartPr/>
                <p14:nvPr/>
              </p14:nvContentPartPr>
              <p14:xfrm>
                <a:off x="4686360" y="3783900"/>
                <a:ext cx="599760" cy="312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31FCF01-5B31-4653-A454-37830954C9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68720" y="3765900"/>
                  <a:ext cx="635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C7EBCC1-747E-451A-A023-1944ED9AB52F}"/>
                    </a:ext>
                  </a:extLst>
                </p14:cNvPr>
                <p14:cNvContentPartPr/>
                <p14:nvPr/>
              </p14:nvContentPartPr>
              <p14:xfrm>
                <a:off x="5329680" y="3787140"/>
                <a:ext cx="28440" cy="362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C7EBCC1-747E-451A-A023-1944ED9AB52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312040" y="3769140"/>
                  <a:ext cx="640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5D8DB71-59BA-4249-B14A-8C8489D32E5C}"/>
                    </a:ext>
                  </a:extLst>
                </p14:cNvPr>
                <p14:cNvContentPartPr/>
                <p14:nvPr/>
              </p14:nvContentPartPr>
              <p14:xfrm>
                <a:off x="5415720" y="3681300"/>
                <a:ext cx="317520" cy="5094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5D8DB71-59BA-4249-B14A-8C8489D32E5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97720" y="3663300"/>
                  <a:ext cx="3531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8670C6D-8E85-418A-AEE7-7742F42507CD}"/>
                    </a:ext>
                  </a:extLst>
                </p14:cNvPr>
                <p14:cNvContentPartPr/>
                <p14:nvPr/>
              </p14:nvContentPartPr>
              <p14:xfrm>
                <a:off x="5398800" y="3731700"/>
                <a:ext cx="237600" cy="360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8670C6D-8E85-418A-AEE7-7742F42507C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381160" y="3714060"/>
                  <a:ext cx="2732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8CFFED8-27FF-4BE0-88A2-5D3118E100C4}"/>
                    </a:ext>
                  </a:extLst>
                </p14:cNvPr>
                <p14:cNvContentPartPr/>
                <p14:nvPr/>
              </p14:nvContentPartPr>
              <p14:xfrm>
                <a:off x="406680" y="3816300"/>
                <a:ext cx="606600" cy="188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8CFFED8-27FF-4BE0-88A2-5D3118E100C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8680" y="3798300"/>
                  <a:ext cx="64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71E665B-AD80-40E2-9DA9-8C0664009A73}"/>
                    </a:ext>
                  </a:extLst>
                </p14:cNvPr>
                <p14:cNvContentPartPr/>
                <p14:nvPr/>
              </p14:nvContentPartPr>
              <p14:xfrm>
                <a:off x="629880" y="3718740"/>
                <a:ext cx="261000" cy="460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71E665B-AD80-40E2-9DA9-8C0664009A7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12240" y="3700740"/>
                  <a:ext cx="2966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F565353-12C2-45F5-9838-04D7A699FC2A}"/>
                    </a:ext>
                  </a:extLst>
                </p14:cNvPr>
                <p14:cNvContentPartPr/>
                <p14:nvPr/>
              </p14:nvContentPartPr>
              <p14:xfrm>
                <a:off x="844440" y="4004940"/>
                <a:ext cx="19800" cy="388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F565353-12C2-45F5-9838-04D7A699FC2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26440" y="3986940"/>
                  <a:ext cx="554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AFF7D81-7755-46D5-8CA4-232C92BB165B}"/>
                    </a:ext>
                  </a:extLst>
                </p14:cNvPr>
                <p14:cNvContentPartPr/>
                <p14:nvPr/>
              </p14:nvContentPartPr>
              <p14:xfrm>
                <a:off x="940560" y="4025460"/>
                <a:ext cx="216000" cy="412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AFF7D81-7755-46D5-8CA4-232C92BB165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2920" y="4007460"/>
                  <a:ext cx="251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8B4E692-4746-4551-A3FC-7F1638D9C06E}"/>
                    </a:ext>
                  </a:extLst>
                </p14:cNvPr>
                <p14:cNvContentPartPr/>
                <p14:nvPr/>
              </p14:nvContentPartPr>
              <p14:xfrm>
                <a:off x="993120" y="4151100"/>
                <a:ext cx="145800" cy="118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8B4E692-4746-4551-A3FC-7F1638D9C06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75120" y="4133100"/>
                  <a:ext cx="18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7054E36-695A-42F1-BEF5-0D4AFBBCAC79}"/>
                    </a:ext>
                  </a:extLst>
                </p14:cNvPr>
                <p14:cNvContentPartPr/>
                <p14:nvPr/>
              </p14:nvContentPartPr>
              <p14:xfrm>
                <a:off x="1258080" y="3836820"/>
                <a:ext cx="590760" cy="517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7054E36-695A-42F1-BEF5-0D4AFBBCAC7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40440" y="3819180"/>
                  <a:ext cx="626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7577981-A6EA-4BA2-97D9-15DB7F907036}"/>
                    </a:ext>
                  </a:extLst>
                </p14:cNvPr>
                <p14:cNvContentPartPr/>
                <p14:nvPr/>
              </p14:nvContentPartPr>
              <p14:xfrm>
                <a:off x="2087160" y="3875700"/>
                <a:ext cx="31320" cy="387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7577981-A6EA-4BA2-97D9-15DB7F90703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069520" y="3858060"/>
                  <a:ext cx="669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A75FF2F-60C3-4744-9BE2-FF73A9E6559B}"/>
                    </a:ext>
                  </a:extLst>
                </p14:cNvPr>
                <p14:cNvContentPartPr/>
                <p14:nvPr/>
              </p14:nvContentPartPr>
              <p14:xfrm>
                <a:off x="2172120" y="3789660"/>
                <a:ext cx="424080" cy="560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A75FF2F-60C3-4744-9BE2-FF73A9E6559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54120" y="3771660"/>
                  <a:ext cx="4597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66E73C7-DBBF-47D9-88DE-5F8BB7FB8A09}"/>
                    </a:ext>
                  </a:extLst>
                </p14:cNvPr>
                <p14:cNvContentPartPr/>
                <p14:nvPr/>
              </p14:nvContentPartPr>
              <p14:xfrm>
                <a:off x="2219640" y="3885060"/>
                <a:ext cx="354600" cy="430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66E73C7-DBBF-47D9-88DE-5F8BB7FB8A0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201640" y="3867420"/>
                  <a:ext cx="3902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F76E9C0-113B-48A7-A5C7-FF01C04750B8}"/>
                    </a:ext>
                  </a:extLst>
                </p14:cNvPr>
                <p14:cNvContentPartPr/>
                <p14:nvPr/>
              </p14:nvContentPartPr>
              <p14:xfrm>
                <a:off x="2963040" y="3922500"/>
                <a:ext cx="19800" cy="23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F76E9C0-113B-48A7-A5C7-FF01C04750B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945400" y="3904500"/>
                  <a:ext cx="55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C2A953F-E1CD-4F4C-9C21-3DE4BF2682AA}"/>
                    </a:ext>
                  </a:extLst>
                </p14:cNvPr>
                <p14:cNvContentPartPr/>
                <p14:nvPr/>
              </p14:nvContentPartPr>
              <p14:xfrm>
                <a:off x="2902560" y="4118700"/>
                <a:ext cx="63360" cy="46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C2A953F-E1CD-4F4C-9C21-3DE4BF2682A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884920" y="4100700"/>
                  <a:ext cx="99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187BA89-3BA1-4DBB-AD8B-48E199BB8BEC}"/>
                    </a:ext>
                  </a:extLst>
                </p14:cNvPr>
                <p14:cNvContentPartPr/>
                <p14:nvPr/>
              </p14:nvContentPartPr>
              <p14:xfrm>
                <a:off x="2983920" y="3689940"/>
                <a:ext cx="325080" cy="2835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187BA89-3BA1-4DBB-AD8B-48E199BB8BE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965920" y="3671940"/>
                  <a:ext cx="360720" cy="28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2EDEC8A-7ADE-4E8D-A937-DB3182F18264}"/>
                    </a:ext>
                  </a:extLst>
                </p14:cNvPr>
                <p14:cNvContentPartPr/>
                <p14:nvPr/>
              </p14:nvContentPartPr>
              <p14:xfrm>
                <a:off x="321720" y="5197980"/>
                <a:ext cx="360" cy="3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2EDEC8A-7ADE-4E8D-A937-DB3182F182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4080" y="51799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66C27FE-45AF-4C4D-BFFB-9BBDF7755CE6}"/>
                    </a:ext>
                  </a:extLst>
                </p14:cNvPr>
                <p14:cNvContentPartPr/>
                <p14:nvPr/>
              </p14:nvContentPartPr>
              <p14:xfrm>
                <a:off x="321720" y="5197980"/>
                <a:ext cx="360" cy="3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66C27FE-45AF-4C4D-BFFB-9BBDF7755C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4080" y="51799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34E5616-2BB6-4ACC-BE5A-C2DD3187CA2D}"/>
                    </a:ext>
                  </a:extLst>
                </p14:cNvPr>
                <p14:cNvContentPartPr/>
                <p14:nvPr/>
              </p14:nvContentPartPr>
              <p14:xfrm>
                <a:off x="195360" y="5038500"/>
                <a:ext cx="448920" cy="3175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34E5616-2BB6-4ACC-BE5A-C2DD3187CA2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77720" y="5020860"/>
                  <a:ext cx="484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6B8BFAE-EED4-46D4-9B33-BDDB33E315D8}"/>
                    </a:ext>
                  </a:extLst>
                </p14:cNvPr>
                <p14:cNvContentPartPr/>
                <p14:nvPr/>
              </p14:nvContentPartPr>
              <p14:xfrm>
                <a:off x="619800" y="5166660"/>
                <a:ext cx="316080" cy="22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6B8BFAE-EED4-46D4-9B33-BDDB33E315D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1800" y="5148660"/>
                  <a:ext cx="351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6FECCBAA-6AC7-4C27-88E0-111F64232B33}"/>
                    </a:ext>
                  </a:extLst>
                </p14:cNvPr>
                <p14:cNvContentPartPr/>
                <p14:nvPr/>
              </p14:nvContentPartPr>
              <p14:xfrm>
                <a:off x="844440" y="5103660"/>
                <a:ext cx="149760" cy="181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6FECCBAA-6AC7-4C27-88E0-111F64232B3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26440" y="5085660"/>
                  <a:ext cx="185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E713F071-57CC-44D2-BCF7-22BA4C95EC01}"/>
                    </a:ext>
                  </a:extLst>
                </p14:cNvPr>
                <p14:cNvContentPartPr/>
                <p14:nvPr/>
              </p14:nvContentPartPr>
              <p14:xfrm>
                <a:off x="1082040" y="5002140"/>
                <a:ext cx="248760" cy="3114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E713F071-57CC-44D2-BCF7-22BA4C95EC0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64040" y="4984140"/>
                  <a:ext cx="284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8F215B0-0B65-4BCE-AC8D-165E0EF35AFF}"/>
                    </a:ext>
                  </a:extLst>
                </p14:cNvPr>
                <p14:cNvContentPartPr/>
                <p14:nvPr/>
              </p14:nvContentPartPr>
              <p14:xfrm>
                <a:off x="1590360" y="4978020"/>
                <a:ext cx="14400" cy="380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8F215B0-0B65-4BCE-AC8D-165E0EF35AF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572720" y="4960020"/>
                  <a:ext cx="50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4429335-A993-4EA6-B253-F6B111788A56}"/>
                    </a:ext>
                  </a:extLst>
                </p14:cNvPr>
                <p14:cNvContentPartPr/>
                <p14:nvPr/>
              </p14:nvContentPartPr>
              <p14:xfrm>
                <a:off x="1658400" y="4913940"/>
                <a:ext cx="99360" cy="4294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4429335-A993-4EA6-B253-F6B111788A5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40760" y="4896300"/>
                  <a:ext cx="135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1B11594-B75F-47BA-8D8D-ECF205D4C43F}"/>
                    </a:ext>
                  </a:extLst>
                </p14:cNvPr>
                <p14:cNvContentPartPr/>
                <p14:nvPr/>
              </p14:nvContentPartPr>
              <p14:xfrm>
                <a:off x="1576320" y="5120940"/>
                <a:ext cx="137160" cy="1540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1B11594-B75F-47BA-8D8D-ECF205D4C43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558320" y="5103300"/>
                  <a:ext cx="172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6BB13559-EE64-424B-83B2-729433454E36}"/>
                    </a:ext>
                  </a:extLst>
                </p14:cNvPr>
                <p14:cNvContentPartPr/>
                <p14:nvPr/>
              </p14:nvContentPartPr>
              <p14:xfrm>
                <a:off x="1417200" y="5325780"/>
                <a:ext cx="501120" cy="295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6BB13559-EE64-424B-83B2-729433454E3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399200" y="5307780"/>
                  <a:ext cx="536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EE357F12-94B6-4237-90C0-6E67D93E9872}"/>
                    </a:ext>
                  </a:extLst>
                </p14:cNvPr>
                <p14:cNvContentPartPr/>
                <p14:nvPr/>
              </p14:nvContentPartPr>
              <p14:xfrm>
                <a:off x="2106600" y="5025180"/>
                <a:ext cx="198000" cy="3247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EE357F12-94B6-4237-90C0-6E67D93E987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088600" y="5007540"/>
                  <a:ext cx="233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2AA734D-203C-424C-9AB7-CDFA3E422CB2}"/>
                    </a:ext>
                  </a:extLst>
                </p14:cNvPr>
                <p14:cNvContentPartPr/>
                <p14:nvPr/>
              </p14:nvContentPartPr>
              <p14:xfrm>
                <a:off x="2321160" y="5170980"/>
                <a:ext cx="245520" cy="252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2AA734D-203C-424C-9AB7-CDFA3E422CB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303160" y="5152980"/>
                  <a:ext cx="281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4D214D0-8DA5-4F55-80AC-9096B98D3DCB}"/>
                    </a:ext>
                  </a:extLst>
                </p14:cNvPr>
                <p14:cNvContentPartPr/>
                <p14:nvPr/>
              </p14:nvContentPartPr>
              <p14:xfrm>
                <a:off x="2487840" y="5088540"/>
                <a:ext cx="161280" cy="2073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4D214D0-8DA5-4F55-80AC-9096B98D3DC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70200" y="5070540"/>
                  <a:ext cx="196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93DFC1E-31EC-4E08-94F4-19DF49EE1DDD}"/>
                    </a:ext>
                  </a:extLst>
                </p14:cNvPr>
                <p14:cNvContentPartPr/>
                <p14:nvPr/>
              </p14:nvContentPartPr>
              <p14:xfrm>
                <a:off x="2787000" y="4981980"/>
                <a:ext cx="208080" cy="3438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93DFC1E-31EC-4E08-94F4-19DF49EE1DD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769360" y="4964340"/>
                  <a:ext cx="243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7BA2DA0C-31EA-48DC-88B2-49510E6088C8}"/>
                    </a:ext>
                  </a:extLst>
                </p14:cNvPr>
                <p14:cNvContentPartPr/>
                <p14:nvPr/>
              </p14:nvContentPartPr>
              <p14:xfrm>
                <a:off x="317760" y="4469340"/>
                <a:ext cx="255960" cy="4593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7BA2DA0C-31EA-48DC-88B2-49510E6088C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00120" y="4451340"/>
                  <a:ext cx="291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7E02909-C42C-4B37-9EA8-CEAEAB14DB8B}"/>
                    </a:ext>
                  </a:extLst>
                </p14:cNvPr>
                <p14:cNvContentPartPr/>
                <p14:nvPr/>
              </p14:nvContentPartPr>
              <p14:xfrm>
                <a:off x="282120" y="4654020"/>
                <a:ext cx="266040" cy="41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7E02909-C42C-4B37-9EA8-CEAEAB14DB8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64120" y="4636020"/>
                  <a:ext cx="301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A6A5266-0A78-4BBA-AF17-21EBA98A3EB8}"/>
                    </a:ext>
                  </a:extLst>
                </p14:cNvPr>
                <p14:cNvContentPartPr/>
                <p14:nvPr/>
              </p14:nvContentPartPr>
              <p14:xfrm>
                <a:off x="804480" y="4636740"/>
                <a:ext cx="243000" cy="212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A6A5266-0A78-4BBA-AF17-21EBA98A3EB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6840" y="4618740"/>
                  <a:ext cx="278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797C1FDA-8264-4C08-B529-8D998089A83D}"/>
                    </a:ext>
                  </a:extLst>
                </p14:cNvPr>
                <p14:cNvContentPartPr/>
                <p14:nvPr/>
              </p14:nvContentPartPr>
              <p14:xfrm>
                <a:off x="1114080" y="4778580"/>
                <a:ext cx="18360" cy="547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797C1FDA-8264-4C08-B529-8D998089A83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96080" y="4760580"/>
                  <a:ext cx="54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0B3E8F06-AB9B-4F0C-B8CC-C84CFC3DE9FB}"/>
                    </a:ext>
                  </a:extLst>
                </p14:cNvPr>
                <p14:cNvContentPartPr/>
                <p14:nvPr/>
              </p14:nvContentPartPr>
              <p14:xfrm>
                <a:off x="1318200" y="4624500"/>
                <a:ext cx="145440" cy="1792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0B3E8F06-AB9B-4F0C-B8CC-C84CFC3DE9F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00200" y="4606860"/>
                  <a:ext cx="181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764B1657-BFA7-45B5-A869-022C2AE06D49}"/>
                    </a:ext>
                  </a:extLst>
                </p14:cNvPr>
                <p14:cNvContentPartPr/>
                <p14:nvPr/>
              </p14:nvContentPartPr>
              <p14:xfrm>
                <a:off x="1706280" y="4595340"/>
                <a:ext cx="134640" cy="1717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764B1657-BFA7-45B5-A869-022C2AE06D4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8640" y="4577700"/>
                  <a:ext cx="170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9447F5FA-9FB9-48D9-993F-2E38A309D393}"/>
                    </a:ext>
                  </a:extLst>
                </p14:cNvPr>
                <p14:cNvContentPartPr/>
                <p14:nvPr/>
              </p14:nvContentPartPr>
              <p14:xfrm>
                <a:off x="1655880" y="4679940"/>
                <a:ext cx="24444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9447F5FA-9FB9-48D9-993F-2E38A309D39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638240" y="4661940"/>
                  <a:ext cx="28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EB10CA36-2FD1-4C9D-8F4B-D9A1358FAE22}"/>
                    </a:ext>
                  </a:extLst>
                </p14:cNvPr>
                <p14:cNvContentPartPr/>
                <p14:nvPr/>
              </p14:nvContentPartPr>
              <p14:xfrm>
                <a:off x="2007600" y="4501020"/>
                <a:ext cx="254520" cy="306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EB10CA36-2FD1-4C9D-8F4B-D9A1358FAE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89960" y="4483380"/>
                  <a:ext cx="290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A3BCD42-A2F8-4411-8825-A6B7D7211E31}"/>
                    </a:ext>
                  </a:extLst>
                </p14:cNvPr>
                <p14:cNvContentPartPr/>
                <p14:nvPr/>
              </p14:nvContentPartPr>
              <p14:xfrm>
                <a:off x="145680" y="5429820"/>
                <a:ext cx="2717280" cy="1807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A3BCD42-A2F8-4411-8825-A6B7D7211E3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28040" y="5411820"/>
                  <a:ext cx="2752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F334EBA-F26E-4A96-BB83-0C55648A6CA1}"/>
                    </a:ext>
                  </a:extLst>
                </p14:cNvPr>
                <p14:cNvContentPartPr/>
                <p14:nvPr/>
              </p14:nvContentPartPr>
              <p14:xfrm>
                <a:off x="2831280" y="5617740"/>
                <a:ext cx="773280" cy="669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F334EBA-F26E-4A96-BB83-0C55648A6CA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813640" y="5600100"/>
                  <a:ext cx="8089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B825702-F9CA-450B-AA7C-C456BBE75277}"/>
                    </a:ext>
                  </a:extLst>
                </p14:cNvPr>
                <p14:cNvContentPartPr/>
                <p14:nvPr/>
              </p14:nvContentPartPr>
              <p14:xfrm>
                <a:off x="3426720" y="6029220"/>
                <a:ext cx="190440" cy="4158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B825702-F9CA-450B-AA7C-C456BBE7527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408720" y="6011220"/>
                  <a:ext cx="226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6E5EF41-81DF-4A05-84BB-D8B675D6494D}"/>
                    </a:ext>
                  </a:extLst>
                </p14:cNvPr>
                <p14:cNvContentPartPr/>
                <p14:nvPr/>
              </p14:nvContentPartPr>
              <p14:xfrm>
                <a:off x="196080" y="6114540"/>
                <a:ext cx="365040" cy="295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6E5EF41-81DF-4A05-84BB-D8B675D6494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78080" y="6096900"/>
                  <a:ext cx="400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E45301F3-0E38-4023-96E5-5717C5954EB2}"/>
                    </a:ext>
                  </a:extLst>
                </p14:cNvPr>
                <p14:cNvContentPartPr/>
                <p14:nvPr/>
              </p14:nvContentPartPr>
              <p14:xfrm>
                <a:off x="543840" y="6264300"/>
                <a:ext cx="301680" cy="111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E45301F3-0E38-4023-96E5-5717C5954EB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26200" y="6246300"/>
                  <a:ext cx="337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946C7A7B-A271-4D67-92B7-C765C5AD17AB}"/>
                    </a:ext>
                  </a:extLst>
                </p14:cNvPr>
                <p14:cNvContentPartPr/>
                <p14:nvPr/>
              </p14:nvContentPartPr>
              <p14:xfrm>
                <a:off x="781080" y="6194820"/>
                <a:ext cx="99720" cy="1674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946C7A7B-A271-4D67-92B7-C765C5AD17A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63080" y="6177180"/>
                  <a:ext cx="135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DA629FE7-DC9D-4280-8E91-4F6BB28C812D}"/>
                    </a:ext>
                  </a:extLst>
                </p14:cNvPr>
                <p14:cNvContentPartPr/>
                <p14:nvPr/>
              </p14:nvContentPartPr>
              <p14:xfrm>
                <a:off x="1032360" y="6143340"/>
                <a:ext cx="195120" cy="2300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DA629FE7-DC9D-4280-8E91-4F6BB28C812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14360" y="6125700"/>
                  <a:ext cx="230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F2BA404C-F882-47ED-B664-6493BBD9F71C}"/>
                    </a:ext>
                  </a:extLst>
                </p14:cNvPr>
                <p14:cNvContentPartPr/>
                <p14:nvPr/>
              </p14:nvContentPartPr>
              <p14:xfrm>
                <a:off x="1442760" y="6159180"/>
                <a:ext cx="275040" cy="176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F2BA404C-F882-47ED-B664-6493BBD9F71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424760" y="6141180"/>
                  <a:ext cx="310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F7A5242-43AC-4112-8D71-B521C0F61A58}"/>
                    </a:ext>
                  </a:extLst>
                </p14:cNvPr>
                <p14:cNvContentPartPr/>
                <p14:nvPr/>
              </p14:nvContentPartPr>
              <p14:xfrm>
                <a:off x="1461480" y="6270780"/>
                <a:ext cx="83160" cy="1422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F7A5242-43AC-4112-8D71-B521C0F61A5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443840" y="6252780"/>
                  <a:ext cx="11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00328225-1AD2-4F6C-A807-E84524A6E355}"/>
                    </a:ext>
                  </a:extLst>
                </p14:cNvPr>
                <p14:cNvContentPartPr/>
                <p14:nvPr/>
              </p14:nvContentPartPr>
              <p14:xfrm>
                <a:off x="1600800" y="6006180"/>
                <a:ext cx="210960" cy="45972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00328225-1AD2-4F6C-A807-E84524A6E35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582800" y="5988540"/>
                  <a:ext cx="246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C4412D2-F63E-4796-BD0C-B089B3C6E623}"/>
                    </a:ext>
                  </a:extLst>
                </p14:cNvPr>
                <p14:cNvContentPartPr/>
                <p14:nvPr/>
              </p14:nvContentPartPr>
              <p14:xfrm>
                <a:off x="1699440" y="5979180"/>
                <a:ext cx="118440" cy="3470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C4412D2-F63E-4796-BD0C-B089B3C6E6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681800" y="5961540"/>
                  <a:ext cx="154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D82DFA61-C435-4896-971E-5AB327F98FD0}"/>
                    </a:ext>
                  </a:extLst>
                </p14:cNvPr>
                <p14:cNvContentPartPr/>
                <p14:nvPr/>
              </p14:nvContentPartPr>
              <p14:xfrm>
                <a:off x="2019480" y="6101580"/>
                <a:ext cx="306360" cy="3182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D82DFA61-C435-4896-971E-5AB327F98F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001840" y="6083940"/>
                  <a:ext cx="3420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FA342C15-7DB8-4B2D-BD9B-80BAD6D5FAD5}"/>
                    </a:ext>
                  </a:extLst>
                </p14:cNvPr>
                <p14:cNvContentPartPr/>
                <p14:nvPr/>
              </p14:nvContentPartPr>
              <p14:xfrm>
                <a:off x="2389200" y="6299940"/>
                <a:ext cx="273960" cy="1764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FA342C15-7DB8-4B2D-BD9B-80BAD6D5FAD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371200" y="6282300"/>
                  <a:ext cx="30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C938021D-AD79-4DC0-B5EA-8AE9261089BD}"/>
                    </a:ext>
                  </a:extLst>
                </p14:cNvPr>
                <p14:cNvContentPartPr/>
                <p14:nvPr/>
              </p14:nvContentPartPr>
              <p14:xfrm>
                <a:off x="2586840" y="6217500"/>
                <a:ext cx="96840" cy="1641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C938021D-AD79-4DC0-B5EA-8AE9261089B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568840" y="6199860"/>
                  <a:ext cx="132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C46B9C7B-4149-424D-8E64-B68CCD12CC61}"/>
                    </a:ext>
                  </a:extLst>
                </p14:cNvPr>
                <p14:cNvContentPartPr/>
                <p14:nvPr/>
              </p14:nvContentPartPr>
              <p14:xfrm>
                <a:off x="2765400" y="6155580"/>
                <a:ext cx="178560" cy="2113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C46B9C7B-4149-424D-8E64-B68CCD12CC6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747400" y="6137940"/>
                  <a:ext cx="214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40CBAB8A-14ED-4534-A93E-CF9731842781}"/>
                    </a:ext>
                  </a:extLst>
                </p14:cNvPr>
                <p14:cNvContentPartPr/>
                <p14:nvPr/>
              </p14:nvContentPartPr>
              <p14:xfrm>
                <a:off x="2933520" y="6191580"/>
                <a:ext cx="177480" cy="18756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40CBAB8A-14ED-4534-A93E-CF973184278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15520" y="6173940"/>
                  <a:ext cx="213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209275B9-7CD2-471F-81E5-172287B8A1A2}"/>
                    </a:ext>
                  </a:extLst>
                </p14:cNvPr>
                <p14:cNvContentPartPr/>
                <p14:nvPr/>
              </p14:nvContentPartPr>
              <p14:xfrm>
                <a:off x="2985000" y="5697300"/>
                <a:ext cx="682200" cy="4672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209275B9-7CD2-471F-81E5-172287B8A1A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67000" y="5679660"/>
                  <a:ext cx="7178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21976AF-DF4D-4855-8E6B-23BB52B18696}"/>
                    </a:ext>
                  </a:extLst>
                </p14:cNvPr>
                <p14:cNvContentPartPr/>
                <p14:nvPr/>
              </p14:nvContentPartPr>
              <p14:xfrm>
                <a:off x="3485760" y="5680020"/>
                <a:ext cx="232920" cy="1400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21976AF-DF4D-4855-8E6B-23BB52B1869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467760" y="5662380"/>
                  <a:ext cx="26856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722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9E9E83-23DB-4366-A003-E2B32F68B306}"/>
              </a:ext>
            </a:extLst>
          </p:cNvPr>
          <p:cNvGrpSpPr/>
          <p:nvPr/>
        </p:nvGrpSpPr>
        <p:grpSpPr>
          <a:xfrm>
            <a:off x="652920" y="412140"/>
            <a:ext cx="2277360" cy="455040"/>
            <a:chOff x="652920" y="412140"/>
            <a:chExt cx="22773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A605CA3-A0FE-45B1-B772-A35817F2060B}"/>
                    </a:ext>
                  </a:extLst>
                </p14:cNvPr>
                <p14:cNvContentPartPr/>
                <p14:nvPr/>
              </p14:nvContentPartPr>
              <p14:xfrm>
                <a:off x="652920" y="412140"/>
                <a:ext cx="416520" cy="455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A605CA3-A0FE-45B1-B772-A35817F206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5280" y="394140"/>
                  <a:ext cx="452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02AEB90-FC95-4DD9-A7CB-C51421DCC2C8}"/>
                    </a:ext>
                  </a:extLst>
                </p14:cNvPr>
                <p14:cNvContentPartPr/>
                <p14:nvPr/>
              </p14:nvContentPartPr>
              <p14:xfrm>
                <a:off x="780000" y="623820"/>
                <a:ext cx="228960" cy="5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02AEB90-FC95-4DD9-A7CB-C51421DCC2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360" y="605820"/>
                  <a:ext cx="264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4CD6B94-0848-40BC-A120-A3FA42A4B702}"/>
                    </a:ext>
                  </a:extLst>
                </p14:cNvPr>
                <p14:cNvContentPartPr/>
                <p14:nvPr/>
              </p14:nvContentPartPr>
              <p14:xfrm>
                <a:off x="1285800" y="607620"/>
                <a:ext cx="248760" cy="234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4CD6B94-0848-40BC-A120-A3FA42A4B7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7800" y="589620"/>
                  <a:ext cx="284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2D3827C-164D-4F7A-9F09-AB2CA6C89130}"/>
                    </a:ext>
                  </a:extLst>
                </p14:cNvPr>
                <p14:cNvContentPartPr/>
                <p14:nvPr/>
              </p14:nvContentPartPr>
              <p14:xfrm>
                <a:off x="1613400" y="788700"/>
                <a:ext cx="38880" cy="74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2D3827C-164D-4F7A-9F09-AB2CA6C891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5760" y="770700"/>
                  <a:ext cx="74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5C7CEF-2C20-4FAF-BC30-AB09D0D8AD6F}"/>
                    </a:ext>
                  </a:extLst>
                </p14:cNvPr>
                <p14:cNvContentPartPr/>
                <p14:nvPr/>
              </p14:nvContentPartPr>
              <p14:xfrm>
                <a:off x="1898160" y="565140"/>
                <a:ext cx="208800" cy="287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5C7CEF-2C20-4FAF-BC30-AB09D0D8AD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520" y="547500"/>
                  <a:ext cx="244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097F837-1BD5-453A-B060-53952EEF98BF}"/>
                    </a:ext>
                  </a:extLst>
                </p14:cNvPr>
                <p14:cNvContentPartPr/>
                <p14:nvPr/>
              </p14:nvContentPartPr>
              <p14:xfrm>
                <a:off x="2325120" y="593580"/>
                <a:ext cx="141480" cy="233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097F837-1BD5-453A-B060-53952EEF98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7480" y="575940"/>
                  <a:ext cx="177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21F2FC-225B-4168-A0E0-38D892110D19}"/>
                    </a:ext>
                  </a:extLst>
                </p14:cNvPr>
                <p14:cNvContentPartPr/>
                <p14:nvPr/>
              </p14:nvContentPartPr>
              <p14:xfrm>
                <a:off x="2285160" y="721380"/>
                <a:ext cx="239040" cy="10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21F2FC-225B-4168-A0E0-38D892110D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7160" y="703380"/>
                  <a:ext cx="274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B18D5D3-FA19-4EBB-85EC-C98113D7ED96}"/>
                    </a:ext>
                  </a:extLst>
                </p14:cNvPr>
                <p14:cNvContentPartPr/>
                <p14:nvPr/>
              </p14:nvContentPartPr>
              <p14:xfrm>
                <a:off x="2667840" y="497100"/>
                <a:ext cx="262440" cy="349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B18D5D3-FA19-4EBB-85EC-C98113D7ED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9840" y="479100"/>
                  <a:ext cx="298080" cy="38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A2FBB48-17D4-42EE-B385-D36A61CB0990}"/>
                  </a:ext>
                </a:extLst>
              </p14:cNvPr>
              <p14:cNvContentPartPr/>
              <p14:nvPr/>
            </p14:nvContentPartPr>
            <p14:xfrm>
              <a:off x="3214680" y="781860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A2FBB48-17D4-42EE-B385-D36A61CB09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7040" y="76422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7B553D-099D-4713-A3E7-74F2465D6417}"/>
              </a:ext>
            </a:extLst>
          </p:cNvPr>
          <p:cNvGrpSpPr/>
          <p:nvPr/>
        </p:nvGrpSpPr>
        <p:grpSpPr>
          <a:xfrm>
            <a:off x="254040" y="1457220"/>
            <a:ext cx="1841400" cy="630000"/>
            <a:chOff x="254040" y="1457220"/>
            <a:chExt cx="184140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C78F53C-85A1-494B-A1D5-705B265F4B3C}"/>
                    </a:ext>
                  </a:extLst>
                </p14:cNvPr>
                <p14:cNvContentPartPr/>
                <p14:nvPr/>
              </p14:nvContentPartPr>
              <p14:xfrm>
                <a:off x="254040" y="1608780"/>
                <a:ext cx="150480" cy="478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C78F53C-85A1-494B-A1D5-705B265F4B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040" y="1591140"/>
                  <a:ext cx="186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0F9AB8-622A-47C7-B2C1-8B191A5A03DE}"/>
                    </a:ext>
                  </a:extLst>
                </p14:cNvPr>
                <p14:cNvContentPartPr/>
                <p14:nvPr/>
              </p14:nvContentPartPr>
              <p14:xfrm>
                <a:off x="542760" y="1503660"/>
                <a:ext cx="50400" cy="149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0F9AB8-622A-47C7-B2C1-8B191A5A03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4760" y="1486020"/>
                  <a:ext cx="86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A2D6C1B-5690-47B8-9FCA-C028625BE608}"/>
                    </a:ext>
                  </a:extLst>
                </p14:cNvPr>
                <p14:cNvContentPartPr/>
                <p14:nvPr/>
              </p14:nvContentPartPr>
              <p14:xfrm>
                <a:off x="506760" y="1500420"/>
                <a:ext cx="169920" cy="301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A2D6C1B-5690-47B8-9FCA-C028625BE6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760" y="1482780"/>
                  <a:ext cx="205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63586BB-73DF-43BE-990A-7CCE6D80B5E2}"/>
                    </a:ext>
                  </a:extLst>
                </p14:cNvPr>
                <p14:cNvContentPartPr/>
                <p14:nvPr/>
              </p14:nvContentPartPr>
              <p14:xfrm>
                <a:off x="426840" y="1809300"/>
                <a:ext cx="113760" cy="80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63586BB-73DF-43BE-990A-7CCE6D80B5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840" y="1791300"/>
                  <a:ext cx="149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56E5BE2-6242-4E24-96E6-016F6BD47B7C}"/>
                    </a:ext>
                  </a:extLst>
                </p14:cNvPr>
                <p14:cNvContentPartPr/>
                <p14:nvPr/>
              </p14:nvContentPartPr>
              <p14:xfrm>
                <a:off x="481560" y="1817220"/>
                <a:ext cx="240480" cy="132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56E5BE2-6242-4E24-96E6-016F6BD47B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3560" y="1799580"/>
                  <a:ext cx="276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7C6328A-701F-4748-BD28-28FC37FCFC27}"/>
                    </a:ext>
                  </a:extLst>
                </p14:cNvPr>
                <p14:cNvContentPartPr/>
                <p14:nvPr/>
              </p14:nvContentPartPr>
              <p14:xfrm>
                <a:off x="583800" y="1741980"/>
                <a:ext cx="190440" cy="327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7C6328A-701F-4748-BD28-28FC37FCFC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5800" y="1724340"/>
                  <a:ext cx="226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78201BD-F159-4F6C-A3AE-6E25708B79F3}"/>
                    </a:ext>
                  </a:extLst>
                </p14:cNvPr>
                <p14:cNvContentPartPr/>
                <p14:nvPr/>
              </p14:nvContentPartPr>
              <p14:xfrm>
                <a:off x="507840" y="1457220"/>
                <a:ext cx="194400" cy="166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78201BD-F159-4F6C-A3AE-6E25708B79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200" y="1439220"/>
                  <a:ext cx="230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41A5B1A-769D-4292-8D72-8815C09A85C2}"/>
                    </a:ext>
                  </a:extLst>
                </p14:cNvPr>
                <p14:cNvContentPartPr/>
                <p14:nvPr/>
              </p14:nvContentPartPr>
              <p14:xfrm>
                <a:off x="560760" y="1652340"/>
                <a:ext cx="156960" cy="17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41A5B1A-769D-4292-8D72-8815C09A85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760" y="1634340"/>
                  <a:ext cx="19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42D80E8-41B6-4C78-AF08-DDDEC6C81D4F}"/>
                    </a:ext>
                  </a:extLst>
                </p14:cNvPr>
                <p14:cNvContentPartPr/>
                <p14:nvPr/>
              </p14:nvContentPartPr>
              <p14:xfrm>
                <a:off x="1114080" y="1570980"/>
                <a:ext cx="226440" cy="284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42D80E8-41B6-4C78-AF08-DDDEC6C81D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6080" y="1552980"/>
                  <a:ext cx="262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98820A1-EAB3-489E-865A-5884861D7822}"/>
                    </a:ext>
                  </a:extLst>
                </p14:cNvPr>
                <p14:cNvContentPartPr/>
                <p14:nvPr/>
              </p14:nvContentPartPr>
              <p14:xfrm>
                <a:off x="1089600" y="1507980"/>
                <a:ext cx="222480" cy="480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98820A1-EAB3-489E-865A-5884861D78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1960" y="1490340"/>
                  <a:ext cx="2581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2CC133D-3D8E-46A8-A646-938AF9A24120}"/>
                    </a:ext>
                  </a:extLst>
                </p14:cNvPr>
                <p14:cNvContentPartPr/>
                <p14:nvPr/>
              </p14:nvContentPartPr>
              <p14:xfrm>
                <a:off x="831120" y="1675020"/>
                <a:ext cx="641520" cy="361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2CC133D-3D8E-46A8-A646-938AF9A241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3120" y="1657020"/>
                  <a:ext cx="6771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CBCD1A5-B258-47D2-84E0-30CACACA5738}"/>
                    </a:ext>
                  </a:extLst>
                </p14:cNvPr>
                <p14:cNvContentPartPr/>
                <p14:nvPr/>
              </p14:nvContentPartPr>
              <p14:xfrm>
                <a:off x="1568400" y="1546140"/>
                <a:ext cx="300960" cy="40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CBCD1A5-B258-47D2-84E0-30CACACA57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0400" y="1528140"/>
                  <a:ext cx="3366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04286DE-9674-44D4-AB15-96C6705FCA88}"/>
                    </a:ext>
                  </a:extLst>
                </p14:cNvPr>
                <p14:cNvContentPartPr/>
                <p14:nvPr/>
              </p14:nvContentPartPr>
              <p14:xfrm>
                <a:off x="1655880" y="1785540"/>
                <a:ext cx="114480" cy="121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04286DE-9674-44D4-AB15-96C6705FCA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38240" y="1767540"/>
                  <a:ext cx="150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AAAC530-C4AD-4573-8765-D657FD12D0E0}"/>
                    </a:ext>
                  </a:extLst>
                </p14:cNvPr>
                <p14:cNvContentPartPr/>
                <p14:nvPr/>
              </p14:nvContentPartPr>
              <p14:xfrm>
                <a:off x="1648320" y="1789860"/>
                <a:ext cx="52920" cy="207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AAAC530-C4AD-4573-8765-D657FD12D0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30320" y="1771860"/>
                  <a:ext cx="88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44CC9DD-8116-47F6-B2CB-08FD0629B6EF}"/>
                    </a:ext>
                  </a:extLst>
                </p14:cNvPr>
                <p14:cNvContentPartPr/>
                <p14:nvPr/>
              </p14:nvContentPartPr>
              <p14:xfrm>
                <a:off x="1392360" y="1750980"/>
                <a:ext cx="703080" cy="285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44CC9DD-8116-47F6-B2CB-08FD0629B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74360" y="1732980"/>
                  <a:ext cx="73872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8E0BFFB-1692-40B3-A098-F5D822D3809D}"/>
              </a:ext>
            </a:extLst>
          </p:cNvPr>
          <p:cNvGrpSpPr/>
          <p:nvPr/>
        </p:nvGrpSpPr>
        <p:grpSpPr>
          <a:xfrm>
            <a:off x="2697360" y="1527060"/>
            <a:ext cx="1397520" cy="357120"/>
            <a:chOff x="2697360" y="1527060"/>
            <a:chExt cx="139752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D4AC6C8-E3FB-4AC5-943A-3B6443CCB2F1}"/>
                    </a:ext>
                  </a:extLst>
                </p14:cNvPr>
                <p14:cNvContentPartPr/>
                <p14:nvPr/>
              </p14:nvContentPartPr>
              <p14:xfrm>
                <a:off x="2697360" y="1527060"/>
                <a:ext cx="596160" cy="357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D4AC6C8-E3FB-4AC5-943A-3B6443CCB2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79360" y="1509060"/>
                  <a:ext cx="631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8521D0A-3804-4028-B3BD-5D4A109D374E}"/>
                    </a:ext>
                  </a:extLst>
                </p14:cNvPr>
                <p14:cNvContentPartPr/>
                <p14:nvPr/>
              </p14:nvContentPartPr>
              <p14:xfrm>
                <a:off x="3271200" y="1686900"/>
                <a:ext cx="411120" cy="24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8521D0A-3804-4028-B3BD-5D4A109D37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53560" y="1668900"/>
                  <a:ext cx="446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DE9A04E-322F-494A-B4B3-75BDBEC49100}"/>
                    </a:ext>
                  </a:extLst>
                </p14:cNvPr>
                <p14:cNvContentPartPr/>
                <p14:nvPr/>
              </p14:nvContentPartPr>
              <p14:xfrm>
                <a:off x="3508800" y="1604460"/>
                <a:ext cx="182160" cy="207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DE9A04E-322F-494A-B4B3-75BDBEC491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0800" y="1586820"/>
                  <a:ext cx="217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92C511E-7BAD-4681-A2C7-AE1C482C664C}"/>
                    </a:ext>
                  </a:extLst>
                </p14:cNvPr>
                <p14:cNvContentPartPr/>
                <p14:nvPr/>
              </p14:nvContentPartPr>
              <p14:xfrm>
                <a:off x="3878520" y="1528500"/>
                <a:ext cx="216360" cy="308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92C511E-7BAD-4681-A2C7-AE1C482C66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60520" y="1510860"/>
                  <a:ext cx="2520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EFA8631-9171-492E-9942-278241CEC509}"/>
              </a:ext>
            </a:extLst>
          </p:cNvPr>
          <p:cNvGrpSpPr/>
          <p:nvPr/>
        </p:nvGrpSpPr>
        <p:grpSpPr>
          <a:xfrm>
            <a:off x="4385760" y="1379100"/>
            <a:ext cx="483120" cy="470520"/>
            <a:chOff x="4385760" y="1379100"/>
            <a:chExt cx="48312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D8F8351-765C-4B33-8386-0D04EA0A1F25}"/>
                    </a:ext>
                  </a:extLst>
                </p14:cNvPr>
                <p14:cNvContentPartPr/>
                <p14:nvPr/>
              </p14:nvContentPartPr>
              <p14:xfrm>
                <a:off x="4504920" y="1447500"/>
                <a:ext cx="18720" cy="381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D8F8351-765C-4B33-8386-0D04EA0A1F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87280" y="1429500"/>
                  <a:ext cx="54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E8B7FDC-5AB2-4E58-8117-5BA541A8EF85}"/>
                    </a:ext>
                  </a:extLst>
                </p14:cNvPr>
                <p14:cNvContentPartPr/>
                <p14:nvPr/>
              </p14:nvContentPartPr>
              <p14:xfrm>
                <a:off x="4619400" y="1379100"/>
                <a:ext cx="129960" cy="396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E8B7FDC-5AB2-4E58-8117-5BA541A8EF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1760" y="1361460"/>
                  <a:ext cx="165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FED8BBB-7943-4CD4-94A7-B02CDDA99326}"/>
                    </a:ext>
                  </a:extLst>
                </p14:cNvPr>
                <p14:cNvContentPartPr/>
                <p14:nvPr/>
              </p14:nvContentPartPr>
              <p14:xfrm>
                <a:off x="4543800" y="1553700"/>
                <a:ext cx="124920" cy="1508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FED8BBB-7943-4CD4-94A7-B02CDDA993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25800" y="1535700"/>
                  <a:ext cx="160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54C516D-6574-43E8-A77E-9BC7277A76C4}"/>
                    </a:ext>
                  </a:extLst>
                </p14:cNvPr>
                <p14:cNvContentPartPr/>
                <p14:nvPr/>
              </p14:nvContentPartPr>
              <p14:xfrm>
                <a:off x="4385760" y="1809300"/>
                <a:ext cx="483120" cy="40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54C516D-6574-43E8-A77E-9BC7277A76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68120" y="1791660"/>
                  <a:ext cx="5187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F7555D9-7016-48C7-BA40-C45AC9BBD530}"/>
              </a:ext>
            </a:extLst>
          </p:cNvPr>
          <p:cNvGrpSpPr/>
          <p:nvPr/>
        </p:nvGrpSpPr>
        <p:grpSpPr>
          <a:xfrm>
            <a:off x="5165160" y="1385220"/>
            <a:ext cx="1360080" cy="378000"/>
            <a:chOff x="5165160" y="1385220"/>
            <a:chExt cx="136008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FDF341B-0751-4085-BD99-7DF324E4F706}"/>
                    </a:ext>
                  </a:extLst>
                </p14:cNvPr>
                <p14:cNvContentPartPr/>
                <p14:nvPr/>
              </p14:nvContentPartPr>
              <p14:xfrm>
                <a:off x="5165160" y="1453620"/>
                <a:ext cx="257760" cy="309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FDF341B-0751-4085-BD99-7DF324E4F7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7520" y="1435620"/>
                  <a:ext cx="293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CBFF79E-F96A-4E92-A197-F750EB9C937C}"/>
                    </a:ext>
                  </a:extLst>
                </p14:cNvPr>
                <p14:cNvContentPartPr/>
                <p14:nvPr/>
              </p14:nvContentPartPr>
              <p14:xfrm>
                <a:off x="5491320" y="1568820"/>
                <a:ext cx="268560" cy="17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CBFF79E-F96A-4E92-A197-F750EB9C93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73680" y="1550820"/>
                  <a:ext cx="304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A40C3EB-95C3-41E1-BA84-2110B29F4CCC}"/>
                    </a:ext>
                  </a:extLst>
                </p14:cNvPr>
                <p14:cNvContentPartPr/>
                <p14:nvPr/>
              </p14:nvContentPartPr>
              <p14:xfrm>
                <a:off x="5708400" y="1445340"/>
                <a:ext cx="148320" cy="203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A40C3EB-95C3-41E1-BA84-2110B29F4C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0400" y="1427340"/>
                  <a:ext cx="183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5CE4690-8BB7-4627-987B-F7E27A588D35}"/>
                    </a:ext>
                  </a:extLst>
                </p14:cNvPr>
                <p14:cNvContentPartPr/>
                <p14:nvPr/>
              </p14:nvContentPartPr>
              <p14:xfrm>
                <a:off x="6093240" y="1385220"/>
                <a:ext cx="254880" cy="272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5CE4690-8BB7-4627-987B-F7E27A588D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75600" y="1367580"/>
                  <a:ext cx="290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A046387-B813-4048-8AB1-7C0FB33698C4}"/>
                    </a:ext>
                  </a:extLst>
                </p14:cNvPr>
                <p14:cNvContentPartPr/>
                <p14:nvPr/>
              </p14:nvContentPartPr>
              <p14:xfrm>
                <a:off x="6524880" y="1725780"/>
                <a:ext cx="360" cy="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A046387-B813-4048-8AB1-7C0FB33698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07240" y="17081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D3F1B69-CE50-46D1-9926-55F69D96AB77}"/>
              </a:ext>
            </a:extLst>
          </p:cNvPr>
          <p:cNvGrpSpPr/>
          <p:nvPr/>
        </p:nvGrpSpPr>
        <p:grpSpPr>
          <a:xfrm>
            <a:off x="3438240" y="2300340"/>
            <a:ext cx="2546640" cy="1143360"/>
            <a:chOff x="3438240" y="2300340"/>
            <a:chExt cx="2546640" cy="11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C81A99E-58B1-4CCA-A670-0E40C442F259}"/>
                    </a:ext>
                  </a:extLst>
                </p14:cNvPr>
                <p14:cNvContentPartPr/>
                <p14:nvPr/>
              </p14:nvContentPartPr>
              <p14:xfrm>
                <a:off x="3444720" y="3125820"/>
                <a:ext cx="52920" cy="286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C81A99E-58B1-4CCA-A670-0E40C442F2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7080" y="3108180"/>
                  <a:ext cx="88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786262F-455C-4EBE-928B-D3A355F1B60D}"/>
                    </a:ext>
                  </a:extLst>
                </p14:cNvPr>
                <p14:cNvContentPartPr/>
                <p14:nvPr/>
              </p14:nvContentPartPr>
              <p14:xfrm>
                <a:off x="3701400" y="2684820"/>
                <a:ext cx="488880" cy="331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786262F-455C-4EBE-928B-D3A355F1B6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3400" y="2667180"/>
                  <a:ext cx="524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A5C6D1D-6171-4247-A698-C3B32CF08175}"/>
                    </a:ext>
                  </a:extLst>
                </p14:cNvPr>
                <p14:cNvContentPartPr/>
                <p14:nvPr/>
              </p14:nvContentPartPr>
              <p14:xfrm>
                <a:off x="4080120" y="2603820"/>
                <a:ext cx="233640" cy="201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A5C6D1D-6171-4247-A698-C3B32CF0817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62480" y="2585820"/>
                  <a:ext cx="269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79529AA-3F2F-4322-9367-A52D42AC473C}"/>
                    </a:ext>
                  </a:extLst>
                </p14:cNvPr>
                <p14:cNvContentPartPr/>
                <p14:nvPr/>
              </p14:nvContentPartPr>
              <p14:xfrm>
                <a:off x="4578360" y="2300340"/>
                <a:ext cx="322560" cy="3096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79529AA-3F2F-4322-9367-A52D42AC47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60720" y="2282340"/>
                  <a:ext cx="358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0111516-21F5-4C11-B33B-054A05BD53FE}"/>
                    </a:ext>
                  </a:extLst>
                </p14:cNvPr>
                <p14:cNvContentPartPr/>
                <p14:nvPr/>
              </p14:nvContentPartPr>
              <p14:xfrm>
                <a:off x="5151120" y="2555940"/>
                <a:ext cx="430560" cy="5266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0111516-21F5-4C11-B33B-054A05BD53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33120" y="2538300"/>
                  <a:ext cx="4662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E004B66-F948-4C58-87C8-212C4E39CB1D}"/>
                    </a:ext>
                  </a:extLst>
                </p14:cNvPr>
                <p14:cNvContentPartPr/>
                <p14:nvPr/>
              </p14:nvContentPartPr>
              <p14:xfrm>
                <a:off x="5348760" y="2795340"/>
                <a:ext cx="272520" cy="387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E004B66-F948-4C58-87C8-212C4E39CB1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1120" y="2777700"/>
                  <a:ext cx="308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674FB5E-55D3-4428-9F44-443433A022F9}"/>
                    </a:ext>
                  </a:extLst>
                </p14:cNvPr>
                <p14:cNvContentPartPr/>
                <p14:nvPr/>
              </p14:nvContentPartPr>
              <p14:xfrm>
                <a:off x="5771400" y="3104220"/>
                <a:ext cx="213480" cy="339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674FB5E-55D3-4428-9F44-443433A022F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53400" y="3086580"/>
                  <a:ext cx="2491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988303C-ECF3-4516-A8BB-B7C3090BB2A0}"/>
                    </a:ext>
                  </a:extLst>
                </p14:cNvPr>
                <p14:cNvContentPartPr/>
                <p14:nvPr/>
              </p14:nvContentPartPr>
              <p14:xfrm>
                <a:off x="3438240" y="3035100"/>
                <a:ext cx="65520" cy="363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988303C-ECF3-4516-A8BB-B7C3090BB2A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20600" y="3017100"/>
                  <a:ext cx="101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892D0A2-327E-4067-901E-5DB8420DAA5E}"/>
                    </a:ext>
                  </a:extLst>
                </p14:cNvPr>
                <p14:cNvContentPartPr/>
                <p14:nvPr/>
              </p14:nvContentPartPr>
              <p14:xfrm>
                <a:off x="3851520" y="3174780"/>
                <a:ext cx="1328400" cy="76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892D0A2-327E-4067-901E-5DB8420DAA5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33880" y="3156780"/>
                  <a:ext cx="1364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A2C4812-1516-456F-BFEC-D9697F653317}"/>
                    </a:ext>
                  </a:extLst>
                </p14:cNvPr>
                <p14:cNvContentPartPr/>
                <p14:nvPr/>
              </p14:nvContentPartPr>
              <p14:xfrm>
                <a:off x="3802920" y="3081540"/>
                <a:ext cx="378720" cy="284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A2C4812-1516-456F-BFEC-D9697F6533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84920" y="3063540"/>
                  <a:ext cx="414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60948F1-566A-4A78-A21B-942152DB1015}"/>
                    </a:ext>
                  </a:extLst>
                </p14:cNvPr>
                <p14:cNvContentPartPr/>
                <p14:nvPr/>
              </p14:nvContentPartPr>
              <p14:xfrm>
                <a:off x="5496720" y="2964540"/>
                <a:ext cx="93600" cy="201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60948F1-566A-4A78-A21B-942152DB101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79080" y="2946540"/>
                  <a:ext cx="1292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BBC5AABB-C641-4332-B73A-269B14963E25}"/>
                  </a:ext>
                </a:extLst>
              </p14:cNvPr>
              <p14:cNvContentPartPr/>
              <p14:nvPr/>
            </p14:nvContentPartPr>
            <p14:xfrm>
              <a:off x="6188640" y="2125740"/>
              <a:ext cx="275040" cy="10947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BBC5AABB-C641-4332-B73A-269B14963E2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79640" y="2117100"/>
                <a:ext cx="29268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9E4F7BD-5134-4E70-A411-39AC81747B1F}"/>
                  </a:ext>
                </a:extLst>
              </p14:cNvPr>
              <p14:cNvContentPartPr/>
              <p14:nvPr/>
            </p14:nvContentPartPr>
            <p14:xfrm>
              <a:off x="6569880" y="2148420"/>
              <a:ext cx="47880" cy="2340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9E4F7BD-5134-4E70-A411-39AC81747B1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61240" y="2139780"/>
                <a:ext cx="65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0824518-A9E7-4240-9FFA-A7CABD780B38}"/>
                  </a:ext>
                </a:extLst>
              </p14:cNvPr>
              <p14:cNvContentPartPr/>
              <p14:nvPr/>
            </p14:nvContentPartPr>
            <p14:xfrm>
              <a:off x="6695880" y="2325180"/>
              <a:ext cx="32400" cy="882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0824518-A9E7-4240-9FFA-A7CABD780B3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686880" y="2316180"/>
                <a:ext cx="50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11DDCC6-D57B-44F4-B3CB-2AD8B601F680}"/>
                  </a:ext>
                </a:extLst>
              </p14:cNvPr>
              <p14:cNvContentPartPr/>
              <p14:nvPr/>
            </p14:nvContentPartPr>
            <p14:xfrm>
              <a:off x="6929520" y="2140860"/>
              <a:ext cx="154440" cy="191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11DDCC6-D57B-44F4-B3CB-2AD8B601F68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920520" y="2132220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AE1B2C83-2B5F-4772-8EEA-2CECE92064D1}"/>
                  </a:ext>
                </a:extLst>
              </p14:cNvPr>
              <p14:cNvContentPartPr/>
              <p14:nvPr/>
            </p14:nvContentPartPr>
            <p14:xfrm>
              <a:off x="6539280" y="2647020"/>
              <a:ext cx="33840" cy="1486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AE1B2C83-2B5F-4772-8EEA-2CECE92064D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530280" y="2638020"/>
                <a:ext cx="51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53280DE8-ED24-467A-A4D0-83F100393562}"/>
                  </a:ext>
                </a:extLst>
              </p14:cNvPr>
              <p14:cNvContentPartPr/>
              <p14:nvPr/>
            </p14:nvContentPartPr>
            <p14:xfrm>
              <a:off x="6999000" y="2573220"/>
              <a:ext cx="132120" cy="2592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53280DE8-ED24-467A-A4D0-83F10039356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90000" y="2564580"/>
                <a:ext cx="149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FE91475-1104-4B9E-8F69-65BDFDD7F152}"/>
                  </a:ext>
                </a:extLst>
              </p14:cNvPr>
              <p14:cNvContentPartPr/>
              <p14:nvPr/>
            </p14:nvContentPartPr>
            <p14:xfrm>
              <a:off x="6741960" y="2817300"/>
              <a:ext cx="36360" cy="957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FE91475-1104-4B9E-8F69-65BDFDD7F15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733320" y="2808300"/>
                <a:ext cx="540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E9F492E-8FD2-412A-B1B1-0D28BBC74258}"/>
                  </a:ext>
                </a:extLst>
              </p14:cNvPr>
              <p14:cNvContentPartPr/>
              <p14:nvPr/>
            </p14:nvContentPartPr>
            <p14:xfrm>
              <a:off x="6500760" y="3190980"/>
              <a:ext cx="257040" cy="1620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E9F492E-8FD2-412A-B1B1-0D28BBC7425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491760" y="3182340"/>
                <a:ext cx="274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BB463516-9DA4-4315-A9F2-10E1ADE354C6}"/>
                  </a:ext>
                </a:extLst>
              </p14:cNvPr>
              <p14:cNvContentPartPr/>
              <p14:nvPr/>
            </p14:nvContentPartPr>
            <p14:xfrm>
              <a:off x="6928080" y="3113940"/>
              <a:ext cx="116640" cy="2822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BB463516-9DA4-4315-A9F2-10E1ADE354C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919440" y="3105300"/>
                <a:ext cx="1342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DD45799-71EC-49A1-ABBC-4CDD8B3B5E43}"/>
                  </a:ext>
                </a:extLst>
              </p14:cNvPr>
              <p14:cNvContentPartPr/>
              <p14:nvPr/>
            </p14:nvContentPartPr>
            <p14:xfrm>
              <a:off x="6747000" y="3379620"/>
              <a:ext cx="49320" cy="414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DD45799-71EC-49A1-ABBC-4CDD8B3B5E4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738360" y="3370620"/>
                <a:ext cx="66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1A6CDC2-DFC0-464D-8A51-67971D994345}"/>
                  </a:ext>
                </a:extLst>
              </p14:cNvPr>
              <p14:cNvContentPartPr/>
              <p14:nvPr/>
            </p14:nvContentPartPr>
            <p14:xfrm>
              <a:off x="6925560" y="2414100"/>
              <a:ext cx="60840" cy="68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1A6CDC2-DFC0-464D-8A51-67971D99434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916920" y="2405100"/>
                <a:ext cx="784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9EFD2E31-6C54-42B6-8093-6A54857DA842}"/>
              </a:ext>
            </a:extLst>
          </p:cNvPr>
          <p:cNvGrpSpPr/>
          <p:nvPr/>
        </p:nvGrpSpPr>
        <p:grpSpPr>
          <a:xfrm>
            <a:off x="7280520" y="1780140"/>
            <a:ext cx="1414800" cy="611640"/>
            <a:chOff x="7280520" y="1780140"/>
            <a:chExt cx="1414800" cy="61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08B78A6-23FB-4975-92E8-E6C6A8F9127F}"/>
                    </a:ext>
                  </a:extLst>
                </p14:cNvPr>
                <p14:cNvContentPartPr/>
                <p14:nvPr/>
              </p14:nvContentPartPr>
              <p14:xfrm>
                <a:off x="7544400" y="1892100"/>
                <a:ext cx="10800" cy="159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08B78A6-23FB-4975-92E8-E6C6A8F9127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35760" y="1883100"/>
                  <a:ext cx="2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190C17D-6614-4D5A-9057-DCAA87004CC6}"/>
                    </a:ext>
                  </a:extLst>
                </p14:cNvPr>
                <p14:cNvContentPartPr/>
                <p14:nvPr/>
              </p14:nvContentPartPr>
              <p14:xfrm>
                <a:off x="7658880" y="1849260"/>
                <a:ext cx="248040" cy="795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190C17D-6614-4D5A-9057-DCAA87004CC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49880" y="1840620"/>
                  <a:ext cx="265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0FF3F74-D157-457C-ACCC-90DD70FB7E2E}"/>
                    </a:ext>
                  </a:extLst>
                </p14:cNvPr>
                <p14:cNvContentPartPr/>
                <p14:nvPr/>
              </p14:nvContentPartPr>
              <p14:xfrm>
                <a:off x="7950480" y="1780140"/>
                <a:ext cx="160920" cy="1951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0FF3F74-D157-457C-ACCC-90DD70FB7E2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1480" y="1771140"/>
                  <a:ext cx="178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1F6F0E5-7709-4A39-AB02-EAA9E267076A}"/>
                    </a:ext>
                  </a:extLst>
                </p14:cNvPr>
                <p14:cNvContentPartPr/>
                <p14:nvPr/>
              </p14:nvContentPartPr>
              <p14:xfrm>
                <a:off x="8164680" y="2084700"/>
                <a:ext cx="27360" cy="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1F6F0E5-7709-4A39-AB02-EAA9E26707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56040" y="2075700"/>
                  <a:ext cx="4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A849E45-7AF6-4D3D-BEAA-CF76338EB8CA}"/>
                    </a:ext>
                  </a:extLst>
                </p14:cNvPr>
                <p14:cNvContentPartPr/>
                <p14:nvPr/>
              </p14:nvContentPartPr>
              <p14:xfrm>
                <a:off x="7280520" y="1817220"/>
                <a:ext cx="214560" cy="5342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A849E45-7AF6-4D3D-BEAA-CF76338EB8C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71520" y="1808220"/>
                  <a:ext cx="2322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7F49408-72A0-4E53-9A09-1F3694064E19}"/>
                    </a:ext>
                  </a:extLst>
                </p14:cNvPr>
                <p14:cNvContentPartPr/>
                <p14:nvPr/>
              </p14:nvContentPartPr>
              <p14:xfrm>
                <a:off x="7611360" y="1871220"/>
                <a:ext cx="300960" cy="37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7F49408-72A0-4E53-9A09-1F3694064E1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02360" y="1862220"/>
                  <a:ext cx="318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D7F228D-4038-4EB0-A9F3-81DC989AD214}"/>
                    </a:ext>
                  </a:extLst>
                </p14:cNvPr>
                <p14:cNvContentPartPr/>
                <p14:nvPr/>
              </p14:nvContentPartPr>
              <p14:xfrm>
                <a:off x="7783440" y="1847100"/>
                <a:ext cx="173520" cy="140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D7F228D-4038-4EB0-A9F3-81DC989AD21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774440" y="1838460"/>
                  <a:ext cx="191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D33D5CE-B225-4DE4-8FBA-51CB3CFAF5DA}"/>
                    </a:ext>
                  </a:extLst>
                </p14:cNvPr>
                <p14:cNvContentPartPr/>
                <p14:nvPr/>
              </p14:nvContentPartPr>
              <p14:xfrm>
                <a:off x="7577160" y="2194140"/>
                <a:ext cx="182160" cy="194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D33D5CE-B225-4DE4-8FBA-51CB3CFAF5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68160" y="2185140"/>
                  <a:ext cx="199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57FBFA9-C35B-46FE-AB7B-B2EA640AB85B}"/>
                    </a:ext>
                  </a:extLst>
                </p14:cNvPr>
                <p14:cNvContentPartPr/>
                <p14:nvPr/>
              </p14:nvContentPartPr>
              <p14:xfrm>
                <a:off x="7829520" y="2266500"/>
                <a:ext cx="204480" cy="14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57FBFA9-C35B-46FE-AB7B-B2EA640AB85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0880" y="2257860"/>
                  <a:ext cx="222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19D292E-2265-4BDC-9D83-41893C6AC0E8}"/>
                    </a:ext>
                  </a:extLst>
                </p14:cNvPr>
                <p14:cNvContentPartPr/>
                <p14:nvPr/>
              </p14:nvContentPartPr>
              <p14:xfrm>
                <a:off x="8108160" y="2177940"/>
                <a:ext cx="96840" cy="2106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19D292E-2265-4BDC-9D83-41893C6AC0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99160" y="2168940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8A867F-F2C3-4BEF-A47E-876845719AC7}"/>
                    </a:ext>
                  </a:extLst>
                </p14:cNvPr>
                <p14:cNvContentPartPr/>
                <p14:nvPr/>
              </p14:nvContentPartPr>
              <p14:xfrm>
                <a:off x="7962000" y="2212500"/>
                <a:ext cx="79920" cy="134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8A867F-F2C3-4BEF-A47E-876845719AC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53000" y="2203500"/>
                  <a:ext cx="97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D130F00-1635-4E1E-927C-32DC4898BCD8}"/>
                    </a:ext>
                  </a:extLst>
                </p14:cNvPr>
                <p14:cNvContentPartPr/>
                <p14:nvPr/>
              </p14:nvContentPartPr>
              <p14:xfrm>
                <a:off x="8285280" y="2247060"/>
                <a:ext cx="187920" cy="10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D130F00-1635-4E1E-927C-32DC4898BCD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76640" y="2238420"/>
                  <a:ext cx="20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56D2C5C-C34D-4B16-BEC6-FB2C444F4515}"/>
                    </a:ext>
                  </a:extLst>
                </p14:cNvPr>
                <p14:cNvContentPartPr/>
                <p14:nvPr/>
              </p14:nvContentPartPr>
              <p14:xfrm>
                <a:off x="8455560" y="2164620"/>
                <a:ext cx="87480" cy="114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56D2C5C-C34D-4B16-BEC6-FB2C444F451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46920" y="2155980"/>
                  <a:ext cx="105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7B5D917-65BD-450E-9152-12D21B24676F}"/>
                    </a:ext>
                  </a:extLst>
                </p14:cNvPr>
                <p14:cNvContentPartPr/>
                <p14:nvPr/>
              </p14:nvContentPartPr>
              <p14:xfrm>
                <a:off x="8680920" y="2186580"/>
                <a:ext cx="14400" cy="20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7B5D917-65BD-450E-9152-12D21B24676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72280" y="2177580"/>
                  <a:ext cx="3204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A1F80B1-6860-448C-AFE1-D2DF3C3C976E}"/>
                  </a:ext>
                </a:extLst>
              </p14:cNvPr>
              <p14:cNvContentPartPr/>
              <p14:nvPr/>
            </p14:nvContentPartPr>
            <p14:xfrm>
              <a:off x="7349640" y="2529300"/>
              <a:ext cx="160560" cy="4320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A1F80B1-6860-448C-AFE1-D2DF3C3C976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340640" y="2520660"/>
                <a:ext cx="1782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ADBCD36A-DA15-437A-88D4-EB09EC2A0A52}"/>
                  </a:ext>
                </a:extLst>
              </p14:cNvPr>
              <p14:cNvContentPartPr/>
              <p14:nvPr/>
            </p14:nvContentPartPr>
            <p14:xfrm>
              <a:off x="7707120" y="2550540"/>
              <a:ext cx="52200" cy="1256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ADBCD36A-DA15-437A-88D4-EB09EC2A0A5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98480" y="2541900"/>
                <a:ext cx="698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00433D7-7394-461A-BD1A-A52403EA384C}"/>
                  </a:ext>
                </a:extLst>
              </p14:cNvPr>
              <p14:cNvContentPartPr/>
              <p14:nvPr/>
            </p14:nvContentPartPr>
            <p14:xfrm>
              <a:off x="7911240" y="2540820"/>
              <a:ext cx="170640" cy="1076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00433D7-7394-461A-BD1A-A52403EA384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902240" y="2531820"/>
                <a:ext cx="188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A777555-830E-4491-A47E-41249ACB5AB7}"/>
                  </a:ext>
                </a:extLst>
              </p14:cNvPr>
              <p14:cNvContentPartPr/>
              <p14:nvPr/>
            </p14:nvContentPartPr>
            <p14:xfrm>
              <a:off x="8185200" y="2552700"/>
              <a:ext cx="143280" cy="1346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A777555-830E-4491-A47E-41249ACB5AB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176560" y="2544060"/>
                <a:ext cx="160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6A82E5D-87C2-4260-BCAC-324017117595}"/>
                  </a:ext>
                </a:extLst>
              </p14:cNvPr>
              <p14:cNvContentPartPr/>
              <p14:nvPr/>
            </p14:nvContentPartPr>
            <p14:xfrm>
              <a:off x="7738440" y="2602380"/>
              <a:ext cx="109440" cy="100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6A82E5D-87C2-4260-BCAC-32401711759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729800" y="2593740"/>
                <a:ext cx="127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8E2E8FF9-AFDB-40DB-AF17-B6F9A2E6D014}"/>
                  </a:ext>
                </a:extLst>
              </p14:cNvPr>
              <p14:cNvContentPartPr/>
              <p14:nvPr/>
            </p14:nvContentPartPr>
            <p14:xfrm>
              <a:off x="7824480" y="2582940"/>
              <a:ext cx="60840" cy="522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8E2E8FF9-AFDB-40DB-AF17-B6F9A2E6D01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815480" y="2574300"/>
                <a:ext cx="784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B1F5479-C1A2-46A4-A784-D109519C6276}"/>
                  </a:ext>
                </a:extLst>
              </p14:cNvPr>
              <p14:cNvContentPartPr/>
              <p14:nvPr/>
            </p14:nvContentPartPr>
            <p14:xfrm>
              <a:off x="8111040" y="2588340"/>
              <a:ext cx="79920" cy="104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B1F5479-C1A2-46A4-A784-D109519C627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02040" y="2579700"/>
                <a:ext cx="97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8CB71354-A733-49B7-A834-C5A985E600B6}"/>
                  </a:ext>
                </a:extLst>
              </p14:cNvPr>
              <p14:cNvContentPartPr/>
              <p14:nvPr/>
            </p14:nvContentPartPr>
            <p14:xfrm>
              <a:off x="8113560" y="2562420"/>
              <a:ext cx="97920" cy="1011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8CB71354-A733-49B7-A834-C5A985E600B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104560" y="2553780"/>
                <a:ext cx="115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BAD3AFA-0F00-4C36-9DA5-2D4B0718CEC7}"/>
                  </a:ext>
                </a:extLst>
              </p14:cNvPr>
              <p14:cNvContentPartPr/>
              <p14:nvPr/>
            </p14:nvContentPartPr>
            <p14:xfrm>
              <a:off x="7614240" y="2699940"/>
              <a:ext cx="104760" cy="1684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BAD3AFA-0F00-4C36-9DA5-2D4B0718CEC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605600" y="2691300"/>
                <a:ext cx="1224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71C6159F-47A9-478B-B4A7-C5E3A3B0ADAB}"/>
                  </a:ext>
                </a:extLst>
              </p14:cNvPr>
              <p14:cNvContentPartPr/>
              <p14:nvPr/>
            </p14:nvContentPartPr>
            <p14:xfrm>
              <a:off x="7748880" y="2797500"/>
              <a:ext cx="149400" cy="100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71C6159F-47A9-478B-B4A7-C5E3A3B0ADA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739880" y="2788860"/>
                <a:ext cx="167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06F2262A-1FBC-46E1-82C2-8CE0085D2E53}"/>
                  </a:ext>
                </a:extLst>
              </p14:cNvPr>
              <p14:cNvContentPartPr/>
              <p14:nvPr/>
            </p14:nvContentPartPr>
            <p14:xfrm>
              <a:off x="7875960" y="2792100"/>
              <a:ext cx="115560" cy="1033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06F2262A-1FBC-46E1-82C2-8CE0085D2E5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866960" y="2783460"/>
                <a:ext cx="13320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BAF1D16-B07C-4FD2-9375-101C431DC1E9}"/>
              </a:ext>
            </a:extLst>
          </p:cNvPr>
          <p:cNvGrpSpPr/>
          <p:nvPr/>
        </p:nvGrpSpPr>
        <p:grpSpPr>
          <a:xfrm>
            <a:off x="7397880" y="3071820"/>
            <a:ext cx="1550520" cy="615960"/>
            <a:chOff x="7397880" y="3071820"/>
            <a:chExt cx="155052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B2E373F-B739-4678-A708-016C10E78993}"/>
                    </a:ext>
                  </a:extLst>
                </p14:cNvPr>
                <p14:cNvContentPartPr/>
                <p14:nvPr/>
              </p14:nvContentPartPr>
              <p14:xfrm>
                <a:off x="7397880" y="3071820"/>
                <a:ext cx="172800" cy="608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B2E373F-B739-4678-A708-016C10E7899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88880" y="3062820"/>
                  <a:ext cx="1904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4F727AA-F736-4FA2-98B5-C3CCEB79CD99}"/>
                    </a:ext>
                  </a:extLst>
                </p14:cNvPr>
                <p14:cNvContentPartPr/>
                <p14:nvPr/>
              </p14:nvContentPartPr>
              <p14:xfrm>
                <a:off x="7756080" y="3084780"/>
                <a:ext cx="143280" cy="202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4F727AA-F736-4FA2-98B5-C3CCEB79CD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47440" y="3076140"/>
                  <a:ext cx="160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CDE0011-42BB-4EA1-8B1A-CD827E398511}"/>
                    </a:ext>
                  </a:extLst>
                </p14:cNvPr>
                <p14:cNvContentPartPr/>
                <p14:nvPr/>
              </p14:nvContentPartPr>
              <p14:xfrm>
                <a:off x="7964520" y="3170460"/>
                <a:ext cx="144000" cy="1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CDE0011-42BB-4EA1-8B1A-CD827E39851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55520" y="3161460"/>
                  <a:ext cx="161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2D3AD9A-6982-45C7-9824-6C5431BC2C04}"/>
                    </a:ext>
                  </a:extLst>
                </p14:cNvPr>
                <p14:cNvContentPartPr/>
                <p14:nvPr/>
              </p14:nvContentPartPr>
              <p14:xfrm>
                <a:off x="8177640" y="3079380"/>
                <a:ext cx="113040" cy="231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2D3AD9A-6982-45C7-9824-6C5431BC2C0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68640" y="3070380"/>
                  <a:ext cx="130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6003FE5-0841-479E-9440-0600A7F8AE4D}"/>
                    </a:ext>
                  </a:extLst>
                </p14:cNvPr>
                <p14:cNvContentPartPr/>
                <p14:nvPr/>
              </p14:nvContentPartPr>
              <p14:xfrm>
                <a:off x="7697760" y="3402300"/>
                <a:ext cx="125280" cy="237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6003FE5-0841-479E-9440-0600A7F8AE4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89120" y="3393300"/>
                  <a:ext cx="142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5EC72D0-0891-4CDB-A0CB-C905067FEE35}"/>
                    </a:ext>
                  </a:extLst>
                </p14:cNvPr>
                <p14:cNvContentPartPr/>
                <p14:nvPr/>
              </p14:nvContentPartPr>
              <p14:xfrm>
                <a:off x="7935000" y="3513900"/>
                <a:ext cx="246960" cy="17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5EC72D0-0891-4CDB-A0CB-C905067FEE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26000" y="3505260"/>
                  <a:ext cx="264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364E35E-624A-448F-9FB0-1511DE16735C}"/>
                    </a:ext>
                  </a:extLst>
                </p14:cNvPr>
                <p14:cNvContentPartPr/>
                <p14:nvPr/>
              </p14:nvContentPartPr>
              <p14:xfrm>
                <a:off x="8094840" y="3446580"/>
                <a:ext cx="108720" cy="144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364E35E-624A-448F-9FB0-1511DE16735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85840" y="3437940"/>
                  <a:ext cx="12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ADEC01F-0F22-4FD2-8DE2-97A58B392104}"/>
                    </a:ext>
                  </a:extLst>
                </p14:cNvPr>
                <p14:cNvContentPartPr/>
                <p14:nvPr/>
              </p14:nvContentPartPr>
              <p14:xfrm>
                <a:off x="8343240" y="3393660"/>
                <a:ext cx="27360" cy="2019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ADEC01F-0F22-4FD2-8DE2-97A58B3921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34240" y="3384660"/>
                  <a:ext cx="45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DCE51DE-DAE6-4E02-9875-49448580B5BB}"/>
                    </a:ext>
                  </a:extLst>
                </p14:cNvPr>
                <p14:cNvContentPartPr/>
                <p14:nvPr/>
              </p14:nvContentPartPr>
              <p14:xfrm>
                <a:off x="8407320" y="3479340"/>
                <a:ext cx="155880" cy="21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DCE51DE-DAE6-4E02-9875-49448580B5B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98680" y="3470340"/>
                  <a:ext cx="173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1D8BC81-0D4E-43AD-962A-5039514D9A49}"/>
                    </a:ext>
                  </a:extLst>
                </p14:cNvPr>
                <p14:cNvContentPartPr/>
                <p14:nvPr/>
              </p14:nvContentPartPr>
              <p14:xfrm>
                <a:off x="8531880" y="3415260"/>
                <a:ext cx="103320" cy="132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1D8BC81-0D4E-43AD-962A-5039514D9A4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23240" y="3406620"/>
                  <a:ext cx="120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7020D62-2EC9-4DE9-9327-59FD98D48CC6}"/>
                    </a:ext>
                  </a:extLst>
                </p14:cNvPr>
                <p14:cNvContentPartPr/>
                <p14:nvPr/>
              </p14:nvContentPartPr>
              <p14:xfrm>
                <a:off x="8692440" y="3351540"/>
                <a:ext cx="144360" cy="228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7020D62-2EC9-4DE9-9327-59FD98D48CC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83440" y="3342540"/>
                  <a:ext cx="162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5CE8600-2883-4B26-ADC3-558A72912B0C}"/>
                    </a:ext>
                  </a:extLst>
                </p14:cNvPr>
                <p14:cNvContentPartPr/>
                <p14:nvPr/>
              </p14:nvContentPartPr>
              <p14:xfrm>
                <a:off x="8928600" y="3683100"/>
                <a:ext cx="19800" cy="4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5CE8600-2883-4B26-ADC3-558A72912B0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19960" y="3674100"/>
                  <a:ext cx="374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93F433A-8325-438A-AB55-B0BB4ED9A7F6}"/>
              </a:ext>
            </a:extLst>
          </p:cNvPr>
          <p:cNvGrpSpPr/>
          <p:nvPr/>
        </p:nvGrpSpPr>
        <p:grpSpPr>
          <a:xfrm>
            <a:off x="2667840" y="4416420"/>
            <a:ext cx="1974240" cy="1914120"/>
            <a:chOff x="2667840" y="4416420"/>
            <a:chExt cx="1974240" cy="19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805EE84-B387-464A-9A57-3210D5B2B5F4}"/>
                    </a:ext>
                  </a:extLst>
                </p14:cNvPr>
                <p14:cNvContentPartPr/>
                <p14:nvPr/>
              </p14:nvContentPartPr>
              <p14:xfrm>
                <a:off x="2667840" y="4972620"/>
                <a:ext cx="106920" cy="411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805EE84-B387-464A-9A57-3210D5B2B5F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49840" y="4954620"/>
                  <a:ext cx="1425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409C550-6D48-4495-81F4-3CCD8AE2F4EA}"/>
                    </a:ext>
                  </a:extLst>
                </p14:cNvPr>
                <p14:cNvContentPartPr/>
                <p14:nvPr/>
              </p14:nvContentPartPr>
              <p14:xfrm>
                <a:off x="3544800" y="4416420"/>
                <a:ext cx="302040" cy="3528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409C550-6D48-4495-81F4-3CCD8AE2F4E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26800" y="4398780"/>
                  <a:ext cx="337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E859D2A-F33C-4653-B540-635D6A84DB82}"/>
                    </a:ext>
                  </a:extLst>
                </p14:cNvPr>
                <p14:cNvContentPartPr/>
                <p14:nvPr/>
              </p14:nvContentPartPr>
              <p14:xfrm>
                <a:off x="4396200" y="4982340"/>
                <a:ext cx="245880" cy="380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E859D2A-F33C-4653-B540-635D6A84DB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8200" y="4964340"/>
                  <a:ext cx="2815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7D73198-52A1-46A9-AD10-139289F80F42}"/>
                    </a:ext>
                  </a:extLst>
                </p14:cNvPr>
                <p14:cNvContentPartPr/>
                <p14:nvPr/>
              </p14:nvContentPartPr>
              <p14:xfrm>
                <a:off x="2976000" y="4690740"/>
                <a:ext cx="304560" cy="2984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7D73198-52A1-46A9-AD10-139289F80F4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58000" y="4673100"/>
                  <a:ext cx="340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8EC0C56-A602-4410-B4BC-2FCF4FBF4F1F}"/>
                    </a:ext>
                  </a:extLst>
                </p14:cNvPr>
                <p14:cNvContentPartPr/>
                <p14:nvPr/>
              </p14:nvContentPartPr>
              <p14:xfrm>
                <a:off x="3181200" y="4586700"/>
                <a:ext cx="185400" cy="192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8EC0C56-A602-4410-B4BC-2FCF4FBF4F1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63560" y="4569060"/>
                  <a:ext cx="221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6932A65-E919-42C1-BD98-48AF3950FC41}"/>
                    </a:ext>
                  </a:extLst>
                </p14:cNvPr>
                <p14:cNvContentPartPr/>
                <p14:nvPr/>
              </p14:nvContentPartPr>
              <p14:xfrm>
                <a:off x="4034040" y="4512900"/>
                <a:ext cx="284040" cy="209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6932A65-E919-42C1-BD98-48AF3950FC4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16040" y="4495260"/>
                  <a:ext cx="319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9FC8B75-D692-4744-B4F1-23433AE75150}"/>
                    </a:ext>
                  </a:extLst>
                </p14:cNvPr>
                <p14:cNvContentPartPr/>
                <p14:nvPr/>
              </p14:nvContentPartPr>
              <p14:xfrm>
                <a:off x="4227720" y="4541340"/>
                <a:ext cx="141480" cy="2602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9FC8B75-D692-4744-B4F1-23433AE751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210080" y="4523340"/>
                  <a:ext cx="177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97B6138-BDB9-41DF-8AB6-E38B83D9CA25}"/>
                    </a:ext>
                  </a:extLst>
                </p14:cNvPr>
                <p14:cNvContentPartPr/>
                <p14:nvPr/>
              </p14:nvContentPartPr>
              <p14:xfrm>
                <a:off x="3278400" y="4626660"/>
                <a:ext cx="66240" cy="236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97B6138-BDB9-41DF-8AB6-E38B83D9CA2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60760" y="4609020"/>
                  <a:ext cx="101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CE5BF8C-8C4A-4D65-9E02-C47DF74CD4CC}"/>
                    </a:ext>
                  </a:extLst>
                </p14:cNvPr>
                <p14:cNvContentPartPr/>
                <p14:nvPr/>
              </p14:nvContentPartPr>
              <p14:xfrm>
                <a:off x="3162840" y="5101500"/>
                <a:ext cx="693720" cy="32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CE5BF8C-8C4A-4D65-9E02-C47DF74CD4C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44840" y="5083500"/>
                  <a:ext cx="729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014CE62-F9A8-47B8-A7AD-71273704893B}"/>
                    </a:ext>
                  </a:extLst>
                </p14:cNvPr>
                <p14:cNvContentPartPr/>
                <p14:nvPr/>
              </p14:nvContentPartPr>
              <p14:xfrm>
                <a:off x="3789960" y="4984500"/>
                <a:ext cx="267480" cy="207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014CE62-F9A8-47B8-A7AD-71273704893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72320" y="4966500"/>
                  <a:ext cx="303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BAE77A0-D658-4635-A1AD-CC8CAFE957AB}"/>
                    </a:ext>
                  </a:extLst>
                </p14:cNvPr>
                <p14:cNvContentPartPr/>
                <p14:nvPr/>
              </p14:nvContentPartPr>
              <p14:xfrm>
                <a:off x="3484320" y="5955420"/>
                <a:ext cx="347400" cy="184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BAE77A0-D658-4635-A1AD-CC8CAFE957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66680" y="5937420"/>
                  <a:ext cx="383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6855B6A-F90B-41BC-B6DD-86A9E14B4408}"/>
                    </a:ext>
                  </a:extLst>
                </p14:cNvPr>
                <p14:cNvContentPartPr/>
                <p14:nvPr/>
              </p14:nvContentPartPr>
              <p14:xfrm>
                <a:off x="3687360" y="5994300"/>
                <a:ext cx="69840" cy="336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6855B6A-F90B-41BC-B6DD-86A9E14B44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69360" y="5976660"/>
                  <a:ext cx="105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EB74C9E-A60E-467A-AD37-304825685C5B}"/>
                    </a:ext>
                  </a:extLst>
                </p14:cNvPr>
                <p14:cNvContentPartPr/>
                <p14:nvPr/>
              </p14:nvContentPartPr>
              <p14:xfrm>
                <a:off x="3993000" y="5526300"/>
                <a:ext cx="318600" cy="436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EB74C9E-A60E-467A-AD37-304825685C5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75360" y="5508300"/>
                  <a:ext cx="3542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ACE5CBD-E556-442A-B856-E93AE77DEF89}"/>
                    </a:ext>
                  </a:extLst>
                </p14:cNvPr>
                <p14:cNvContentPartPr/>
                <p14:nvPr/>
              </p14:nvContentPartPr>
              <p14:xfrm>
                <a:off x="4002000" y="5759220"/>
                <a:ext cx="254520" cy="2721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ACE5CBD-E556-442A-B856-E93AE77DEF8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84000" y="5741580"/>
                  <a:ext cx="290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9FD4A62-886E-4991-8A27-FFA6C78D29FD}"/>
                    </a:ext>
                  </a:extLst>
                </p14:cNvPr>
                <p14:cNvContentPartPr/>
                <p14:nvPr/>
              </p14:nvContentPartPr>
              <p14:xfrm>
                <a:off x="2834880" y="5456820"/>
                <a:ext cx="499680" cy="437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9FD4A62-886E-4991-8A27-FFA6C78D29F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16880" y="5439180"/>
                  <a:ext cx="5353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BD7EB21-FC06-48D0-A676-1D414FB7DE06}"/>
                    </a:ext>
                  </a:extLst>
                </p14:cNvPr>
                <p14:cNvContentPartPr/>
                <p14:nvPr/>
              </p14:nvContentPartPr>
              <p14:xfrm>
                <a:off x="3186600" y="5619540"/>
                <a:ext cx="241920" cy="3362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BD7EB21-FC06-48D0-A676-1D414FB7DE0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68600" y="5601540"/>
                  <a:ext cx="27756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D2B505A-4F94-4EDE-97D1-7CB2D99521B2}"/>
              </a:ext>
            </a:extLst>
          </p:cNvPr>
          <p:cNvGrpSpPr/>
          <p:nvPr/>
        </p:nvGrpSpPr>
        <p:grpSpPr>
          <a:xfrm>
            <a:off x="5581320" y="4148940"/>
            <a:ext cx="1856880" cy="2464920"/>
            <a:chOff x="5581320" y="4148940"/>
            <a:chExt cx="1856880" cy="24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1115C0F-9B2A-41C9-ABCF-610E6E7EFFCA}"/>
                    </a:ext>
                  </a:extLst>
                </p14:cNvPr>
                <p14:cNvContentPartPr/>
                <p14:nvPr/>
              </p14:nvContentPartPr>
              <p14:xfrm>
                <a:off x="5581320" y="4281060"/>
                <a:ext cx="448560" cy="397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1115C0F-9B2A-41C9-ABCF-610E6E7EFFC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63320" y="4263420"/>
                  <a:ext cx="4842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22516F8-260A-4747-AC16-513AFD753928}"/>
                    </a:ext>
                  </a:extLst>
                </p14:cNvPr>
                <p14:cNvContentPartPr/>
                <p14:nvPr/>
              </p14:nvContentPartPr>
              <p14:xfrm>
                <a:off x="5859960" y="4337580"/>
                <a:ext cx="78840" cy="489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22516F8-260A-4747-AC16-513AFD75392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41960" y="4319580"/>
                  <a:ext cx="1144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B4C1289-49C2-4541-97E1-ED644D0B5440}"/>
                    </a:ext>
                  </a:extLst>
                </p14:cNvPr>
                <p14:cNvContentPartPr/>
                <p14:nvPr/>
              </p14:nvContentPartPr>
              <p14:xfrm>
                <a:off x="6264240" y="4465380"/>
                <a:ext cx="426600" cy="77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B4C1289-49C2-4541-97E1-ED644D0B544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46600" y="4447380"/>
                  <a:ext cx="462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8DB7C83-36ED-417E-9C4A-7F3A5DC865B7}"/>
                    </a:ext>
                  </a:extLst>
                </p14:cNvPr>
                <p14:cNvContentPartPr/>
                <p14:nvPr/>
              </p14:nvContentPartPr>
              <p14:xfrm>
                <a:off x="6595800" y="4332180"/>
                <a:ext cx="223200" cy="290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8DB7C83-36ED-417E-9C4A-7F3A5DC865B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77800" y="4314180"/>
                  <a:ext cx="258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33E4801-E550-4A82-A044-275D47D13F8D}"/>
                    </a:ext>
                  </a:extLst>
                </p14:cNvPr>
                <p14:cNvContentPartPr/>
                <p14:nvPr/>
              </p14:nvContentPartPr>
              <p14:xfrm>
                <a:off x="7100160" y="4335420"/>
                <a:ext cx="8640" cy="396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33E4801-E550-4A82-A044-275D47D13F8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082520" y="4317420"/>
                  <a:ext cx="442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9F9D52A-C622-4413-84C8-4045F127FC86}"/>
                    </a:ext>
                  </a:extLst>
                </p14:cNvPr>
                <p14:cNvContentPartPr/>
                <p14:nvPr/>
              </p14:nvContentPartPr>
              <p14:xfrm>
                <a:off x="5844480" y="5149020"/>
                <a:ext cx="425160" cy="334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9F9D52A-C622-4413-84C8-4045F127FC8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26840" y="5131380"/>
                  <a:ext cx="460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EEE97DB-6995-4F1F-A1DD-06F77C811DD5}"/>
                    </a:ext>
                  </a:extLst>
                </p14:cNvPr>
                <p14:cNvContentPartPr/>
                <p14:nvPr/>
              </p14:nvContentPartPr>
              <p14:xfrm>
                <a:off x="6107640" y="5226060"/>
                <a:ext cx="47880" cy="365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EEE97DB-6995-4F1F-A1DD-06F77C811DD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90000" y="5208420"/>
                  <a:ext cx="83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9368E65-813B-49C8-9E3E-4B86B89F4402}"/>
                    </a:ext>
                  </a:extLst>
                </p14:cNvPr>
                <p14:cNvContentPartPr/>
                <p14:nvPr/>
              </p14:nvContentPartPr>
              <p14:xfrm>
                <a:off x="6360720" y="5334420"/>
                <a:ext cx="398520" cy="34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9368E65-813B-49C8-9E3E-4B86B89F440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42720" y="5316780"/>
                  <a:ext cx="434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65199C9-6F1E-4AA0-9FBA-E568D38F40A6}"/>
                    </a:ext>
                  </a:extLst>
                </p14:cNvPr>
                <p14:cNvContentPartPr/>
                <p14:nvPr/>
              </p14:nvContentPartPr>
              <p14:xfrm>
                <a:off x="6700920" y="5186100"/>
                <a:ext cx="165240" cy="264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65199C9-6F1E-4AA0-9FBA-E568D38F40A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83280" y="5168100"/>
                  <a:ext cx="200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34BDDCF-07BC-4810-9EAC-58C592A747A9}"/>
                    </a:ext>
                  </a:extLst>
                </p14:cNvPr>
                <p14:cNvContentPartPr/>
                <p14:nvPr/>
              </p14:nvContentPartPr>
              <p14:xfrm>
                <a:off x="7061640" y="5165220"/>
                <a:ext cx="175680" cy="345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34BDDCF-07BC-4810-9EAC-58C592A747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44000" y="5147580"/>
                  <a:ext cx="211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51BCA89-071F-4E26-BB16-FDD60A95640C}"/>
                    </a:ext>
                  </a:extLst>
                </p14:cNvPr>
                <p14:cNvContentPartPr/>
                <p14:nvPr/>
              </p14:nvContentPartPr>
              <p14:xfrm>
                <a:off x="5803440" y="5899980"/>
                <a:ext cx="465120" cy="273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51BCA89-071F-4E26-BB16-FDD60A95640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85800" y="5882340"/>
                  <a:ext cx="500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0015A9B-AAAC-4412-B706-49DD6339447A}"/>
                    </a:ext>
                  </a:extLst>
                </p14:cNvPr>
                <p14:cNvContentPartPr/>
                <p14:nvPr/>
              </p14:nvContentPartPr>
              <p14:xfrm>
                <a:off x="6079560" y="5950020"/>
                <a:ext cx="52920" cy="277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0015A9B-AAAC-4412-B706-49DD6339447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61560" y="5932020"/>
                  <a:ext cx="88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57053E5-F5DC-4955-A992-A83496CC16EC}"/>
                    </a:ext>
                  </a:extLst>
                </p14:cNvPr>
                <p14:cNvContentPartPr/>
                <p14:nvPr/>
              </p14:nvContentPartPr>
              <p14:xfrm>
                <a:off x="6487800" y="5955420"/>
                <a:ext cx="361080" cy="46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57053E5-F5DC-4955-A992-A83496CC16E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69800" y="5937420"/>
                  <a:ext cx="396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6170DC6-FEF9-4593-87A7-67115C95D44D}"/>
                    </a:ext>
                  </a:extLst>
                </p14:cNvPr>
                <p14:cNvContentPartPr/>
                <p14:nvPr/>
              </p14:nvContentPartPr>
              <p14:xfrm>
                <a:off x="6780480" y="5845980"/>
                <a:ext cx="124920" cy="2408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6170DC6-FEF9-4593-87A7-67115C95D44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62840" y="5827980"/>
                  <a:ext cx="160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4FFAABF-D28C-411C-8672-5EB39D8D8E84}"/>
                    </a:ext>
                  </a:extLst>
                </p14:cNvPr>
                <p14:cNvContentPartPr/>
                <p14:nvPr/>
              </p14:nvContentPartPr>
              <p14:xfrm>
                <a:off x="7106640" y="5881620"/>
                <a:ext cx="331560" cy="2131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4FFAABF-D28C-411C-8672-5EB39D8D8E8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89000" y="5863980"/>
                  <a:ext cx="367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D45B463-C866-445A-9494-466583CA747A}"/>
                    </a:ext>
                  </a:extLst>
                </p14:cNvPr>
                <p14:cNvContentPartPr/>
                <p14:nvPr/>
              </p14:nvContentPartPr>
              <p14:xfrm>
                <a:off x="6308160" y="4153260"/>
                <a:ext cx="542160" cy="2460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D45B463-C866-445A-9494-466583CA747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90160" y="4135620"/>
                  <a:ext cx="577800" cy="24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F17FD96-1BAD-485C-909F-FCE46F72E16F}"/>
                    </a:ext>
                  </a:extLst>
                </p14:cNvPr>
                <p14:cNvContentPartPr/>
                <p14:nvPr/>
              </p14:nvContentPartPr>
              <p14:xfrm>
                <a:off x="6478800" y="4148940"/>
                <a:ext cx="379080" cy="2237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F17FD96-1BAD-485C-909F-FCE46F72E16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60800" y="4130940"/>
                  <a:ext cx="414720" cy="22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0C2595B-A154-4DCF-B5D8-4F6B85965921}"/>
              </a:ext>
            </a:extLst>
          </p:cNvPr>
          <p:cNvGrpSpPr/>
          <p:nvPr/>
        </p:nvGrpSpPr>
        <p:grpSpPr>
          <a:xfrm>
            <a:off x="2128560" y="5523060"/>
            <a:ext cx="1278360" cy="672120"/>
            <a:chOff x="2128560" y="5523060"/>
            <a:chExt cx="127836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7654DD7-E254-435F-B063-A316BE7A0832}"/>
                    </a:ext>
                  </a:extLst>
                </p14:cNvPr>
                <p14:cNvContentPartPr/>
                <p14:nvPr/>
              </p14:nvContentPartPr>
              <p14:xfrm>
                <a:off x="2976000" y="5523060"/>
                <a:ext cx="430920" cy="380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7654DD7-E254-435F-B063-A316BE7A083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58000" y="5505060"/>
                  <a:ext cx="466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70097B4-92CA-4CAC-B1F0-7118097183F0}"/>
                    </a:ext>
                  </a:extLst>
                </p14:cNvPr>
                <p14:cNvContentPartPr/>
                <p14:nvPr/>
              </p14:nvContentPartPr>
              <p14:xfrm>
                <a:off x="2432760" y="5713860"/>
                <a:ext cx="890640" cy="481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70097B4-92CA-4CAC-B1F0-7118097183F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14760" y="5695860"/>
                  <a:ext cx="9262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5EF3BA8-6A50-4ABA-95D7-05FB2E71EEDB}"/>
                    </a:ext>
                  </a:extLst>
                </p14:cNvPr>
                <p14:cNvContentPartPr/>
                <p14:nvPr/>
              </p14:nvContentPartPr>
              <p14:xfrm>
                <a:off x="2128560" y="5584620"/>
                <a:ext cx="351000" cy="3124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5EF3BA8-6A50-4ABA-95D7-05FB2E71EED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10560" y="5566980"/>
                  <a:ext cx="3866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EFA63C3-5CA9-4F77-A7AD-F0BBCEC3B258}"/>
                    </a:ext>
                  </a:extLst>
                </p14:cNvPr>
                <p14:cNvContentPartPr/>
                <p14:nvPr/>
              </p14:nvContentPartPr>
              <p14:xfrm>
                <a:off x="2383800" y="5616300"/>
                <a:ext cx="286200" cy="3556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EFA63C3-5CA9-4F77-A7AD-F0BBCEC3B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66160" y="5598300"/>
                  <a:ext cx="32184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37C00808-B796-40E7-805D-7CCB565E0CCA}"/>
              </a:ext>
            </a:extLst>
          </p:cNvPr>
          <p:cNvGrpSpPr/>
          <p:nvPr/>
        </p:nvGrpSpPr>
        <p:grpSpPr>
          <a:xfrm>
            <a:off x="7628280" y="4202940"/>
            <a:ext cx="945000" cy="1075680"/>
            <a:chOff x="7628280" y="4202940"/>
            <a:chExt cx="945000" cy="10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D356C76-66B0-4FC2-8CA6-FADE9DB476D1}"/>
                    </a:ext>
                  </a:extLst>
                </p14:cNvPr>
                <p14:cNvContentPartPr/>
                <p14:nvPr/>
              </p14:nvContentPartPr>
              <p14:xfrm>
                <a:off x="7822320" y="4711620"/>
                <a:ext cx="372240" cy="343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D356C76-66B0-4FC2-8CA6-FADE9DB476D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13680" y="4702980"/>
                  <a:ext cx="389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5D46496-6909-4C11-90C9-8420223800E2}"/>
                    </a:ext>
                  </a:extLst>
                </p14:cNvPr>
                <p14:cNvContentPartPr/>
                <p14:nvPr/>
              </p14:nvContentPartPr>
              <p14:xfrm>
                <a:off x="8230560" y="4484820"/>
                <a:ext cx="167040" cy="192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5D46496-6909-4C11-90C9-8420223800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21560" y="4476180"/>
                  <a:ext cx="184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35280C5-C315-4267-B39E-7B10C5ABF95D}"/>
                    </a:ext>
                  </a:extLst>
                </p14:cNvPr>
                <p14:cNvContentPartPr/>
                <p14:nvPr/>
              </p14:nvContentPartPr>
              <p14:xfrm>
                <a:off x="7628280" y="4202940"/>
                <a:ext cx="934200" cy="1026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35280C5-C315-4267-B39E-7B10C5ABF95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19640" y="4193940"/>
                  <a:ext cx="95184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54B0F1A-885F-4352-958F-3134F8477992}"/>
                    </a:ext>
                  </a:extLst>
                </p14:cNvPr>
                <p14:cNvContentPartPr/>
                <p14:nvPr/>
              </p14:nvContentPartPr>
              <p14:xfrm>
                <a:off x="8572920" y="5278260"/>
                <a:ext cx="360" cy="3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54B0F1A-885F-4352-958F-3134F847799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564280" y="52692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CB5FB90E-2707-4EE4-8715-A187619AE046}"/>
              </a:ext>
            </a:extLst>
          </p:cNvPr>
          <p:cNvGrpSpPr/>
          <p:nvPr/>
        </p:nvGrpSpPr>
        <p:grpSpPr>
          <a:xfrm>
            <a:off x="2475960" y="4813140"/>
            <a:ext cx="2437920" cy="658800"/>
            <a:chOff x="2475960" y="4813140"/>
            <a:chExt cx="243792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18532E6-6E9D-45C3-9CF4-8519B6829FE7}"/>
                    </a:ext>
                  </a:extLst>
                </p14:cNvPr>
                <p14:cNvContentPartPr/>
                <p14:nvPr/>
              </p14:nvContentPartPr>
              <p14:xfrm>
                <a:off x="2507280" y="4826100"/>
                <a:ext cx="78840" cy="124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18532E6-6E9D-45C3-9CF4-8519B6829FE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98280" y="4817460"/>
                  <a:ext cx="96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662FC16-B99A-4B42-A0BD-BDCDAAAF4FB4}"/>
                    </a:ext>
                  </a:extLst>
                </p14:cNvPr>
                <p14:cNvContentPartPr/>
                <p14:nvPr/>
              </p14:nvContentPartPr>
              <p14:xfrm>
                <a:off x="2475960" y="5207700"/>
                <a:ext cx="628560" cy="227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662FC16-B99A-4B42-A0BD-BDCDAAAF4FB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467320" y="5198700"/>
                  <a:ext cx="646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4EEADE3-85CD-47AB-B379-FFF2F0129A3F}"/>
                    </a:ext>
                  </a:extLst>
                </p14:cNvPr>
                <p14:cNvContentPartPr/>
                <p14:nvPr/>
              </p14:nvContentPartPr>
              <p14:xfrm>
                <a:off x="3234120" y="5306340"/>
                <a:ext cx="661680" cy="54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4EEADE3-85CD-47AB-B379-FFF2F0129A3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25120" y="5297340"/>
                  <a:ext cx="67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CA108EB-A6B3-4927-A5C2-1BD5E2FB02BA}"/>
                    </a:ext>
                  </a:extLst>
                </p14:cNvPr>
                <p14:cNvContentPartPr/>
                <p14:nvPr/>
              </p14:nvContentPartPr>
              <p14:xfrm>
                <a:off x="4035120" y="5104740"/>
                <a:ext cx="878760" cy="367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CA108EB-A6B3-4927-A5C2-1BD5E2FB02B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26480" y="5095740"/>
                  <a:ext cx="896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B4CBBF7-E489-4B30-A366-8961CBB557D4}"/>
                    </a:ext>
                  </a:extLst>
                </p14:cNvPr>
                <p14:cNvContentPartPr/>
                <p14:nvPr/>
              </p14:nvContentPartPr>
              <p14:xfrm>
                <a:off x="4875000" y="4813140"/>
                <a:ext cx="22320" cy="109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B4CBBF7-E489-4B30-A366-8961CBB557D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66360" y="4804500"/>
                  <a:ext cx="399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49752CED-9EEF-456F-8B86-6F834408F212}"/>
                  </a:ext>
                </a:extLst>
              </p14:cNvPr>
              <p14:cNvContentPartPr/>
              <p14:nvPr/>
            </p14:nvContentPartPr>
            <p14:xfrm>
              <a:off x="4252200" y="4207620"/>
              <a:ext cx="544680" cy="4122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49752CED-9EEF-456F-8B86-6F834408F21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243560" y="4198620"/>
                <a:ext cx="562320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044DDC2F-2DD8-4977-9D01-94640511F925}"/>
              </a:ext>
            </a:extLst>
          </p:cNvPr>
          <p:cNvGrpSpPr/>
          <p:nvPr/>
        </p:nvGrpSpPr>
        <p:grpSpPr>
          <a:xfrm>
            <a:off x="2550120" y="3551700"/>
            <a:ext cx="1412280" cy="1087560"/>
            <a:chOff x="2550120" y="3551700"/>
            <a:chExt cx="1412280" cy="10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05539F1-E9EF-4BE4-87C4-9F0D5D6B9FE1}"/>
                    </a:ext>
                  </a:extLst>
                </p14:cNvPr>
                <p14:cNvContentPartPr/>
                <p14:nvPr/>
              </p14:nvContentPartPr>
              <p14:xfrm>
                <a:off x="2682960" y="4574820"/>
                <a:ext cx="37440" cy="644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05539F1-E9EF-4BE4-87C4-9F0D5D6B9FE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74320" y="4565820"/>
                  <a:ext cx="55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59CF7FD-D36A-4C2A-9F06-E447B2A9131D}"/>
                    </a:ext>
                  </a:extLst>
                </p14:cNvPr>
                <p14:cNvContentPartPr/>
                <p14:nvPr/>
              </p14:nvContentPartPr>
              <p14:xfrm>
                <a:off x="3462720" y="4060020"/>
                <a:ext cx="499680" cy="489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59CF7FD-D36A-4C2A-9F06-E447B2A9131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453720" y="4051380"/>
                  <a:ext cx="517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B4F5C09-1A6B-41BA-AEB2-4D2471C67842}"/>
                    </a:ext>
                  </a:extLst>
                </p14:cNvPr>
                <p14:cNvContentPartPr/>
                <p14:nvPr/>
              </p14:nvContentPartPr>
              <p14:xfrm>
                <a:off x="3078600" y="4178100"/>
                <a:ext cx="208440" cy="92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B4F5C09-1A6B-41BA-AEB2-4D2471C6784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069960" y="4169460"/>
                  <a:ext cx="226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1118E64-9CD0-492E-9233-FBE92EBF3C98}"/>
                    </a:ext>
                  </a:extLst>
                </p14:cNvPr>
                <p14:cNvContentPartPr/>
                <p14:nvPr/>
              </p14:nvContentPartPr>
              <p14:xfrm>
                <a:off x="2709960" y="4341900"/>
                <a:ext cx="249480" cy="2844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1118E64-9CD0-492E-9233-FBE92EBF3C9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701320" y="4332900"/>
                  <a:ext cx="26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A545215-0771-4EAE-ACE9-945A0ECBE9CB}"/>
                    </a:ext>
                  </a:extLst>
                </p14:cNvPr>
                <p14:cNvContentPartPr/>
                <p14:nvPr/>
              </p14:nvContentPartPr>
              <p14:xfrm>
                <a:off x="2765400" y="3717660"/>
                <a:ext cx="55440" cy="2397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A545215-0771-4EAE-ACE9-945A0ECBE9C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756400" y="3708660"/>
                  <a:ext cx="73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5E51098-04B9-4E3D-90BC-33D52D9C6350}"/>
                    </a:ext>
                  </a:extLst>
                </p14:cNvPr>
                <p14:cNvContentPartPr/>
                <p14:nvPr/>
              </p14:nvContentPartPr>
              <p14:xfrm>
                <a:off x="3033600" y="3674460"/>
                <a:ext cx="191520" cy="180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5E51098-04B9-4E3D-90BC-33D52D9C635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24960" y="3665460"/>
                  <a:ext cx="209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C2D5BF5-23CB-49A2-ADC5-9F2B344E4616}"/>
                    </a:ext>
                  </a:extLst>
                </p14:cNvPr>
                <p14:cNvContentPartPr/>
                <p14:nvPr/>
              </p14:nvContentPartPr>
              <p14:xfrm>
                <a:off x="3323760" y="3687420"/>
                <a:ext cx="145440" cy="210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C2D5BF5-23CB-49A2-ADC5-9F2B344E46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15120" y="3678420"/>
                  <a:ext cx="163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D950716-7AFD-4AC9-B113-B6147EB2DDCF}"/>
                    </a:ext>
                  </a:extLst>
                </p14:cNvPr>
                <p14:cNvContentPartPr/>
                <p14:nvPr/>
              </p14:nvContentPartPr>
              <p14:xfrm>
                <a:off x="2793480" y="3780660"/>
                <a:ext cx="190440" cy="68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D950716-7AFD-4AC9-B113-B6147EB2DDC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84840" y="3771660"/>
                  <a:ext cx="20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E2CD20A-9944-4709-AD90-B2FFA5718FD1}"/>
                    </a:ext>
                  </a:extLst>
                </p14:cNvPr>
                <p14:cNvContentPartPr/>
                <p14:nvPr/>
              </p14:nvContentPartPr>
              <p14:xfrm>
                <a:off x="2892480" y="3760860"/>
                <a:ext cx="124920" cy="1119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E2CD20A-9944-4709-AD90-B2FFA5718FD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83480" y="3752220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E662A9B-9563-4BE9-B59D-B06C94687C3E}"/>
                    </a:ext>
                  </a:extLst>
                </p14:cNvPr>
                <p14:cNvContentPartPr/>
                <p14:nvPr/>
              </p14:nvContentPartPr>
              <p14:xfrm>
                <a:off x="3201720" y="3747900"/>
                <a:ext cx="140400" cy="13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E662A9B-9563-4BE9-B59D-B06C94687C3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93080" y="3739260"/>
                  <a:ext cx="158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4F2704C9-00A0-428B-853D-C03B8A54E7E9}"/>
                    </a:ext>
                  </a:extLst>
                </p14:cNvPr>
                <p14:cNvContentPartPr/>
                <p14:nvPr/>
              </p14:nvContentPartPr>
              <p14:xfrm>
                <a:off x="3249240" y="3697140"/>
                <a:ext cx="128880" cy="1630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4F2704C9-00A0-428B-853D-C03B8A54E7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240600" y="3688140"/>
                  <a:ext cx="146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E53202F-7F35-4EC2-B767-8D99475FC2B6}"/>
                    </a:ext>
                  </a:extLst>
                </p14:cNvPr>
                <p14:cNvContentPartPr/>
                <p14:nvPr/>
              </p14:nvContentPartPr>
              <p14:xfrm>
                <a:off x="2550120" y="3598500"/>
                <a:ext cx="352800" cy="438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E53202F-7F35-4EC2-B767-8D99475FC2B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41120" y="3589500"/>
                  <a:ext cx="370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B9D8AA6-008F-4437-BFD1-C7FE34234279}"/>
                    </a:ext>
                  </a:extLst>
                </p14:cNvPr>
                <p14:cNvContentPartPr/>
                <p14:nvPr/>
              </p14:nvContentPartPr>
              <p14:xfrm>
                <a:off x="3039360" y="3551700"/>
                <a:ext cx="203040" cy="312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B9D8AA6-008F-4437-BFD1-C7FE3423427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030360" y="3542700"/>
                  <a:ext cx="220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EEBB033-AE21-4FD7-8652-78DDC73934CD}"/>
                    </a:ext>
                  </a:extLst>
                </p14:cNvPr>
                <p14:cNvContentPartPr/>
                <p14:nvPr/>
              </p14:nvContentPartPr>
              <p14:xfrm>
                <a:off x="3341760" y="3567900"/>
                <a:ext cx="195840" cy="3240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EEBB033-AE21-4FD7-8652-78DDC73934C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333120" y="3559260"/>
                  <a:ext cx="21348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19FA74B4-46EB-4F91-98C4-BF798878FD8D}"/>
              </a:ext>
            </a:extLst>
          </p:cNvPr>
          <p:cNvGrpSpPr/>
          <p:nvPr/>
        </p:nvGrpSpPr>
        <p:grpSpPr>
          <a:xfrm>
            <a:off x="2090040" y="4107900"/>
            <a:ext cx="2967480" cy="1406880"/>
            <a:chOff x="2090040" y="4107900"/>
            <a:chExt cx="2967480" cy="14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2095AC8A-A7EB-4381-85C1-6C31F99BFECE}"/>
                    </a:ext>
                  </a:extLst>
                </p14:cNvPr>
                <p14:cNvContentPartPr/>
                <p14:nvPr/>
              </p14:nvContentPartPr>
              <p14:xfrm>
                <a:off x="2192640" y="4236780"/>
                <a:ext cx="592200" cy="666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2095AC8A-A7EB-4381-85C1-6C31F99BFEC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84000" y="4227780"/>
                  <a:ext cx="60984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38DA17B-B9AC-41C5-96C0-E075E13B5865}"/>
                    </a:ext>
                  </a:extLst>
                </p14:cNvPr>
                <p14:cNvContentPartPr/>
                <p14:nvPr/>
              </p14:nvContentPartPr>
              <p14:xfrm>
                <a:off x="2090040" y="4107900"/>
                <a:ext cx="430560" cy="3495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38DA17B-B9AC-41C5-96C0-E075E13B586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81040" y="4098900"/>
                  <a:ext cx="448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47CC346-6441-4AEE-BFCB-2BDC455CE87D}"/>
                    </a:ext>
                  </a:extLst>
                </p14:cNvPr>
                <p14:cNvContentPartPr/>
                <p14:nvPr/>
              </p14:nvContentPartPr>
              <p14:xfrm>
                <a:off x="2703840" y="4350540"/>
                <a:ext cx="210960" cy="128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47CC346-6441-4AEE-BFCB-2BDC455CE87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94840" y="4341540"/>
                  <a:ext cx="228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0705EBA-66FC-4E87-A03E-CE00C9368EE6}"/>
                    </a:ext>
                  </a:extLst>
                </p14:cNvPr>
                <p14:cNvContentPartPr/>
                <p14:nvPr/>
              </p14:nvContentPartPr>
              <p14:xfrm>
                <a:off x="2554800" y="4572660"/>
                <a:ext cx="77400" cy="1270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0705EBA-66FC-4E87-A03E-CE00C9368EE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545800" y="4563660"/>
                  <a:ext cx="95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DF92E19F-C302-491F-A69A-0344B529FF2F}"/>
                    </a:ext>
                  </a:extLst>
                </p14:cNvPr>
                <p14:cNvContentPartPr/>
                <p14:nvPr/>
              </p14:nvContentPartPr>
              <p14:xfrm>
                <a:off x="2472000" y="4884780"/>
                <a:ext cx="187200" cy="507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DF92E19F-C302-491F-A69A-0344B529FF2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463000" y="4875780"/>
                  <a:ext cx="2048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2699230-87B7-4839-955E-DCA394A5FCB6}"/>
                    </a:ext>
                  </a:extLst>
                </p14:cNvPr>
                <p14:cNvContentPartPr/>
                <p14:nvPr/>
              </p14:nvContentPartPr>
              <p14:xfrm>
                <a:off x="2835960" y="5207700"/>
                <a:ext cx="908280" cy="155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2699230-87B7-4839-955E-DCA394A5FCB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826960" y="5198700"/>
                  <a:ext cx="925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AB6E7F8A-B78E-4BED-9347-8DDC0371D6A2}"/>
                    </a:ext>
                  </a:extLst>
                </p14:cNvPr>
                <p14:cNvContentPartPr/>
                <p14:nvPr/>
              </p14:nvContentPartPr>
              <p14:xfrm>
                <a:off x="3864480" y="5349540"/>
                <a:ext cx="311040" cy="316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AB6E7F8A-B78E-4BED-9347-8DDC0371D6A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855480" y="5340900"/>
                  <a:ext cx="328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014F441-754B-40FA-A75C-ED99261C00C0}"/>
                    </a:ext>
                  </a:extLst>
                </p14:cNvPr>
                <p14:cNvContentPartPr/>
                <p14:nvPr/>
              </p14:nvContentPartPr>
              <p14:xfrm>
                <a:off x="4387200" y="5421180"/>
                <a:ext cx="90360" cy="144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014F441-754B-40FA-A75C-ED99261C00C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378200" y="5412180"/>
                  <a:ext cx="10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02C1DE6-A168-45EC-A2EB-FD3916C14CDF}"/>
                    </a:ext>
                  </a:extLst>
                </p14:cNvPr>
                <p14:cNvContentPartPr/>
                <p14:nvPr/>
              </p14:nvContentPartPr>
              <p14:xfrm>
                <a:off x="4609320" y="5452500"/>
                <a:ext cx="64440" cy="23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02C1DE6-A168-45EC-A2EB-FD3916C14CD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00320" y="5443860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F63B102-3816-470C-8A51-C982FB73D84C}"/>
                    </a:ext>
                  </a:extLst>
                </p14:cNvPr>
                <p14:cNvContentPartPr/>
                <p14:nvPr/>
              </p14:nvContentPartPr>
              <p14:xfrm>
                <a:off x="4211520" y="5161980"/>
                <a:ext cx="648720" cy="259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F63B102-3816-470C-8A51-C982FB73D84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02520" y="5153340"/>
                  <a:ext cx="66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C523227-0C9A-475A-9266-14251158312B}"/>
                    </a:ext>
                  </a:extLst>
                </p14:cNvPr>
                <p14:cNvContentPartPr/>
                <p14:nvPr/>
              </p14:nvContentPartPr>
              <p14:xfrm>
                <a:off x="4502760" y="5451420"/>
                <a:ext cx="200520" cy="414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C523227-0C9A-475A-9266-14251158312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493760" y="5442780"/>
                  <a:ext cx="21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3873ED0-780E-4FD6-8C82-AB29BDE7D56D}"/>
                    </a:ext>
                  </a:extLst>
                </p14:cNvPr>
                <p14:cNvContentPartPr/>
                <p14:nvPr/>
              </p14:nvContentPartPr>
              <p14:xfrm>
                <a:off x="4848000" y="5145780"/>
                <a:ext cx="164880" cy="2790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3873ED0-780E-4FD6-8C82-AB29BDE7D56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39360" y="5137140"/>
                  <a:ext cx="182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23B3DCE-F987-4361-831C-BF1101AE90B4}"/>
                    </a:ext>
                  </a:extLst>
                </p14:cNvPr>
                <p14:cNvContentPartPr/>
                <p14:nvPr/>
              </p14:nvContentPartPr>
              <p14:xfrm>
                <a:off x="4995600" y="4787220"/>
                <a:ext cx="61920" cy="3060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23B3DCE-F987-4361-831C-BF1101AE90B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986960" y="4778220"/>
                  <a:ext cx="79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A94B09C-676D-4D74-9D4F-5F6A55F2C548}"/>
                    </a:ext>
                  </a:extLst>
                </p14:cNvPr>
                <p14:cNvContentPartPr/>
                <p14:nvPr/>
              </p14:nvContentPartPr>
              <p14:xfrm>
                <a:off x="4529760" y="4401300"/>
                <a:ext cx="372600" cy="3092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A94B09C-676D-4D74-9D4F-5F6A55F2C54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520760" y="4392660"/>
                  <a:ext cx="390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B97B20E-1210-4598-A0D6-D65549833F3F}"/>
                    </a:ext>
                  </a:extLst>
                </p14:cNvPr>
                <p14:cNvContentPartPr/>
                <p14:nvPr/>
              </p14:nvContentPartPr>
              <p14:xfrm>
                <a:off x="4229160" y="4249740"/>
                <a:ext cx="131400" cy="1076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B97B20E-1210-4598-A0D6-D65549833F3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220160" y="4240740"/>
                  <a:ext cx="149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DC54FEC-3AF0-4A2D-A5FE-CD28ECF8249F}"/>
                    </a:ext>
                  </a:extLst>
                </p14:cNvPr>
                <p14:cNvContentPartPr/>
                <p14:nvPr/>
              </p14:nvContentPartPr>
              <p14:xfrm>
                <a:off x="2612400" y="4482660"/>
                <a:ext cx="147960" cy="1630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DC54FEC-3AF0-4A2D-A5FE-CD28ECF8249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03760" y="4474020"/>
                  <a:ext cx="16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8FE2842-1B02-4596-A09B-2574410F5110}"/>
                    </a:ext>
                  </a:extLst>
                </p14:cNvPr>
                <p14:cNvContentPartPr/>
                <p14:nvPr/>
              </p14:nvContentPartPr>
              <p14:xfrm>
                <a:off x="2458320" y="4935540"/>
                <a:ext cx="230040" cy="4435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8FE2842-1B02-4596-A09B-2574410F511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49680" y="4926900"/>
                  <a:ext cx="247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460DEE0E-6595-446C-9DBE-F0C8DB15022B}"/>
                    </a:ext>
                  </a:extLst>
                </p14:cNvPr>
                <p14:cNvContentPartPr/>
                <p14:nvPr/>
              </p14:nvContentPartPr>
              <p14:xfrm>
                <a:off x="2859000" y="5388780"/>
                <a:ext cx="442080" cy="1260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460DEE0E-6595-446C-9DBE-F0C8DB15022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850360" y="5379780"/>
                  <a:ext cx="459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9A63998-96B7-49FD-BA84-E66C6E7316C8}"/>
                    </a:ext>
                  </a:extLst>
                </p14:cNvPr>
                <p14:cNvContentPartPr/>
                <p14:nvPr/>
              </p14:nvContentPartPr>
              <p14:xfrm>
                <a:off x="3549840" y="5321820"/>
                <a:ext cx="963360" cy="1040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9A63998-96B7-49FD-BA84-E66C6E7316C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41200" y="5313180"/>
                  <a:ext cx="9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3F40AD0-F678-484D-BEB0-E2547D8920C6}"/>
                    </a:ext>
                  </a:extLst>
                </p14:cNvPr>
                <p14:cNvContentPartPr/>
                <p14:nvPr/>
              </p14:nvContentPartPr>
              <p14:xfrm>
                <a:off x="4772400" y="5191500"/>
                <a:ext cx="204480" cy="287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3F40AD0-F678-484D-BEB0-E2547D8920C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763400" y="5182500"/>
                  <a:ext cx="222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E7EBC388-ADCE-48C1-823A-E446F53F52B2}"/>
                    </a:ext>
                  </a:extLst>
                </p14:cNvPr>
                <p14:cNvContentPartPr/>
                <p14:nvPr/>
              </p14:nvContentPartPr>
              <p14:xfrm>
                <a:off x="2396040" y="4808820"/>
                <a:ext cx="516600" cy="673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E7EBC388-ADCE-48C1-823A-E446F53F52B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87040" y="4799820"/>
                  <a:ext cx="53424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9C257E9-6950-41AD-9F11-A6B2911ADC0F}"/>
                    </a:ext>
                  </a:extLst>
                </p14:cNvPr>
                <p14:cNvContentPartPr/>
                <p14:nvPr/>
              </p14:nvContentPartPr>
              <p14:xfrm>
                <a:off x="3311160" y="4355940"/>
                <a:ext cx="403560" cy="472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9C257E9-6950-41AD-9F11-A6B2911ADC0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302160" y="4346940"/>
                  <a:ext cx="4212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7FD0D76-046B-4627-95AB-F48E09C360DA}"/>
                    </a:ext>
                  </a:extLst>
                </p14:cNvPr>
                <p14:cNvContentPartPr/>
                <p14:nvPr/>
              </p14:nvContentPartPr>
              <p14:xfrm>
                <a:off x="3225120" y="4287540"/>
                <a:ext cx="569160" cy="6116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7FD0D76-046B-4627-95AB-F48E09C360D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216120" y="4278900"/>
                  <a:ext cx="5868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4E0E75F-A913-43B7-8A56-DE41754C269E}"/>
                    </a:ext>
                  </a:extLst>
                </p14:cNvPr>
                <p14:cNvContentPartPr/>
                <p14:nvPr/>
              </p14:nvContentPartPr>
              <p14:xfrm>
                <a:off x="4363800" y="4919340"/>
                <a:ext cx="351000" cy="394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4E0E75F-A913-43B7-8A56-DE41754C269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55160" y="4910700"/>
                  <a:ext cx="368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7EA0084-8E06-462E-BED5-888FC6725D31}"/>
                    </a:ext>
                  </a:extLst>
                </p14:cNvPr>
                <p14:cNvContentPartPr/>
                <p14:nvPr/>
              </p14:nvContentPartPr>
              <p14:xfrm>
                <a:off x="4505280" y="4959660"/>
                <a:ext cx="312480" cy="317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7EA0084-8E06-462E-BED5-888FC6725D3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96280" y="4950660"/>
                  <a:ext cx="330120" cy="33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473B830-1388-49FC-965A-FF1F952D5EDE}"/>
                  </a:ext>
                </a:extLst>
              </p14:cNvPr>
              <p14:cNvContentPartPr/>
              <p14:nvPr/>
            </p14:nvContentPartPr>
            <p14:xfrm>
              <a:off x="891960" y="3782820"/>
              <a:ext cx="120960" cy="1011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473B830-1388-49FC-965A-FF1F952D5EDE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882960" y="3773820"/>
                <a:ext cx="13860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72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A675C281-A770-4F6D-AE0E-9AF3136E4225}"/>
              </a:ext>
            </a:extLst>
          </p:cNvPr>
          <p:cNvGrpSpPr/>
          <p:nvPr/>
        </p:nvGrpSpPr>
        <p:grpSpPr>
          <a:xfrm>
            <a:off x="642840" y="681420"/>
            <a:ext cx="2968920" cy="1096920"/>
            <a:chOff x="642840" y="681420"/>
            <a:chExt cx="2968920" cy="10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731019E-B17F-4233-AC9A-2E2649A39952}"/>
                    </a:ext>
                  </a:extLst>
                </p14:cNvPr>
                <p14:cNvContentPartPr/>
                <p14:nvPr/>
              </p14:nvContentPartPr>
              <p14:xfrm>
                <a:off x="696840" y="791940"/>
                <a:ext cx="61920" cy="118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731019E-B17F-4233-AC9A-2E2649A39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840" y="773940"/>
                  <a:ext cx="97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63A07C5-62F6-4EB0-8665-001D7321C18D}"/>
                    </a:ext>
                  </a:extLst>
                </p14:cNvPr>
                <p14:cNvContentPartPr/>
                <p14:nvPr/>
              </p14:nvContentPartPr>
              <p14:xfrm>
                <a:off x="642840" y="724620"/>
                <a:ext cx="522720" cy="587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63A07C5-62F6-4EB0-8665-001D7321C1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200" y="706620"/>
                  <a:ext cx="55836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AD6AE53-0A90-4CB6-B036-D9F8A8652DF3}"/>
                    </a:ext>
                  </a:extLst>
                </p14:cNvPr>
                <p14:cNvContentPartPr/>
                <p14:nvPr/>
              </p14:nvContentPartPr>
              <p14:xfrm>
                <a:off x="876480" y="681420"/>
                <a:ext cx="24840" cy="1017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AD6AE53-0A90-4CB6-B036-D9F8A8652D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480" y="663420"/>
                  <a:ext cx="6048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32AC404-7F75-4151-B443-A2B7C589C5EE}"/>
                    </a:ext>
                  </a:extLst>
                </p14:cNvPr>
                <p14:cNvContentPartPr/>
                <p14:nvPr/>
              </p14:nvContentPartPr>
              <p14:xfrm>
                <a:off x="902040" y="790860"/>
                <a:ext cx="547200" cy="987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32AC404-7F75-4151-B443-A2B7C589C5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4400" y="772860"/>
                  <a:ext cx="58284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8167DA9-B807-4587-ACF3-BC93171D4242}"/>
                    </a:ext>
                  </a:extLst>
                </p14:cNvPr>
                <p14:cNvContentPartPr/>
                <p14:nvPr/>
              </p14:nvContentPartPr>
              <p14:xfrm>
                <a:off x="1591800" y="788700"/>
                <a:ext cx="13320" cy="121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8167DA9-B807-4587-ACF3-BC93171D42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3800" y="770700"/>
                  <a:ext cx="48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9E45E45-56E7-42C8-A875-91947555EB1C}"/>
                    </a:ext>
                  </a:extLst>
                </p14:cNvPr>
                <p14:cNvContentPartPr/>
                <p14:nvPr/>
              </p14:nvContentPartPr>
              <p14:xfrm>
                <a:off x="1498920" y="733260"/>
                <a:ext cx="414360" cy="882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9E45E45-56E7-42C8-A875-91947555EB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0920" y="715260"/>
                  <a:ext cx="45000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3ADE5DB-A153-44C9-B447-54066AB6AF20}"/>
                    </a:ext>
                  </a:extLst>
                </p14:cNvPr>
                <p14:cNvContentPartPr/>
                <p14:nvPr/>
              </p14:nvContentPartPr>
              <p14:xfrm>
                <a:off x="1505760" y="1268580"/>
                <a:ext cx="389520" cy="164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3ADE5DB-A153-44C9-B447-54066AB6AF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7760" y="1250940"/>
                  <a:ext cx="42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A6BD660-6EA9-4284-AD05-DFAAAA422DA3}"/>
                    </a:ext>
                  </a:extLst>
                </p14:cNvPr>
                <p14:cNvContentPartPr/>
                <p14:nvPr/>
              </p14:nvContentPartPr>
              <p14:xfrm>
                <a:off x="2232600" y="822180"/>
                <a:ext cx="297000" cy="122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A6BD660-6EA9-4284-AD05-DFAAAA422D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4600" y="804180"/>
                  <a:ext cx="332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8905FEF-714A-4D84-81AA-0091C28F459B}"/>
                    </a:ext>
                  </a:extLst>
                </p14:cNvPr>
                <p14:cNvContentPartPr/>
                <p14:nvPr/>
              </p14:nvContentPartPr>
              <p14:xfrm>
                <a:off x="2037480" y="803820"/>
                <a:ext cx="730800" cy="530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8905FEF-714A-4D84-81AA-0091C28F45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9840" y="785820"/>
                  <a:ext cx="7664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0D02CC-C427-4160-BA2B-9BB9AFB9967C}"/>
                    </a:ext>
                  </a:extLst>
                </p14:cNvPr>
                <p14:cNvContentPartPr/>
                <p14:nvPr/>
              </p14:nvContentPartPr>
              <p14:xfrm>
                <a:off x="2803920" y="745140"/>
                <a:ext cx="113400" cy="146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0D02CC-C427-4160-BA2B-9BB9AFB996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5920" y="727500"/>
                  <a:ext cx="149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3D84587-2DBC-4732-B12C-887BD697D7CD}"/>
                    </a:ext>
                  </a:extLst>
                </p14:cNvPr>
                <p14:cNvContentPartPr/>
                <p14:nvPr/>
              </p14:nvContentPartPr>
              <p14:xfrm>
                <a:off x="2549400" y="871860"/>
                <a:ext cx="741240" cy="520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3D84587-2DBC-4732-B12C-887BD697D7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1760" y="854220"/>
                  <a:ext cx="7768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D55DFF8-4F24-4328-A4CD-F6608230AC7A}"/>
                    </a:ext>
                  </a:extLst>
                </p14:cNvPr>
                <p14:cNvContentPartPr/>
                <p14:nvPr/>
              </p14:nvContentPartPr>
              <p14:xfrm>
                <a:off x="3543360" y="1219980"/>
                <a:ext cx="68400" cy="82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D55DFF8-4F24-4328-A4CD-F6608230AC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5720" y="1201980"/>
                  <a:ext cx="1040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E8BEF16-57C9-4AE6-A882-0DAAA03029DC}"/>
              </a:ext>
            </a:extLst>
          </p:cNvPr>
          <p:cNvGrpSpPr/>
          <p:nvPr/>
        </p:nvGrpSpPr>
        <p:grpSpPr>
          <a:xfrm>
            <a:off x="5059680" y="135660"/>
            <a:ext cx="1526040" cy="489960"/>
            <a:chOff x="5059680" y="135660"/>
            <a:chExt cx="152604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C8694D0-1AA0-416A-89F4-1E414E290A19}"/>
                    </a:ext>
                  </a:extLst>
                </p14:cNvPr>
                <p14:cNvContentPartPr/>
                <p14:nvPr/>
              </p14:nvContentPartPr>
              <p14:xfrm>
                <a:off x="5059680" y="135660"/>
                <a:ext cx="329040" cy="489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C8694D0-1AA0-416A-89F4-1E414E290A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2040" y="117660"/>
                  <a:ext cx="3646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EF09302-3ACE-485B-8E03-1A5F47A6266D}"/>
                    </a:ext>
                  </a:extLst>
                </p14:cNvPr>
                <p14:cNvContentPartPr/>
                <p14:nvPr/>
              </p14:nvContentPartPr>
              <p14:xfrm>
                <a:off x="5078040" y="334380"/>
                <a:ext cx="371520" cy="5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EF09302-3ACE-485B-8E03-1A5F47A626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60040" y="316740"/>
                  <a:ext cx="407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8631A2-A30B-43F5-B1F2-066488AC24CA}"/>
                    </a:ext>
                  </a:extLst>
                </p14:cNvPr>
                <p14:cNvContentPartPr/>
                <p14:nvPr/>
              </p14:nvContentPartPr>
              <p14:xfrm>
                <a:off x="5620560" y="346620"/>
                <a:ext cx="291240" cy="244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8631A2-A30B-43F5-B1F2-066488AC24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2560" y="328620"/>
                  <a:ext cx="326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9315061-4AF7-4524-AAEF-93CB155758EF}"/>
                    </a:ext>
                  </a:extLst>
                </p14:cNvPr>
                <p14:cNvContentPartPr/>
                <p14:nvPr/>
              </p14:nvContentPartPr>
              <p14:xfrm>
                <a:off x="5994600" y="464340"/>
                <a:ext cx="60840" cy="135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9315061-4AF7-4524-AAEF-93CB155758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6960" y="446700"/>
                  <a:ext cx="96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5308E7-6EC6-4088-916E-323E3C0EB95C}"/>
                    </a:ext>
                  </a:extLst>
                </p14:cNvPr>
                <p14:cNvContentPartPr/>
                <p14:nvPr/>
              </p14:nvContentPartPr>
              <p14:xfrm>
                <a:off x="6351360" y="314940"/>
                <a:ext cx="170280" cy="273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5308E7-6EC6-4088-916E-323E3C0EB9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33360" y="297300"/>
                  <a:ext cx="205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5CE8767-7EB3-4E5C-92B4-9095103C168E}"/>
                    </a:ext>
                  </a:extLst>
                </p14:cNvPr>
                <p14:cNvContentPartPr/>
                <p14:nvPr/>
              </p14:nvContentPartPr>
              <p14:xfrm>
                <a:off x="6521280" y="328980"/>
                <a:ext cx="64440" cy="173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5CE8767-7EB3-4E5C-92B4-9095103C16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3280" y="311340"/>
                  <a:ext cx="1000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818A0A-DEE8-41B5-82E3-0E9B21F0E58B}"/>
              </a:ext>
            </a:extLst>
          </p:cNvPr>
          <p:cNvGrpSpPr/>
          <p:nvPr/>
        </p:nvGrpSpPr>
        <p:grpSpPr>
          <a:xfrm>
            <a:off x="6901440" y="211980"/>
            <a:ext cx="802800" cy="374400"/>
            <a:chOff x="6901440" y="211980"/>
            <a:chExt cx="80280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3EB33D1-3089-4365-B5EE-634F86470C55}"/>
                    </a:ext>
                  </a:extLst>
                </p14:cNvPr>
                <p14:cNvContentPartPr/>
                <p14:nvPr/>
              </p14:nvContentPartPr>
              <p14:xfrm>
                <a:off x="6901440" y="272100"/>
                <a:ext cx="225000" cy="270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3EB33D1-3089-4365-B5EE-634F86470C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83440" y="254100"/>
                  <a:ext cx="260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BE27638-BD6B-4EBC-BEB1-014F03E44F0E}"/>
                    </a:ext>
                  </a:extLst>
                </p14:cNvPr>
                <p14:cNvContentPartPr/>
                <p14:nvPr/>
              </p14:nvContentPartPr>
              <p14:xfrm>
                <a:off x="6910080" y="410340"/>
                <a:ext cx="306000" cy="27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BE27638-BD6B-4EBC-BEB1-014F03E44F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92440" y="392340"/>
                  <a:ext cx="341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E5ED8C4-B4EA-4BA7-B2E2-41D7BF313F14}"/>
                    </a:ext>
                  </a:extLst>
                </p14:cNvPr>
                <p14:cNvContentPartPr/>
                <p14:nvPr/>
              </p14:nvContentPartPr>
              <p14:xfrm>
                <a:off x="7415880" y="211980"/>
                <a:ext cx="288360" cy="374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E5ED8C4-B4EA-4BA7-B2E2-41D7BF313F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8240" y="194340"/>
                  <a:ext cx="32400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E23220E-1053-4154-A563-370C70CF8B6F}"/>
                  </a:ext>
                </a:extLst>
              </p14:cNvPr>
              <p14:cNvContentPartPr/>
              <p14:nvPr/>
            </p14:nvContentPartPr>
            <p14:xfrm>
              <a:off x="4713360" y="1241940"/>
              <a:ext cx="593640" cy="3614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E23220E-1053-4154-A563-370C70CF8B6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95360" y="1224300"/>
                <a:ext cx="6292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64A69AF-8547-41E1-B3BF-1B6BD2278315}"/>
                  </a:ext>
                </a:extLst>
              </p14:cNvPr>
              <p14:cNvContentPartPr/>
              <p14:nvPr/>
            </p14:nvContentPartPr>
            <p14:xfrm>
              <a:off x="5297280" y="1358580"/>
              <a:ext cx="448560" cy="144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64A69AF-8547-41E1-B3BF-1B6BD22783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9640" y="1340580"/>
                <a:ext cx="484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7D96259D-7D5F-4F40-83C3-8962EBD61F74}"/>
                  </a:ext>
                </a:extLst>
              </p14:cNvPr>
              <p14:cNvContentPartPr/>
              <p14:nvPr/>
            </p14:nvContentPartPr>
            <p14:xfrm>
              <a:off x="5615880" y="1257780"/>
              <a:ext cx="146520" cy="2116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7D96259D-7D5F-4F40-83C3-8962EBD61F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98240" y="1239780"/>
                <a:ext cx="18216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FB43215A-3C06-4BD9-9DD5-E0C28767A97A}"/>
              </a:ext>
            </a:extLst>
          </p:cNvPr>
          <p:cNvGrpSpPr/>
          <p:nvPr/>
        </p:nvGrpSpPr>
        <p:grpSpPr>
          <a:xfrm>
            <a:off x="6051120" y="1015140"/>
            <a:ext cx="968760" cy="657000"/>
            <a:chOff x="6051120" y="1015140"/>
            <a:chExt cx="96876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6912BED-3D6C-48EC-ACC9-05EC24E29B76}"/>
                    </a:ext>
                  </a:extLst>
                </p14:cNvPr>
                <p14:cNvContentPartPr/>
                <p14:nvPr/>
              </p14:nvContentPartPr>
              <p14:xfrm>
                <a:off x="6051120" y="1238340"/>
                <a:ext cx="249480" cy="269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6912BED-3D6C-48EC-ACC9-05EC24E29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33480" y="1220340"/>
                  <a:ext cx="285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C4F9DD5-E696-4B0B-91BB-924FDA4C39E0}"/>
                    </a:ext>
                  </a:extLst>
                </p14:cNvPr>
                <p14:cNvContentPartPr/>
                <p14:nvPr/>
              </p14:nvContentPartPr>
              <p14:xfrm>
                <a:off x="6559800" y="1565580"/>
                <a:ext cx="360" cy="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C4F9DD5-E696-4B0B-91BB-924FDA4C39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41800" y="1547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FF43F93-ADA6-4013-BF51-A37DD5D74E60}"/>
                    </a:ext>
                  </a:extLst>
                </p14:cNvPr>
                <p14:cNvContentPartPr/>
                <p14:nvPr/>
              </p14:nvContentPartPr>
              <p14:xfrm>
                <a:off x="6631440" y="1225380"/>
                <a:ext cx="232920" cy="32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FF43F93-ADA6-4013-BF51-A37DD5D74E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13800" y="1207380"/>
                  <a:ext cx="268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8B31A52-C466-41D3-BBBA-68570E4367F3}"/>
                    </a:ext>
                  </a:extLst>
                </p14:cNvPr>
                <p14:cNvContentPartPr/>
                <p14:nvPr/>
              </p14:nvContentPartPr>
              <p14:xfrm>
                <a:off x="6587880" y="1300980"/>
                <a:ext cx="122400" cy="214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8B31A52-C466-41D3-BBBA-68570E4367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70240" y="1283340"/>
                  <a:ext cx="158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8FAF8B3-C9E7-46E9-AE04-6A99175A388B}"/>
                    </a:ext>
                  </a:extLst>
                </p14:cNvPr>
                <p14:cNvContentPartPr/>
                <p14:nvPr/>
              </p14:nvContentPartPr>
              <p14:xfrm>
                <a:off x="6709920" y="1033500"/>
                <a:ext cx="231480" cy="638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8FAF8B3-C9E7-46E9-AE04-6A99175A38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91920" y="1015500"/>
                  <a:ext cx="26712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2F534F-45A5-4C30-A8A7-6070D5135F5D}"/>
                    </a:ext>
                  </a:extLst>
                </p14:cNvPr>
                <p14:cNvContentPartPr/>
                <p14:nvPr/>
              </p14:nvContentPartPr>
              <p14:xfrm>
                <a:off x="6766440" y="1015140"/>
                <a:ext cx="253440" cy="461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2F534F-45A5-4C30-A8A7-6070D5135F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48440" y="997140"/>
                  <a:ext cx="2890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BEB1DBB-7C9D-4F9D-B6B1-3CBC37632294}"/>
              </a:ext>
            </a:extLst>
          </p:cNvPr>
          <p:cNvGrpSpPr/>
          <p:nvPr/>
        </p:nvGrpSpPr>
        <p:grpSpPr>
          <a:xfrm>
            <a:off x="7294920" y="1187220"/>
            <a:ext cx="1359360" cy="317880"/>
            <a:chOff x="7294920" y="1187220"/>
            <a:chExt cx="13593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1CA254-4C93-44E2-B2D4-599192CB3DAB}"/>
                    </a:ext>
                  </a:extLst>
                </p14:cNvPr>
                <p14:cNvContentPartPr/>
                <p14:nvPr/>
              </p14:nvContentPartPr>
              <p14:xfrm>
                <a:off x="7294920" y="1212060"/>
                <a:ext cx="185760" cy="222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1CA254-4C93-44E2-B2D4-599192CB3D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6920" y="1194420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935695D-6F4F-4BFC-89A6-5E3A468FB147}"/>
                    </a:ext>
                  </a:extLst>
                </p14:cNvPr>
                <p14:cNvContentPartPr/>
                <p14:nvPr/>
              </p14:nvContentPartPr>
              <p14:xfrm>
                <a:off x="7600920" y="1304220"/>
                <a:ext cx="38340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935695D-6F4F-4BFC-89A6-5E3A468FB1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83280" y="1286580"/>
                  <a:ext cx="419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8C96066-F530-4B70-B371-7CF29AE2F3CD}"/>
                    </a:ext>
                  </a:extLst>
                </p14:cNvPr>
                <p14:cNvContentPartPr/>
                <p14:nvPr/>
              </p14:nvContentPartPr>
              <p14:xfrm>
                <a:off x="7931040" y="1208820"/>
                <a:ext cx="174240" cy="170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8C96066-F530-4B70-B371-7CF29AE2F3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13400" y="1191180"/>
                  <a:ext cx="20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8AFCACF-384D-4AA3-A9AC-1550833B9DD3}"/>
                    </a:ext>
                  </a:extLst>
                </p14:cNvPr>
                <p14:cNvContentPartPr/>
                <p14:nvPr/>
              </p14:nvContentPartPr>
              <p14:xfrm>
                <a:off x="8259000" y="1187220"/>
                <a:ext cx="218160" cy="236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8AFCACF-384D-4AA3-A9AC-1550833B9D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41000" y="1169580"/>
                  <a:ext cx="253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2069E7-E013-4D44-B088-4C240B68396D}"/>
                    </a:ext>
                  </a:extLst>
                </p14:cNvPr>
                <p14:cNvContentPartPr/>
                <p14:nvPr/>
              </p14:nvContentPartPr>
              <p14:xfrm>
                <a:off x="8653920" y="1504740"/>
                <a:ext cx="360" cy="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2069E7-E013-4D44-B088-4C240B6839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6280" y="14871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921F42F-C653-4489-BE79-7CA493D3E869}"/>
              </a:ext>
            </a:extLst>
          </p:cNvPr>
          <p:cNvGrpSpPr/>
          <p:nvPr/>
        </p:nvGrpSpPr>
        <p:grpSpPr>
          <a:xfrm>
            <a:off x="5966520" y="2044380"/>
            <a:ext cx="1287000" cy="1461960"/>
            <a:chOff x="5966520" y="2044380"/>
            <a:chExt cx="1287000" cy="14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98307FD-9180-47D5-B923-FAB0074B5C3B}"/>
                    </a:ext>
                  </a:extLst>
                </p14:cNvPr>
                <p14:cNvContentPartPr/>
                <p14:nvPr/>
              </p14:nvContentPartPr>
              <p14:xfrm>
                <a:off x="5966520" y="2130060"/>
                <a:ext cx="318600" cy="1376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98307FD-9180-47D5-B923-FAB0074B5C3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48880" y="2112420"/>
                  <a:ext cx="354240" cy="14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7D57222-302B-4B67-92BC-BCDAD85AAC26}"/>
                    </a:ext>
                  </a:extLst>
                </p14:cNvPr>
                <p14:cNvContentPartPr/>
                <p14:nvPr/>
              </p14:nvContentPartPr>
              <p14:xfrm>
                <a:off x="6572400" y="2044380"/>
                <a:ext cx="37440" cy="313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7D57222-302B-4B67-92BC-BCDAD85AAC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54760" y="2026740"/>
                  <a:ext cx="730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5387EE3-A79D-4039-8E22-22F851D70877}"/>
                    </a:ext>
                  </a:extLst>
                </p14:cNvPr>
                <p14:cNvContentPartPr/>
                <p14:nvPr/>
              </p14:nvContentPartPr>
              <p14:xfrm>
                <a:off x="6783000" y="2123580"/>
                <a:ext cx="214920" cy="28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5387EE3-A79D-4039-8E22-22F851D708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65360" y="2105940"/>
                  <a:ext cx="250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873DD67-0A02-40F8-9CB7-BD45999CD735}"/>
                    </a:ext>
                  </a:extLst>
                </p14:cNvPr>
                <p14:cNvContentPartPr/>
                <p14:nvPr/>
              </p14:nvContentPartPr>
              <p14:xfrm>
                <a:off x="6829440" y="2117820"/>
                <a:ext cx="424080" cy="2271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873DD67-0A02-40F8-9CB7-BD45999CD7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11440" y="2100180"/>
                  <a:ext cx="45972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BBC5D5E4-A161-4018-9E67-6A82517BC6FC}"/>
                  </a:ext>
                </a:extLst>
              </p14:cNvPr>
              <p14:cNvContentPartPr/>
              <p14:nvPr/>
            </p14:nvContentPartPr>
            <p14:xfrm>
              <a:off x="6560880" y="2649180"/>
              <a:ext cx="23400" cy="166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BBC5D5E4-A161-4018-9E67-6A82517BC6F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543240" y="2631180"/>
                <a:ext cx="59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6F2B3AD-522F-453C-97A6-E32363CBDE48}"/>
                  </a:ext>
                </a:extLst>
              </p14:cNvPr>
              <p14:cNvContentPartPr/>
              <p14:nvPr/>
            </p14:nvContentPartPr>
            <p14:xfrm>
              <a:off x="6939240" y="2538660"/>
              <a:ext cx="141120" cy="2973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6F2B3AD-522F-453C-97A6-E32363CBDE4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21240" y="2520660"/>
                <a:ext cx="17676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C3526D-8AD9-4A29-99FB-7966F4EA2B53}"/>
              </a:ext>
            </a:extLst>
          </p:cNvPr>
          <p:cNvGrpSpPr/>
          <p:nvPr/>
        </p:nvGrpSpPr>
        <p:grpSpPr>
          <a:xfrm>
            <a:off x="6589320" y="3086940"/>
            <a:ext cx="560880" cy="375480"/>
            <a:chOff x="6589320" y="3086940"/>
            <a:chExt cx="56088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FEE5553-9424-4DDF-917F-7F0A7043D9F9}"/>
                    </a:ext>
                  </a:extLst>
                </p14:cNvPr>
                <p14:cNvContentPartPr/>
                <p14:nvPr/>
              </p14:nvContentPartPr>
              <p14:xfrm>
                <a:off x="6589320" y="3260820"/>
                <a:ext cx="241920" cy="173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FEE5553-9424-4DDF-917F-7F0A7043D9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71320" y="3242820"/>
                  <a:ext cx="277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C367189-D3B9-499C-9ACC-E50FC337147C}"/>
                    </a:ext>
                  </a:extLst>
                </p14:cNvPr>
                <p14:cNvContentPartPr/>
                <p14:nvPr/>
              </p14:nvContentPartPr>
              <p14:xfrm>
                <a:off x="7050120" y="3086940"/>
                <a:ext cx="100080" cy="375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C367189-D3B9-499C-9ACC-E50FC337147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32480" y="3069300"/>
                  <a:ext cx="13572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9AE4966-13CB-400D-BA42-467586108467}"/>
              </a:ext>
            </a:extLst>
          </p:cNvPr>
          <p:cNvGrpSpPr/>
          <p:nvPr/>
        </p:nvGrpSpPr>
        <p:grpSpPr>
          <a:xfrm>
            <a:off x="3005520" y="2032500"/>
            <a:ext cx="2573640" cy="1318680"/>
            <a:chOff x="3005520" y="2032500"/>
            <a:chExt cx="2573640" cy="13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3123D2C-C2DD-4DDC-9A3E-A6B0D4BAF3FB}"/>
                    </a:ext>
                  </a:extLst>
                </p14:cNvPr>
                <p14:cNvContentPartPr/>
                <p14:nvPr/>
              </p14:nvContentPartPr>
              <p14:xfrm>
                <a:off x="3005520" y="2749980"/>
                <a:ext cx="61920" cy="385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3123D2C-C2DD-4DDC-9A3E-A6B0D4BAF3F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87880" y="2731980"/>
                  <a:ext cx="97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584B1A0-8B5F-4E29-B3BD-D5F178E223D2}"/>
                    </a:ext>
                  </a:extLst>
                </p14:cNvPr>
                <p14:cNvContentPartPr/>
                <p14:nvPr/>
              </p14:nvContentPartPr>
              <p14:xfrm>
                <a:off x="3395760" y="2478900"/>
                <a:ext cx="574200" cy="396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584B1A0-8B5F-4E29-B3BD-D5F178E223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78120" y="2461260"/>
                  <a:ext cx="609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DC6A386-2DBA-4E78-BD4E-0BAB47AE645C}"/>
                    </a:ext>
                  </a:extLst>
                </p14:cNvPr>
                <p14:cNvContentPartPr/>
                <p14:nvPr/>
              </p14:nvContentPartPr>
              <p14:xfrm>
                <a:off x="3797520" y="2388900"/>
                <a:ext cx="237960" cy="300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DC6A386-2DBA-4E78-BD4E-0BAB47AE64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79880" y="2371260"/>
                  <a:ext cx="273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77BEC3C-84CC-49E7-AEA9-93B0BEA8A959}"/>
                    </a:ext>
                  </a:extLst>
                </p14:cNvPr>
                <p14:cNvContentPartPr/>
                <p14:nvPr/>
              </p14:nvContentPartPr>
              <p14:xfrm>
                <a:off x="4256160" y="2032500"/>
                <a:ext cx="309960" cy="277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77BEC3C-84CC-49E7-AEA9-93B0BEA8A95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38160" y="2014860"/>
                  <a:ext cx="345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66B5C9B-FDC2-4B2E-9371-B5AAD29E175F}"/>
                    </a:ext>
                  </a:extLst>
                </p14:cNvPr>
                <p14:cNvContentPartPr/>
                <p14:nvPr/>
              </p14:nvContentPartPr>
              <p14:xfrm>
                <a:off x="4846920" y="2312220"/>
                <a:ext cx="400320" cy="361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66B5C9B-FDC2-4B2E-9371-B5AAD29E175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28920" y="2294220"/>
                  <a:ext cx="435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DD17E89-B9BF-49A0-9BD7-FCD3C40E0A00}"/>
                    </a:ext>
                  </a:extLst>
                </p14:cNvPr>
                <p14:cNvContentPartPr/>
                <p14:nvPr/>
              </p14:nvContentPartPr>
              <p14:xfrm>
                <a:off x="5066160" y="2443260"/>
                <a:ext cx="235440" cy="396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DD17E89-B9BF-49A0-9BD7-FCD3C40E0A0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48520" y="2425620"/>
                  <a:ext cx="271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C61B537-8842-4E73-B64C-5843F0045F21}"/>
                    </a:ext>
                  </a:extLst>
                </p14:cNvPr>
                <p14:cNvContentPartPr/>
                <p14:nvPr/>
              </p14:nvContentPartPr>
              <p14:xfrm>
                <a:off x="5436240" y="2963460"/>
                <a:ext cx="142920" cy="193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C61B537-8842-4E73-B64C-5843F0045F2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18240" y="2945460"/>
                  <a:ext cx="178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A68915B-81C2-42FF-A52E-E05BEAACEE8B}"/>
                    </a:ext>
                  </a:extLst>
                </p14:cNvPr>
                <p14:cNvContentPartPr/>
                <p14:nvPr/>
              </p14:nvContentPartPr>
              <p14:xfrm>
                <a:off x="3202800" y="3273780"/>
                <a:ext cx="1868040" cy="77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A68915B-81C2-42FF-A52E-E05BEAACEE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84800" y="3255780"/>
                  <a:ext cx="19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28DB21F-1012-4C2F-8C24-B7098C9D85C0}"/>
                    </a:ext>
                  </a:extLst>
                </p14:cNvPr>
                <p14:cNvContentPartPr/>
                <p14:nvPr/>
              </p14:nvContentPartPr>
              <p14:xfrm>
                <a:off x="5171640" y="2591580"/>
                <a:ext cx="100440" cy="133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28DB21F-1012-4C2F-8C24-B7098C9D85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53640" y="2573940"/>
                  <a:ext cx="136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936253C-C093-4781-870B-D007D899240E}"/>
                    </a:ext>
                  </a:extLst>
                </p14:cNvPr>
                <p14:cNvContentPartPr/>
                <p14:nvPr/>
              </p14:nvContentPartPr>
              <p14:xfrm>
                <a:off x="4972560" y="2593740"/>
                <a:ext cx="392040" cy="2408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936253C-C093-4781-870B-D007D899240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54920" y="2576100"/>
                  <a:ext cx="427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B45B87D-1B5F-40CD-B3F9-870E3302AECD}"/>
                    </a:ext>
                  </a:extLst>
                </p14:cNvPr>
                <p14:cNvContentPartPr/>
                <p14:nvPr/>
              </p14:nvContentPartPr>
              <p14:xfrm>
                <a:off x="5266680" y="2425260"/>
                <a:ext cx="52920" cy="356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B45B87D-1B5F-40CD-B3F9-870E3302AE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48680" y="2407620"/>
                  <a:ext cx="885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9053F2B-C1BE-42D6-83FE-C74CB5AE11B7}"/>
                    </a:ext>
                  </a:extLst>
                </p14:cNvPr>
                <p14:cNvContentPartPr/>
                <p14:nvPr/>
              </p14:nvContentPartPr>
              <p14:xfrm>
                <a:off x="5197200" y="2600580"/>
                <a:ext cx="38880" cy="150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9053F2B-C1BE-42D6-83FE-C74CB5AE11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79560" y="2582580"/>
                  <a:ext cx="74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BAD850C-8139-4706-8870-BE9325EF8EE2}"/>
                    </a:ext>
                  </a:extLst>
                </p14:cNvPr>
                <p14:cNvContentPartPr/>
                <p14:nvPr/>
              </p14:nvContentPartPr>
              <p14:xfrm>
                <a:off x="4949520" y="2647020"/>
                <a:ext cx="220680" cy="106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BAD850C-8139-4706-8870-BE9325EF8E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31520" y="2629020"/>
                  <a:ext cx="256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64B1E8E-4BF2-48E4-9DD1-2BC136D48D11}"/>
                    </a:ext>
                  </a:extLst>
                </p14:cNvPr>
                <p14:cNvContentPartPr/>
                <p14:nvPr/>
              </p14:nvContentPartPr>
              <p14:xfrm>
                <a:off x="5227800" y="2473500"/>
                <a:ext cx="27720" cy="3708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64B1E8E-4BF2-48E4-9DD1-2BC136D48D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09800" y="2455860"/>
                  <a:ext cx="6336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3B48E57-0DC6-4E75-A44B-388B38713BB3}"/>
              </a:ext>
            </a:extLst>
          </p:cNvPr>
          <p:cNvGrpSpPr/>
          <p:nvPr/>
        </p:nvGrpSpPr>
        <p:grpSpPr>
          <a:xfrm>
            <a:off x="617280" y="3871380"/>
            <a:ext cx="2361600" cy="846000"/>
            <a:chOff x="617280" y="3871380"/>
            <a:chExt cx="2361600" cy="8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452518D-5B1E-4898-914B-63C4ADBD5354}"/>
                    </a:ext>
                  </a:extLst>
                </p14:cNvPr>
                <p14:cNvContentPartPr/>
                <p14:nvPr/>
              </p14:nvContentPartPr>
              <p14:xfrm>
                <a:off x="617280" y="4043820"/>
                <a:ext cx="271080" cy="6735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452518D-5B1E-4898-914B-63C4ADBD53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9280" y="4025820"/>
                  <a:ext cx="30672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EC20F9D-9FBB-4A38-AF13-1742A7F71877}"/>
                    </a:ext>
                  </a:extLst>
                </p14:cNvPr>
                <p14:cNvContentPartPr/>
                <p14:nvPr/>
              </p14:nvContentPartPr>
              <p14:xfrm>
                <a:off x="1014720" y="3979740"/>
                <a:ext cx="230400" cy="650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EC20F9D-9FBB-4A38-AF13-1742A7F718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7080" y="3962100"/>
                  <a:ext cx="2660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3FDE567-68A0-4953-905E-CD41F3582D8E}"/>
                    </a:ext>
                  </a:extLst>
                </p14:cNvPr>
                <p14:cNvContentPartPr/>
                <p14:nvPr/>
              </p14:nvContentPartPr>
              <p14:xfrm>
                <a:off x="1391640" y="4058940"/>
                <a:ext cx="153000" cy="554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3FDE567-68A0-4953-905E-CD41F3582D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74000" y="4041300"/>
                  <a:ext cx="18864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793933B-4A93-4107-AA65-357258A2F4A1}"/>
                    </a:ext>
                  </a:extLst>
                </p14:cNvPr>
                <p14:cNvContentPartPr/>
                <p14:nvPr/>
              </p14:nvContentPartPr>
              <p14:xfrm>
                <a:off x="1310640" y="4107900"/>
                <a:ext cx="384120" cy="1238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793933B-4A93-4107-AA65-357258A2F4A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92640" y="4089900"/>
                  <a:ext cx="419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9DE1774-2B22-419B-BC3E-02695C39A91C}"/>
                    </a:ext>
                  </a:extLst>
                </p14:cNvPr>
                <p14:cNvContentPartPr/>
                <p14:nvPr/>
              </p14:nvContentPartPr>
              <p14:xfrm>
                <a:off x="1443840" y="3980820"/>
                <a:ext cx="250200" cy="605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9DE1774-2B22-419B-BC3E-02695C39A91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26200" y="3963180"/>
                  <a:ext cx="2858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4B111E9-7C2C-424B-B69A-BBA55165D2B9}"/>
                    </a:ext>
                  </a:extLst>
                </p14:cNvPr>
                <p14:cNvContentPartPr/>
                <p14:nvPr/>
              </p14:nvContentPartPr>
              <p14:xfrm>
                <a:off x="1315680" y="4159740"/>
                <a:ext cx="680760" cy="367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4B111E9-7C2C-424B-B69A-BBA55165D2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97680" y="4142100"/>
                  <a:ext cx="71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EDC6D15-080A-47B1-BFF4-C783EDCD7238}"/>
                    </a:ext>
                  </a:extLst>
                </p14:cNvPr>
                <p14:cNvContentPartPr/>
                <p14:nvPr/>
              </p14:nvContentPartPr>
              <p14:xfrm>
                <a:off x="2054760" y="3871380"/>
                <a:ext cx="312120" cy="590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EDC6D15-080A-47B1-BFF4-C783EDCD723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37120" y="3853740"/>
                  <a:ext cx="3477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4F16129-A8DA-4075-80E1-3D27AAB4F851}"/>
                    </a:ext>
                  </a:extLst>
                </p14:cNvPr>
                <p14:cNvContentPartPr/>
                <p14:nvPr/>
              </p14:nvContentPartPr>
              <p14:xfrm>
                <a:off x="2172120" y="4162980"/>
                <a:ext cx="47880" cy="362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4F16129-A8DA-4075-80E1-3D27AAB4F85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54120" y="4145340"/>
                  <a:ext cx="83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DC4D09F-BCEA-423D-A7E5-40BDD9976A76}"/>
                    </a:ext>
                  </a:extLst>
                </p14:cNvPr>
                <p14:cNvContentPartPr/>
                <p14:nvPr/>
              </p14:nvContentPartPr>
              <p14:xfrm>
                <a:off x="1789440" y="4180260"/>
                <a:ext cx="994320" cy="361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DC4D09F-BCEA-423D-A7E5-40BDD9976A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71440" y="4162620"/>
                  <a:ext cx="1029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BEA0A8D-0D4E-44E2-BAFB-359F70F14E98}"/>
                    </a:ext>
                  </a:extLst>
                </p14:cNvPr>
                <p14:cNvContentPartPr/>
                <p14:nvPr/>
              </p14:nvContentPartPr>
              <p14:xfrm>
                <a:off x="2933520" y="4048140"/>
                <a:ext cx="33840" cy="101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BEA0A8D-0D4E-44E2-BAFB-359F70F14E9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15520" y="4030500"/>
                  <a:ext cx="69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133B311-5D0B-4861-8AED-B879BB0FA414}"/>
                    </a:ext>
                  </a:extLst>
                </p14:cNvPr>
                <p14:cNvContentPartPr/>
                <p14:nvPr/>
              </p14:nvContentPartPr>
              <p14:xfrm>
                <a:off x="2924520" y="4269180"/>
                <a:ext cx="54360" cy="15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133B311-5D0B-4861-8AED-B879BB0FA41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06880" y="4251540"/>
                  <a:ext cx="900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41EE815-A661-4039-9F92-A9CF56C6ACC9}"/>
              </a:ext>
            </a:extLst>
          </p:cNvPr>
          <p:cNvGrpSpPr/>
          <p:nvPr/>
        </p:nvGrpSpPr>
        <p:grpSpPr>
          <a:xfrm>
            <a:off x="3818400" y="3896940"/>
            <a:ext cx="1809360" cy="834480"/>
            <a:chOff x="3818400" y="3896940"/>
            <a:chExt cx="180936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C4CC2E2-6E08-4A26-BAAD-8AEBA67B0F3A}"/>
                    </a:ext>
                  </a:extLst>
                </p14:cNvPr>
                <p14:cNvContentPartPr/>
                <p14:nvPr/>
              </p14:nvContentPartPr>
              <p14:xfrm>
                <a:off x="3818400" y="4299420"/>
                <a:ext cx="49320" cy="265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C4CC2E2-6E08-4A26-BAAD-8AEBA67B0F3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00400" y="4281420"/>
                  <a:ext cx="84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72636E-BC31-4517-88BC-3452F4C93779}"/>
                    </a:ext>
                  </a:extLst>
                </p14:cNvPr>
                <p14:cNvContentPartPr/>
                <p14:nvPr/>
              </p14:nvContentPartPr>
              <p14:xfrm>
                <a:off x="4021080" y="4153260"/>
                <a:ext cx="460080" cy="299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72636E-BC31-4517-88BC-3452F4C937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03440" y="4135620"/>
                  <a:ext cx="495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B81DDE2-1123-472D-9247-5B43A3778879}"/>
                    </a:ext>
                  </a:extLst>
                </p14:cNvPr>
                <p14:cNvContentPartPr/>
                <p14:nvPr/>
              </p14:nvContentPartPr>
              <p14:xfrm>
                <a:off x="4578360" y="3896940"/>
                <a:ext cx="374040" cy="244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B81DDE2-1123-472D-9247-5B43A37788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60720" y="3879300"/>
                  <a:ext cx="409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849B14D-9811-466B-AC98-A9A968821D35}"/>
                    </a:ext>
                  </a:extLst>
                </p14:cNvPr>
                <p14:cNvContentPartPr/>
                <p14:nvPr/>
              </p14:nvContentPartPr>
              <p14:xfrm>
                <a:off x="5078040" y="4033020"/>
                <a:ext cx="277560" cy="303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849B14D-9811-466B-AC98-A9A968821D3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60040" y="4015020"/>
                  <a:ext cx="313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4B9EBA0-AA42-4AA0-AEA3-4DB0AF942BA7}"/>
                    </a:ext>
                  </a:extLst>
                </p14:cNvPr>
                <p14:cNvContentPartPr/>
                <p14:nvPr/>
              </p14:nvContentPartPr>
              <p14:xfrm>
                <a:off x="5447760" y="4256220"/>
                <a:ext cx="88560" cy="213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4B9EBA0-AA42-4AA0-AEA3-4DB0AF942B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29760" y="4238220"/>
                  <a:ext cx="124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EE6F554-309F-4862-8B73-50A466EAC939}"/>
                    </a:ext>
                  </a:extLst>
                </p14:cNvPr>
                <p14:cNvContentPartPr/>
                <p14:nvPr/>
              </p14:nvContentPartPr>
              <p14:xfrm>
                <a:off x="4090200" y="4481220"/>
                <a:ext cx="1537560" cy="250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EE6F554-309F-4862-8B73-50A466EAC93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72560" y="4463580"/>
                  <a:ext cx="15732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47E28DD-1290-4D85-8410-6F0C5DC262AE}"/>
              </a:ext>
            </a:extLst>
          </p:cNvPr>
          <p:cNvGrpSpPr/>
          <p:nvPr/>
        </p:nvGrpSpPr>
        <p:grpSpPr>
          <a:xfrm>
            <a:off x="-20640" y="809580"/>
            <a:ext cx="5859000" cy="5498280"/>
            <a:chOff x="-20640" y="809580"/>
            <a:chExt cx="5859000" cy="54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957EE03-E0EC-4D50-BDAF-D0162AEB0B6E}"/>
                    </a:ext>
                  </a:extLst>
                </p14:cNvPr>
                <p14:cNvContentPartPr/>
                <p14:nvPr/>
              </p14:nvContentPartPr>
              <p14:xfrm>
                <a:off x="-20640" y="809580"/>
                <a:ext cx="512280" cy="3805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957EE03-E0EC-4D50-BDAF-D0162AEB0B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-29280" y="800580"/>
                  <a:ext cx="529920" cy="38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B9ABBFC-10A4-4497-9158-10BF02648190}"/>
                    </a:ext>
                  </a:extLst>
                </p14:cNvPr>
                <p14:cNvContentPartPr/>
                <p14:nvPr/>
              </p14:nvContentPartPr>
              <p14:xfrm>
                <a:off x="333240" y="5565540"/>
                <a:ext cx="304560" cy="3744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B9ABBFC-10A4-4497-9158-10BF0264819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24600" y="5556900"/>
                  <a:ext cx="3222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52EFF17-D2A9-4240-B0D2-CFDDF60F8074}"/>
                    </a:ext>
                  </a:extLst>
                </p14:cNvPr>
                <p14:cNvContentPartPr/>
                <p14:nvPr/>
              </p14:nvContentPartPr>
              <p14:xfrm>
                <a:off x="565800" y="5821140"/>
                <a:ext cx="27360" cy="293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52EFF17-D2A9-4240-B0D2-CFDDF60F807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6800" y="5812140"/>
                  <a:ext cx="45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454556F-26D0-49F4-BB6C-059CB079EB3F}"/>
                    </a:ext>
                  </a:extLst>
                </p14:cNvPr>
                <p14:cNvContentPartPr/>
                <p14:nvPr/>
              </p14:nvContentPartPr>
              <p14:xfrm>
                <a:off x="599280" y="5665980"/>
                <a:ext cx="257040" cy="400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454556F-26D0-49F4-BB6C-059CB079EB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0280" y="5657340"/>
                  <a:ext cx="2746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31BC4C5-129C-4EE5-9E86-4F6325FB39D5}"/>
                    </a:ext>
                  </a:extLst>
                </p14:cNvPr>
                <p14:cNvContentPartPr/>
                <p14:nvPr/>
              </p14:nvContentPartPr>
              <p14:xfrm>
                <a:off x="1001040" y="5681100"/>
                <a:ext cx="180000" cy="280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31BC4C5-129C-4EE5-9E86-4F6325FB39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2040" y="5672460"/>
                  <a:ext cx="197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C5C4EC9-7153-4845-ADA5-E618D4D99460}"/>
                    </a:ext>
                  </a:extLst>
                </p14:cNvPr>
                <p14:cNvContentPartPr/>
                <p14:nvPr/>
              </p14:nvContentPartPr>
              <p14:xfrm>
                <a:off x="1085280" y="5864340"/>
                <a:ext cx="252720" cy="211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C5C4EC9-7153-4845-ADA5-E618D4D994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76280" y="5855700"/>
                  <a:ext cx="27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DA3E8D6-D03D-437D-8875-41C3ABB3969B}"/>
                    </a:ext>
                  </a:extLst>
                </p14:cNvPr>
                <p14:cNvContentPartPr/>
                <p14:nvPr/>
              </p14:nvContentPartPr>
              <p14:xfrm>
                <a:off x="1547880" y="5515500"/>
                <a:ext cx="75240" cy="588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DA3E8D6-D03D-437D-8875-41C3ABB3969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39240" y="5506500"/>
                  <a:ext cx="928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045DFB0-DF97-4ED5-8B29-5179738F1ACC}"/>
                    </a:ext>
                  </a:extLst>
                </p14:cNvPr>
                <p14:cNvContentPartPr/>
                <p14:nvPr/>
              </p14:nvContentPartPr>
              <p14:xfrm>
                <a:off x="1479840" y="5658420"/>
                <a:ext cx="261000" cy="1944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045DFB0-DF97-4ED5-8B29-5179738F1AC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71200" y="5649780"/>
                  <a:ext cx="278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74C3B00-7441-4DDB-B45F-CB0D97E014B6}"/>
                    </a:ext>
                  </a:extLst>
                </p14:cNvPr>
                <p14:cNvContentPartPr/>
                <p14:nvPr/>
              </p14:nvContentPartPr>
              <p14:xfrm>
                <a:off x="1716360" y="5444940"/>
                <a:ext cx="288000" cy="627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74C3B00-7441-4DDB-B45F-CB0D97E014B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07360" y="5436300"/>
                  <a:ext cx="3056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9AD5B87-BC88-4EDD-91D1-A0E5912F650B}"/>
                    </a:ext>
                  </a:extLst>
                </p14:cNvPr>
                <p14:cNvContentPartPr/>
                <p14:nvPr/>
              </p14:nvContentPartPr>
              <p14:xfrm>
                <a:off x="2011560" y="5691900"/>
                <a:ext cx="257040" cy="4039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9AD5B87-BC88-4EDD-91D1-A0E5912F650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02920" y="5683260"/>
                  <a:ext cx="2746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2B101DA-DA35-49D2-8F57-9AE7C4C0682D}"/>
                    </a:ext>
                  </a:extLst>
                </p14:cNvPr>
                <p14:cNvContentPartPr/>
                <p14:nvPr/>
              </p14:nvContentPartPr>
              <p14:xfrm>
                <a:off x="1912560" y="5883780"/>
                <a:ext cx="147960" cy="1195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2B101DA-DA35-49D2-8F57-9AE7C4C0682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03920" y="5875140"/>
                  <a:ext cx="16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A25C1D8-E339-4950-BCD8-61169BEA2ABD}"/>
                    </a:ext>
                  </a:extLst>
                </p14:cNvPr>
                <p14:cNvContentPartPr/>
                <p14:nvPr/>
              </p14:nvContentPartPr>
              <p14:xfrm>
                <a:off x="2172120" y="5687580"/>
                <a:ext cx="78840" cy="295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A25C1D8-E339-4950-BCD8-61169BEA2AB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63120" y="5678940"/>
                  <a:ext cx="96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130AB27-F6F6-4ABB-8242-BBEC2AE001BA}"/>
                    </a:ext>
                  </a:extLst>
                </p14:cNvPr>
                <p14:cNvContentPartPr/>
                <p14:nvPr/>
              </p14:nvContentPartPr>
              <p14:xfrm>
                <a:off x="2277240" y="5548980"/>
                <a:ext cx="162720" cy="441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130AB27-F6F6-4ABB-8242-BBEC2AE001B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68600" y="5540340"/>
                  <a:ext cx="180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799AA1E-2A25-4E4E-BF51-A31D9A25A502}"/>
                    </a:ext>
                  </a:extLst>
                </p14:cNvPr>
                <p14:cNvContentPartPr/>
                <p14:nvPr/>
              </p14:nvContentPartPr>
              <p14:xfrm>
                <a:off x="2419800" y="5762460"/>
                <a:ext cx="169920" cy="244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799AA1E-2A25-4E4E-BF51-A31D9A25A50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11160" y="5753820"/>
                  <a:ext cx="187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0AAD7AE-1B21-4613-996B-52A40AD86E95}"/>
                    </a:ext>
                  </a:extLst>
                </p14:cNvPr>
                <p14:cNvContentPartPr/>
                <p14:nvPr/>
              </p14:nvContentPartPr>
              <p14:xfrm>
                <a:off x="2807520" y="5785140"/>
                <a:ext cx="360" cy="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0AAD7AE-1B21-4613-996B-52A40AD86E9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98880" y="57765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F623A8B-B81F-4150-B358-ED52B148BBB0}"/>
                    </a:ext>
                  </a:extLst>
                </p14:cNvPr>
                <p14:cNvContentPartPr/>
                <p14:nvPr/>
              </p14:nvContentPartPr>
              <p14:xfrm>
                <a:off x="1977000" y="3903060"/>
                <a:ext cx="989640" cy="17416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F623A8B-B81F-4150-B358-ED52B148BBB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68000" y="3894060"/>
                  <a:ext cx="1007280" cy="17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289F751-538D-4ED8-94CE-D509815CD445}"/>
                    </a:ext>
                  </a:extLst>
                </p14:cNvPr>
                <p14:cNvContentPartPr/>
                <p14:nvPr/>
              </p14:nvContentPartPr>
              <p14:xfrm>
                <a:off x="2866560" y="5465460"/>
                <a:ext cx="171000" cy="179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289F751-538D-4ED8-94CE-D509815CD44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57920" y="5456820"/>
                  <a:ext cx="188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D9DBFF8-E73F-469A-ABB9-BE22333DF676}"/>
                    </a:ext>
                  </a:extLst>
                </p14:cNvPr>
                <p14:cNvContentPartPr/>
                <p14:nvPr/>
              </p14:nvContentPartPr>
              <p14:xfrm>
                <a:off x="2824440" y="5389140"/>
                <a:ext cx="212760" cy="277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D9DBFF8-E73F-469A-ABB9-BE22333DF67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15440" y="5380500"/>
                  <a:ext cx="230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721479-5211-458A-B80C-545C7774C793}"/>
                    </a:ext>
                  </a:extLst>
                </p14:cNvPr>
                <p14:cNvContentPartPr/>
                <p14:nvPr/>
              </p14:nvContentPartPr>
              <p14:xfrm>
                <a:off x="2594400" y="5735460"/>
                <a:ext cx="451080" cy="121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721479-5211-458A-B80C-545C7774C79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85760" y="5726460"/>
                  <a:ext cx="468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3DFE82-9BFC-4255-BAAB-4ACD69B4D7DA}"/>
                    </a:ext>
                  </a:extLst>
                </p14:cNvPr>
                <p14:cNvContentPartPr/>
                <p14:nvPr/>
              </p14:nvContentPartPr>
              <p14:xfrm>
                <a:off x="2896440" y="5789460"/>
                <a:ext cx="95040" cy="153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3DFE82-9BFC-4255-BAAB-4ACD69B4D7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87800" y="5780820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13D894F-3981-4538-8699-A5B15A5A0852}"/>
                    </a:ext>
                  </a:extLst>
                </p14:cNvPr>
                <p14:cNvContentPartPr/>
                <p14:nvPr/>
              </p14:nvContentPartPr>
              <p14:xfrm>
                <a:off x="2750640" y="5849220"/>
                <a:ext cx="502920" cy="182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13D894F-3981-4538-8699-A5B15A5A08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42000" y="5840220"/>
                  <a:ext cx="520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09E20BF-116E-4B74-AF80-410979D37692}"/>
                    </a:ext>
                  </a:extLst>
                </p14:cNvPr>
                <p14:cNvContentPartPr/>
                <p14:nvPr/>
              </p14:nvContentPartPr>
              <p14:xfrm>
                <a:off x="3236640" y="5400660"/>
                <a:ext cx="165960" cy="579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09E20BF-116E-4B74-AF80-410979D376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28000" y="5391660"/>
                  <a:ext cx="183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0CA959F-8825-4C4B-8BD4-CE7B28B54A15}"/>
                    </a:ext>
                  </a:extLst>
                </p14:cNvPr>
                <p14:cNvContentPartPr/>
                <p14:nvPr/>
              </p14:nvContentPartPr>
              <p14:xfrm>
                <a:off x="3243120" y="5713860"/>
                <a:ext cx="168480" cy="214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0CA959F-8825-4C4B-8BD4-CE7B28B54A1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34120" y="5704860"/>
                  <a:ext cx="18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5F04292-2686-4E45-AB30-C933B37D4068}"/>
                    </a:ext>
                  </a:extLst>
                </p14:cNvPr>
                <p14:cNvContentPartPr/>
                <p14:nvPr/>
              </p14:nvContentPartPr>
              <p14:xfrm>
                <a:off x="3489360" y="5473020"/>
                <a:ext cx="142920" cy="4982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5F04292-2686-4E45-AB30-C933B37D406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80720" y="5464380"/>
                  <a:ext cx="1605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3B1BA73-3D58-4D99-87EB-2B678017725B}"/>
                    </a:ext>
                  </a:extLst>
                </p14:cNvPr>
                <p14:cNvContentPartPr/>
                <p14:nvPr/>
              </p14:nvContentPartPr>
              <p14:xfrm>
                <a:off x="3667920" y="5521980"/>
                <a:ext cx="307080" cy="3211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3B1BA73-3D58-4D99-87EB-2B678017725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59280" y="5512980"/>
                  <a:ext cx="324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EBE01BF-DE2B-42B6-9768-312CEF3B5A8D}"/>
                    </a:ext>
                  </a:extLst>
                </p14:cNvPr>
                <p14:cNvContentPartPr/>
                <p14:nvPr/>
              </p14:nvContentPartPr>
              <p14:xfrm>
                <a:off x="3869520" y="5556180"/>
                <a:ext cx="483120" cy="466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EBE01BF-DE2B-42B6-9768-312CEF3B5A8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60880" y="5547540"/>
                  <a:ext cx="500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490B781-F12A-4E56-8128-07BA274F13DB}"/>
                    </a:ext>
                  </a:extLst>
                </p14:cNvPr>
                <p14:cNvContentPartPr/>
                <p14:nvPr/>
              </p14:nvContentPartPr>
              <p14:xfrm>
                <a:off x="4378200" y="5515140"/>
                <a:ext cx="172800" cy="268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490B781-F12A-4E56-8128-07BA274F13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69200" y="5506140"/>
                  <a:ext cx="190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68AFA9E-9693-4BCC-A255-911802A5DA03}"/>
                    </a:ext>
                  </a:extLst>
                </p14:cNvPr>
                <p14:cNvContentPartPr/>
                <p14:nvPr/>
              </p14:nvContentPartPr>
              <p14:xfrm>
                <a:off x="4438320" y="5688660"/>
                <a:ext cx="174960" cy="365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68AFA9E-9693-4BCC-A255-911802A5DA0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29680" y="5680020"/>
                  <a:ext cx="192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6F32796-F125-43A0-8869-7A9A2311848C}"/>
                    </a:ext>
                  </a:extLst>
                </p14:cNvPr>
                <p14:cNvContentPartPr/>
                <p14:nvPr/>
              </p14:nvContentPartPr>
              <p14:xfrm>
                <a:off x="4671600" y="5462220"/>
                <a:ext cx="504360" cy="572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6F32796-F125-43A0-8869-7A9A231184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62600" y="5453580"/>
                  <a:ext cx="5220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1FD37C5-0010-44EB-8A58-21A3491D39D2}"/>
                    </a:ext>
                  </a:extLst>
                </p14:cNvPr>
                <p14:cNvContentPartPr/>
                <p14:nvPr/>
              </p14:nvContentPartPr>
              <p14:xfrm>
                <a:off x="5220240" y="5380140"/>
                <a:ext cx="66960" cy="532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1FD37C5-0010-44EB-8A58-21A3491D39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11600" y="5371140"/>
                  <a:ext cx="8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EB366D5-79C9-4AB1-A30E-28D8495A7DA6}"/>
                    </a:ext>
                  </a:extLst>
                </p14:cNvPr>
                <p14:cNvContentPartPr/>
                <p14:nvPr/>
              </p14:nvContentPartPr>
              <p14:xfrm>
                <a:off x="5197920" y="5330100"/>
                <a:ext cx="299160" cy="767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EB366D5-79C9-4AB1-A30E-28D8495A7DA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89280" y="5321460"/>
                  <a:ext cx="3168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D9B26C5-FFB2-404D-806A-DB22AF0027CD}"/>
                    </a:ext>
                  </a:extLst>
                </p14:cNvPr>
                <p14:cNvContentPartPr/>
                <p14:nvPr/>
              </p14:nvContentPartPr>
              <p14:xfrm>
                <a:off x="5061120" y="5891340"/>
                <a:ext cx="480600" cy="446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D9B26C5-FFB2-404D-806A-DB22AF0027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52480" y="5882700"/>
                  <a:ext cx="498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AA4FB64-B96C-422F-A9CC-443274DFFA3E}"/>
                    </a:ext>
                  </a:extLst>
                </p14:cNvPr>
                <p14:cNvContentPartPr/>
                <p14:nvPr/>
              </p14:nvContentPartPr>
              <p14:xfrm>
                <a:off x="5518320" y="6186180"/>
                <a:ext cx="52920" cy="1216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AA4FB64-B96C-422F-A9CC-443274DFFA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09320" y="6177540"/>
                  <a:ext cx="70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748E076-D4A4-46CB-94E7-CB0295163648}"/>
                    </a:ext>
                  </a:extLst>
                </p14:cNvPr>
                <p14:cNvContentPartPr/>
                <p14:nvPr/>
              </p14:nvContentPartPr>
              <p14:xfrm>
                <a:off x="3326280" y="5953260"/>
                <a:ext cx="2512080" cy="252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748E076-D4A4-46CB-94E7-CB029516364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17640" y="5944260"/>
                  <a:ext cx="25297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8D411676-0006-409F-80C3-240F495230BB}"/>
              </a:ext>
            </a:extLst>
          </p:cNvPr>
          <p:cNvGrpSpPr/>
          <p:nvPr/>
        </p:nvGrpSpPr>
        <p:grpSpPr>
          <a:xfrm>
            <a:off x="6418680" y="4965060"/>
            <a:ext cx="2125080" cy="1241640"/>
            <a:chOff x="6418680" y="4965060"/>
            <a:chExt cx="2125080" cy="12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93CD90F-0FA8-47CA-B6E0-E048919DD48B}"/>
                    </a:ext>
                  </a:extLst>
                </p14:cNvPr>
                <p14:cNvContentPartPr/>
                <p14:nvPr/>
              </p14:nvContentPartPr>
              <p14:xfrm>
                <a:off x="6418680" y="5082420"/>
                <a:ext cx="21960" cy="4248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93CD90F-0FA8-47CA-B6E0-E048919DD48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00680" y="5064780"/>
                  <a:ext cx="57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9C14125-E5C8-4438-84AE-5FDC4119A53F}"/>
                    </a:ext>
                  </a:extLst>
                </p14:cNvPr>
                <p14:cNvContentPartPr/>
                <p14:nvPr/>
              </p14:nvContentPartPr>
              <p14:xfrm>
                <a:off x="6663840" y="5325780"/>
                <a:ext cx="487080" cy="528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9C14125-E5C8-4438-84AE-5FDC4119A53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45840" y="5307780"/>
                  <a:ext cx="5227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58270B9-4635-4E50-B451-CB1281735BAD}"/>
                    </a:ext>
                  </a:extLst>
                </p14:cNvPr>
                <p14:cNvContentPartPr/>
                <p14:nvPr/>
              </p14:nvContentPartPr>
              <p14:xfrm>
                <a:off x="6911160" y="5568420"/>
                <a:ext cx="284760" cy="329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58270B9-4635-4E50-B451-CB1281735BA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93160" y="5550780"/>
                  <a:ext cx="320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82D35C6-3A54-4F5B-B3A0-070C229A1E39}"/>
                    </a:ext>
                  </a:extLst>
                </p14:cNvPr>
                <p14:cNvContentPartPr/>
                <p14:nvPr/>
              </p14:nvContentPartPr>
              <p14:xfrm>
                <a:off x="7468800" y="5957580"/>
                <a:ext cx="268560" cy="249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82D35C6-3A54-4F5B-B3A0-070C229A1E3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50800" y="5939580"/>
                  <a:ext cx="304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9EE7239-E323-4F26-AF73-65CB37B145EF}"/>
                    </a:ext>
                  </a:extLst>
                </p14:cNvPr>
                <p14:cNvContentPartPr/>
                <p14:nvPr/>
              </p14:nvContentPartPr>
              <p14:xfrm>
                <a:off x="7908000" y="5345220"/>
                <a:ext cx="317520" cy="4791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9EE7239-E323-4F26-AF73-65CB37B145E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890000" y="5327580"/>
                  <a:ext cx="3531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043224B-13D4-4E43-AE53-5469B3D46280}"/>
                    </a:ext>
                  </a:extLst>
                </p14:cNvPr>
                <p14:cNvContentPartPr/>
                <p14:nvPr/>
              </p14:nvContentPartPr>
              <p14:xfrm>
                <a:off x="7859040" y="5654100"/>
                <a:ext cx="304920" cy="3002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043224B-13D4-4E43-AE53-5469B3D4628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41040" y="5636460"/>
                  <a:ext cx="340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B9BE0C1-C429-4C3C-9130-87DB6F2B62E7}"/>
                    </a:ext>
                  </a:extLst>
                </p14:cNvPr>
                <p14:cNvContentPartPr/>
                <p14:nvPr/>
              </p14:nvContentPartPr>
              <p14:xfrm>
                <a:off x="8348640" y="4965060"/>
                <a:ext cx="195120" cy="3416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B9BE0C1-C429-4C3C-9130-87DB6F2B62E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30640" y="4947060"/>
                  <a:ext cx="23076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56C1D8D1-4F0E-48AC-B2EE-AC791CF3E20E}"/>
              </a:ext>
            </a:extLst>
          </p:cNvPr>
          <p:cNvGrpSpPr/>
          <p:nvPr/>
        </p:nvGrpSpPr>
        <p:grpSpPr>
          <a:xfrm>
            <a:off x="5507880" y="6338820"/>
            <a:ext cx="3040200" cy="1147800"/>
            <a:chOff x="5507880" y="6338820"/>
            <a:chExt cx="3040200" cy="114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4191514-F332-4FED-90B6-F5F3142E9E1A}"/>
                    </a:ext>
                  </a:extLst>
                </p14:cNvPr>
                <p14:cNvContentPartPr/>
                <p14:nvPr/>
              </p14:nvContentPartPr>
              <p14:xfrm>
                <a:off x="5507880" y="6449700"/>
                <a:ext cx="68400" cy="402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4191514-F332-4FED-90B6-F5F3142E9E1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90240" y="6431700"/>
                  <a:ext cx="104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B28483F-127D-4CF5-88FB-F69E4855D0C7}"/>
                    </a:ext>
                  </a:extLst>
                </p14:cNvPr>
                <p14:cNvContentPartPr/>
                <p14:nvPr/>
              </p14:nvContentPartPr>
              <p14:xfrm>
                <a:off x="5663400" y="6682620"/>
                <a:ext cx="464040" cy="176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B28483F-127D-4CF5-88FB-F69E4855D0C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45760" y="6664620"/>
                  <a:ext cx="499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01C4039-FD07-4A17-8D91-9FD736CF0550}"/>
                    </a:ext>
                  </a:extLst>
                </p14:cNvPr>
                <p14:cNvContentPartPr/>
                <p14:nvPr/>
              </p14:nvContentPartPr>
              <p14:xfrm>
                <a:off x="5976600" y="6575340"/>
                <a:ext cx="219600" cy="2408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01C4039-FD07-4A17-8D91-9FD736CF055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58960" y="6557340"/>
                  <a:ext cx="255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48C354D-C07A-46B7-A8C9-E5A71E3FAD6E}"/>
                    </a:ext>
                  </a:extLst>
                </p14:cNvPr>
                <p14:cNvContentPartPr/>
                <p14:nvPr/>
              </p14:nvContentPartPr>
              <p14:xfrm>
                <a:off x="6356040" y="6437460"/>
                <a:ext cx="195840" cy="3981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48C354D-C07A-46B7-A8C9-E5A71E3FAD6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38040" y="6419820"/>
                  <a:ext cx="231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8D77DC0-6C84-4A7E-8068-017610B75B5C}"/>
                    </a:ext>
                  </a:extLst>
                </p14:cNvPr>
                <p14:cNvContentPartPr/>
                <p14:nvPr/>
              </p14:nvContentPartPr>
              <p14:xfrm>
                <a:off x="6858960" y="6520980"/>
                <a:ext cx="232920" cy="219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8D77DC0-6C84-4A7E-8068-017610B75B5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40960" y="6503340"/>
                  <a:ext cx="268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B1031A1-D541-4DAD-961D-D676261D7D08}"/>
                    </a:ext>
                  </a:extLst>
                </p14:cNvPr>
                <p14:cNvContentPartPr/>
                <p14:nvPr/>
              </p14:nvContentPartPr>
              <p14:xfrm>
                <a:off x="6799560" y="6693780"/>
                <a:ext cx="160920" cy="191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B1031A1-D541-4DAD-961D-D676261D7D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81920" y="6676140"/>
                  <a:ext cx="196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542D552-2E73-4F6C-9D0E-982DA176873F}"/>
                    </a:ext>
                  </a:extLst>
                </p14:cNvPr>
                <p14:cNvContentPartPr/>
                <p14:nvPr/>
              </p14:nvContentPartPr>
              <p14:xfrm>
                <a:off x="6977040" y="6446100"/>
                <a:ext cx="210960" cy="484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542D552-2E73-4F6C-9D0E-982DA176873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959040" y="6428460"/>
                  <a:ext cx="2466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6DF0B3D-5163-49E8-B60B-3A398B25DF1D}"/>
                    </a:ext>
                  </a:extLst>
                </p14:cNvPr>
                <p14:cNvContentPartPr/>
                <p14:nvPr/>
              </p14:nvContentPartPr>
              <p14:xfrm>
                <a:off x="7047600" y="6338820"/>
                <a:ext cx="231480" cy="4651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6DF0B3D-5163-49E8-B60B-3A398B25DF1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29960" y="6321180"/>
                  <a:ext cx="267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7C1F117-D222-4432-B584-173A36D75FCF}"/>
                    </a:ext>
                  </a:extLst>
                </p14:cNvPr>
                <p14:cNvContentPartPr/>
                <p14:nvPr/>
              </p14:nvContentPartPr>
              <p14:xfrm>
                <a:off x="7612440" y="6535020"/>
                <a:ext cx="140040" cy="326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7C1F117-D222-4432-B584-173A36D75FC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94800" y="6517380"/>
                  <a:ext cx="175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D71B196-41B4-4F15-984F-1F600C7DA776}"/>
                    </a:ext>
                  </a:extLst>
                </p14:cNvPr>
                <p14:cNvContentPartPr/>
                <p14:nvPr/>
              </p14:nvContentPartPr>
              <p14:xfrm>
                <a:off x="7819440" y="6652020"/>
                <a:ext cx="367560" cy="442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D71B196-41B4-4F15-984F-1F600C7DA77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01440" y="6634380"/>
                  <a:ext cx="403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59806C5-623B-49C1-8736-1BE8B920F2D8}"/>
                    </a:ext>
                  </a:extLst>
                </p14:cNvPr>
                <p14:cNvContentPartPr/>
                <p14:nvPr/>
              </p14:nvContentPartPr>
              <p14:xfrm>
                <a:off x="8094120" y="6559140"/>
                <a:ext cx="170280" cy="269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59806C5-623B-49C1-8736-1BE8B920F2D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76480" y="6541140"/>
                  <a:ext cx="205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6D167FB-815A-4C2A-8D95-C06DEC8976BE}"/>
                    </a:ext>
                  </a:extLst>
                </p14:cNvPr>
                <p14:cNvContentPartPr/>
                <p14:nvPr/>
              </p14:nvContentPartPr>
              <p14:xfrm>
                <a:off x="8507760" y="6472380"/>
                <a:ext cx="40320" cy="514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6D167FB-815A-4C2A-8D95-C06DEC8976B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89760" y="6454380"/>
                  <a:ext cx="759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1685A96-0A80-4723-A6C6-ABEE63FCE48F}"/>
                    </a:ext>
                  </a:extLst>
                </p14:cNvPr>
                <p14:cNvContentPartPr/>
                <p14:nvPr/>
              </p14:nvContentPartPr>
              <p14:xfrm>
                <a:off x="5730360" y="7017420"/>
                <a:ext cx="303480" cy="720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1685A96-0A80-4723-A6C6-ABEE63FCE48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12360" y="6999420"/>
                  <a:ext cx="339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9BE6D53-D00C-4256-B79A-C058A9766ACD}"/>
                    </a:ext>
                  </a:extLst>
                </p14:cNvPr>
                <p14:cNvContentPartPr/>
                <p14:nvPr/>
              </p14:nvContentPartPr>
              <p14:xfrm>
                <a:off x="5822520" y="6954420"/>
                <a:ext cx="131400" cy="259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9BE6D53-D00C-4256-B79A-C058A9766A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04880" y="6936780"/>
                  <a:ext cx="167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355F00B-BC3F-4652-A879-78E2AD1F395F}"/>
                    </a:ext>
                  </a:extLst>
                </p14:cNvPr>
                <p14:cNvContentPartPr/>
                <p14:nvPr/>
              </p14:nvContentPartPr>
              <p14:xfrm>
                <a:off x="5633880" y="7091220"/>
                <a:ext cx="393120" cy="275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355F00B-BC3F-4652-A879-78E2AD1F39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15880" y="7073220"/>
                  <a:ext cx="428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81C46D1-7D37-4023-A08B-31817CC82C81}"/>
                    </a:ext>
                  </a:extLst>
                </p14:cNvPr>
                <p14:cNvContentPartPr/>
                <p14:nvPr/>
              </p14:nvContentPartPr>
              <p14:xfrm>
                <a:off x="5838720" y="7232160"/>
                <a:ext cx="177120" cy="175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81C46D1-7D37-4023-A08B-31817CC82C8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21080" y="7214160"/>
                  <a:ext cx="212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E470F09-E8FE-423E-B728-C44A19C3B121}"/>
                    </a:ext>
                  </a:extLst>
                </p14:cNvPr>
                <p14:cNvContentPartPr/>
                <p14:nvPr/>
              </p14:nvContentPartPr>
              <p14:xfrm>
                <a:off x="6109080" y="7056060"/>
                <a:ext cx="131040" cy="235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E470F09-E8FE-423E-B728-C44A19C3B12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91080" y="7038060"/>
                  <a:ext cx="166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B48E51B-93E8-43FA-8AA4-EE44A5FF49E7}"/>
                    </a:ext>
                  </a:extLst>
                </p14:cNvPr>
                <p14:cNvContentPartPr/>
                <p14:nvPr/>
              </p14:nvContentPartPr>
              <p14:xfrm>
                <a:off x="6129600" y="7122660"/>
                <a:ext cx="33840" cy="285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B48E51B-93E8-43FA-8AA4-EE44A5FF49E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11600" y="7105020"/>
                  <a:ext cx="69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04984EE-4947-4581-861C-F984D9E5EC6B}"/>
                    </a:ext>
                  </a:extLst>
                </p14:cNvPr>
                <p14:cNvContentPartPr/>
                <p14:nvPr/>
              </p14:nvContentPartPr>
              <p14:xfrm>
                <a:off x="6313200" y="7015380"/>
                <a:ext cx="226080" cy="235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04984EE-4947-4581-861C-F984D9E5EC6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95560" y="6997740"/>
                  <a:ext cx="261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4947D7C-7235-4DFB-A558-26203FDFEEA6}"/>
                    </a:ext>
                  </a:extLst>
                </p14:cNvPr>
                <p14:cNvContentPartPr/>
                <p14:nvPr/>
              </p14:nvContentPartPr>
              <p14:xfrm>
                <a:off x="6413640" y="7152180"/>
                <a:ext cx="160560" cy="2559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4947D7C-7235-4DFB-A558-26203FDFEEA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396000" y="7134180"/>
                  <a:ext cx="196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4C8D4B6-2A3D-4EE3-81F1-79651E126D58}"/>
                    </a:ext>
                  </a:extLst>
                </p14:cNvPr>
                <p14:cNvContentPartPr/>
                <p14:nvPr/>
              </p14:nvContentPartPr>
              <p14:xfrm>
                <a:off x="6675720" y="7019340"/>
                <a:ext cx="212040" cy="99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4C8D4B6-2A3D-4EE3-81F1-79651E126D5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58080" y="7001340"/>
                  <a:ext cx="247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30DC539-96A7-4852-9BAE-B127E5C854E1}"/>
                    </a:ext>
                  </a:extLst>
                </p14:cNvPr>
                <p14:cNvContentPartPr/>
                <p14:nvPr/>
              </p14:nvContentPartPr>
              <p14:xfrm>
                <a:off x="6687600" y="7157580"/>
                <a:ext cx="176760" cy="329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30DC539-96A7-4852-9BAE-B127E5C854E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669960" y="7139580"/>
                  <a:ext cx="212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2EA5523-277A-4A10-A614-9E42F0898CF7}"/>
                    </a:ext>
                  </a:extLst>
                </p14:cNvPr>
                <p14:cNvContentPartPr/>
                <p14:nvPr/>
              </p14:nvContentPartPr>
              <p14:xfrm>
                <a:off x="7005120" y="7111080"/>
                <a:ext cx="128520" cy="802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2EA5523-277A-4A10-A614-9E42F0898CF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7120" y="7093080"/>
                  <a:ext cx="164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F88FF37-CA48-472F-A390-6FB656B8A970}"/>
                    </a:ext>
                  </a:extLst>
                </p14:cNvPr>
                <p14:cNvContentPartPr/>
                <p14:nvPr/>
              </p14:nvContentPartPr>
              <p14:xfrm>
                <a:off x="7033200" y="7032240"/>
                <a:ext cx="108720" cy="2538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F88FF37-CA48-472F-A390-6FB656B8A97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5200" y="7014600"/>
                  <a:ext cx="144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D19F895-17E0-469B-959C-5BC5D99CAC90}"/>
                    </a:ext>
                  </a:extLst>
                </p14:cNvPr>
                <p14:cNvContentPartPr/>
                <p14:nvPr/>
              </p14:nvContentPartPr>
              <p14:xfrm>
                <a:off x="6983880" y="7305120"/>
                <a:ext cx="294120" cy="113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D19F895-17E0-469B-959C-5BC5D99CAC9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65880" y="7287480"/>
                  <a:ext cx="329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832DDE8-BC0B-4E28-8481-BA61478E14DD}"/>
                    </a:ext>
                  </a:extLst>
                </p14:cNvPr>
                <p14:cNvContentPartPr/>
                <p14:nvPr/>
              </p14:nvContentPartPr>
              <p14:xfrm>
                <a:off x="7341720" y="7014600"/>
                <a:ext cx="46440" cy="93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832DDE8-BC0B-4E28-8481-BA61478E14D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23720" y="6996960"/>
                  <a:ext cx="82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490D7DE-A29A-47F3-925D-09BFAE21D443}"/>
                    </a:ext>
                  </a:extLst>
                </p14:cNvPr>
                <p14:cNvContentPartPr/>
                <p14:nvPr/>
              </p14:nvContentPartPr>
              <p14:xfrm>
                <a:off x="7321200" y="7146000"/>
                <a:ext cx="257040" cy="278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490D7DE-A29A-47F3-925D-09BFAE21D44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03200" y="7128000"/>
                  <a:ext cx="29268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D6D58434-FC7A-4147-8FF0-4338F1B195C2}"/>
              </a:ext>
            </a:extLst>
          </p:cNvPr>
          <p:cNvGrpSpPr/>
          <p:nvPr/>
        </p:nvGrpSpPr>
        <p:grpSpPr>
          <a:xfrm>
            <a:off x="7006920" y="4282140"/>
            <a:ext cx="1032120" cy="800700"/>
            <a:chOff x="7006920" y="4282140"/>
            <a:chExt cx="1032120" cy="8007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9FC43CB-5A8B-4A15-8D17-175C91526590}"/>
                    </a:ext>
                  </a:extLst>
                </p14:cNvPr>
                <p14:cNvContentPartPr/>
                <p14:nvPr/>
              </p14:nvContentPartPr>
              <p14:xfrm>
                <a:off x="7109880" y="4282140"/>
                <a:ext cx="52200" cy="270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9FC43CB-5A8B-4A15-8D17-175C9152659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92240" y="4264140"/>
                  <a:ext cx="87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2636EB9-F2BA-42D4-A8BD-A925149B3E18}"/>
                    </a:ext>
                  </a:extLst>
                </p14:cNvPr>
                <p14:cNvContentPartPr/>
                <p14:nvPr/>
              </p14:nvContentPartPr>
              <p14:xfrm>
                <a:off x="7006920" y="4312020"/>
                <a:ext cx="245520" cy="259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2636EB9-F2BA-42D4-A8BD-A925149B3E1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988920" y="4294020"/>
                  <a:ext cx="281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92D00D8-91A8-40B5-B054-461053FD0DB5}"/>
                    </a:ext>
                  </a:extLst>
                </p14:cNvPr>
                <p14:cNvContentPartPr/>
                <p14:nvPr/>
              </p14:nvContentPartPr>
              <p14:xfrm>
                <a:off x="7352520" y="4755240"/>
                <a:ext cx="124560" cy="327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92D00D8-91A8-40B5-B054-461053FD0DB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34520" y="4737600"/>
                  <a:ext cx="160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B0117D7-2FC0-4BC7-A1B9-50D694CB2BD1}"/>
                    </a:ext>
                  </a:extLst>
                </p14:cNvPr>
                <p14:cNvContentPartPr/>
                <p14:nvPr/>
              </p14:nvContentPartPr>
              <p14:xfrm>
                <a:off x="7323720" y="4955760"/>
                <a:ext cx="101880" cy="1044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B0117D7-2FC0-4BC7-A1B9-50D694CB2B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05720" y="4938120"/>
                  <a:ext cx="137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83CE1F5-C61C-424B-B1B3-64EC9DDCBB65}"/>
                    </a:ext>
                  </a:extLst>
                </p14:cNvPr>
                <p14:cNvContentPartPr/>
                <p14:nvPr/>
              </p14:nvContentPartPr>
              <p14:xfrm>
                <a:off x="7485000" y="4701240"/>
                <a:ext cx="122760" cy="375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83CE1F5-C61C-424B-B1B3-64EC9DDCBB6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67000" y="4683240"/>
                  <a:ext cx="1584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E51D9B8-C158-4990-8A04-19F8E344CD38}"/>
                    </a:ext>
                  </a:extLst>
                </p14:cNvPr>
                <p14:cNvContentPartPr/>
                <p14:nvPr/>
              </p14:nvContentPartPr>
              <p14:xfrm>
                <a:off x="7753920" y="4646880"/>
                <a:ext cx="144000" cy="1594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E51D9B8-C158-4990-8A04-19F8E344CD3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36280" y="4629240"/>
                  <a:ext cx="179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1151902-1A9B-41CD-9018-B7CF91CDC99D}"/>
                    </a:ext>
                  </a:extLst>
                </p14:cNvPr>
                <p14:cNvContentPartPr/>
                <p14:nvPr/>
              </p14:nvContentPartPr>
              <p14:xfrm>
                <a:off x="7774440" y="4792320"/>
                <a:ext cx="39960" cy="2217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1151902-1A9B-41CD-9018-B7CF91CDC9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56800" y="4774320"/>
                  <a:ext cx="75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AD5F1EE-F46F-4D2D-8816-E3D3BB434C20}"/>
                    </a:ext>
                  </a:extLst>
                </p14:cNvPr>
                <p14:cNvContentPartPr/>
                <p14:nvPr/>
              </p14:nvContentPartPr>
              <p14:xfrm>
                <a:off x="7634760" y="4722480"/>
                <a:ext cx="404280" cy="325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AD5F1EE-F46F-4D2D-8816-E3D3BB434C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617120" y="4704840"/>
                  <a:ext cx="4399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83623EC-FF8D-48B9-B5B7-0B1511AA2ED7}"/>
              </a:ext>
            </a:extLst>
          </p:cNvPr>
          <p:cNvGrpSpPr/>
          <p:nvPr/>
        </p:nvGrpSpPr>
        <p:grpSpPr>
          <a:xfrm>
            <a:off x="3702480" y="6537240"/>
            <a:ext cx="525600" cy="273960"/>
            <a:chOff x="3702480" y="6537240"/>
            <a:chExt cx="5256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8964875-CDC9-4608-A80C-DA43FA3F8CB7}"/>
                    </a:ext>
                  </a:extLst>
                </p14:cNvPr>
                <p14:cNvContentPartPr/>
                <p14:nvPr/>
              </p14:nvContentPartPr>
              <p14:xfrm>
                <a:off x="3702480" y="6570720"/>
                <a:ext cx="237600" cy="2404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8964875-CDC9-4608-A80C-DA43FA3F8C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84480" y="6552720"/>
                  <a:ext cx="273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7F1AFB20-3E11-4A18-B8E8-581CD60C04ED}"/>
                    </a:ext>
                  </a:extLst>
                </p14:cNvPr>
                <p14:cNvContentPartPr/>
                <p14:nvPr/>
              </p14:nvContentPartPr>
              <p14:xfrm>
                <a:off x="3998760" y="6537240"/>
                <a:ext cx="229320" cy="1688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7F1AFB20-3E11-4A18-B8E8-581CD60C04E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981120" y="6519240"/>
                  <a:ext cx="26496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AE1F44F7-FA59-4143-8CC0-D91EA7688FF6}"/>
                  </a:ext>
                </a:extLst>
              </p14:cNvPr>
              <p14:cNvContentPartPr/>
              <p14:nvPr/>
            </p14:nvContentPartPr>
            <p14:xfrm>
              <a:off x="2128560" y="7178400"/>
              <a:ext cx="320040" cy="2901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AE1F44F7-FA59-4143-8CC0-D91EA7688FF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110560" y="7160400"/>
                <a:ext cx="355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F6E5CBE7-435C-450A-8563-3E108354FB8B}"/>
              </a:ext>
            </a:extLst>
          </p:cNvPr>
          <p:cNvGrpSpPr/>
          <p:nvPr/>
        </p:nvGrpSpPr>
        <p:grpSpPr>
          <a:xfrm>
            <a:off x="3801840" y="6898680"/>
            <a:ext cx="547200" cy="384120"/>
            <a:chOff x="3801840" y="6898680"/>
            <a:chExt cx="5472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C1FF785C-1210-4CD9-A391-2A69245A64F7}"/>
                    </a:ext>
                  </a:extLst>
                </p14:cNvPr>
                <p14:cNvContentPartPr/>
                <p14:nvPr/>
              </p14:nvContentPartPr>
              <p14:xfrm>
                <a:off x="3801840" y="6919560"/>
                <a:ext cx="327600" cy="363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C1FF785C-1210-4CD9-A391-2A69245A64F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84200" y="6901560"/>
                  <a:ext cx="363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DA5391F-5854-439E-AAF9-58D871D1F00F}"/>
                    </a:ext>
                  </a:extLst>
                </p14:cNvPr>
                <p14:cNvContentPartPr/>
                <p14:nvPr/>
              </p14:nvContentPartPr>
              <p14:xfrm>
                <a:off x="4190280" y="6898680"/>
                <a:ext cx="148320" cy="1713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DA5391F-5854-439E-AAF9-58D871D1F00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172280" y="6881040"/>
                  <a:ext cx="183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6371CCE-AA51-47A6-9ECD-BFA240DF0C1A}"/>
                    </a:ext>
                  </a:extLst>
                </p14:cNvPr>
                <p14:cNvContentPartPr/>
                <p14:nvPr/>
              </p14:nvContentPartPr>
              <p14:xfrm>
                <a:off x="4048080" y="7150320"/>
                <a:ext cx="300960" cy="1000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6371CCE-AA51-47A6-9ECD-BFA240DF0C1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30080" y="7132320"/>
                  <a:ext cx="33660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6C161018-6BE7-4545-88D5-511394276504}"/>
                  </a:ext>
                </a:extLst>
              </p14:cNvPr>
              <p14:cNvContentPartPr/>
              <p14:nvPr/>
            </p14:nvContentPartPr>
            <p14:xfrm>
              <a:off x="92040" y="6400440"/>
              <a:ext cx="324000" cy="5083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6C161018-6BE7-4545-88D5-51139427650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4040" y="6382440"/>
                <a:ext cx="3596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87FE6010-C3FA-4CEF-B72C-FFF2BFD5E9F1}"/>
                  </a:ext>
                </a:extLst>
              </p14:cNvPr>
              <p14:cNvContentPartPr/>
              <p14:nvPr/>
            </p14:nvContentPartPr>
            <p14:xfrm>
              <a:off x="180600" y="6587640"/>
              <a:ext cx="249480" cy="784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87FE6010-C3FA-4CEF-B72C-FFF2BFD5E9F1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62600" y="6570000"/>
                <a:ext cx="285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B77987FD-A915-4DD8-ABC1-3A0CA08C5C0E}"/>
                  </a:ext>
                </a:extLst>
              </p14:cNvPr>
              <p14:cNvContentPartPr/>
              <p14:nvPr/>
            </p14:nvContentPartPr>
            <p14:xfrm>
              <a:off x="654360" y="6600960"/>
              <a:ext cx="275040" cy="2844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B77987FD-A915-4DD8-ABC1-3A0CA08C5C0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36360" y="6582960"/>
                <a:ext cx="3106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807FA80-8C07-409E-9AAA-711B4E1918DD}"/>
                  </a:ext>
                </a:extLst>
              </p14:cNvPr>
              <p14:cNvContentPartPr/>
              <p14:nvPr/>
            </p14:nvContentPartPr>
            <p14:xfrm>
              <a:off x="1030560" y="6751440"/>
              <a:ext cx="29880" cy="1141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807FA80-8C07-409E-9AAA-711B4E1918D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012560" y="6733440"/>
                <a:ext cx="65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3F314700-6988-484E-9052-1B482C5A26C5}"/>
                  </a:ext>
                </a:extLst>
              </p14:cNvPr>
              <p14:cNvContentPartPr/>
              <p14:nvPr/>
            </p14:nvContentPartPr>
            <p14:xfrm>
              <a:off x="1222080" y="6537960"/>
              <a:ext cx="155520" cy="2577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3F314700-6988-484E-9052-1B482C5A26C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204440" y="6519960"/>
                <a:ext cx="191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39455F0-50B5-4A3D-A164-2C966F047050}"/>
                  </a:ext>
                </a:extLst>
              </p14:cNvPr>
              <p14:cNvContentPartPr/>
              <p14:nvPr/>
            </p14:nvContentPartPr>
            <p14:xfrm>
              <a:off x="1602240" y="6494760"/>
              <a:ext cx="116640" cy="281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39455F0-50B5-4A3D-A164-2C966F04705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584600" y="6476760"/>
                <a:ext cx="1522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C18F8949-63CE-4D67-8DA3-0208A1163FE7}"/>
                  </a:ext>
                </a:extLst>
              </p14:cNvPr>
              <p14:cNvContentPartPr/>
              <p14:nvPr/>
            </p14:nvContentPartPr>
            <p14:xfrm>
              <a:off x="1556880" y="6555240"/>
              <a:ext cx="285480" cy="1249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C18F8949-63CE-4D67-8DA3-0208A1163FE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539240" y="6537600"/>
                <a:ext cx="321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210FBBB0-FE02-4FC0-8232-A326D868F749}"/>
                  </a:ext>
                </a:extLst>
              </p14:cNvPr>
              <p14:cNvContentPartPr/>
              <p14:nvPr/>
            </p14:nvContentPartPr>
            <p14:xfrm>
              <a:off x="1903560" y="6374160"/>
              <a:ext cx="218520" cy="2854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210FBBB0-FE02-4FC0-8232-A326D868F749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885920" y="6356520"/>
                <a:ext cx="2541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CB7EE992-482C-4A78-B366-45C6A8EDFD21}"/>
                  </a:ext>
                </a:extLst>
              </p14:cNvPr>
              <p14:cNvContentPartPr/>
              <p14:nvPr/>
            </p14:nvContentPartPr>
            <p14:xfrm>
              <a:off x="1200480" y="7047360"/>
              <a:ext cx="264240" cy="2030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CB7EE992-482C-4A78-B366-45C6A8EDFD2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182840" y="7029360"/>
                <a:ext cx="299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11FDCFA5-FA47-4457-B225-3D53B27328AF}"/>
                  </a:ext>
                </a:extLst>
              </p14:cNvPr>
              <p14:cNvContentPartPr/>
              <p14:nvPr/>
            </p14:nvContentPartPr>
            <p14:xfrm>
              <a:off x="1491360" y="7024680"/>
              <a:ext cx="223920" cy="381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11FDCFA5-FA47-4457-B225-3D53B27328A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473720" y="7006680"/>
                <a:ext cx="259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43E5D600-3281-4898-8079-75CE8F8696FE}"/>
                  </a:ext>
                </a:extLst>
              </p14:cNvPr>
              <p14:cNvContentPartPr/>
              <p14:nvPr/>
            </p14:nvContentPartPr>
            <p14:xfrm>
              <a:off x="1713840" y="6956280"/>
              <a:ext cx="74880" cy="1540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43E5D600-3281-4898-8079-75CE8F8696F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695840" y="6938280"/>
                <a:ext cx="110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51C03E54-5981-441A-826D-85C582ACC6D5}"/>
                  </a:ext>
                </a:extLst>
              </p14:cNvPr>
              <p14:cNvContentPartPr/>
              <p14:nvPr/>
            </p14:nvContentPartPr>
            <p14:xfrm>
              <a:off x="1885560" y="6878160"/>
              <a:ext cx="122400" cy="2152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51C03E54-5981-441A-826D-85C582ACC6D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867920" y="6860160"/>
                <a:ext cx="158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A40E40F1-0F22-453E-A2F2-0370275A6894}"/>
                  </a:ext>
                </a:extLst>
              </p14:cNvPr>
              <p14:cNvContentPartPr/>
              <p14:nvPr/>
            </p14:nvContentPartPr>
            <p14:xfrm>
              <a:off x="2196600" y="6774120"/>
              <a:ext cx="1800" cy="320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A40E40F1-0F22-453E-A2F2-0370275A689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178600" y="6756480"/>
                <a:ext cx="37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83195A0C-0A20-46EF-BF76-33DAEA0B710E}"/>
                  </a:ext>
                </a:extLst>
              </p14:cNvPr>
              <p14:cNvContentPartPr/>
              <p14:nvPr/>
            </p14:nvContentPartPr>
            <p14:xfrm>
              <a:off x="2185080" y="6747120"/>
              <a:ext cx="163080" cy="3286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83195A0C-0A20-46EF-BF76-33DAEA0B710E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167080" y="6729480"/>
                <a:ext cx="198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1731DD48-74B5-480E-85B8-A24BE2C1DCA9}"/>
                  </a:ext>
                </a:extLst>
              </p14:cNvPr>
              <p14:cNvContentPartPr/>
              <p14:nvPr/>
            </p14:nvContentPartPr>
            <p14:xfrm>
              <a:off x="2465880" y="6742800"/>
              <a:ext cx="114840" cy="2638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1731DD48-74B5-480E-85B8-A24BE2C1DCA9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448240" y="6724800"/>
                <a:ext cx="1504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285BC0E2-245D-46EE-B9E7-01A136C78C90}"/>
                  </a:ext>
                </a:extLst>
              </p14:cNvPr>
              <p14:cNvContentPartPr/>
              <p14:nvPr/>
            </p14:nvContentPartPr>
            <p14:xfrm>
              <a:off x="2593320" y="6820920"/>
              <a:ext cx="172440" cy="76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285BC0E2-245D-46EE-B9E7-01A136C78C9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575320" y="6802920"/>
                <a:ext cx="208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514CD74F-ECB0-4C33-A505-A5C2D69AEA73}"/>
                  </a:ext>
                </a:extLst>
              </p14:cNvPr>
              <p14:cNvContentPartPr/>
              <p14:nvPr/>
            </p14:nvContentPartPr>
            <p14:xfrm>
              <a:off x="2717880" y="6774120"/>
              <a:ext cx="109080" cy="1620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514CD74F-ECB0-4C33-A505-A5C2D69AEA7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699880" y="6756480"/>
                <a:ext cx="1447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C5F513E-B6B0-4874-AB2A-AD2D2B28CA34}"/>
                  </a:ext>
                </a:extLst>
              </p14:cNvPr>
              <p14:cNvContentPartPr/>
              <p14:nvPr/>
            </p14:nvContentPartPr>
            <p14:xfrm>
              <a:off x="2983200" y="6660360"/>
              <a:ext cx="238320" cy="2538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C5F513E-B6B0-4874-AB2A-AD2D2B28CA34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965560" y="6642720"/>
                <a:ext cx="273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32BEFC80-1FF0-4514-B931-4FD7C46AD5A8}"/>
                  </a:ext>
                </a:extLst>
              </p14:cNvPr>
              <p14:cNvContentPartPr/>
              <p14:nvPr/>
            </p14:nvContentPartPr>
            <p14:xfrm>
              <a:off x="859200" y="6945840"/>
              <a:ext cx="228240" cy="6606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32BEFC80-1FF0-4514-B931-4FD7C46AD5A8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841200" y="6928200"/>
                <a:ext cx="2638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93063D48-3E8B-4620-B5AF-30ACDE55095A}"/>
                  </a:ext>
                </a:extLst>
              </p14:cNvPr>
              <p14:cNvContentPartPr/>
              <p14:nvPr/>
            </p14:nvContentPartPr>
            <p14:xfrm>
              <a:off x="2414760" y="2119680"/>
              <a:ext cx="79200" cy="11977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93063D48-3E8B-4620-B5AF-30ACDE55095A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397120" y="2101680"/>
                <a:ext cx="114840" cy="12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8211F87A-35DD-4DA9-A85F-8352D0D5A1E5}"/>
                  </a:ext>
                </a:extLst>
              </p14:cNvPr>
              <p14:cNvContentPartPr/>
              <p14:nvPr/>
            </p14:nvContentPartPr>
            <p14:xfrm>
              <a:off x="1132440" y="2350080"/>
              <a:ext cx="788400" cy="85176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8211F87A-35DD-4DA9-A85F-8352D0D5A1E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114440" y="2332080"/>
                <a:ext cx="824040" cy="88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5BF7D77-E5C1-45DD-8CBE-E20D552B3530}"/>
              </a:ext>
            </a:extLst>
          </p:cNvPr>
          <p:cNvGrpSpPr/>
          <p:nvPr/>
        </p:nvGrpSpPr>
        <p:grpSpPr>
          <a:xfrm>
            <a:off x="1481280" y="7322040"/>
            <a:ext cx="1695240" cy="618360"/>
            <a:chOff x="1481280" y="7322040"/>
            <a:chExt cx="1695240" cy="6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2B8F504-6C50-4D11-99C8-6C9CA2B5BDA7}"/>
                    </a:ext>
                  </a:extLst>
                </p14:cNvPr>
                <p14:cNvContentPartPr/>
                <p14:nvPr/>
              </p14:nvContentPartPr>
              <p14:xfrm>
                <a:off x="1481280" y="7532640"/>
                <a:ext cx="75960" cy="2386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2B8F504-6C50-4D11-99C8-6C9CA2B5BDA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463280" y="7515000"/>
                  <a:ext cx="111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451CF28-0A35-4F82-8F44-99CDCD6D1335}"/>
                    </a:ext>
                  </a:extLst>
                </p14:cNvPr>
                <p14:cNvContentPartPr/>
                <p14:nvPr/>
              </p14:nvContentPartPr>
              <p14:xfrm>
                <a:off x="1559760" y="7413540"/>
                <a:ext cx="1554840" cy="3974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451CF28-0A35-4F82-8F44-99CDCD6D133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41760" y="7395540"/>
                  <a:ext cx="1590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45A7EE1-6873-43EB-8196-1899E1D7A06A}"/>
                    </a:ext>
                  </a:extLst>
                </p14:cNvPr>
                <p14:cNvContentPartPr/>
                <p14:nvPr/>
              </p14:nvContentPartPr>
              <p14:xfrm>
                <a:off x="1573800" y="7629480"/>
                <a:ext cx="1297080" cy="2559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45A7EE1-6873-43EB-8196-1899E1D7A06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55800" y="7611840"/>
                  <a:ext cx="1332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83A874D-47C8-44AF-BDF1-91B291291A1F}"/>
                    </a:ext>
                  </a:extLst>
                </p14:cNvPr>
                <p14:cNvContentPartPr/>
                <p14:nvPr/>
              </p14:nvContentPartPr>
              <p14:xfrm>
                <a:off x="1529880" y="7622880"/>
                <a:ext cx="112320" cy="317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83A874D-47C8-44AF-BDF1-91B291291A1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12240" y="7604880"/>
                  <a:ext cx="147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9A5524CF-DB4E-4ED1-BB06-B93F5D192A9B}"/>
                    </a:ext>
                  </a:extLst>
                </p14:cNvPr>
                <p14:cNvContentPartPr/>
                <p14:nvPr/>
              </p14:nvContentPartPr>
              <p14:xfrm>
                <a:off x="1618800" y="7435440"/>
                <a:ext cx="1557720" cy="284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9A5524CF-DB4E-4ED1-BB06-B93F5D192A9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600800" y="7417800"/>
                  <a:ext cx="1593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14B50B2-5048-4418-96F4-6F4906A0F0DF}"/>
                    </a:ext>
                  </a:extLst>
                </p14:cNvPr>
                <p14:cNvContentPartPr/>
                <p14:nvPr/>
              </p14:nvContentPartPr>
              <p14:xfrm>
                <a:off x="2246640" y="7585560"/>
                <a:ext cx="832320" cy="1900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14B50B2-5048-4418-96F4-6F4906A0F0D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28640" y="7567560"/>
                  <a:ext cx="867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1EB9B71-D17C-4396-9216-674E9649ED6D}"/>
                    </a:ext>
                  </a:extLst>
                </p14:cNvPr>
                <p14:cNvContentPartPr/>
                <p14:nvPr/>
              </p14:nvContentPartPr>
              <p14:xfrm>
                <a:off x="1911480" y="7545600"/>
                <a:ext cx="633240" cy="2523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1EB9B71-D17C-4396-9216-674E9649ED6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93480" y="7527600"/>
                  <a:ext cx="668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1D495EC-15B4-4263-8E8B-B5AB180657D8}"/>
                    </a:ext>
                  </a:extLst>
                </p14:cNvPr>
                <p14:cNvContentPartPr/>
                <p14:nvPr/>
              </p14:nvContentPartPr>
              <p14:xfrm>
                <a:off x="2255640" y="7322040"/>
                <a:ext cx="429120" cy="5238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1D495EC-15B4-4263-8E8B-B5AB180657D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237640" y="7304400"/>
                  <a:ext cx="464760" cy="5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A3B3DBD2-0F60-4994-90B8-11D044CBF0FD}"/>
              </a:ext>
            </a:extLst>
          </p:cNvPr>
          <p:cNvGrpSpPr/>
          <p:nvPr/>
        </p:nvGrpSpPr>
        <p:grpSpPr>
          <a:xfrm>
            <a:off x="6609840" y="6210360"/>
            <a:ext cx="2206080" cy="126360"/>
            <a:chOff x="6609840" y="6210360"/>
            <a:chExt cx="220608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B564724-3B9F-4FA2-B8AF-47731896F98C}"/>
                    </a:ext>
                  </a:extLst>
                </p14:cNvPr>
                <p14:cNvContentPartPr/>
                <p14:nvPr/>
              </p14:nvContentPartPr>
              <p14:xfrm>
                <a:off x="6644400" y="6249240"/>
                <a:ext cx="228960" cy="43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B564724-3B9F-4FA2-B8AF-47731896F98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35760" y="6240600"/>
                  <a:ext cx="246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8A4DCE8-9491-496A-B5BF-C43BFE09663D}"/>
                    </a:ext>
                  </a:extLst>
                </p14:cNvPr>
                <p14:cNvContentPartPr/>
                <p14:nvPr/>
              </p14:nvContentPartPr>
              <p14:xfrm>
                <a:off x="7327680" y="6270120"/>
                <a:ext cx="822240" cy="666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8A4DCE8-9491-496A-B5BF-C43BFE09663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18680" y="6261120"/>
                  <a:ext cx="839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DBCCBB6-A110-4E72-9AA7-294321D34C52}"/>
                    </a:ext>
                  </a:extLst>
                </p14:cNvPr>
                <p14:cNvContentPartPr/>
                <p14:nvPr/>
              </p14:nvContentPartPr>
              <p14:xfrm>
                <a:off x="8232720" y="6275520"/>
                <a:ext cx="162000" cy="262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DBCCBB6-A110-4E72-9AA7-294321D34C5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24080" y="6266520"/>
                  <a:ext cx="179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4BE226C-08E4-45A6-BDE6-145C89113CDA}"/>
                    </a:ext>
                  </a:extLst>
                </p14:cNvPr>
                <p14:cNvContentPartPr/>
                <p14:nvPr/>
              </p14:nvContentPartPr>
              <p14:xfrm>
                <a:off x="8808000" y="6210360"/>
                <a:ext cx="7920" cy="113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4BE226C-08E4-45A6-BDE6-145C89113CD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99360" y="6201720"/>
                  <a:ext cx="2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84A1236-8ED4-459D-A527-7AE7A066E995}"/>
                    </a:ext>
                  </a:extLst>
                </p14:cNvPr>
                <p14:cNvContentPartPr/>
                <p14:nvPr/>
              </p14:nvContentPartPr>
              <p14:xfrm>
                <a:off x="6609840" y="6212160"/>
                <a:ext cx="2021400" cy="622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84A1236-8ED4-459D-A527-7AE7A066E99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00840" y="6203520"/>
                  <a:ext cx="20390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84875753-2298-44C4-8640-65DECA0DF3AD}"/>
              </a:ext>
            </a:extLst>
          </p:cNvPr>
          <p:cNvGrpSpPr/>
          <p:nvPr/>
        </p:nvGrpSpPr>
        <p:grpSpPr>
          <a:xfrm>
            <a:off x="6146160" y="2993040"/>
            <a:ext cx="2850480" cy="3025800"/>
            <a:chOff x="6146160" y="2993040"/>
            <a:chExt cx="2850480" cy="30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00FEF94-9DBA-4CDA-9FF3-7D7BBD0DA8A6}"/>
                    </a:ext>
                  </a:extLst>
                </p14:cNvPr>
                <p14:cNvContentPartPr/>
                <p14:nvPr/>
              </p14:nvContentPartPr>
              <p14:xfrm>
                <a:off x="6322200" y="4855680"/>
                <a:ext cx="40320" cy="105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00FEF94-9DBA-4CDA-9FF3-7D7BBD0DA8A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13200" y="4847040"/>
                  <a:ext cx="57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89C8D35-563A-4717-9862-69826F46B853}"/>
                    </a:ext>
                  </a:extLst>
                </p14:cNvPr>
                <p14:cNvContentPartPr/>
                <p14:nvPr/>
              </p14:nvContentPartPr>
              <p14:xfrm>
                <a:off x="6220680" y="5198400"/>
                <a:ext cx="29880" cy="110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89C8D35-563A-4717-9862-69826F46B85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12040" y="5189400"/>
                  <a:ext cx="47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21A0764-AADD-43E1-AB02-86392D6E1806}"/>
                    </a:ext>
                  </a:extLst>
                </p14:cNvPr>
                <p14:cNvContentPartPr/>
                <p14:nvPr/>
              </p14:nvContentPartPr>
              <p14:xfrm>
                <a:off x="6241200" y="5374800"/>
                <a:ext cx="88920" cy="644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21A0764-AADD-43E1-AB02-86392D6E180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32560" y="5366160"/>
                  <a:ext cx="10656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D5F208D-F953-455B-8A2E-7A2CAA378177}"/>
                    </a:ext>
                  </a:extLst>
                </p14:cNvPr>
                <p14:cNvContentPartPr/>
                <p14:nvPr/>
              </p14:nvContentPartPr>
              <p14:xfrm>
                <a:off x="6482760" y="4617360"/>
                <a:ext cx="276480" cy="18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D5F208D-F953-455B-8A2E-7A2CAA3781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73760" y="4608720"/>
                  <a:ext cx="294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92AB5B1-0223-45EF-AFDB-370199F2E517}"/>
                    </a:ext>
                  </a:extLst>
                </p14:cNvPr>
                <p14:cNvContentPartPr/>
                <p14:nvPr/>
              </p14:nvContentPartPr>
              <p14:xfrm>
                <a:off x="6848520" y="4596840"/>
                <a:ext cx="1877760" cy="1098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92AB5B1-0223-45EF-AFDB-370199F2E51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39880" y="4587840"/>
                  <a:ext cx="1895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532F21A-B6EC-4655-9ED2-EF7C7A35C421}"/>
                    </a:ext>
                  </a:extLst>
                </p14:cNvPr>
                <p14:cNvContentPartPr/>
                <p14:nvPr/>
              </p14:nvContentPartPr>
              <p14:xfrm>
                <a:off x="8728440" y="4775760"/>
                <a:ext cx="74160" cy="11170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532F21A-B6EC-4655-9ED2-EF7C7A35C42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719800" y="4766760"/>
                  <a:ext cx="9180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EC2DCF3-84EE-47CE-B8DF-77041C1061B6}"/>
                    </a:ext>
                  </a:extLst>
                </p14:cNvPr>
                <p14:cNvContentPartPr/>
                <p14:nvPr/>
              </p14:nvContentPartPr>
              <p14:xfrm>
                <a:off x="8750400" y="5124600"/>
                <a:ext cx="41400" cy="1954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EC2DCF3-84EE-47CE-B8DF-77041C1061B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741400" y="5115600"/>
                  <a:ext cx="5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E7A75ED2-A0BD-4EDE-A059-37EEE73E682E}"/>
                    </a:ext>
                  </a:extLst>
                </p14:cNvPr>
                <p14:cNvContentPartPr/>
                <p14:nvPr/>
              </p14:nvContentPartPr>
              <p14:xfrm>
                <a:off x="8802960" y="5708520"/>
                <a:ext cx="6840" cy="277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E7A75ED2-A0BD-4EDE-A059-37EEE73E682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793960" y="5699880"/>
                  <a:ext cx="24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81829CC-DD34-48CC-99F0-AFD5A3336B7B}"/>
                    </a:ext>
                  </a:extLst>
                </p14:cNvPr>
                <p14:cNvContentPartPr/>
                <p14:nvPr/>
              </p14:nvContentPartPr>
              <p14:xfrm>
                <a:off x="6146160" y="4680360"/>
                <a:ext cx="304560" cy="1312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81829CC-DD34-48CC-99F0-AFD5A3336B7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37520" y="4671360"/>
                  <a:ext cx="322200" cy="13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7AA0FE7-67FF-42C4-BA0E-7E13FDA4A409}"/>
                    </a:ext>
                  </a:extLst>
                </p14:cNvPr>
                <p14:cNvContentPartPr/>
                <p14:nvPr/>
              </p14:nvContentPartPr>
              <p14:xfrm>
                <a:off x="6472320" y="4486680"/>
                <a:ext cx="2463120" cy="1353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7AA0FE7-67FF-42C4-BA0E-7E13FDA4A40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463680" y="4477680"/>
                  <a:ext cx="2480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81943E2-3A18-4EF1-84C9-85875D550A92}"/>
                    </a:ext>
                  </a:extLst>
                </p14:cNvPr>
                <p14:cNvContentPartPr/>
                <p14:nvPr/>
              </p14:nvContentPartPr>
              <p14:xfrm>
                <a:off x="8923560" y="4617360"/>
                <a:ext cx="64440" cy="13485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81943E2-3A18-4EF1-84C9-85875D550A9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914920" y="4608720"/>
                  <a:ext cx="8208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90612C0-60FC-4E88-8340-77C23F102D22}"/>
                    </a:ext>
                  </a:extLst>
                </p14:cNvPr>
                <p14:cNvContentPartPr/>
                <p14:nvPr/>
              </p14:nvContentPartPr>
              <p14:xfrm>
                <a:off x="8167200" y="3996360"/>
                <a:ext cx="109440" cy="5832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90612C0-60FC-4E88-8340-77C23F102D2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58560" y="3987720"/>
                  <a:ext cx="1270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9898E69-FCDF-4171-AD17-7F325CC75148}"/>
                    </a:ext>
                  </a:extLst>
                </p14:cNvPr>
                <p14:cNvContentPartPr/>
                <p14:nvPr/>
              </p14:nvContentPartPr>
              <p14:xfrm>
                <a:off x="8027520" y="3718080"/>
                <a:ext cx="290520" cy="358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9898E69-FCDF-4171-AD17-7F325CC7514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18520" y="3709080"/>
                  <a:ext cx="308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9C44235-67C0-4F8B-A29A-42C26B30C270}"/>
                    </a:ext>
                  </a:extLst>
                </p14:cNvPr>
                <p14:cNvContentPartPr/>
                <p14:nvPr/>
              </p14:nvContentPartPr>
              <p14:xfrm>
                <a:off x="8250720" y="3883680"/>
                <a:ext cx="93960" cy="89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9C44235-67C0-4F8B-A29A-42C26B30C27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42080" y="3875040"/>
                  <a:ext cx="111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D158501-B394-425B-908A-E304E25BC0AC}"/>
                    </a:ext>
                  </a:extLst>
                </p14:cNvPr>
                <p14:cNvContentPartPr/>
                <p14:nvPr/>
              </p14:nvContentPartPr>
              <p14:xfrm>
                <a:off x="7358280" y="3105720"/>
                <a:ext cx="324720" cy="3409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D158501-B394-425B-908A-E304E25BC0A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349640" y="3096720"/>
                  <a:ext cx="342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C2FFBF6-415A-4008-9E17-696486C29137}"/>
                    </a:ext>
                  </a:extLst>
                </p14:cNvPr>
                <p14:cNvContentPartPr/>
                <p14:nvPr/>
              </p14:nvContentPartPr>
              <p14:xfrm>
                <a:off x="7444320" y="3319200"/>
                <a:ext cx="289440" cy="370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C2FFBF6-415A-4008-9E17-696486C2913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435680" y="3310200"/>
                  <a:ext cx="307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4295A66-B46B-4138-AEE0-2611AC16A32E}"/>
                    </a:ext>
                  </a:extLst>
                </p14:cNvPr>
                <p14:cNvContentPartPr/>
                <p14:nvPr/>
              </p14:nvContentPartPr>
              <p14:xfrm>
                <a:off x="7455840" y="3425400"/>
                <a:ext cx="198000" cy="2865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4295A66-B46B-4138-AEE0-2611AC16A32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447200" y="3416400"/>
                  <a:ext cx="215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1556341-2D09-417E-8A46-DB2D0AAFAB08}"/>
                    </a:ext>
                  </a:extLst>
                </p14:cNvPr>
                <p14:cNvContentPartPr/>
                <p14:nvPr/>
              </p14:nvContentPartPr>
              <p14:xfrm>
                <a:off x="7493280" y="3557520"/>
                <a:ext cx="208440" cy="860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1556341-2D09-417E-8A46-DB2D0AAFAB0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484280" y="3548880"/>
                  <a:ext cx="22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E6C2D78-E750-434B-B3B6-B6ECA602C828}"/>
                    </a:ext>
                  </a:extLst>
                </p14:cNvPr>
                <p14:cNvContentPartPr/>
                <p14:nvPr/>
              </p14:nvContentPartPr>
              <p14:xfrm>
                <a:off x="7746000" y="3285720"/>
                <a:ext cx="72720" cy="3052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E6C2D78-E750-434B-B3B6-B6ECA602C82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737000" y="3276720"/>
                  <a:ext cx="90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78A1CC3-1BD6-41A0-A528-F2FF488C4C0C}"/>
                    </a:ext>
                  </a:extLst>
                </p14:cNvPr>
                <p14:cNvContentPartPr/>
                <p14:nvPr/>
              </p14:nvContentPartPr>
              <p14:xfrm>
                <a:off x="7773000" y="3259440"/>
                <a:ext cx="322560" cy="2919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78A1CC3-1BD6-41A0-A528-F2FF488C4C0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764360" y="3250800"/>
                  <a:ext cx="340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F786CED-C5B9-401F-BABB-5B494A126B9F}"/>
                    </a:ext>
                  </a:extLst>
                </p14:cNvPr>
                <p14:cNvContentPartPr/>
                <p14:nvPr/>
              </p14:nvContentPartPr>
              <p14:xfrm>
                <a:off x="8009520" y="3286800"/>
                <a:ext cx="14400" cy="396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F786CED-C5B9-401F-BABB-5B494A126B9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00520" y="3277800"/>
                  <a:ext cx="32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57A86B79-772F-488C-AA56-795BB302C2B8}"/>
                    </a:ext>
                  </a:extLst>
                </p14:cNvPr>
                <p14:cNvContentPartPr/>
                <p14:nvPr/>
              </p14:nvContentPartPr>
              <p14:xfrm>
                <a:off x="8014560" y="3287880"/>
                <a:ext cx="302040" cy="2095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57A86B79-772F-488C-AA56-795BB302C2B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005560" y="3278880"/>
                  <a:ext cx="319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E8F9A17-7425-40D6-8D8E-E147B12FB367}"/>
                    </a:ext>
                  </a:extLst>
                </p14:cNvPr>
                <p14:cNvContentPartPr/>
                <p14:nvPr/>
              </p14:nvContentPartPr>
              <p14:xfrm>
                <a:off x="8107080" y="3361320"/>
                <a:ext cx="217440" cy="268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E8F9A17-7425-40D6-8D8E-E147B12FB36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98080" y="3352680"/>
                  <a:ext cx="235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286A2F8-7A5D-4370-8412-B3488401E445}"/>
                    </a:ext>
                  </a:extLst>
                </p14:cNvPr>
                <p14:cNvContentPartPr/>
                <p14:nvPr/>
              </p14:nvContentPartPr>
              <p14:xfrm>
                <a:off x="8336760" y="3340800"/>
                <a:ext cx="138960" cy="1141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286A2F8-7A5D-4370-8412-B3488401E44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328120" y="3331800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E6C0FAA9-3A04-4178-9A15-8249097E5BD4}"/>
                    </a:ext>
                  </a:extLst>
                </p14:cNvPr>
                <p14:cNvContentPartPr/>
                <p14:nvPr/>
              </p14:nvContentPartPr>
              <p14:xfrm>
                <a:off x="8421720" y="3259440"/>
                <a:ext cx="155880" cy="345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E6C0FAA9-3A04-4178-9A15-8249097E5B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412720" y="3250800"/>
                  <a:ext cx="173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EA2DF33-CB06-406C-B731-B2CA0F37F8FA}"/>
                    </a:ext>
                  </a:extLst>
                </p14:cNvPr>
                <p14:cNvContentPartPr/>
                <p14:nvPr/>
              </p14:nvContentPartPr>
              <p14:xfrm>
                <a:off x="8578320" y="3229200"/>
                <a:ext cx="267480" cy="2962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EA2DF33-CB06-406C-B731-B2CA0F37F8F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569320" y="3220560"/>
                  <a:ext cx="285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6F07A54-9A85-4934-99DB-CD24F88E8382}"/>
                    </a:ext>
                  </a:extLst>
                </p14:cNvPr>
                <p14:cNvContentPartPr/>
                <p14:nvPr/>
              </p14:nvContentPartPr>
              <p14:xfrm>
                <a:off x="7544400" y="3588120"/>
                <a:ext cx="1425600" cy="1468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6F07A54-9A85-4934-99DB-CD24F88E838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535760" y="3579120"/>
                  <a:ext cx="1443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1FF6BE5-5CC9-4D8A-A7BC-2379537C246D}"/>
                    </a:ext>
                  </a:extLst>
                </p14:cNvPr>
                <p14:cNvContentPartPr/>
                <p14:nvPr/>
              </p14:nvContentPartPr>
              <p14:xfrm>
                <a:off x="7458360" y="3137040"/>
                <a:ext cx="95400" cy="6357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1FF6BE5-5CC9-4D8A-A7BC-2379537C246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449720" y="3128400"/>
                  <a:ext cx="1130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86869DC-2343-49DC-B779-BCD93FD25287}"/>
                    </a:ext>
                  </a:extLst>
                </p14:cNvPr>
                <p14:cNvContentPartPr/>
                <p14:nvPr/>
              </p14:nvContentPartPr>
              <p14:xfrm>
                <a:off x="7479240" y="2993040"/>
                <a:ext cx="1344600" cy="80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86869DC-2343-49DC-B779-BCD93FD2528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70240" y="2984400"/>
                  <a:ext cx="1362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DE651C0C-2E49-4728-B497-B25E94C168C1}"/>
                    </a:ext>
                  </a:extLst>
                </p14:cNvPr>
                <p14:cNvContentPartPr/>
                <p14:nvPr/>
              </p14:nvContentPartPr>
              <p14:xfrm>
                <a:off x="8889000" y="3017880"/>
                <a:ext cx="107640" cy="6886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DE651C0C-2E49-4728-B497-B25E94C168C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880000" y="3009240"/>
                  <a:ext cx="125280" cy="70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737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8DEDE7-678A-4B4A-8A24-1A903AD9A756}"/>
              </a:ext>
            </a:extLst>
          </p:cNvPr>
          <p:cNvGrpSpPr/>
          <p:nvPr/>
        </p:nvGrpSpPr>
        <p:grpSpPr>
          <a:xfrm>
            <a:off x="504600" y="-75300"/>
            <a:ext cx="2576880" cy="847800"/>
            <a:chOff x="504600" y="-75300"/>
            <a:chExt cx="2576880" cy="84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36BB625-430E-47A6-B0F6-ECC3F4062126}"/>
                    </a:ext>
                  </a:extLst>
                </p14:cNvPr>
                <p14:cNvContentPartPr/>
                <p14:nvPr/>
              </p14:nvContentPartPr>
              <p14:xfrm>
                <a:off x="691440" y="150420"/>
                <a:ext cx="303480" cy="117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36BB625-430E-47A6-B0F6-ECC3F40621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3800" y="132420"/>
                  <a:ext cx="339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44BD3A6-35B0-46BD-9C23-747362F6FA0A}"/>
                    </a:ext>
                  </a:extLst>
                </p14:cNvPr>
                <p14:cNvContentPartPr/>
                <p14:nvPr/>
              </p14:nvContentPartPr>
              <p14:xfrm>
                <a:off x="786480" y="116580"/>
                <a:ext cx="322560" cy="553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44BD3A6-35B0-46BD-9C23-747362F6F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8840" y="98940"/>
                  <a:ext cx="3582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2CD2371-74B7-408D-84AB-7CE9D0C9DD22}"/>
                    </a:ext>
                  </a:extLst>
                </p14:cNvPr>
                <p14:cNvContentPartPr/>
                <p14:nvPr/>
              </p14:nvContentPartPr>
              <p14:xfrm>
                <a:off x="504600" y="355980"/>
                <a:ext cx="910440" cy="41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2CD2371-74B7-408D-84AB-7CE9D0C9DD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6600" y="338340"/>
                  <a:ext cx="946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857C6D7-1D59-48A2-BD37-13ED961DA0D5}"/>
                    </a:ext>
                  </a:extLst>
                </p14:cNvPr>
                <p14:cNvContentPartPr/>
                <p14:nvPr/>
              </p14:nvContentPartPr>
              <p14:xfrm>
                <a:off x="1413600" y="76620"/>
                <a:ext cx="205200" cy="551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857C6D7-1D59-48A2-BD37-13ED961DA0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5960" y="58620"/>
                  <a:ext cx="2408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F1BE252-29F7-4B13-AF3F-626E0B490828}"/>
                    </a:ext>
                  </a:extLst>
                </p14:cNvPr>
                <p14:cNvContentPartPr/>
                <p14:nvPr/>
              </p14:nvContentPartPr>
              <p14:xfrm>
                <a:off x="1529880" y="251580"/>
                <a:ext cx="206280" cy="29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F1BE252-29F7-4B13-AF3F-626E0B4908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1880" y="233940"/>
                  <a:ext cx="241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E4AB1A5-3148-4709-A0BC-B6E3D93F5BFA}"/>
                    </a:ext>
                  </a:extLst>
                </p14:cNvPr>
                <p14:cNvContentPartPr/>
                <p14:nvPr/>
              </p14:nvContentPartPr>
              <p14:xfrm>
                <a:off x="1565880" y="272820"/>
                <a:ext cx="23400" cy="378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E4AB1A5-3148-4709-A0BC-B6E3D93F5B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8240" y="254820"/>
                  <a:ext cx="59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F79A03A-8C1D-4781-8B2C-25AC547172D3}"/>
                    </a:ext>
                  </a:extLst>
                </p14:cNvPr>
                <p14:cNvContentPartPr/>
                <p14:nvPr/>
              </p14:nvContentPartPr>
              <p14:xfrm>
                <a:off x="1150800" y="335460"/>
                <a:ext cx="740520" cy="375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F79A03A-8C1D-4781-8B2C-25AC547172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3160" y="317820"/>
                  <a:ext cx="776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4A5E3F2-9CB2-4252-B425-2C700D2381E2}"/>
                    </a:ext>
                  </a:extLst>
                </p14:cNvPr>
                <p14:cNvContentPartPr/>
                <p14:nvPr/>
              </p14:nvContentPartPr>
              <p14:xfrm>
                <a:off x="1892040" y="176340"/>
                <a:ext cx="423000" cy="545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4A5E3F2-9CB2-4252-B425-2C700D2381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4400" y="158340"/>
                  <a:ext cx="4586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ACCD3C9-6585-4B01-8919-C042872182DF}"/>
                    </a:ext>
                  </a:extLst>
                </p14:cNvPr>
                <p14:cNvContentPartPr/>
                <p14:nvPr/>
              </p14:nvContentPartPr>
              <p14:xfrm>
                <a:off x="2258160" y="63660"/>
                <a:ext cx="102960" cy="130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ACCD3C9-6585-4B01-8919-C042872182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0160" y="45660"/>
                  <a:ext cx="138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89A4944-DE33-4D98-8AA8-ED0F0344AD60}"/>
                    </a:ext>
                  </a:extLst>
                </p14:cNvPr>
                <p14:cNvContentPartPr/>
                <p14:nvPr/>
              </p14:nvContentPartPr>
              <p14:xfrm>
                <a:off x="2495760" y="-33900"/>
                <a:ext cx="41400" cy="204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89A4944-DE33-4D98-8AA8-ED0F0344A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7760" y="-51900"/>
                  <a:ext cx="77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1055EB6-CAE6-4F37-86C5-799CB0DBDD39}"/>
                    </a:ext>
                  </a:extLst>
                </p14:cNvPr>
                <p14:cNvContentPartPr/>
                <p14:nvPr/>
              </p14:nvContentPartPr>
              <p14:xfrm>
                <a:off x="2515920" y="-75300"/>
                <a:ext cx="151920" cy="210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1055EB6-CAE6-4F37-86C5-799CB0DBDD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7920" y="-92940"/>
                  <a:ext cx="187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52D7C83-43B7-4873-BDBE-3E7CDDB28A59}"/>
                    </a:ext>
                  </a:extLst>
                </p14:cNvPr>
                <p14:cNvContentPartPr/>
                <p14:nvPr/>
              </p14:nvContentPartPr>
              <p14:xfrm>
                <a:off x="2368680" y="173100"/>
                <a:ext cx="383040" cy="150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52D7C83-43B7-4873-BDBE-3E7CDDB28A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50680" y="155100"/>
                  <a:ext cx="418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F39BBDF-ED68-4C13-A3BC-CE164781F916}"/>
                    </a:ext>
                  </a:extLst>
                </p14:cNvPr>
                <p14:cNvContentPartPr/>
                <p14:nvPr/>
              </p14:nvContentPartPr>
              <p14:xfrm>
                <a:off x="2540040" y="199020"/>
                <a:ext cx="236520" cy="396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F39BBDF-ED68-4C13-A3BC-CE164781F9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22040" y="181020"/>
                  <a:ext cx="272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BEE5BBA-F545-44CC-87B2-592B0130D086}"/>
                    </a:ext>
                  </a:extLst>
                </p14:cNvPr>
                <p14:cNvContentPartPr/>
                <p14:nvPr/>
              </p14:nvContentPartPr>
              <p14:xfrm>
                <a:off x="2915520" y="587100"/>
                <a:ext cx="14400" cy="6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BEE5BBA-F545-44CC-87B2-592B0130D0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7880" y="569100"/>
                  <a:ext cx="5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FCDDEBD-AEB6-4BB8-A8AA-95C457454C12}"/>
                    </a:ext>
                  </a:extLst>
                </p14:cNvPr>
                <p14:cNvContentPartPr/>
                <p14:nvPr/>
              </p14:nvContentPartPr>
              <p14:xfrm>
                <a:off x="3056640" y="273900"/>
                <a:ext cx="24840" cy="246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FCDDEBD-AEB6-4BB8-A8AA-95C457454C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39000" y="255900"/>
                  <a:ext cx="6048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38E124D-A052-434C-8145-2C92C4A893FC}"/>
                  </a:ext>
                </a:extLst>
              </p14:cNvPr>
              <p14:cNvContentPartPr/>
              <p14:nvPr/>
            </p14:nvContentPartPr>
            <p14:xfrm>
              <a:off x="660840" y="952140"/>
              <a:ext cx="2133360" cy="316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38E124D-A052-434C-8145-2C92C4A893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2840" y="934500"/>
                <a:ext cx="2169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D039F29C-47B8-47B3-8A06-3A95A64ADB24}"/>
                  </a:ext>
                </a:extLst>
              </p14:cNvPr>
              <p14:cNvContentPartPr/>
              <p14:nvPr/>
            </p14:nvContentPartPr>
            <p14:xfrm>
              <a:off x="781440" y="881940"/>
              <a:ext cx="1756800" cy="1846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D039F29C-47B8-47B3-8A06-3A95A64ADB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3800" y="864300"/>
                <a:ext cx="179244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8340552B-321C-4EF3-BB08-C6EA525A5969}"/>
              </a:ext>
            </a:extLst>
          </p:cNvPr>
          <p:cNvGrpSpPr/>
          <p:nvPr/>
        </p:nvGrpSpPr>
        <p:grpSpPr>
          <a:xfrm>
            <a:off x="36483" y="2300460"/>
            <a:ext cx="3701692" cy="1760742"/>
            <a:chOff x="36483" y="2300460"/>
            <a:chExt cx="3701692" cy="17607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DC9794E-C5C4-487F-80EC-A67E00C97205}"/>
                    </a:ext>
                  </a:extLst>
                </p14:cNvPr>
                <p14:cNvContentPartPr/>
                <p14:nvPr/>
              </p14:nvContentPartPr>
              <p14:xfrm>
                <a:off x="36483" y="3063695"/>
                <a:ext cx="29681" cy="251497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DC9794E-C5C4-487F-80EC-A67E00C972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85" y="3046065"/>
                  <a:ext cx="65515" cy="287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E7C9E47-A3FD-495A-8F1A-632FF542E4C8}"/>
                    </a:ext>
                  </a:extLst>
                </p14:cNvPr>
                <p14:cNvContentPartPr/>
                <p14:nvPr/>
              </p14:nvContentPartPr>
              <p14:xfrm>
                <a:off x="317131" y="2803718"/>
                <a:ext cx="435150" cy="332855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E7C9E47-A3FD-495A-8F1A-632FF542E4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495" y="2785726"/>
                  <a:ext cx="470783" cy="368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9BEF8FA-5439-470C-A40F-8B688CFBA9CF}"/>
                    </a:ext>
                  </a:extLst>
                </p14:cNvPr>
                <p14:cNvContentPartPr/>
                <p14:nvPr/>
              </p14:nvContentPartPr>
              <p14:xfrm>
                <a:off x="591419" y="2779602"/>
                <a:ext cx="221550" cy="195844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9BEF8FA-5439-470C-A40F-8B688CFBA9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407" y="2761602"/>
                  <a:ext cx="257214" cy="231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E3626F8-11F1-48B3-90F6-B31D07C37C76}"/>
                    </a:ext>
                  </a:extLst>
                </p14:cNvPr>
                <p14:cNvContentPartPr/>
                <p14:nvPr/>
              </p14:nvContentPartPr>
              <p14:xfrm>
                <a:off x="969326" y="2427136"/>
                <a:ext cx="213865" cy="249642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E3626F8-11F1-48B3-90F6-B31D07C37C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1684" y="2409510"/>
                  <a:ext cx="249509" cy="285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09E130E-0A0B-494C-8CA9-B9D3CABE7496}"/>
                    </a:ext>
                  </a:extLst>
                </p14:cNvPr>
                <p14:cNvContentPartPr/>
                <p14:nvPr/>
              </p14:nvContentPartPr>
              <p14:xfrm>
                <a:off x="1115083" y="2869176"/>
                <a:ext cx="14576" cy="527109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09E130E-0A0B-494C-8CA9-B9D3CABE74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6863" y="2851186"/>
                  <a:ext cx="50652" cy="562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5A9D228-F5ED-4FFF-BA81-F105A42DBC90}"/>
                    </a:ext>
                  </a:extLst>
                </p14:cNvPr>
                <p14:cNvContentPartPr/>
                <p14:nvPr/>
              </p14:nvContentPartPr>
              <p14:xfrm>
                <a:off x="1046975" y="3252119"/>
                <a:ext cx="216780" cy="249377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5A9D228-F5ED-4FFF-BA81-F105A42DBC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8970" y="3234126"/>
                  <a:ext cx="252430" cy="285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27A4940-8118-4122-B575-533E391E72E8}"/>
                    </a:ext>
                  </a:extLst>
                </p14:cNvPr>
                <p14:cNvContentPartPr/>
                <p14:nvPr/>
              </p14:nvContentPartPr>
              <p14:xfrm>
                <a:off x="975157" y="3720396"/>
                <a:ext cx="234006" cy="340806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27A4940-8118-4122-B575-533E391E72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157" y="3702402"/>
                  <a:ext cx="269647" cy="376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230462-FEC7-4E4B-8636-BA6593EA36CD}"/>
                    </a:ext>
                  </a:extLst>
                </p14:cNvPr>
                <p14:cNvContentPartPr/>
                <p14:nvPr/>
              </p14:nvContentPartPr>
              <p14:xfrm>
                <a:off x="368013" y="3560594"/>
                <a:ext cx="496633" cy="264482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230462-FEC7-4E4B-8636-BA6593EA36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0379" y="3542962"/>
                  <a:ext cx="532261" cy="300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04E5D70-E7AD-45D4-9A4D-09645E5BE21B}"/>
                    </a:ext>
                  </a:extLst>
                </p14:cNvPr>
                <p14:cNvContentPartPr/>
                <p14:nvPr/>
              </p14:nvContentPartPr>
              <p14:xfrm>
                <a:off x="315806" y="3465984"/>
                <a:ext cx="201939" cy="251232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04E5D70-E7AD-45D4-9A4D-09645E5BE2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7840" y="3448347"/>
                  <a:ext cx="237512" cy="286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47294A1-577E-48F5-9661-594ACC6557E6}"/>
                    </a:ext>
                  </a:extLst>
                </p14:cNvPr>
                <p14:cNvContentPartPr/>
                <p14:nvPr/>
              </p14:nvContentPartPr>
              <p14:xfrm>
                <a:off x="1435483" y="2508495"/>
                <a:ext cx="483383" cy="56183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47294A1-577E-48F5-9661-594ACC6557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17487" y="2490488"/>
                  <a:ext cx="519016" cy="91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2D24683-7D47-4E1F-8E4C-2F1289C3CFFB}"/>
                    </a:ext>
                  </a:extLst>
                </p14:cNvPr>
                <p14:cNvContentPartPr/>
                <p14:nvPr/>
              </p14:nvContentPartPr>
              <p14:xfrm>
                <a:off x="1803055" y="2412030"/>
                <a:ext cx="156887" cy="243546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2D24683-7D47-4E1F-8E4C-2F1289C3CF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5423" y="2394043"/>
                  <a:ext cx="192510" cy="279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B90E785-B06C-4CE5-998E-8B596022720F}"/>
                    </a:ext>
                  </a:extLst>
                </p14:cNvPr>
                <p14:cNvContentPartPr/>
                <p14:nvPr/>
              </p14:nvContentPartPr>
              <p14:xfrm>
                <a:off x="2179638" y="2409645"/>
                <a:ext cx="226851" cy="182593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B90E785-B06C-4CE5-998E-8B5960227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61634" y="2391673"/>
                  <a:ext cx="262499" cy="218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4BBAA19-E3C3-48B2-94D7-658052F37825}"/>
                    </a:ext>
                  </a:extLst>
                </p14:cNvPr>
                <p14:cNvContentPartPr/>
                <p14:nvPr/>
              </p14:nvContentPartPr>
              <p14:xfrm>
                <a:off x="2248276" y="2428726"/>
                <a:ext cx="105210" cy="230031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4BBAA19-E3C3-48B2-94D7-658052F378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30621" y="2411087"/>
                  <a:ext cx="140881" cy="265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D27A5F4-C237-4015-936D-232127E79397}"/>
                    </a:ext>
                  </a:extLst>
                </p14:cNvPr>
                <p14:cNvContentPartPr/>
                <p14:nvPr/>
              </p14:nvContentPartPr>
              <p14:xfrm>
                <a:off x="2577421" y="2300460"/>
                <a:ext cx="265" cy="265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D27A5F4-C237-4015-936D-232127E793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4171" y="2287210"/>
                  <a:ext cx="26500" cy="26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39248AD-CEB3-4444-8C3C-462E4514F88F}"/>
                    </a:ext>
                  </a:extLst>
                </p14:cNvPr>
                <p14:cNvContentPartPr/>
                <p14:nvPr/>
              </p14:nvContentPartPr>
              <p14:xfrm>
                <a:off x="2659575" y="2469273"/>
                <a:ext cx="379498" cy="26766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39248AD-CEB3-4444-8C3C-462E4514F8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1572" y="2451786"/>
                  <a:ext cx="415143" cy="62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9148436-88CC-4583-9650-EFDB0F954EC1}"/>
                    </a:ext>
                  </a:extLst>
                </p14:cNvPr>
                <p14:cNvContentPartPr/>
                <p14:nvPr/>
              </p14:nvContentPartPr>
              <p14:xfrm>
                <a:off x="2975205" y="2381024"/>
                <a:ext cx="210950" cy="193194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9148436-88CC-4583-9650-EFDB0F954E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7596" y="2363036"/>
                  <a:ext cx="246528" cy="228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584AF68-1250-46B3-BE6E-568D500512A4}"/>
                    </a:ext>
                  </a:extLst>
                </p14:cNvPr>
                <p14:cNvContentPartPr/>
                <p14:nvPr/>
              </p14:nvContentPartPr>
              <p14:xfrm>
                <a:off x="3310710" y="2341802"/>
                <a:ext cx="239306" cy="280118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584AF68-1250-46B3-BE6E-568D500512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3077" y="2324182"/>
                  <a:ext cx="274932" cy="315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EAF5357-FF61-4641-9BAB-B06C9778637B}"/>
                    </a:ext>
                  </a:extLst>
                </p14:cNvPr>
                <p14:cNvContentPartPr/>
                <p14:nvPr/>
              </p14:nvContentPartPr>
              <p14:xfrm>
                <a:off x="3457262" y="2323516"/>
                <a:ext cx="280913" cy="31271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EAF5357-FF61-4641-9BAB-B06C977863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39637" y="2305544"/>
                  <a:ext cx="316522" cy="668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B2CDFC6-ACBB-4BD4-B9FB-9A5E58A3095D}"/>
              </a:ext>
            </a:extLst>
          </p:cNvPr>
          <p:cNvGrpSpPr/>
          <p:nvPr/>
        </p:nvGrpSpPr>
        <p:grpSpPr>
          <a:xfrm>
            <a:off x="246373" y="4389552"/>
            <a:ext cx="3613973" cy="1677528"/>
            <a:chOff x="246373" y="4389552"/>
            <a:chExt cx="3613973" cy="167752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3DF88C1-648E-43DD-8E9B-E2FE268DD7E1}"/>
                    </a:ext>
                  </a:extLst>
                </p14:cNvPr>
                <p14:cNvContentPartPr/>
                <p14:nvPr/>
              </p14:nvContentPartPr>
              <p14:xfrm>
                <a:off x="246373" y="5081234"/>
                <a:ext cx="33392" cy="21731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3DF88C1-648E-43DD-8E9B-E2FE268DD7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8420" y="5063245"/>
                  <a:ext cx="68938" cy="252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A1F4F26-DE0C-4F1D-A58C-8D83E5348EEF}"/>
                    </a:ext>
                  </a:extLst>
                </p14:cNvPr>
                <p14:cNvContentPartPr/>
                <p14:nvPr/>
              </p14:nvContentPartPr>
              <p14:xfrm>
                <a:off x="561207" y="4766930"/>
                <a:ext cx="496633" cy="279588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A1F4F26-DE0C-4F1D-A58C-8D83E5348E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3200" y="4748938"/>
                  <a:ext cx="532287" cy="315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FE9D7E4-8799-4397-8977-FAF00459F1BD}"/>
                    </a:ext>
                  </a:extLst>
                </p14:cNvPr>
                <p14:cNvContentPartPr/>
                <p14:nvPr/>
              </p14:nvContentPartPr>
              <p14:xfrm>
                <a:off x="926924" y="4714192"/>
                <a:ext cx="239571" cy="164043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FE9D7E4-8799-4397-8977-FAF00459F1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8938" y="4696205"/>
                  <a:ext cx="275183" cy="199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AE84167-02F9-4DF0-A8FF-359395061973}"/>
                    </a:ext>
                  </a:extLst>
                </p14:cNvPr>
                <p14:cNvContentPartPr/>
                <p14:nvPr/>
              </p14:nvContentPartPr>
              <p14:xfrm>
                <a:off x="1303242" y="4514903"/>
                <a:ext cx="195049" cy="22473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AE84167-02F9-4DF0-A8FF-3593950619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5249" y="4496925"/>
                  <a:ext cx="230676" cy="260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8C9BCF4-2092-4EEA-AB8F-1B09D5DFDC4F}"/>
                    </a:ext>
                  </a:extLst>
                </p14:cNvPr>
                <p14:cNvContentPartPr/>
                <p14:nvPr/>
              </p14:nvContentPartPr>
              <p14:xfrm>
                <a:off x="1410042" y="4914541"/>
                <a:ext cx="15371" cy="605023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8C9BCF4-2092-4EEA-AB8F-1B09D5DFDC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92169" y="4896545"/>
                  <a:ext cx="50760" cy="640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80F7F62-BD1E-4533-A37A-819ADB4AF023}"/>
                    </a:ext>
                  </a:extLst>
                </p14:cNvPr>
                <p14:cNvContentPartPr/>
                <p14:nvPr/>
              </p14:nvContentPartPr>
              <p14:xfrm>
                <a:off x="1336103" y="5385998"/>
                <a:ext cx="193989" cy="251497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80F7F62-BD1E-4533-A37A-819ADB4AF0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8468" y="5368008"/>
                  <a:ext cx="229620" cy="287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AFD0C44-1FC2-4822-88BA-83041943A94B}"/>
                    </a:ext>
                  </a:extLst>
                </p14:cNvPr>
                <p14:cNvContentPartPr/>
                <p14:nvPr/>
              </p14:nvContentPartPr>
              <p14:xfrm>
                <a:off x="1310662" y="5847915"/>
                <a:ext cx="184184" cy="219165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AFD0C44-1FC2-4822-88BA-83041943A9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92675" y="5829921"/>
                  <a:ext cx="219798" cy="254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B945143-F3DA-4EDC-80F8-7F2ADC5DA5F0}"/>
                    </a:ext>
                  </a:extLst>
                </p14:cNvPr>
                <p14:cNvContentPartPr/>
                <p14:nvPr/>
              </p14:nvContentPartPr>
              <p14:xfrm>
                <a:off x="627195" y="5435556"/>
                <a:ext cx="532675" cy="5308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B945143-F3DA-4EDC-80F8-7F2ADC5DA5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559" y="5417562"/>
                  <a:ext cx="568307" cy="56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B039F18-9690-4A27-ACFD-672675F10652}"/>
                    </a:ext>
                  </a:extLst>
                </p14:cNvPr>
                <p14:cNvContentPartPr/>
                <p14:nvPr/>
              </p14:nvContentPartPr>
              <p14:xfrm>
                <a:off x="522251" y="5363737"/>
                <a:ext cx="387183" cy="332855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B039F18-9690-4A27-ACFD-672675F106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259" y="5345745"/>
                  <a:ext cx="422807" cy="368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F18722D-A13F-4E2D-B87A-FAA188BEDE75}"/>
                    </a:ext>
                  </a:extLst>
                </p14:cNvPr>
                <p14:cNvContentPartPr/>
                <p14:nvPr/>
              </p14:nvContentPartPr>
              <p14:xfrm>
                <a:off x="1701025" y="4605537"/>
                <a:ext cx="455821" cy="44522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F18722D-A13F-4E2D-B87A-FAA188BEDE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83023" y="4587944"/>
                  <a:ext cx="491466" cy="80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06FEDAE-6187-456D-A5D1-76CAB8B0DAA2}"/>
                    </a:ext>
                  </a:extLst>
                </p14:cNvPr>
                <p14:cNvContentPartPr/>
                <p14:nvPr/>
              </p14:nvContentPartPr>
              <p14:xfrm>
                <a:off x="2101724" y="4528419"/>
                <a:ext cx="209360" cy="134361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06FEDAE-6187-456D-A5D1-76CAB8B0DA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84097" y="4510408"/>
                  <a:ext cx="244973" cy="17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AB2D874-7437-45A3-A7A2-2E8797574ED5}"/>
                    </a:ext>
                  </a:extLst>
                </p14:cNvPr>
                <p14:cNvContentPartPr/>
                <p14:nvPr/>
              </p14:nvContentPartPr>
              <p14:xfrm>
                <a:off x="2479102" y="4419233"/>
                <a:ext cx="275083" cy="211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AB2D874-7437-45A3-A7A2-2E8797574E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61482" y="4401250"/>
                  <a:ext cx="310682" cy="247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B8D0A9F-D816-4C6E-A19B-3648098EB6D4}"/>
                    </a:ext>
                  </a:extLst>
                </p14:cNvPr>
                <p14:cNvContentPartPr/>
                <p14:nvPr/>
              </p14:nvContentPartPr>
              <p14:xfrm>
                <a:off x="2570796" y="4443880"/>
                <a:ext cx="93814" cy="351141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B8D0A9F-D816-4C6E-A19B-3648098EB6D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52824" y="4425891"/>
                  <a:ext cx="129399" cy="386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05DD004-18FA-4FBD-888C-04B3F8C1B657}"/>
                    </a:ext>
                  </a:extLst>
                </p14:cNvPr>
                <p14:cNvContentPartPr/>
                <p14:nvPr/>
              </p14:nvContentPartPr>
              <p14:xfrm>
                <a:off x="2880860" y="4526828"/>
                <a:ext cx="400964" cy="45052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05DD004-18FA-4FBD-888C-04B3F8C1B6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62863" y="4508807"/>
                  <a:ext cx="436597" cy="80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B600657-FD26-4C7A-92B1-95345AAC37A9}"/>
                    </a:ext>
                  </a:extLst>
                </p14:cNvPr>
                <p14:cNvContentPartPr/>
                <p14:nvPr/>
              </p14:nvContentPartPr>
              <p14:xfrm>
                <a:off x="3214511" y="4445470"/>
                <a:ext cx="173583" cy="221285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B600657-FD26-4C7A-92B1-95345AAC37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6504" y="4427479"/>
                  <a:ext cx="209236" cy="256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6BEF0E6-BA85-4DDB-B62F-2EB362866384}"/>
                    </a:ext>
                  </a:extLst>
                </p14:cNvPr>
                <p14:cNvContentPartPr/>
                <p14:nvPr/>
              </p14:nvContentPartPr>
              <p14:xfrm>
                <a:off x="3636941" y="4396707"/>
                <a:ext cx="136481" cy="232946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6BEF0E6-BA85-4DDB-B62F-2EB3628663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18936" y="4379092"/>
                  <a:ext cx="172132" cy="268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4F84ACE-71A9-4C92-B6C8-320D6B28EA4B}"/>
                    </a:ext>
                  </a:extLst>
                </p14:cNvPr>
                <p14:cNvContentPartPr/>
                <p14:nvPr/>
              </p14:nvContentPartPr>
              <p14:xfrm>
                <a:off x="3740030" y="4389552"/>
                <a:ext cx="120316" cy="13781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4F84ACE-71A9-4C92-B6C8-320D6B28EA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22019" y="4372237"/>
                  <a:ext cx="155979" cy="48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9B416CC-8B42-4830-9EDE-4B5F4D26A2D1}"/>
                    </a:ext>
                  </a:extLst>
                </p14:cNvPr>
                <p14:cNvContentPartPr/>
                <p14:nvPr/>
              </p14:nvContentPartPr>
              <p14:xfrm>
                <a:off x="1947752" y="4868959"/>
                <a:ext cx="651665" cy="698307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9B416CC-8B42-4830-9EDE-4B5F4D26A2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29760" y="4851321"/>
                  <a:ext cx="687289" cy="733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39E7BB3-52ED-47D6-ADEB-245BB4D78DD1}"/>
                    </a:ext>
                  </a:extLst>
                </p14:cNvPr>
                <p14:cNvContentPartPr/>
                <p14:nvPr/>
              </p14:nvContentPartPr>
              <p14:xfrm>
                <a:off x="1932381" y="5254287"/>
                <a:ext cx="293634" cy="404939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39E7BB3-52ED-47D6-ADEB-245BB4D78D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14749" y="5236650"/>
                  <a:ext cx="329259" cy="4405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7E90560-3F52-4EBB-ABA3-B127402F0B29}"/>
              </a:ext>
            </a:extLst>
          </p:cNvPr>
          <p:cNvGrpSpPr/>
          <p:nvPr/>
        </p:nvGrpSpPr>
        <p:grpSpPr>
          <a:xfrm>
            <a:off x="4999560" y="2114940"/>
            <a:ext cx="3571200" cy="2055600"/>
            <a:chOff x="4999560" y="2114940"/>
            <a:chExt cx="3571200" cy="20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E6D3F9F-58D3-4CCC-93AF-498F4FDAC5DE}"/>
                    </a:ext>
                  </a:extLst>
                </p14:cNvPr>
                <p14:cNvContentPartPr/>
                <p14:nvPr/>
              </p14:nvContentPartPr>
              <p14:xfrm>
                <a:off x="4999560" y="3025020"/>
                <a:ext cx="37440" cy="383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E6D3F9F-58D3-4CCC-93AF-498F4FDAC5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81560" y="3007380"/>
                  <a:ext cx="73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3B0365E-D318-4E5C-AFF0-5593CAC471C7}"/>
                    </a:ext>
                  </a:extLst>
                </p14:cNvPr>
                <p14:cNvContentPartPr/>
                <p14:nvPr/>
              </p14:nvContentPartPr>
              <p14:xfrm>
                <a:off x="5152200" y="2778060"/>
                <a:ext cx="523080" cy="3938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3B0365E-D318-4E5C-AFF0-5593CAC471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34560" y="2760420"/>
                  <a:ext cx="5587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00812B7-222D-410B-B59C-A930F5EB7AA8}"/>
                    </a:ext>
                  </a:extLst>
                </p14:cNvPr>
                <p14:cNvContentPartPr/>
                <p14:nvPr/>
              </p14:nvContentPartPr>
              <p14:xfrm>
                <a:off x="5533800" y="2671860"/>
                <a:ext cx="206640" cy="223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00812B7-222D-410B-B59C-A930F5EB7A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5800" y="2654220"/>
                  <a:ext cx="242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E5881F2-13BA-42C8-9C73-D98439FAF8B3}"/>
                    </a:ext>
                  </a:extLst>
                </p14:cNvPr>
                <p14:cNvContentPartPr/>
                <p14:nvPr/>
              </p14:nvContentPartPr>
              <p14:xfrm>
                <a:off x="5901000" y="2359740"/>
                <a:ext cx="185400" cy="2671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E5881F2-13BA-42C8-9C73-D98439FAF8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83000" y="2342100"/>
                  <a:ext cx="2210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B5FBD5E-BDDE-42D2-B65C-D840761712AD}"/>
                    </a:ext>
                  </a:extLst>
                </p14:cNvPr>
                <p14:cNvContentPartPr/>
                <p14:nvPr/>
              </p14:nvContentPartPr>
              <p14:xfrm>
                <a:off x="5998200" y="2818380"/>
                <a:ext cx="20520" cy="819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B5FBD5E-BDDE-42D2-B65C-D840761712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80560" y="2800380"/>
                  <a:ext cx="561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B749619-4422-403B-ADA8-057527E532DD}"/>
                    </a:ext>
                  </a:extLst>
                </p14:cNvPr>
                <p14:cNvContentPartPr/>
                <p14:nvPr/>
              </p14:nvContentPartPr>
              <p14:xfrm>
                <a:off x="5899560" y="3460980"/>
                <a:ext cx="205920" cy="218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B749619-4422-403B-ADA8-057527E532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81920" y="3442980"/>
                  <a:ext cx="24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E753572-AD76-43F5-9103-9B8A8586274B}"/>
                    </a:ext>
                  </a:extLst>
                </p14:cNvPr>
                <p14:cNvContentPartPr/>
                <p14:nvPr/>
              </p14:nvContentPartPr>
              <p14:xfrm>
                <a:off x="5906040" y="3840060"/>
                <a:ext cx="228240" cy="330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E753572-AD76-43F5-9103-9B8A858627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8400" y="3822060"/>
                  <a:ext cx="2638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48BF306-93B8-4493-BA79-56CC1FE751E3}"/>
                    </a:ext>
                  </a:extLst>
                </p14:cNvPr>
                <p14:cNvContentPartPr/>
                <p14:nvPr/>
              </p14:nvContentPartPr>
              <p14:xfrm>
                <a:off x="5376840" y="3556740"/>
                <a:ext cx="401040" cy="3085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48BF306-93B8-4493-BA79-56CC1FE751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59200" y="3538740"/>
                  <a:ext cx="436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246AAFD-03D9-4C44-AA94-E97DCC7F2925}"/>
                    </a:ext>
                  </a:extLst>
                </p14:cNvPr>
                <p14:cNvContentPartPr/>
                <p14:nvPr/>
              </p14:nvContentPartPr>
              <p14:xfrm>
                <a:off x="5263800" y="3484740"/>
                <a:ext cx="290880" cy="2311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246AAFD-03D9-4C44-AA94-E97DCC7F29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46160" y="3466740"/>
                  <a:ext cx="326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790CA66-08C8-4BF9-B0EB-0C903B97EBA0}"/>
                    </a:ext>
                  </a:extLst>
                </p14:cNvPr>
                <p14:cNvContentPartPr/>
                <p14:nvPr/>
              </p14:nvContentPartPr>
              <p14:xfrm>
                <a:off x="6254160" y="2430300"/>
                <a:ext cx="573120" cy="100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790CA66-08C8-4BF9-B0EB-0C903B97EB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36160" y="2412300"/>
                  <a:ext cx="608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97A17B2-47F1-4923-A825-9E9FBA61D2ED}"/>
                    </a:ext>
                  </a:extLst>
                </p14:cNvPr>
                <p14:cNvContentPartPr/>
                <p14:nvPr/>
              </p14:nvContentPartPr>
              <p14:xfrm>
                <a:off x="6681840" y="2350020"/>
                <a:ext cx="213840" cy="2635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97A17B2-47F1-4923-A825-9E9FBA61D2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63840" y="2332380"/>
                  <a:ext cx="249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EAE12DB-CAB5-43D1-A01C-76CE30CA0FA1}"/>
                    </a:ext>
                  </a:extLst>
                </p14:cNvPr>
                <p14:cNvContentPartPr/>
                <p14:nvPr/>
              </p14:nvContentPartPr>
              <p14:xfrm>
                <a:off x="7073520" y="2245980"/>
                <a:ext cx="262080" cy="253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EAE12DB-CAB5-43D1-A01C-76CE30CA0F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55880" y="2228340"/>
                  <a:ext cx="297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F13C7C7-F449-4C7E-A68A-A7E14F8F781B}"/>
                    </a:ext>
                  </a:extLst>
                </p14:cNvPr>
                <p14:cNvContentPartPr/>
                <p14:nvPr/>
              </p14:nvContentPartPr>
              <p14:xfrm>
                <a:off x="7213200" y="2278380"/>
                <a:ext cx="59400" cy="327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F13C7C7-F449-4C7E-A68A-A7E14F8F78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5560" y="2260740"/>
                  <a:ext cx="95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689D969-6475-468D-A322-28BBB7D4DC90}"/>
                    </a:ext>
                  </a:extLst>
                </p14:cNvPr>
                <p14:cNvContentPartPr/>
                <p14:nvPr/>
              </p14:nvContentPartPr>
              <p14:xfrm>
                <a:off x="7513800" y="2283780"/>
                <a:ext cx="601560" cy="41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689D969-6475-468D-A322-28BBB7D4DC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95800" y="2265780"/>
                  <a:ext cx="637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7029921-E0FB-4A72-8740-545492FAA1D0}"/>
                    </a:ext>
                  </a:extLst>
                </p14:cNvPr>
                <p14:cNvContentPartPr/>
                <p14:nvPr/>
              </p14:nvContentPartPr>
              <p14:xfrm>
                <a:off x="7996560" y="2150580"/>
                <a:ext cx="199080" cy="258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7029921-E0FB-4A72-8740-545492FAA1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78560" y="2132940"/>
                  <a:ext cx="234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C7C7670-DB4C-4BD0-8D55-48AB0A624209}"/>
                    </a:ext>
                  </a:extLst>
                </p14:cNvPr>
                <p14:cNvContentPartPr/>
                <p14:nvPr/>
              </p14:nvContentPartPr>
              <p14:xfrm>
                <a:off x="8307240" y="2118180"/>
                <a:ext cx="165960" cy="294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C7C7670-DB4C-4BD0-8D55-48AB0A6242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89600" y="2100180"/>
                  <a:ext cx="201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3BDAF0C-3E62-4882-864A-EF22BDFD56ED}"/>
                    </a:ext>
                  </a:extLst>
                </p14:cNvPr>
                <p14:cNvContentPartPr/>
                <p14:nvPr/>
              </p14:nvContentPartPr>
              <p14:xfrm>
                <a:off x="8404800" y="2114940"/>
                <a:ext cx="165960" cy="113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3BDAF0C-3E62-4882-864A-EF22BDFD56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87160" y="2096940"/>
                  <a:ext cx="201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3666DB3-D30F-4AF1-AA08-98720B35BEFC}"/>
                    </a:ext>
                  </a:extLst>
                </p14:cNvPr>
                <p14:cNvContentPartPr/>
                <p14:nvPr/>
              </p14:nvContentPartPr>
              <p14:xfrm>
                <a:off x="7461240" y="2589420"/>
                <a:ext cx="892800" cy="292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3666DB3-D30F-4AF1-AA08-98720B35BE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43240" y="2571780"/>
                  <a:ext cx="928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4322898-C0F4-45E8-9908-9086360994F0}"/>
                    </a:ext>
                  </a:extLst>
                </p14:cNvPr>
                <p14:cNvContentPartPr/>
                <p14:nvPr/>
              </p14:nvContentPartPr>
              <p14:xfrm>
                <a:off x="7401840" y="2621100"/>
                <a:ext cx="286560" cy="390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4322898-C0F4-45E8-9908-9086360994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4200" y="2603100"/>
                  <a:ext cx="32220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4E2C11A-5263-48E6-A1A1-7EA33148AF1F}"/>
              </a:ext>
            </a:extLst>
          </p:cNvPr>
          <p:cNvGrpSpPr/>
          <p:nvPr/>
        </p:nvGrpSpPr>
        <p:grpSpPr>
          <a:xfrm>
            <a:off x="4788600" y="4195380"/>
            <a:ext cx="3924720" cy="2430000"/>
            <a:chOff x="4788600" y="4195380"/>
            <a:chExt cx="3924720" cy="24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4221A19-72DE-49A1-B9B1-B077A882B659}"/>
                    </a:ext>
                  </a:extLst>
                </p14:cNvPr>
                <p14:cNvContentPartPr/>
                <p14:nvPr/>
              </p14:nvContentPartPr>
              <p14:xfrm>
                <a:off x="4788600" y="5194740"/>
                <a:ext cx="67680" cy="572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4221A19-72DE-49A1-B9B1-B077A882B6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70600" y="5176740"/>
                  <a:ext cx="1033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F0A3270-AD66-4726-8150-512A7C5843D4}"/>
                    </a:ext>
                  </a:extLst>
                </p14:cNvPr>
                <p14:cNvContentPartPr/>
                <p14:nvPr/>
              </p14:nvContentPartPr>
              <p14:xfrm>
                <a:off x="5052120" y="5057940"/>
                <a:ext cx="606600" cy="365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F0A3270-AD66-4726-8150-512A7C5843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34480" y="5040300"/>
                  <a:ext cx="642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15F3168-8F2A-42FA-A324-A02AC40D3778}"/>
                    </a:ext>
                  </a:extLst>
                </p14:cNvPr>
                <p14:cNvContentPartPr/>
                <p14:nvPr/>
              </p14:nvContentPartPr>
              <p14:xfrm>
                <a:off x="5528760" y="4972260"/>
                <a:ext cx="225720" cy="256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15F3168-8F2A-42FA-A324-A02AC40D37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10760" y="4954620"/>
                  <a:ext cx="261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7C4DB8D-BE28-4B75-AB31-E2A9F2723B8B}"/>
                    </a:ext>
                  </a:extLst>
                </p14:cNvPr>
                <p14:cNvContentPartPr/>
                <p14:nvPr/>
              </p14:nvContentPartPr>
              <p14:xfrm>
                <a:off x="5931960" y="4819620"/>
                <a:ext cx="240480" cy="302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7C4DB8D-BE28-4B75-AB31-E2A9F2723B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13960" y="4801980"/>
                  <a:ext cx="27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C3D7163-D204-4B90-9E4D-2C75D5E81555}"/>
                    </a:ext>
                  </a:extLst>
                </p14:cNvPr>
                <p14:cNvContentPartPr/>
                <p14:nvPr/>
              </p14:nvContentPartPr>
              <p14:xfrm>
                <a:off x="6010080" y="5331180"/>
                <a:ext cx="52920" cy="833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C3D7163-D204-4B90-9E4D-2C75D5E815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92440" y="5313540"/>
                  <a:ext cx="8856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166E041-AE36-453E-B57D-B22BE2CFFF09}"/>
                    </a:ext>
                  </a:extLst>
                </p14:cNvPr>
                <p14:cNvContentPartPr/>
                <p14:nvPr/>
              </p14:nvContentPartPr>
              <p14:xfrm>
                <a:off x="5949600" y="5971620"/>
                <a:ext cx="177480" cy="207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166E041-AE36-453E-B57D-B22BE2CFFF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31960" y="5953980"/>
                  <a:ext cx="213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D875B3D-1904-4279-813A-130D70D48BB9}"/>
                    </a:ext>
                  </a:extLst>
                </p14:cNvPr>
                <p14:cNvContentPartPr/>
                <p14:nvPr/>
              </p14:nvContentPartPr>
              <p14:xfrm>
                <a:off x="5897040" y="6340980"/>
                <a:ext cx="231840" cy="2844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D875B3D-1904-4279-813A-130D70D48B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79400" y="6322980"/>
                  <a:ext cx="267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28182B4-E431-4A42-B677-D78D25C3D64D}"/>
                    </a:ext>
                  </a:extLst>
                </p14:cNvPr>
                <p14:cNvContentPartPr/>
                <p14:nvPr/>
              </p14:nvContentPartPr>
              <p14:xfrm>
                <a:off x="5222040" y="6009780"/>
                <a:ext cx="526680" cy="339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28182B4-E431-4A42-B677-D78D25C3D6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04040" y="5991780"/>
                  <a:ext cx="5623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74D024D-026F-4E1E-BCB3-F171F3E4BD36}"/>
                    </a:ext>
                  </a:extLst>
                </p14:cNvPr>
                <p14:cNvContentPartPr/>
                <p14:nvPr/>
              </p14:nvContentPartPr>
              <p14:xfrm>
                <a:off x="5109720" y="5899980"/>
                <a:ext cx="302400" cy="330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74D024D-026F-4E1E-BCB3-F171F3E4BD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92080" y="5881980"/>
                  <a:ext cx="338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218ABCA-A2D9-4D9D-B829-90D4005C456D}"/>
                    </a:ext>
                  </a:extLst>
                </p14:cNvPr>
                <p14:cNvContentPartPr/>
                <p14:nvPr/>
              </p14:nvContentPartPr>
              <p14:xfrm>
                <a:off x="6322200" y="4661580"/>
                <a:ext cx="624960" cy="172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218ABCA-A2D9-4D9D-B829-90D4005C45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04200" y="4643580"/>
                  <a:ext cx="660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8896D91-4239-44FE-9048-7909E23CAF71}"/>
                    </a:ext>
                  </a:extLst>
                </p14:cNvPr>
                <p14:cNvContentPartPr/>
                <p14:nvPr/>
              </p14:nvContentPartPr>
              <p14:xfrm>
                <a:off x="6738000" y="4581300"/>
                <a:ext cx="209160" cy="244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8896D91-4239-44FE-9048-7909E23CAF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20360" y="4563660"/>
                  <a:ext cx="244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6864044-A1AB-4FAA-AB27-3C6717487CBA}"/>
                    </a:ext>
                  </a:extLst>
                </p14:cNvPr>
                <p14:cNvContentPartPr/>
                <p14:nvPr/>
              </p14:nvContentPartPr>
              <p14:xfrm>
                <a:off x="7126440" y="4432980"/>
                <a:ext cx="331200" cy="1695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6864044-A1AB-4FAA-AB27-3C6717487C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8800" y="4414980"/>
                  <a:ext cx="366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2513998-FB84-49CE-AD18-272F3C1EB3A8}"/>
                    </a:ext>
                  </a:extLst>
                </p14:cNvPr>
                <p14:cNvContentPartPr/>
                <p14:nvPr/>
              </p14:nvContentPartPr>
              <p14:xfrm>
                <a:off x="7276200" y="4357020"/>
                <a:ext cx="93960" cy="375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2513998-FB84-49CE-AD18-272F3C1EB3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8200" y="4339020"/>
                  <a:ext cx="129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A5DD64B-C8DC-4F6F-B489-14F417A060C2}"/>
                    </a:ext>
                  </a:extLst>
                </p14:cNvPr>
                <p14:cNvContentPartPr/>
                <p14:nvPr/>
              </p14:nvContentPartPr>
              <p14:xfrm>
                <a:off x="7627920" y="4345140"/>
                <a:ext cx="557640" cy="1238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A5DD64B-C8DC-4F6F-B489-14F417A060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10280" y="4327140"/>
                  <a:ext cx="593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93E87A5-6CEB-426D-A9C3-1E42B7984E45}"/>
                    </a:ext>
                  </a:extLst>
                </p14:cNvPr>
                <p14:cNvContentPartPr/>
                <p14:nvPr/>
              </p14:nvContentPartPr>
              <p14:xfrm>
                <a:off x="8110680" y="4252980"/>
                <a:ext cx="204840" cy="223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93E87A5-6CEB-426D-A9C3-1E42B7984E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93040" y="4234980"/>
                  <a:ext cx="24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10E0948-D70A-49B7-B41F-53C715BB7576}"/>
                    </a:ext>
                  </a:extLst>
                </p14:cNvPr>
                <p14:cNvContentPartPr/>
                <p14:nvPr/>
              </p14:nvContentPartPr>
              <p14:xfrm>
                <a:off x="8490840" y="4195380"/>
                <a:ext cx="142200" cy="265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10E0948-D70A-49B7-B41F-53C715BB75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73200" y="4177740"/>
                  <a:ext cx="177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A8DE6BD-0786-4D5C-8EAF-7C1729D7B1E4}"/>
                    </a:ext>
                  </a:extLst>
                </p14:cNvPr>
                <p14:cNvContentPartPr/>
                <p14:nvPr/>
              </p14:nvContentPartPr>
              <p14:xfrm>
                <a:off x="8556360" y="4216260"/>
                <a:ext cx="156960" cy="83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A8DE6BD-0786-4D5C-8EAF-7C1729D7B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38720" y="4198260"/>
                  <a:ext cx="192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736C0AB-B0FD-4E6C-841C-8B75BD028BE0}"/>
                    </a:ext>
                  </a:extLst>
                </p14:cNvPr>
                <p14:cNvContentPartPr/>
                <p14:nvPr/>
              </p14:nvContentPartPr>
              <p14:xfrm>
                <a:off x="7621440" y="4686420"/>
                <a:ext cx="895320" cy="240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736C0AB-B0FD-4E6C-841C-8B75BD028B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03800" y="4668420"/>
                  <a:ext cx="930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00FDE2F-2AB3-4AAD-9112-1FC358EACCA7}"/>
                    </a:ext>
                  </a:extLst>
                </p14:cNvPr>
                <p14:cNvContentPartPr/>
                <p14:nvPr/>
              </p14:nvContentPartPr>
              <p14:xfrm>
                <a:off x="7578960" y="4692900"/>
                <a:ext cx="272880" cy="283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00FDE2F-2AB3-4AAD-9112-1FC358EACC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61320" y="4675260"/>
                  <a:ext cx="308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5E06B87-07DD-4D43-8EC8-992A0C7220B9}"/>
                    </a:ext>
                  </a:extLst>
                </p14:cNvPr>
                <p14:cNvContentPartPr/>
                <p14:nvPr/>
              </p14:nvContentPartPr>
              <p14:xfrm>
                <a:off x="6696960" y="4899900"/>
                <a:ext cx="686160" cy="38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5E06B87-07DD-4D43-8EC8-992A0C7220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79320" y="4882260"/>
                  <a:ext cx="7218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4C8A057-05C0-428B-AAA8-07B15DB5F70F}"/>
                    </a:ext>
                  </a:extLst>
                </p14:cNvPr>
                <p14:cNvContentPartPr/>
                <p14:nvPr/>
              </p14:nvContentPartPr>
              <p14:xfrm>
                <a:off x="6573840" y="5076660"/>
                <a:ext cx="259560" cy="347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4C8A057-05C0-428B-AAA8-07B15DB5F7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55840" y="5058660"/>
                  <a:ext cx="29520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F5DBE0F-A00A-4083-8904-E0966FF7E081}"/>
              </a:ext>
            </a:extLst>
          </p:cNvPr>
          <p:cNvGrpSpPr/>
          <p:nvPr/>
        </p:nvGrpSpPr>
        <p:grpSpPr>
          <a:xfrm>
            <a:off x="3703920" y="52140"/>
            <a:ext cx="3581280" cy="1764000"/>
            <a:chOff x="3703920" y="52140"/>
            <a:chExt cx="3581280" cy="176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E144CE-FFF7-44DC-83B7-3EEBE738DCF3}"/>
                    </a:ext>
                  </a:extLst>
                </p14:cNvPr>
                <p14:cNvContentPartPr/>
                <p14:nvPr/>
              </p14:nvContentPartPr>
              <p14:xfrm>
                <a:off x="3703920" y="597900"/>
                <a:ext cx="583920" cy="262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E144CE-FFF7-44DC-83B7-3EEBE738DC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86280" y="579900"/>
                  <a:ext cx="61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310F9C-B295-4739-A824-904BBEC24331}"/>
                    </a:ext>
                  </a:extLst>
                </p14:cNvPr>
                <p14:cNvContentPartPr/>
                <p14:nvPr/>
              </p14:nvContentPartPr>
              <p14:xfrm>
                <a:off x="4046640" y="359220"/>
                <a:ext cx="187920" cy="854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310F9C-B295-4739-A824-904BBEC2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29000" y="341580"/>
                  <a:ext cx="2235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707A4B-BA45-4B8A-B923-472F662E9EEE}"/>
                    </a:ext>
                  </a:extLst>
                </p14:cNvPr>
                <p14:cNvContentPartPr/>
                <p14:nvPr/>
              </p14:nvContentPartPr>
              <p14:xfrm>
                <a:off x="3937560" y="739740"/>
                <a:ext cx="246960" cy="37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707A4B-BA45-4B8A-B923-472F662E9E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19920" y="722100"/>
                  <a:ext cx="282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19A367B-E4AC-4E62-97C6-8F0CD9CB07E3}"/>
                    </a:ext>
                  </a:extLst>
                </p14:cNvPr>
                <p14:cNvContentPartPr/>
                <p14:nvPr/>
              </p14:nvContentPartPr>
              <p14:xfrm>
                <a:off x="4185600" y="813540"/>
                <a:ext cx="150480" cy="105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19A367B-E4AC-4E62-97C6-8F0CD9CB07E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7600" y="795540"/>
                  <a:ext cx="186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5FCF896-6045-4ADA-B746-CAFBAC9EB74E}"/>
                    </a:ext>
                  </a:extLst>
                </p14:cNvPr>
                <p14:cNvContentPartPr/>
                <p14:nvPr/>
              </p14:nvContentPartPr>
              <p14:xfrm>
                <a:off x="4403760" y="410340"/>
                <a:ext cx="434160" cy="723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5FCF896-6045-4ADA-B746-CAFBAC9EB74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85760" y="392340"/>
                  <a:ext cx="4698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9FC96DF-E708-4A8B-A96D-BE4B343105DD}"/>
                    </a:ext>
                  </a:extLst>
                </p14:cNvPr>
                <p14:cNvContentPartPr/>
                <p14:nvPr/>
              </p14:nvContentPartPr>
              <p14:xfrm>
                <a:off x="4406280" y="542460"/>
                <a:ext cx="317520" cy="525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9FC96DF-E708-4A8B-A96D-BE4B343105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88640" y="524820"/>
                  <a:ext cx="3531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3E05FF-EE28-4597-9A5D-FDF5C7644275}"/>
                    </a:ext>
                  </a:extLst>
                </p14:cNvPr>
                <p14:cNvContentPartPr/>
                <p14:nvPr/>
              </p14:nvContentPartPr>
              <p14:xfrm>
                <a:off x="4875000" y="510060"/>
                <a:ext cx="442080" cy="258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3E05FF-EE28-4597-9A5D-FDF5C76442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57360" y="492060"/>
                  <a:ext cx="477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F385A4C-7C65-4756-AEFD-684C5B2ECC59}"/>
                    </a:ext>
                  </a:extLst>
                </p14:cNvPr>
                <p14:cNvContentPartPr/>
                <p14:nvPr/>
              </p14:nvContentPartPr>
              <p14:xfrm>
                <a:off x="5045640" y="519780"/>
                <a:ext cx="164880" cy="550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F385A4C-7C65-4756-AEFD-684C5B2ECC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28000" y="501780"/>
                  <a:ext cx="2005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E956F8E-A370-4131-BAD4-581CCE1F2CB8}"/>
                    </a:ext>
                  </a:extLst>
                </p14:cNvPr>
                <p14:cNvContentPartPr/>
                <p14:nvPr/>
              </p14:nvContentPartPr>
              <p14:xfrm>
                <a:off x="5208720" y="753780"/>
                <a:ext cx="253440" cy="220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E956F8E-A370-4131-BAD4-581CCE1F2C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91080" y="736140"/>
                  <a:ext cx="289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CF05B40-8380-4C26-AFEF-4DEB76F1433D}"/>
                    </a:ext>
                  </a:extLst>
                </p14:cNvPr>
                <p14:cNvContentPartPr/>
                <p14:nvPr/>
              </p14:nvContentPartPr>
              <p14:xfrm>
                <a:off x="5565840" y="442740"/>
                <a:ext cx="511560" cy="57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CF05B40-8380-4C26-AFEF-4DEB76F143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47840" y="425100"/>
                  <a:ext cx="5472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80EBDA9-DF54-4A00-B6A5-E00FE2745E0F}"/>
                    </a:ext>
                  </a:extLst>
                </p14:cNvPr>
                <p14:cNvContentPartPr/>
                <p14:nvPr/>
              </p14:nvContentPartPr>
              <p14:xfrm>
                <a:off x="6295200" y="368220"/>
                <a:ext cx="41400" cy="705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80EBDA9-DF54-4A00-B6A5-E00FE2745E0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77200" y="350220"/>
                  <a:ext cx="7704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F417291-68BA-491E-9241-F94E32F19D7C}"/>
                    </a:ext>
                  </a:extLst>
                </p14:cNvPr>
                <p14:cNvContentPartPr/>
                <p14:nvPr/>
              </p14:nvContentPartPr>
              <p14:xfrm>
                <a:off x="6383760" y="334380"/>
                <a:ext cx="515160" cy="816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F417291-68BA-491E-9241-F94E32F19D7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66120" y="316740"/>
                  <a:ext cx="55080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B2C55DA-B261-43AA-9AA3-2FD6C46144A3}"/>
                    </a:ext>
                  </a:extLst>
                </p14:cNvPr>
                <p14:cNvContentPartPr/>
                <p14:nvPr/>
              </p14:nvContentPartPr>
              <p14:xfrm>
                <a:off x="6415440" y="430860"/>
                <a:ext cx="250200" cy="606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B2C55DA-B261-43AA-9AA3-2FD6C46144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97800" y="413220"/>
                  <a:ext cx="28584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2EB1920-60BD-4F76-9861-ECCEEE7D09FD}"/>
                    </a:ext>
                  </a:extLst>
                </p14:cNvPr>
                <p14:cNvContentPartPr/>
                <p14:nvPr/>
              </p14:nvContentPartPr>
              <p14:xfrm>
                <a:off x="6403200" y="1141860"/>
                <a:ext cx="410040" cy="80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2EB1920-60BD-4F76-9861-ECCEEE7D09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85200" y="1123860"/>
                  <a:ext cx="445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E24708-A96E-4D45-8FF8-F418ECD1C2E5}"/>
                    </a:ext>
                  </a:extLst>
                </p14:cNvPr>
                <p14:cNvContentPartPr/>
                <p14:nvPr/>
              </p14:nvContentPartPr>
              <p14:xfrm>
                <a:off x="6304200" y="1196940"/>
                <a:ext cx="353520" cy="28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E24708-A96E-4D45-8FF8-F418ECD1C2E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86200" y="1179300"/>
                  <a:ext cx="389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C41F307-81F7-4C7B-9058-C96C496D6213}"/>
                    </a:ext>
                  </a:extLst>
                </p14:cNvPr>
                <p14:cNvContentPartPr/>
                <p14:nvPr/>
              </p14:nvContentPartPr>
              <p14:xfrm>
                <a:off x="4013520" y="1200180"/>
                <a:ext cx="1457640" cy="223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C41F307-81F7-4C7B-9058-C96C496D62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95520" y="1182180"/>
                  <a:ext cx="1493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FFB5256-ACF3-45C2-98FD-9EBD9E171EAF}"/>
                    </a:ext>
                  </a:extLst>
                </p14:cNvPr>
                <p14:cNvContentPartPr/>
                <p14:nvPr/>
              </p14:nvContentPartPr>
              <p14:xfrm>
                <a:off x="5872560" y="1230780"/>
                <a:ext cx="820800" cy="68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FFB5256-ACF3-45C2-98FD-9EBD9E171E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54920" y="1212780"/>
                  <a:ext cx="856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B1AB330-39ED-4858-9C3C-FF0A41218751}"/>
                    </a:ext>
                  </a:extLst>
                </p14:cNvPr>
                <p14:cNvContentPartPr/>
                <p14:nvPr/>
              </p14:nvContentPartPr>
              <p14:xfrm>
                <a:off x="5701920" y="1115580"/>
                <a:ext cx="1191960" cy="209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B1AB330-39ED-4858-9C3C-FF0A412187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84280" y="1097940"/>
                  <a:ext cx="1227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BA8975-C843-43B7-9316-E19E47F57B56}"/>
                    </a:ext>
                  </a:extLst>
                </p14:cNvPr>
                <p14:cNvContentPartPr/>
                <p14:nvPr/>
              </p14:nvContentPartPr>
              <p14:xfrm>
                <a:off x="6804960" y="1383060"/>
                <a:ext cx="276480" cy="259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BA8975-C843-43B7-9316-E19E47F57B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86960" y="1365420"/>
                  <a:ext cx="312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82C6BA0-7CDB-47E6-B76B-F3F282DBDB16}"/>
                    </a:ext>
                  </a:extLst>
                </p14:cNvPr>
                <p14:cNvContentPartPr/>
                <p14:nvPr/>
              </p14:nvContentPartPr>
              <p14:xfrm>
                <a:off x="7013040" y="1783380"/>
                <a:ext cx="2880" cy="13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82C6BA0-7CDB-47E6-B76B-F3F282DBDB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95040" y="1765380"/>
                  <a:ext cx="3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C196A89-476E-4F16-858E-6AA544DBFE0D}"/>
                    </a:ext>
                  </a:extLst>
                </p14:cNvPr>
                <p14:cNvContentPartPr/>
                <p14:nvPr/>
              </p14:nvContentPartPr>
              <p14:xfrm>
                <a:off x="5500680" y="223860"/>
                <a:ext cx="70920" cy="1125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C196A89-476E-4F16-858E-6AA544DBFE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82680" y="206220"/>
                  <a:ext cx="10656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0B91B7B-EDFF-4FE0-82C6-27900CF3CD37}"/>
                    </a:ext>
                  </a:extLst>
                </p14:cNvPr>
                <p14:cNvContentPartPr/>
                <p14:nvPr/>
              </p14:nvContentPartPr>
              <p14:xfrm>
                <a:off x="5572320" y="160140"/>
                <a:ext cx="1712880" cy="65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0B91B7B-EDFF-4FE0-82C6-27900CF3CD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54320" y="142500"/>
                  <a:ext cx="1748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9C9DBD6-081D-4E56-925C-A7B6FFA1117C}"/>
                    </a:ext>
                  </a:extLst>
                </p14:cNvPr>
                <p14:cNvContentPartPr/>
                <p14:nvPr/>
              </p14:nvContentPartPr>
              <p14:xfrm>
                <a:off x="7170720" y="237900"/>
                <a:ext cx="28800" cy="935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9C9DBD6-081D-4E56-925C-A7B6FFA111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53080" y="220260"/>
                  <a:ext cx="6444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4342273-44A8-47DA-ABB5-52DBDF3D254B}"/>
                    </a:ext>
                  </a:extLst>
                </p14:cNvPr>
                <p14:cNvContentPartPr/>
                <p14:nvPr/>
              </p14:nvContentPartPr>
              <p14:xfrm>
                <a:off x="6815040" y="1212060"/>
                <a:ext cx="313560" cy="63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4342273-44A8-47DA-ABB5-52DBDF3D25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97400" y="1194420"/>
                  <a:ext cx="349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71FA0FF-43BC-4EF7-B442-AD0BDB658326}"/>
                    </a:ext>
                  </a:extLst>
                </p14:cNvPr>
                <p14:cNvContentPartPr/>
                <p14:nvPr/>
              </p14:nvContentPartPr>
              <p14:xfrm>
                <a:off x="4729920" y="1416900"/>
                <a:ext cx="11880" cy="399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71FA0FF-43BC-4EF7-B442-AD0BDB65832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11920" y="1399260"/>
                  <a:ext cx="475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209443C-2B54-4345-8603-1A0E792F15CB}"/>
                    </a:ext>
                  </a:extLst>
                </p14:cNvPr>
                <p14:cNvContentPartPr/>
                <p14:nvPr/>
              </p14:nvContentPartPr>
              <p14:xfrm>
                <a:off x="4639920" y="1660980"/>
                <a:ext cx="168480" cy="925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209443C-2B54-4345-8603-1A0E792F15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22280" y="1642980"/>
                  <a:ext cx="20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41509BB-382F-48C3-8CF7-506836709946}"/>
                    </a:ext>
                  </a:extLst>
                </p14:cNvPr>
                <p14:cNvContentPartPr/>
                <p14:nvPr/>
              </p14:nvContentPartPr>
              <p14:xfrm>
                <a:off x="5540280" y="321420"/>
                <a:ext cx="131400" cy="1010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41509BB-382F-48C3-8CF7-5068367099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22280" y="303780"/>
                  <a:ext cx="16704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3470233-D029-4884-B936-85BBD84DED46}"/>
                    </a:ext>
                  </a:extLst>
                </p14:cNvPr>
                <p14:cNvContentPartPr/>
                <p14:nvPr/>
              </p14:nvContentPartPr>
              <p14:xfrm>
                <a:off x="5536320" y="52140"/>
                <a:ext cx="1673640" cy="1082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3470233-D029-4884-B936-85BBD84DED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18320" y="34500"/>
                  <a:ext cx="17092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7C5C9AA-DF69-442E-8093-46C31054C79D}"/>
                    </a:ext>
                  </a:extLst>
                </p14:cNvPr>
                <p14:cNvContentPartPr/>
                <p14:nvPr/>
              </p14:nvContentPartPr>
              <p14:xfrm>
                <a:off x="7150200" y="1216740"/>
                <a:ext cx="37440" cy="131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7C5C9AA-DF69-442E-8093-46C31054C7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2560" y="1198740"/>
                  <a:ext cx="730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6B43AC62-2F43-4CBC-AD5C-983F2424333A}"/>
                  </a:ext>
                </a:extLst>
              </p14:cNvPr>
              <p14:cNvContentPartPr/>
              <p14:nvPr/>
            </p14:nvContentPartPr>
            <p14:xfrm>
              <a:off x="86640" y="4863180"/>
              <a:ext cx="25920" cy="24192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6B43AC62-2F43-4CBC-AD5C-983F2424333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8000" y="4854180"/>
                <a:ext cx="43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330C3A07-61FB-4B2A-BB0D-FD17A0C6041F}"/>
                  </a:ext>
                </a:extLst>
              </p14:cNvPr>
              <p14:cNvContentPartPr/>
              <p14:nvPr/>
            </p14:nvContentPartPr>
            <p14:xfrm>
              <a:off x="67560" y="5596860"/>
              <a:ext cx="61920" cy="6278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330C3A07-61FB-4B2A-BB0D-FD17A0C6041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8560" y="5587860"/>
                <a:ext cx="79560" cy="64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824D3401-BA9B-45FD-B8DF-5621766C1D7C}"/>
              </a:ext>
            </a:extLst>
          </p:cNvPr>
          <p:cNvGrpSpPr/>
          <p:nvPr/>
        </p:nvGrpSpPr>
        <p:grpSpPr>
          <a:xfrm>
            <a:off x="524760" y="4787220"/>
            <a:ext cx="5682600" cy="2784780"/>
            <a:chOff x="524760" y="4787220"/>
            <a:chExt cx="5682600" cy="27847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822AB83-7171-4FE5-9E2D-2B593EB3BE6E}"/>
                    </a:ext>
                  </a:extLst>
                </p14:cNvPr>
                <p14:cNvContentPartPr/>
                <p14:nvPr/>
              </p14:nvContentPartPr>
              <p14:xfrm>
                <a:off x="524760" y="6290220"/>
                <a:ext cx="452520" cy="687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822AB83-7171-4FE5-9E2D-2B593EB3BE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5760" y="6281580"/>
                  <a:ext cx="470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A0DD4C3-487C-44BB-802E-42AEC4FEEFD2}"/>
                    </a:ext>
                  </a:extLst>
                </p14:cNvPr>
                <p14:cNvContentPartPr/>
                <p14:nvPr/>
              </p14:nvContentPartPr>
              <p14:xfrm>
                <a:off x="4020000" y="4787220"/>
                <a:ext cx="79920" cy="9007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A0DD4C3-487C-44BB-802E-42AEC4FEEF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11000" y="4778220"/>
                  <a:ext cx="9756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F474FC6-88B4-496A-87AC-AA38444002AA}"/>
                    </a:ext>
                  </a:extLst>
                </p14:cNvPr>
                <p14:cNvContentPartPr/>
                <p14:nvPr/>
              </p14:nvContentPartPr>
              <p14:xfrm>
                <a:off x="4063560" y="6050820"/>
                <a:ext cx="4320" cy="56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F474FC6-88B4-496A-87AC-AA38444002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4560" y="6041820"/>
                  <a:ext cx="2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D277D60-110E-47C0-BAFA-4F682ED814ED}"/>
                    </a:ext>
                  </a:extLst>
                </p14:cNvPr>
                <p14:cNvContentPartPr/>
                <p14:nvPr/>
              </p14:nvContentPartPr>
              <p14:xfrm>
                <a:off x="1442760" y="6336660"/>
                <a:ext cx="1252440" cy="70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D277D60-110E-47C0-BAFA-4F682ED814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33760" y="6328020"/>
                  <a:ext cx="1270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3C23475-1040-4F47-B888-722C9D8378C0}"/>
                    </a:ext>
                  </a:extLst>
                </p14:cNvPr>
                <p14:cNvContentPartPr/>
                <p14:nvPr/>
              </p14:nvContentPartPr>
              <p14:xfrm>
                <a:off x="3074640" y="6322620"/>
                <a:ext cx="829800" cy="295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3C23475-1040-4F47-B888-722C9D8378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66000" y="6313980"/>
                  <a:ext cx="84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9C74806-E911-41D9-AAAA-11FBCA73AA8E}"/>
                    </a:ext>
                  </a:extLst>
                </p14:cNvPr>
                <p14:cNvContentPartPr/>
                <p14:nvPr/>
              </p14:nvContentPartPr>
              <p14:xfrm>
                <a:off x="2541840" y="5898180"/>
                <a:ext cx="23400" cy="3405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9C74806-E911-41D9-AAAA-11FBCA73AA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32840" y="5889540"/>
                  <a:ext cx="41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3B67FE8-3D35-4A0D-8126-DB19A81DD31A}"/>
                    </a:ext>
                  </a:extLst>
                </p14:cNvPr>
                <p14:cNvContentPartPr/>
                <p14:nvPr/>
              </p14:nvContentPartPr>
              <p14:xfrm>
                <a:off x="2824440" y="5920860"/>
                <a:ext cx="311040" cy="2977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3B67FE8-3D35-4A0D-8126-DB19A81DD31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15440" y="5911860"/>
                  <a:ext cx="328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998E994-DDBF-4D84-BA21-9B036E08EE39}"/>
                    </a:ext>
                  </a:extLst>
                </p14:cNvPr>
                <p14:cNvContentPartPr/>
                <p14:nvPr/>
              </p14:nvContentPartPr>
              <p14:xfrm>
                <a:off x="3352200" y="5881620"/>
                <a:ext cx="135720" cy="344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998E994-DDBF-4D84-BA21-9B036E08EE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43200" y="5872980"/>
                  <a:ext cx="153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E666444-6A96-4C37-8954-9E3318C8E25D}"/>
                    </a:ext>
                  </a:extLst>
                </p14:cNvPr>
                <p14:cNvContentPartPr/>
                <p14:nvPr/>
              </p14:nvContentPartPr>
              <p14:xfrm>
                <a:off x="3598800" y="5926260"/>
                <a:ext cx="206280" cy="4014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E666444-6A96-4C37-8954-9E3318C8E25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89800" y="5917260"/>
                  <a:ext cx="2239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E0491CB-CDE9-4A3A-A107-B4A122784580}"/>
                    </a:ext>
                  </a:extLst>
                </p14:cNvPr>
                <p14:cNvContentPartPr/>
                <p14:nvPr/>
              </p14:nvContentPartPr>
              <p14:xfrm>
                <a:off x="2285160" y="5885940"/>
                <a:ext cx="58320" cy="4896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E0491CB-CDE9-4A3A-A107-B4A12278458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76160" y="5877300"/>
                  <a:ext cx="75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748DA1A-AB71-435D-9652-57DD1CDD0642}"/>
                    </a:ext>
                  </a:extLst>
                </p14:cNvPr>
                <p14:cNvContentPartPr/>
                <p14:nvPr/>
              </p14:nvContentPartPr>
              <p14:xfrm>
                <a:off x="2386680" y="5722500"/>
                <a:ext cx="1574640" cy="6364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748DA1A-AB71-435D-9652-57DD1CDD064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77680" y="5713500"/>
                  <a:ext cx="159228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9F356CC-96E9-45A2-8BB3-8D6EEEA8B87D}"/>
                    </a:ext>
                  </a:extLst>
                </p14:cNvPr>
                <p14:cNvContentPartPr/>
                <p14:nvPr/>
              </p14:nvContentPartPr>
              <p14:xfrm>
                <a:off x="2350680" y="6423420"/>
                <a:ext cx="1551960" cy="1065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9F356CC-96E9-45A2-8BB3-8D6EEEA8B87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41680" y="6414780"/>
                  <a:ext cx="1569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9DB9F93-13C0-4ADF-81EE-C569774E868F}"/>
                    </a:ext>
                  </a:extLst>
                </p14:cNvPr>
                <p14:cNvContentPartPr/>
                <p14:nvPr/>
              </p14:nvContentPartPr>
              <p14:xfrm>
                <a:off x="4054560" y="6541500"/>
                <a:ext cx="360" cy="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9DB9F93-13C0-4ADF-81EE-C569774E868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45560" y="65328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AF7B043-7571-4DA7-BEAE-7B2C76FCF88E}"/>
                    </a:ext>
                  </a:extLst>
                </p14:cNvPr>
                <p14:cNvContentPartPr/>
                <p14:nvPr/>
              </p14:nvContentPartPr>
              <p14:xfrm>
                <a:off x="1352760" y="6754980"/>
                <a:ext cx="24840" cy="3049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AF7B043-7571-4DA7-BEAE-7B2C76FCF88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4120" y="6746340"/>
                  <a:ext cx="42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164F2090-7614-4D3C-9B4D-3748E0399D74}"/>
                    </a:ext>
                  </a:extLst>
                </p14:cNvPr>
                <p14:cNvContentPartPr/>
                <p14:nvPr/>
              </p14:nvContentPartPr>
              <p14:xfrm>
                <a:off x="1553640" y="6750660"/>
                <a:ext cx="227160" cy="2876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164F2090-7614-4D3C-9B4D-3748E0399D7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5000" y="6742020"/>
                  <a:ext cx="244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526E808-47C9-438E-93A8-B004D0662654}"/>
                    </a:ext>
                  </a:extLst>
                </p14:cNvPr>
                <p14:cNvContentPartPr/>
                <p14:nvPr/>
              </p14:nvContentPartPr>
              <p14:xfrm>
                <a:off x="1907520" y="6727980"/>
                <a:ext cx="133920" cy="2757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526E808-47C9-438E-93A8-B004D06626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98880" y="6719340"/>
                  <a:ext cx="151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348EFF6-39A3-491D-B877-0B7421493332}"/>
                    </a:ext>
                  </a:extLst>
                </p14:cNvPr>
                <p14:cNvContentPartPr/>
                <p14:nvPr/>
              </p14:nvContentPartPr>
              <p14:xfrm>
                <a:off x="1843440" y="6695220"/>
                <a:ext cx="214200" cy="3276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348EFF6-39A3-491D-B877-0B742149333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34440" y="6686580"/>
                  <a:ext cx="231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A416F42-8FB1-4013-B007-AF0B92A529B3}"/>
                    </a:ext>
                  </a:extLst>
                </p14:cNvPr>
                <p14:cNvContentPartPr/>
                <p14:nvPr/>
              </p14:nvContentPartPr>
              <p14:xfrm>
                <a:off x="2782680" y="6745260"/>
                <a:ext cx="189720" cy="2080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A416F42-8FB1-4013-B007-AF0B92A529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74040" y="6736620"/>
                  <a:ext cx="207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5184F56-B5AC-4C57-966B-75B1DEE62B3E}"/>
                    </a:ext>
                  </a:extLst>
                </p14:cNvPr>
                <p14:cNvContentPartPr/>
                <p14:nvPr/>
              </p14:nvContentPartPr>
              <p14:xfrm>
                <a:off x="3135120" y="6686940"/>
                <a:ext cx="133920" cy="2818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5184F56-B5AC-4C57-966B-75B1DEE62B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26120" y="6677940"/>
                  <a:ext cx="151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61850B9-7C95-4D96-A942-02CACAF79AA2}"/>
                    </a:ext>
                  </a:extLst>
                </p14:cNvPr>
                <p14:cNvContentPartPr/>
                <p14:nvPr/>
              </p14:nvContentPartPr>
              <p14:xfrm>
                <a:off x="3424200" y="6684780"/>
                <a:ext cx="186480" cy="2354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61850B9-7C95-4D96-A942-02CACAF79A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15200" y="6675780"/>
                  <a:ext cx="204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B0192AE-D0FD-498D-A14D-7ACF3C6ACCD4}"/>
                    </a:ext>
                  </a:extLst>
                </p14:cNvPr>
                <p14:cNvContentPartPr/>
                <p14:nvPr/>
              </p14:nvContentPartPr>
              <p14:xfrm>
                <a:off x="3427800" y="6666420"/>
                <a:ext cx="123480" cy="2408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B0192AE-D0FD-498D-A14D-7ACF3C6ACCD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9160" y="6657420"/>
                  <a:ext cx="141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0637250D-E192-452D-B048-7086265D64FC}"/>
                    </a:ext>
                  </a:extLst>
                </p14:cNvPr>
                <p14:cNvContentPartPr/>
                <p14:nvPr/>
              </p14:nvContentPartPr>
              <p14:xfrm>
                <a:off x="1107960" y="6578220"/>
                <a:ext cx="1260000" cy="6260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0637250D-E192-452D-B048-7086265D64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8960" y="6569220"/>
                  <a:ext cx="12776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E61AAD9-751F-4D9E-BB68-B84FE867F320}"/>
                    </a:ext>
                  </a:extLst>
                </p14:cNvPr>
                <p14:cNvContentPartPr/>
                <p14:nvPr/>
              </p14:nvContentPartPr>
              <p14:xfrm>
                <a:off x="2489640" y="6452220"/>
                <a:ext cx="1418040" cy="7369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E61AAD9-751F-4D9E-BB68-B84FE867F3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81000" y="6443580"/>
                  <a:ext cx="143568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04ED07D-A478-428B-893B-83C7141658A2}"/>
                    </a:ext>
                  </a:extLst>
                </p14:cNvPr>
                <p14:cNvContentPartPr/>
                <p14:nvPr/>
              </p14:nvContentPartPr>
              <p14:xfrm>
                <a:off x="1819320" y="6695940"/>
                <a:ext cx="276120" cy="3438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04ED07D-A478-428B-893B-83C7141658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10320" y="6687300"/>
                  <a:ext cx="2937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92A4158-26C5-4274-B176-96D83DD1B1DE}"/>
                    </a:ext>
                  </a:extLst>
                </p14:cNvPr>
                <p14:cNvContentPartPr/>
                <p14:nvPr/>
              </p14:nvContentPartPr>
              <p14:xfrm>
                <a:off x="2677200" y="7106340"/>
                <a:ext cx="909360" cy="752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92A4158-26C5-4274-B176-96D83DD1B1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68200" y="7097340"/>
                  <a:ext cx="92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80165BF-7BA5-4EAE-AC46-337AD993B09C}"/>
                    </a:ext>
                  </a:extLst>
                </p14:cNvPr>
                <p14:cNvContentPartPr/>
                <p14:nvPr/>
              </p14:nvContentPartPr>
              <p14:xfrm>
                <a:off x="1443840" y="7187340"/>
                <a:ext cx="517680" cy="82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80165BF-7BA5-4EAE-AC46-337AD993B0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35200" y="7178700"/>
                  <a:ext cx="535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8AF49F9-3FAD-43F4-9A78-53EAA54F531F}"/>
                    </a:ext>
                  </a:extLst>
                </p14:cNvPr>
                <p14:cNvContentPartPr/>
                <p14:nvPr/>
              </p14:nvContentPartPr>
              <p14:xfrm>
                <a:off x="1440240" y="7190580"/>
                <a:ext cx="334080" cy="622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8AF49F9-3FAD-43F4-9A78-53EAA54F53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31240" y="7181940"/>
                  <a:ext cx="35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1A674BD-C9CA-4F4F-87E9-37EED9188C69}"/>
                    </a:ext>
                  </a:extLst>
                </p14:cNvPr>
                <p14:cNvContentPartPr/>
                <p14:nvPr/>
              </p14:nvContentPartPr>
              <p14:xfrm>
                <a:off x="4034040" y="6644820"/>
                <a:ext cx="172080" cy="6534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1A674BD-C9CA-4F4F-87E9-37EED9188C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5400" y="6635820"/>
                  <a:ext cx="1897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10942303-3F8F-4FC7-B109-A36404761FD4}"/>
                    </a:ext>
                  </a:extLst>
                </p14:cNvPr>
                <p14:cNvContentPartPr/>
                <p14:nvPr/>
              </p14:nvContentPartPr>
              <p14:xfrm>
                <a:off x="4353000" y="6544740"/>
                <a:ext cx="208440" cy="2664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10942303-3F8F-4FC7-B109-A36404761F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44000" y="6536100"/>
                  <a:ext cx="226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2AA9C5B-397D-4C7E-B2AB-2EDD32901EB8}"/>
                    </a:ext>
                  </a:extLst>
                </p14:cNvPr>
                <p14:cNvContentPartPr/>
                <p14:nvPr/>
              </p14:nvContentPartPr>
              <p14:xfrm>
                <a:off x="4461720" y="6689100"/>
                <a:ext cx="145440" cy="2350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2AA9C5B-397D-4C7E-B2AB-2EDD32901E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52720" y="6680100"/>
                  <a:ext cx="163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2B3A79C-49FB-42C8-94CF-AC4F0A1ED2AC}"/>
                    </a:ext>
                  </a:extLst>
                </p14:cNvPr>
                <p14:cNvContentPartPr/>
                <p14:nvPr/>
              </p14:nvContentPartPr>
              <p14:xfrm>
                <a:off x="4659360" y="6472380"/>
                <a:ext cx="7920" cy="260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2B3A79C-49FB-42C8-94CF-AC4F0A1ED2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50360" y="6463380"/>
                  <a:ext cx="25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B093FBF-651A-4969-BEC5-B97635B9219C}"/>
                    </a:ext>
                  </a:extLst>
                </p14:cNvPr>
                <p14:cNvContentPartPr/>
                <p14:nvPr/>
              </p14:nvContentPartPr>
              <p14:xfrm>
                <a:off x="4669080" y="6527100"/>
                <a:ext cx="97200" cy="227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B093FBF-651A-4969-BEC5-B97635B921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60080" y="6518460"/>
                  <a:ext cx="114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AD4549B-A25B-4302-A097-E5A443F529F9}"/>
                    </a:ext>
                  </a:extLst>
                </p14:cNvPr>
                <p14:cNvContentPartPr/>
                <p14:nvPr/>
              </p14:nvContentPartPr>
              <p14:xfrm>
                <a:off x="4696800" y="6770460"/>
                <a:ext cx="96480" cy="698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AD4549B-A25B-4302-A097-E5A443F529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87800" y="6761460"/>
                  <a:ext cx="114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066A1374-132F-4BB9-99A3-6DF537BFE1F1}"/>
                    </a:ext>
                  </a:extLst>
                </p14:cNvPr>
                <p14:cNvContentPartPr/>
                <p14:nvPr/>
              </p14:nvContentPartPr>
              <p14:xfrm>
                <a:off x="4566840" y="6795300"/>
                <a:ext cx="360000" cy="766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066A1374-132F-4BB9-99A3-6DF537BFE1F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57840" y="6786300"/>
                  <a:ext cx="37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6A220C0-1FD4-400A-9576-C5F311C867A0}"/>
                    </a:ext>
                  </a:extLst>
                </p14:cNvPr>
                <p14:cNvContentPartPr/>
                <p14:nvPr/>
              </p14:nvContentPartPr>
              <p14:xfrm>
                <a:off x="4984440" y="6608820"/>
                <a:ext cx="140040" cy="2354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6A220C0-1FD4-400A-9576-C5F311C867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75800" y="6600180"/>
                  <a:ext cx="157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25BE129-7A94-4389-8208-1522A24BFCD4}"/>
                    </a:ext>
                  </a:extLst>
                </p14:cNvPr>
                <p14:cNvContentPartPr/>
                <p14:nvPr/>
              </p14:nvContentPartPr>
              <p14:xfrm>
                <a:off x="5170560" y="6644460"/>
                <a:ext cx="131040" cy="1324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25BE129-7A94-4389-8208-1522A24BFCD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61560" y="6635460"/>
                  <a:ext cx="148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2420CC9-83AE-4799-A964-675A81CB220E}"/>
                    </a:ext>
                  </a:extLst>
                </p14:cNvPr>
                <p14:cNvContentPartPr/>
                <p14:nvPr/>
              </p14:nvContentPartPr>
              <p14:xfrm>
                <a:off x="5204400" y="6625020"/>
                <a:ext cx="188280" cy="1749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2420CC9-83AE-4799-A964-675A81CB220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95760" y="6616020"/>
                  <a:ext cx="205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984F699-CE4A-47BC-9E48-2B5D3679CFB2}"/>
                    </a:ext>
                  </a:extLst>
                </p14:cNvPr>
                <p14:cNvContentPartPr/>
                <p14:nvPr/>
              </p14:nvContentPartPr>
              <p14:xfrm>
                <a:off x="4448040" y="6653460"/>
                <a:ext cx="1048680" cy="8082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984F699-CE4A-47BC-9E48-2B5D3679CFB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39040" y="6644820"/>
                  <a:ext cx="106632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CD8E256-23BA-4D57-90F7-3FFD3BBE6604}"/>
                    </a:ext>
                  </a:extLst>
                </p14:cNvPr>
                <p14:cNvContentPartPr/>
                <p14:nvPr/>
              </p14:nvContentPartPr>
              <p14:xfrm>
                <a:off x="4642440" y="7071840"/>
                <a:ext cx="176400" cy="1400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CD8E256-23BA-4D57-90F7-3FFD3BBE66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33800" y="7062840"/>
                  <a:ext cx="19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D18D39CC-9977-4A9D-958E-C751AB7836EC}"/>
                    </a:ext>
                  </a:extLst>
                </p14:cNvPr>
                <p14:cNvContentPartPr/>
                <p14:nvPr/>
              </p14:nvContentPartPr>
              <p14:xfrm>
                <a:off x="4665480" y="7194600"/>
                <a:ext cx="170280" cy="1058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D18D39CC-9977-4A9D-958E-C751AB7836E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56480" y="7185600"/>
                  <a:ext cx="187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7893E66C-A78C-44B0-8EEF-9530ADD3AD4C}"/>
                    </a:ext>
                  </a:extLst>
                </p14:cNvPr>
                <p14:cNvContentPartPr/>
                <p14:nvPr/>
              </p14:nvContentPartPr>
              <p14:xfrm>
                <a:off x="4666920" y="7171200"/>
                <a:ext cx="208440" cy="1965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7893E66C-A78C-44B0-8EEF-9530ADD3AD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58280" y="7162560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E2B095F-3B3C-4BE6-A4BF-3302BF5D9402}"/>
                    </a:ext>
                  </a:extLst>
                </p14:cNvPr>
                <p14:cNvContentPartPr/>
                <p14:nvPr/>
              </p14:nvContentPartPr>
              <p14:xfrm>
                <a:off x="4934760" y="7049520"/>
                <a:ext cx="73800" cy="1011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E2B095F-3B3C-4BE6-A4BF-3302BF5D94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25760" y="7040520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02360C2-4415-4605-BB4F-EC4CDF17EE0B}"/>
                    </a:ext>
                  </a:extLst>
                </p14:cNvPr>
                <p14:cNvContentPartPr/>
                <p14:nvPr/>
              </p14:nvContentPartPr>
              <p14:xfrm>
                <a:off x="4902000" y="7045920"/>
                <a:ext cx="189000" cy="19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02360C2-4415-4605-BB4F-EC4CDF17EE0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93000" y="7037280"/>
                  <a:ext cx="20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39316124-548E-409B-B0E9-E1E6A74154A0}"/>
                    </a:ext>
                  </a:extLst>
                </p14:cNvPr>
                <p14:cNvContentPartPr/>
                <p14:nvPr/>
              </p14:nvContentPartPr>
              <p14:xfrm>
                <a:off x="4959600" y="7040520"/>
                <a:ext cx="110880" cy="2854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39316124-548E-409B-B0E9-E1E6A74154A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50960" y="7031880"/>
                  <a:ext cx="128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98858990-2A80-4D8C-AFB1-8FBC7CEBB27D}"/>
                    </a:ext>
                  </a:extLst>
                </p14:cNvPr>
                <p14:cNvContentPartPr/>
                <p14:nvPr/>
              </p14:nvContentPartPr>
              <p14:xfrm>
                <a:off x="4786800" y="7119720"/>
                <a:ext cx="375120" cy="1980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98858990-2A80-4D8C-AFB1-8FBC7CEBB27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77800" y="7110720"/>
                  <a:ext cx="392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66DA089-00E4-4692-9FC7-55FBFEE6BA46}"/>
                    </a:ext>
                  </a:extLst>
                </p14:cNvPr>
                <p14:cNvContentPartPr/>
                <p14:nvPr/>
              </p14:nvContentPartPr>
              <p14:xfrm>
                <a:off x="5161200" y="7038360"/>
                <a:ext cx="111960" cy="1108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66DA089-00E4-4692-9FC7-55FBFEE6BA4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52560" y="7029720"/>
                  <a:ext cx="129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E0CFE0C-6828-496C-ACD7-85E36684E4F9}"/>
                    </a:ext>
                  </a:extLst>
                </p14:cNvPr>
                <p14:cNvContentPartPr/>
                <p14:nvPr/>
              </p14:nvContentPartPr>
              <p14:xfrm>
                <a:off x="5192160" y="7132680"/>
                <a:ext cx="18360" cy="1695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E0CFE0C-6828-496C-ACD7-85E36684E4F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3520" y="7123680"/>
                  <a:ext cx="36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C3547C1-0B31-495F-BCFA-B01A02BA1833}"/>
                    </a:ext>
                  </a:extLst>
                </p14:cNvPr>
                <p14:cNvContentPartPr/>
                <p14:nvPr/>
              </p14:nvContentPartPr>
              <p14:xfrm>
                <a:off x="5192160" y="7113240"/>
                <a:ext cx="159480" cy="1368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C3547C1-0B31-495F-BCFA-B01A02BA18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83520" y="7104240"/>
                  <a:ext cx="17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DE4A7E8A-29E4-4771-A3C9-1497F78FEE74}"/>
                    </a:ext>
                  </a:extLst>
                </p14:cNvPr>
                <p14:cNvContentPartPr/>
                <p14:nvPr/>
              </p14:nvContentPartPr>
              <p14:xfrm>
                <a:off x="5233200" y="7134840"/>
                <a:ext cx="34920" cy="1540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DE4A7E8A-29E4-4771-A3C9-1497F78FEE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24560" y="7126200"/>
                  <a:ext cx="52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E4B6AE9C-0EAA-44DB-B460-C754A944EC80}"/>
                    </a:ext>
                  </a:extLst>
                </p14:cNvPr>
                <p14:cNvContentPartPr/>
                <p14:nvPr/>
              </p14:nvContentPartPr>
              <p14:xfrm>
                <a:off x="5106840" y="7172640"/>
                <a:ext cx="307800" cy="1616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E4B6AE9C-0EAA-44DB-B460-C754A944EC8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97840" y="7164000"/>
                  <a:ext cx="32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21CF33C-3F06-492D-B80D-6E66360535A9}"/>
                    </a:ext>
                  </a:extLst>
                </p14:cNvPr>
                <p14:cNvContentPartPr/>
                <p14:nvPr/>
              </p14:nvContentPartPr>
              <p14:xfrm>
                <a:off x="5558640" y="7061040"/>
                <a:ext cx="134640" cy="2516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21CF33C-3F06-492D-B80D-6E66360535A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9640" y="7052400"/>
                  <a:ext cx="152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3768F80C-82C6-497C-8973-67BADD513FFD}"/>
                    </a:ext>
                  </a:extLst>
                </p14:cNvPr>
                <p14:cNvContentPartPr/>
                <p14:nvPr/>
              </p14:nvContentPartPr>
              <p14:xfrm>
                <a:off x="5748000" y="7077240"/>
                <a:ext cx="22320" cy="2527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3768F80C-82C6-497C-8973-67BADD513F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39360" y="7068600"/>
                  <a:ext cx="39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57A7E4D-A9F5-4738-9659-60362BC4F506}"/>
                    </a:ext>
                  </a:extLst>
                </p14:cNvPr>
                <p14:cNvContentPartPr/>
                <p14:nvPr/>
              </p14:nvContentPartPr>
              <p14:xfrm>
                <a:off x="5850960" y="7009200"/>
                <a:ext cx="138960" cy="3063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57A7E4D-A9F5-4738-9659-60362BC4F5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841960" y="7000200"/>
                  <a:ext cx="156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22CBCEE9-816B-43E4-B3CE-3EB1BD9EC090}"/>
                    </a:ext>
                  </a:extLst>
                </p14:cNvPr>
                <p14:cNvContentPartPr/>
                <p14:nvPr/>
              </p14:nvContentPartPr>
              <p14:xfrm>
                <a:off x="5793720" y="7042680"/>
                <a:ext cx="126720" cy="2872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22CBCEE9-816B-43E4-B3CE-3EB1BD9EC09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85080" y="7034040"/>
                  <a:ext cx="144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F5629334-1F53-4685-A5AB-C4572A2AF8F5}"/>
                    </a:ext>
                  </a:extLst>
                </p14:cNvPr>
                <p14:cNvContentPartPr/>
                <p14:nvPr/>
              </p14:nvContentPartPr>
              <p14:xfrm>
                <a:off x="5791920" y="7046280"/>
                <a:ext cx="119880" cy="1659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F5629334-1F53-4685-A5AB-C4572A2AF8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83280" y="7037280"/>
                  <a:ext cx="137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E64E336-9C24-4B46-8334-2555AA94D5B4}"/>
                    </a:ext>
                  </a:extLst>
                </p14:cNvPr>
                <p14:cNvContentPartPr/>
                <p14:nvPr/>
              </p14:nvContentPartPr>
              <p14:xfrm>
                <a:off x="5816400" y="7249680"/>
                <a:ext cx="100440" cy="1231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E64E336-9C24-4B46-8334-2555AA94D5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07400" y="7241040"/>
                  <a:ext cx="118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34CAB48-66AD-416C-89D0-D2C81E6C3017}"/>
                    </a:ext>
                  </a:extLst>
                </p14:cNvPr>
                <p14:cNvContentPartPr/>
                <p14:nvPr/>
              </p14:nvContentPartPr>
              <p14:xfrm>
                <a:off x="4485840" y="7419600"/>
                <a:ext cx="1148400" cy="1011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34CAB48-66AD-416C-89D0-D2C81E6C301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76840" y="7410960"/>
                  <a:ext cx="1166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5A79B67-1230-4612-B10C-930222D33DAA}"/>
                    </a:ext>
                  </a:extLst>
                </p14:cNvPr>
                <p14:cNvContentPartPr/>
                <p14:nvPr/>
              </p14:nvContentPartPr>
              <p14:xfrm>
                <a:off x="1476240" y="7039920"/>
                <a:ext cx="746280" cy="666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5A79B67-1230-4612-B10C-930222D33DA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67240" y="7030920"/>
                  <a:ext cx="763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A570DC4C-FB17-4480-94CC-7A442E805A76}"/>
                    </a:ext>
                  </a:extLst>
                </p14:cNvPr>
                <p14:cNvContentPartPr/>
                <p14:nvPr/>
              </p14:nvContentPartPr>
              <p14:xfrm>
                <a:off x="4152120" y="6935880"/>
                <a:ext cx="126360" cy="4863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A570DC4C-FB17-4480-94CC-7A442E805A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43120" y="6926880"/>
                  <a:ext cx="1440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5938FA8-7CF7-4291-A32D-728C55C51289}"/>
                    </a:ext>
                  </a:extLst>
                </p14:cNvPr>
                <p14:cNvContentPartPr/>
                <p14:nvPr/>
              </p14:nvContentPartPr>
              <p14:xfrm>
                <a:off x="4326720" y="6918240"/>
                <a:ext cx="1880640" cy="581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5938FA8-7CF7-4291-A32D-728C55C5128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17720" y="6909600"/>
                  <a:ext cx="18982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054E6A5A-7BA4-425A-81ED-82BB81B3B0A8}"/>
                    </a:ext>
                  </a:extLst>
                </p14:cNvPr>
                <p14:cNvContentPartPr/>
                <p14:nvPr/>
              </p14:nvContentPartPr>
              <p14:xfrm>
                <a:off x="4505280" y="7473360"/>
                <a:ext cx="1308960" cy="986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054E6A5A-7BA4-425A-81ED-82BB81B3B0A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96280" y="7464360"/>
                  <a:ext cx="13266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9952E61F-6CCF-4E01-985F-B3ABD97197C6}"/>
              </a:ext>
            </a:extLst>
          </p:cNvPr>
          <p:cNvGrpSpPr/>
          <p:nvPr/>
        </p:nvGrpSpPr>
        <p:grpSpPr>
          <a:xfrm>
            <a:off x="17520" y="-263580"/>
            <a:ext cx="9015480" cy="4867200"/>
            <a:chOff x="17520" y="-263580"/>
            <a:chExt cx="9015480" cy="48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58AE468E-CB3E-4F2C-9E9C-A2678ED753B3}"/>
                    </a:ext>
                  </a:extLst>
                </p14:cNvPr>
                <p14:cNvContentPartPr/>
                <p14:nvPr/>
              </p14:nvContentPartPr>
              <p14:xfrm>
                <a:off x="7598400" y="1163460"/>
                <a:ext cx="84960" cy="46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58AE468E-CB3E-4F2C-9E9C-A2678ED753B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89760" y="1154820"/>
                  <a:ext cx="102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69813A9-8C21-4A5C-A430-07AFCF07A79C}"/>
                    </a:ext>
                  </a:extLst>
                </p14:cNvPr>
                <p14:cNvContentPartPr/>
                <p14:nvPr/>
              </p14:nvContentPartPr>
              <p14:xfrm>
                <a:off x="292200" y="4196460"/>
                <a:ext cx="237960" cy="1022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69813A9-8C21-4A5C-A430-07AFCF07A79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3560" y="4187820"/>
                  <a:ext cx="25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D6DBC908-D2ED-4C99-B48A-474927B81008}"/>
                    </a:ext>
                  </a:extLst>
                </p14:cNvPr>
                <p14:cNvContentPartPr/>
                <p14:nvPr/>
              </p14:nvContentPartPr>
              <p14:xfrm>
                <a:off x="702960" y="4208700"/>
                <a:ext cx="415080" cy="25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D6DBC908-D2ED-4C99-B48A-474927B810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4320" y="4199700"/>
                  <a:ext cx="432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5826D5B-F65D-47A7-8D5C-06D142699A7F}"/>
                    </a:ext>
                  </a:extLst>
                </p14:cNvPr>
                <p14:cNvContentPartPr/>
                <p14:nvPr/>
              </p14:nvContentPartPr>
              <p14:xfrm>
                <a:off x="1500360" y="4006020"/>
                <a:ext cx="915840" cy="162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5826D5B-F65D-47A7-8D5C-06D142699A7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91720" y="3997020"/>
                  <a:ext cx="933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184E4C1B-3409-4942-AB00-62B10CBC494A}"/>
                    </a:ext>
                  </a:extLst>
                </p14:cNvPr>
                <p14:cNvContentPartPr/>
                <p14:nvPr/>
              </p14:nvContentPartPr>
              <p14:xfrm>
                <a:off x="31560" y="3485820"/>
                <a:ext cx="23400" cy="93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184E4C1B-3409-4942-AB00-62B10CBC494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920" y="3476820"/>
                  <a:ext cx="41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4756B2F-FC36-4067-BDFF-C4B4112EFA1F}"/>
                    </a:ext>
                  </a:extLst>
                </p14:cNvPr>
                <p14:cNvContentPartPr/>
                <p14:nvPr/>
              </p14:nvContentPartPr>
              <p14:xfrm>
                <a:off x="17520" y="3697140"/>
                <a:ext cx="6840" cy="78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4756B2F-FC36-4067-BDFF-C4B4112EFA1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20" y="3688140"/>
                  <a:ext cx="24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ABED736-69F7-4498-A204-BA0AA2F6E995}"/>
                    </a:ext>
                  </a:extLst>
                </p14:cNvPr>
                <p14:cNvContentPartPr/>
                <p14:nvPr/>
              </p14:nvContentPartPr>
              <p14:xfrm>
                <a:off x="2915520" y="3982980"/>
                <a:ext cx="602640" cy="76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ABED736-69F7-4498-A204-BA0AA2F6E9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06880" y="3974340"/>
                  <a:ext cx="620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7564DD7-58B4-4102-9AE1-E3D3F7E3C5BF}"/>
                    </a:ext>
                  </a:extLst>
                </p14:cNvPr>
                <p14:cNvContentPartPr/>
                <p14:nvPr/>
              </p14:nvContentPartPr>
              <p14:xfrm>
                <a:off x="4064640" y="3546300"/>
                <a:ext cx="5400" cy="588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7564DD7-58B4-4102-9AE1-E3D3F7E3C5B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56000" y="3537660"/>
                  <a:ext cx="230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8CFB970-9E80-4E80-B000-344051EE4997}"/>
                    </a:ext>
                  </a:extLst>
                </p14:cNvPr>
                <p14:cNvContentPartPr/>
                <p14:nvPr/>
              </p14:nvContentPartPr>
              <p14:xfrm>
                <a:off x="3507360" y="4004940"/>
                <a:ext cx="493560" cy="914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8CFB970-9E80-4E80-B000-344051EE499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98720" y="3995940"/>
                  <a:ext cx="511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A8DFC36-9AC8-4618-B6B3-E7D300F6B513}"/>
                    </a:ext>
                  </a:extLst>
                </p14:cNvPr>
                <p14:cNvContentPartPr/>
                <p14:nvPr/>
              </p14:nvContentPartPr>
              <p14:xfrm>
                <a:off x="473280" y="-177180"/>
                <a:ext cx="119880" cy="1056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A8DFC36-9AC8-4618-B6B3-E7D300F6B5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4280" y="-185820"/>
                  <a:ext cx="13752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02D02CC-7FB5-4F64-B554-27AC69EBC754}"/>
                    </a:ext>
                  </a:extLst>
                </p14:cNvPr>
                <p14:cNvContentPartPr/>
                <p14:nvPr/>
              </p14:nvContentPartPr>
              <p14:xfrm>
                <a:off x="655440" y="-263580"/>
                <a:ext cx="2651760" cy="12884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02D02CC-7FB5-4F64-B554-27AC69EBC7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6800" y="-272220"/>
                  <a:ext cx="266940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1DC7D7E-72C0-4DC6-A8E8-C86AEA5121DD}"/>
                    </a:ext>
                  </a:extLst>
                </p14:cNvPr>
                <p14:cNvContentPartPr/>
                <p14:nvPr/>
              </p14:nvContentPartPr>
              <p14:xfrm>
                <a:off x="2391720" y="1074540"/>
                <a:ext cx="757800" cy="27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1DC7D7E-72C0-4DC6-A8E8-C86AEA5121D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82720" y="1065900"/>
                  <a:ext cx="77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60DD84C-1177-448C-A21D-A75DD5112346}"/>
                    </a:ext>
                  </a:extLst>
                </p14:cNvPr>
                <p14:cNvContentPartPr/>
                <p14:nvPr/>
              </p14:nvContentPartPr>
              <p14:xfrm>
                <a:off x="561120" y="1474140"/>
                <a:ext cx="437760" cy="590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60DD84C-1177-448C-A21D-A75DD511234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2120" y="1465140"/>
                  <a:ext cx="4554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AD4F484-4B13-4C47-987C-4DF644623DBC}"/>
                    </a:ext>
                  </a:extLst>
                </p14:cNvPr>
                <p14:cNvContentPartPr/>
                <p14:nvPr/>
              </p14:nvContentPartPr>
              <p14:xfrm>
                <a:off x="1182480" y="1504020"/>
                <a:ext cx="605880" cy="4374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AD4F484-4B13-4C47-987C-4DF644623DB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73840" y="1495380"/>
                  <a:ext cx="623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2725F9A-57D1-4498-9C38-3CB4E38044D8}"/>
                    </a:ext>
                  </a:extLst>
                </p14:cNvPr>
                <p14:cNvContentPartPr/>
                <p14:nvPr/>
              </p14:nvContentPartPr>
              <p14:xfrm>
                <a:off x="1717800" y="1444260"/>
                <a:ext cx="329760" cy="390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2725F9A-57D1-4498-9C38-3CB4E38044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09160" y="1435260"/>
                  <a:ext cx="347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640F86D-630B-472D-B530-B9F8C783183D}"/>
                    </a:ext>
                  </a:extLst>
                </p14:cNvPr>
                <p14:cNvContentPartPr/>
                <p14:nvPr/>
              </p14:nvContentPartPr>
              <p14:xfrm>
                <a:off x="769920" y="2123580"/>
                <a:ext cx="135360" cy="262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640F86D-630B-472D-B530-B9F8C783183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60920" y="2114940"/>
                  <a:ext cx="153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B6479FE-E8D2-4FA8-A212-5280DC5B0A4F}"/>
                    </a:ext>
                  </a:extLst>
                </p14:cNvPr>
                <p14:cNvContentPartPr/>
                <p14:nvPr/>
              </p14:nvContentPartPr>
              <p14:xfrm>
                <a:off x="827520" y="2162460"/>
                <a:ext cx="69840" cy="1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B6479FE-E8D2-4FA8-A212-5280DC5B0A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8880" y="2153820"/>
                  <a:ext cx="87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0368E60-0C36-4EB6-8298-B48B6404DBBB}"/>
                    </a:ext>
                  </a:extLst>
                </p14:cNvPr>
                <p14:cNvContentPartPr/>
                <p14:nvPr/>
              </p14:nvContentPartPr>
              <p14:xfrm>
                <a:off x="1464720" y="2068140"/>
                <a:ext cx="14400" cy="46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0368E60-0C36-4EB6-8298-B48B6404DBB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55720" y="2059500"/>
                  <a:ext cx="32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9AC132B-E50D-467E-A3D2-9D7437FA3726}"/>
                    </a:ext>
                  </a:extLst>
                </p14:cNvPr>
                <p14:cNvContentPartPr/>
                <p14:nvPr/>
              </p14:nvContentPartPr>
              <p14:xfrm>
                <a:off x="2051520" y="2024940"/>
                <a:ext cx="30960" cy="201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9AC132B-E50D-467E-A3D2-9D7437FA372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42520" y="2016300"/>
                  <a:ext cx="48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E3C4B30-5731-4837-8390-C37F83AF4291}"/>
                    </a:ext>
                  </a:extLst>
                </p14:cNvPr>
                <p14:cNvContentPartPr/>
                <p14:nvPr/>
              </p14:nvContentPartPr>
              <p14:xfrm>
                <a:off x="579840" y="2031420"/>
                <a:ext cx="1533600" cy="186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E3C4B30-5731-4837-8390-C37F83AF429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1200" y="2022780"/>
                  <a:ext cx="1551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A929B0F-2E6E-4DAB-84ED-EE8A0E1816DD}"/>
                    </a:ext>
                  </a:extLst>
                </p14:cNvPr>
                <p14:cNvContentPartPr/>
                <p14:nvPr/>
              </p14:nvContentPartPr>
              <p14:xfrm>
                <a:off x="447720" y="1632540"/>
                <a:ext cx="360" cy="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A929B0F-2E6E-4DAB-84ED-EE8A0E1816D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720" y="1623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88A378A-D0C3-4C83-8185-F0208555328D}"/>
                    </a:ext>
                  </a:extLst>
                </p14:cNvPr>
                <p14:cNvContentPartPr/>
                <p14:nvPr/>
              </p14:nvContentPartPr>
              <p14:xfrm>
                <a:off x="421800" y="1351020"/>
                <a:ext cx="77400" cy="8996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88A378A-D0C3-4C83-8185-F0208555328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13160" y="1342020"/>
                  <a:ext cx="9504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25A6E25-84FE-4947-8213-E31B1BE58EAB}"/>
                    </a:ext>
                  </a:extLst>
                </p14:cNvPr>
                <p14:cNvContentPartPr/>
                <p14:nvPr/>
              </p14:nvContentPartPr>
              <p14:xfrm>
                <a:off x="486240" y="1180380"/>
                <a:ext cx="1666080" cy="836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25A6E25-84FE-4947-8213-E31B1BE58E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77240" y="1171380"/>
                  <a:ext cx="168372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6942E3F-7966-44BF-A105-5A1933854895}"/>
                    </a:ext>
                  </a:extLst>
                </p14:cNvPr>
                <p14:cNvContentPartPr/>
                <p14:nvPr/>
              </p14:nvContentPartPr>
              <p14:xfrm>
                <a:off x="2200200" y="2008740"/>
                <a:ext cx="16920" cy="90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6942E3F-7966-44BF-A105-5A193385489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191560" y="1999740"/>
                  <a:ext cx="3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49C5BF7-0BC8-496B-83C6-AF60FA2EE6A5}"/>
                    </a:ext>
                  </a:extLst>
                </p14:cNvPr>
                <p14:cNvContentPartPr/>
                <p14:nvPr/>
              </p14:nvContentPartPr>
              <p14:xfrm>
                <a:off x="5139960" y="1069860"/>
                <a:ext cx="484200" cy="7682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49C5BF7-0BC8-496B-83C6-AF60FA2EE6A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130960" y="1061220"/>
                  <a:ext cx="5018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D9BAB91-DD4E-484B-B5E2-9879238EB68E}"/>
                    </a:ext>
                  </a:extLst>
                </p14:cNvPr>
                <p14:cNvContentPartPr/>
                <p14:nvPr/>
              </p14:nvContentPartPr>
              <p14:xfrm>
                <a:off x="5618400" y="1167780"/>
                <a:ext cx="406080" cy="515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D9BAB91-DD4E-484B-B5E2-9879238EB68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609760" y="1159140"/>
                  <a:ext cx="4237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986D297-F8CA-4A0E-BD40-9C356B7536D5}"/>
                    </a:ext>
                  </a:extLst>
                </p14:cNvPr>
                <p14:cNvContentPartPr/>
                <p14:nvPr/>
              </p14:nvContentPartPr>
              <p14:xfrm>
                <a:off x="5019000" y="1699860"/>
                <a:ext cx="257040" cy="438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986D297-F8CA-4A0E-BD40-9C356B7536D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010000" y="1691220"/>
                  <a:ext cx="2746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3AD9240-34F2-4AE6-84A6-E67EF25F05D1}"/>
                    </a:ext>
                  </a:extLst>
                </p14:cNvPr>
                <p14:cNvContentPartPr/>
                <p14:nvPr/>
              </p14:nvContentPartPr>
              <p14:xfrm>
                <a:off x="5310600" y="1612020"/>
                <a:ext cx="285120" cy="467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3AD9240-34F2-4AE6-84A6-E67EF25F05D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301960" y="1603380"/>
                  <a:ext cx="3027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C740EA5-9556-4659-B818-3BEE3EBB6EE2}"/>
                    </a:ext>
                  </a:extLst>
                </p14:cNvPr>
                <p14:cNvContentPartPr/>
                <p14:nvPr/>
              </p14:nvContentPartPr>
              <p14:xfrm>
                <a:off x="5731440" y="1574220"/>
                <a:ext cx="171000" cy="871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C740EA5-9556-4659-B818-3BEE3EBB6EE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722800" y="1565220"/>
                  <a:ext cx="188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C8A251A-E677-4B58-843D-5FF2AE8E0697}"/>
                    </a:ext>
                  </a:extLst>
                </p14:cNvPr>
                <p14:cNvContentPartPr/>
                <p14:nvPr/>
              </p14:nvContentPartPr>
              <p14:xfrm>
                <a:off x="5706960" y="1538580"/>
                <a:ext cx="227520" cy="4104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C8A251A-E677-4B58-843D-5FF2AE8E069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698320" y="1529580"/>
                  <a:ext cx="245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81B7EF7-3A72-4605-A9A8-B636CB943F0F}"/>
                    </a:ext>
                  </a:extLst>
                </p14:cNvPr>
                <p14:cNvContentPartPr/>
                <p14:nvPr/>
              </p14:nvContentPartPr>
              <p14:xfrm>
                <a:off x="5646120" y="1710660"/>
                <a:ext cx="594000" cy="3114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81B7EF7-3A72-4605-A9A8-B636CB943F0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637480" y="1702020"/>
                  <a:ext cx="611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2855ACB-5AB7-4B5C-9717-41AE3DCDC254}"/>
                    </a:ext>
                  </a:extLst>
                </p14:cNvPr>
                <p14:cNvContentPartPr/>
                <p14:nvPr/>
              </p14:nvContentPartPr>
              <p14:xfrm>
                <a:off x="5827920" y="1769340"/>
                <a:ext cx="254520" cy="795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2855ACB-5AB7-4B5C-9717-41AE3DCDC25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818920" y="1760340"/>
                  <a:ext cx="272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B30CC06-9F4B-484C-A286-1697C8E0FE7E}"/>
                    </a:ext>
                  </a:extLst>
                </p14:cNvPr>
                <p14:cNvContentPartPr/>
                <p14:nvPr/>
              </p14:nvContentPartPr>
              <p14:xfrm>
                <a:off x="6190800" y="1449660"/>
                <a:ext cx="241920" cy="431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B30CC06-9F4B-484C-A286-1697C8E0FE7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181800" y="1440660"/>
                  <a:ext cx="259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425B9B3-5B3F-458F-8CAD-B91687468737}"/>
                    </a:ext>
                  </a:extLst>
                </p14:cNvPr>
                <p14:cNvContentPartPr/>
                <p14:nvPr/>
              </p14:nvContentPartPr>
              <p14:xfrm>
                <a:off x="6106560" y="1633620"/>
                <a:ext cx="538200" cy="293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425B9B3-5B3F-458F-8CAD-B9168746873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097560" y="1624980"/>
                  <a:ext cx="555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674DA54-81FE-4ECC-A393-73B677FDC03D}"/>
                    </a:ext>
                  </a:extLst>
                </p14:cNvPr>
                <p14:cNvContentPartPr/>
                <p14:nvPr/>
              </p14:nvContentPartPr>
              <p14:xfrm>
                <a:off x="6694440" y="1942500"/>
                <a:ext cx="2880" cy="26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674DA54-81FE-4ECC-A393-73B677FDC03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685800" y="1933860"/>
                  <a:ext cx="2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9025CC4-9198-4072-8679-280527BB8573}"/>
                    </a:ext>
                  </a:extLst>
                </p14:cNvPr>
                <p14:cNvContentPartPr/>
                <p14:nvPr/>
              </p14:nvContentPartPr>
              <p14:xfrm>
                <a:off x="6799920" y="2199540"/>
                <a:ext cx="360" cy="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9025CC4-9198-4072-8679-280527BB85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90920" y="2190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429D3C2-2F67-44DE-933E-01617DC6DDB1}"/>
                    </a:ext>
                  </a:extLst>
                </p14:cNvPr>
                <p14:cNvContentPartPr/>
                <p14:nvPr/>
              </p14:nvContentPartPr>
              <p14:xfrm>
                <a:off x="4378560" y="1321860"/>
                <a:ext cx="2123640" cy="39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429D3C2-2F67-44DE-933E-01617DC6DDB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69920" y="1313220"/>
                  <a:ext cx="2141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557D4FF-E29F-45C6-8D1F-1F4E099DABE5}"/>
                    </a:ext>
                  </a:extLst>
                </p14:cNvPr>
                <p14:cNvContentPartPr/>
                <p14:nvPr/>
              </p14:nvContentPartPr>
              <p14:xfrm>
                <a:off x="6789480" y="1365060"/>
                <a:ext cx="360" cy="3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557D4FF-E29F-45C6-8D1F-1F4E099DAB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0840" y="1356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99F8843-A523-41A1-A4D4-32DFEA72F0BA}"/>
                    </a:ext>
                  </a:extLst>
                </p14:cNvPr>
                <p14:cNvContentPartPr/>
                <p14:nvPr/>
              </p14:nvContentPartPr>
              <p14:xfrm>
                <a:off x="2577480" y="172020"/>
                <a:ext cx="1843200" cy="1107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99F8843-A523-41A1-A4D4-32DFEA72F0B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68840" y="163380"/>
                  <a:ext cx="186084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3062363-EE03-4515-BED6-23199BBAC52C}"/>
                    </a:ext>
                  </a:extLst>
                </p14:cNvPr>
                <p14:cNvContentPartPr/>
                <p14:nvPr/>
              </p14:nvContentPartPr>
              <p14:xfrm>
                <a:off x="2507280" y="720300"/>
                <a:ext cx="417600" cy="713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3062363-EE03-4515-BED6-23199BBAC52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98280" y="711300"/>
                  <a:ext cx="43524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4D1CE8F-C8DA-4D29-88F4-DC107DFD2240}"/>
                    </a:ext>
                  </a:extLst>
                </p14:cNvPr>
                <p14:cNvContentPartPr/>
                <p14:nvPr/>
              </p14:nvContentPartPr>
              <p14:xfrm>
                <a:off x="2864040" y="1710660"/>
                <a:ext cx="31320" cy="29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4D1CE8F-C8DA-4D29-88F4-DC107DFD224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55400" y="1702020"/>
                  <a:ext cx="4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E3F87E7-7508-4F5E-B166-A769D880B623}"/>
                    </a:ext>
                  </a:extLst>
                </p14:cNvPr>
                <p14:cNvContentPartPr/>
                <p14:nvPr/>
              </p14:nvContentPartPr>
              <p14:xfrm>
                <a:off x="264120" y="2303580"/>
                <a:ext cx="117360" cy="100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E3F87E7-7508-4F5E-B166-A769D880B62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55120" y="2294580"/>
                  <a:ext cx="135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EDD91A5-98C4-4F94-BABF-749F36E9D754}"/>
                    </a:ext>
                  </a:extLst>
                </p14:cNvPr>
                <p14:cNvContentPartPr/>
                <p14:nvPr/>
              </p14:nvContentPartPr>
              <p14:xfrm>
                <a:off x="588840" y="2194140"/>
                <a:ext cx="1233000" cy="174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EDD91A5-98C4-4F94-BABF-749F36E9D75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80200" y="2185140"/>
                  <a:ext cx="1250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D21D68D-AE05-4CAD-AC7E-D4200EC7CC93}"/>
                    </a:ext>
                  </a:extLst>
                </p14:cNvPr>
                <p14:cNvContentPartPr/>
                <p14:nvPr/>
              </p14:nvContentPartPr>
              <p14:xfrm>
                <a:off x="2332680" y="2023860"/>
                <a:ext cx="1414080" cy="752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D21D68D-AE05-4CAD-AC7E-D4200EC7CC9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323680" y="2015220"/>
                  <a:ext cx="1431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7C2EB10-7DAE-4382-8874-FBE8BD387455}"/>
                    </a:ext>
                  </a:extLst>
                </p14:cNvPr>
                <p14:cNvContentPartPr/>
                <p14:nvPr/>
              </p14:nvContentPartPr>
              <p14:xfrm>
                <a:off x="4077600" y="2107380"/>
                <a:ext cx="111960" cy="946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7C2EB10-7DAE-4382-8874-FBE8BD38745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068960" y="2098380"/>
                  <a:ext cx="129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DABFF0E-AA96-4201-947B-6C37555D3C69}"/>
                    </a:ext>
                  </a:extLst>
                </p14:cNvPr>
                <p14:cNvContentPartPr/>
                <p14:nvPr/>
              </p14:nvContentPartPr>
              <p14:xfrm>
                <a:off x="3986520" y="2304660"/>
                <a:ext cx="51840" cy="839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DABFF0E-AA96-4201-947B-6C37555D3C6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977520" y="2295660"/>
                  <a:ext cx="6948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2E36BE4-EB9D-4AE8-8AF2-297320175213}"/>
                    </a:ext>
                  </a:extLst>
                </p14:cNvPr>
                <p14:cNvContentPartPr/>
                <p14:nvPr/>
              </p14:nvContentPartPr>
              <p14:xfrm>
                <a:off x="3693840" y="-50100"/>
                <a:ext cx="182520" cy="13741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2E36BE4-EB9D-4AE8-8AF2-29732017521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684840" y="-59100"/>
                  <a:ext cx="200160" cy="13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7AC94A7-11A9-494C-920B-05F9FF6C95F5}"/>
                    </a:ext>
                  </a:extLst>
                </p14:cNvPr>
                <p14:cNvContentPartPr/>
                <p14:nvPr/>
              </p14:nvContentPartPr>
              <p14:xfrm>
                <a:off x="3885000" y="-38940"/>
                <a:ext cx="3227400" cy="1028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7AC94A7-11A9-494C-920B-05F9FF6C95F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876360" y="-47940"/>
                  <a:ext cx="324504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0ED355D-18D0-4E09-AC7F-739B087EDACC}"/>
                    </a:ext>
                  </a:extLst>
                </p14:cNvPr>
                <p14:cNvContentPartPr/>
                <p14:nvPr/>
              </p14:nvContentPartPr>
              <p14:xfrm>
                <a:off x="5926560" y="1151580"/>
                <a:ext cx="1140480" cy="327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0ED355D-18D0-4E09-AC7F-739B087EDAC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917920" y="1142580"/>
                  <a:ext cx="1158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CF5535C-3B54-4E05-9319-C6A3ECCF2E1E}"/>
                    </a:ext>
                  </a:extLst>
                </p14:cNvPr>
                <p14:cNvContentPartPr/>
                <p14:nvPr/>
              </p14:nvContentPartPr>
              <p14:xfrm>
                <a:off x="2131080" y="2748900"/>
                <a:ext cx="318960" cy="360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CF5535C-3B54-4E05-9319-C6A3ECCF2E1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122080" y="2739900"/>
                  <a:ext cx="336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0510B83-4721-429D-B22E-DE67D17C06D2}"/>
                    </a:ext>
                  </a:extLst>
                </p14:cNvPr>
                <p14:cNvContentPartPr/>
                <p14:nvPr/>
              </p14:nvContentPartPr>
              <p14:xfrm>
                <a:off x="2048640" y="2203860"/>
                <a:ext cx="91440" cy="607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0510B83-4721-429D-B22E-DE67D17C06D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040000" y="2194860"/>
                  <a:ext cx="10908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69C86B2-0F30-4150-A89B-99DFFA3AC647}"/>
                    </a:ext>
                  </a:extLst>
                </p14:cNvPr>
                <p14:cNvContentPartPr/>
                <p14:nvPr/>
              </p14:nvContentPartPr>
              <p14:xfrm>
                <a:off x="2224680" y="2064900"/>
                <a:ext cx="325080" cy="578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69C86B2-0F30-4150-A89B-99DFFA3AC64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216040" y="2056260"/>
                  <a:ext cx="3427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8F94368-34FB-4940-BE74-5B970799E037}"/>
                    </a:ext>
                  </a:extLst>
                </p14:cNvPr>
                <p14:cNvContentPartPr/>
                <p14:nvPr/>
              </p14:nvContentPartPr>
              <p14:xfrm>
                <a:off x="2482800" y="2739180"/>
                <a:ext cx="360" cy="3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8F94368-34FB-4940-BE74-5B970799E03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74160" y="2730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ACA6CD75-2F02-40D1-A24D-8C7398045D9C}"/>
                    </a:ext>
                  </a:extLst>
                </p14:cNvPr>
                <p14:cNvContentPartPr/>
                <p14:nvPr/>
              </p14:nvContentPartPr>
              <p14:xfrm>
                <a:off x="2548320" y="2726220"/>
                <a:ext cx="29880" cy="828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ACA6CD75-2F02-40D1-A24D-8C7398045D9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539320" y="2717220"/>
                  <a:ext cx="47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43C88FB9-BBA2-4AF4-BC59-823D5F39397A}"/>
                    </a:ext>
                  </a:extLst>
                </p14:cNvPr>
                <p14:cNvContentPartPr/>
                <p14:nvPr/>
              </p14:nvContentPartPr>
              <p14:xfrm>
                <a:off x="2559840" y="2803980"/>
                <a:ext cx="360" cy="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43C88FB9-BBA2-4AF4-BC59-823D5F39397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51200" y="27953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993DE46-2175-4226-8F47-F6D7E767237C}"/>
                    </a:ext>
                  </a:extLst>
                </p14:cNvPr>
                <p14:cNvContentPartPr/>
                <p14:nvPr/>
              </p14:nvContentPartPr>
              <p14:xfrm>
                <a:off x="2033520" y="2063820"/>
                <a:ext cx="482040" cy="241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993DE46-2175-4226-8F47-F6D7E767237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024520" y="2055180"/>
                  <a:ext cx="499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E806840-4E1B-467F-AE83-8CBAD2019918}"/>
                    </a:ext>
                  </a:extLst>
                </p14:cNvPr>
                <p14:cNvContentPartPr/>
                <p14:nvPr/>
              </p14:nvContentPartPr>
              <p14:xfrm>
                <a:off x="2576400" y="2116020"/>
                <a:ext cx="28440" cy="3808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E806840-4E1B-467F-AE83-8CBAD201991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567760" y="2107020"/>
                  <a:ext cx="460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920D673-5EE5-4201-AF2D-08E2EFD8C3F5}"/>
                    </a:ext>
                  </a:extLst>
                </p14:cNvPr>
                <p14:cNvContentPartPr/>
                <p14:nvPr/>
              </p14:nvContentPartPr>
              <p14:xfrm>
                <a:off x="2426280" y="2683740"/>
                <a:ext cx="153000" cy="1011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920D673-5EE5-4201-AF2D-08E2EFD8C3F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417640" y="2675100"/>
                  <a:ext cx="170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9033506-FB69-425F-8FD0-16FA8608FB05}"/>
                    </a:ext>
                  </a:extLst>
                </p14:cNvPr>
                <p14:cNvContentPartPr/>
                <p14:nvPr/>
              </p14:nvContentPartPr>
              <p14:xfrm>
                <a:off x="2407200" y="2784540"/>
                <a:ext cx="19800" cy="88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9033506-FB69-425F-8FD0-16FA8608FB0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398200" y="2775900"/>
                  <a:ext cx="37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70FFCC2-0115-4611-BC29-336081EED0E8}"/>
                    </a:ext>
                  </a:extLst>
                </p14:cNvPr>
                <p14:cNvContentPartPr/>
                <p14:nvPr/>
              </p14:nvContentPartPr>
              <p14:xfrm>
                <a:off x="2232600" y="3228780"/>
                <a:ext cx="88920" cy="3016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70FFCC2-0115-4611-BC29-336081EED0E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223600" y="3220140"/>
                  <a:ext cx="106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92022DA-C6D8-49FC-996B-17A4F749F155}"/>
                    </a:ext>
                  </a:extLst>
                </p14:cNvPr>
                <p14:cNvContentPartPr/>
                <p14:nvPr/>
              </p14:nvContentPartPr>
              <p14:xfrm>
                <a:off x="2611320" y="3116100"/>
                <a:ext cx="188640" cy="3344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92022DA-C6D8-49FC-996B-17A4F749F15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602320" y="3107460"/>
                  <a:ext cx="206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8F0A625-BB19-4AE3-A1D3-D472D1994513}"/>
                    </a:ext>
                  </a:extLst>
                </p14:cNvPr>
                <p14:cNvContentPartPr/>
                <p14:nvPr/>
              </p14:nvContentPartPr>
              <p14:xfrm>
                <a:off x="2315760" y="3315540"/>
                <a:ext cx="277560" cy="34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8F0A625-BB19-4AE3-A1D3-D472D199451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307120" y="3306900"/>
                  <a:ext cx="295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BC7B815-BECD-4C81-ACBF-ADD3202600E1}"/>
                    </a:ext>
                  </a:extLst>
                </p14:cNvPr>
                <p14:cNvContentPartPr/>
                <p14:nvPr/>
              </p14:nvContentPartPr>
              <p14:xfrm>
                <a:off x="2512320" y="3256140"/>
                <a:ext cx="100440" cy="174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BC7B815-BECD-4C81-ACBF-ADD3202600E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503680" y="3247140"/>
                  <a:ext cx="118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E6430B1-1659-4AA2-8F8D-4E2754059C3D}"/>
                    </a:ext>
                  </a:extLst>
                </p14:cNvPr>
                <p14:cNvContentPartPr/>
                <p14:nvPr/>
              </p14:nvContentPartPr>
              <p14:xfrm>
                <a:off x="2932080" y="3222300"/>
                <a:ext cx="227520" cy="273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E6430B1-1659-4AA2-8F8D-4E2754059C3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923440" y="3213660"/>
                  <a:ext cx="245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E0D3AFA-C3E5-48D2-9A13-0424B3EB27FF}"/>
                    </a:ext>
                  </a:extLst>
                </p14:cNvPr>
                <p14:cNvContentPartPr/>
                <p14:nvPr/>
              </p14:nvContentPartPr>
              <p14:xfrm>
                <a:off x="3140160" y="3112860"/>
                <a:ext cx="160560" cy="187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E0D3AFA-C3E5-48D2-9A13-0424B3EB27F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131520" y="3104220"/>
                  <a:ext cx="178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2014041-988F-4FBF-BAE6-C2EF0279206A}"/>
                    </a:ext>
                  </a:extLst>
                </p14:cNvPr>
                <p14:cNvContentPartPr/>
                <p14:nvPr/>
              </p14:nvContentPartPr>
              <p14:xfrm>
                <a:off x="3384240" y="3026100"/>
                <a:ext cx="204480" cy="290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2014041-988F-4FBF-BAE6-C2EF0279206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375240" y="3017460"/>
                  <a:ext cx="222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58A239A-D7CB-4682-9545-61D96DE22354}"/>
                    </a:ext>
                  </a:extLst>
                </p14:cNvPr>
                <p14:cNvContentPartPr/>
                <p14:nvPr/>
              </p14:nvContentPartPr>
              <p14:xfrm>
                <a:off x="1727160" y="2801820"/>
                <a:ext cx="2145960" cy="1036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58A239A-D7CB-4682-9545-61D96DE2235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718520" y="2792820"/>
                  <a:ext cx="216360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61E758E-801E-4B13-BD60-9946CE31485F}"/>
                    </a:ext>
                  </a:extLst>
                </p14:cNvPr>
                <p14:cNvContentPartPr/>
                <p14:nvPr/>
              </p14:nvContentPartPr>
              <p14:xfrm>
                <a:off x="3280200" y="2949780"/>
                <a:ext cx="292320" cy="167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61E758E-801E-4B13-BD60-9946CE31485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271560" y="2940780"/>
                  <a:ext cx="309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927BA9C-A1D4-44FE-AD30-7C707E0DA8E0}"/>
                    </a:ext>
                  </a:extLst>
                </p14:cNvPr>
                <p14:cNvContentPartPr/>
                <p14:nvPr/>
              </p14:nvContentPartPr>
              <p14:xfrm>
                <a:off x="3429240" y="3113940"/>
                <a:ext cx="180000" cy="135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927BA9C-A1D4-44FE-AD30-7C707E0DA8E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20240" y="3105300"/>
                  <a:ext cx="19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448055E-CD62-4753-8276-7F353DB6902A}"/>
                    </a:ext>
                  </a:extLst>
                </p14:cNvPr>
                <p14:cNvContentPartPr/>
                <p14:nvPr/>
              </p14:nvContentPartPr>
              <p14:xfrm>
                <a:off x="3422760" y="2926740"/>
                <a:ext cx="196560" cy="4132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448055E-CD62-4753-8276-7F353DB6902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413760" y="2917740"/>
                  <a:ext cx="2142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720FE8A-0543-4B4E-BD13-0728094A573B}"/>
                    </a:ext>
                  </a:extLst>
                </p14:cNvPr>
                <p14:cNvContentPartPr/>
                <p14:nvPr/>
              </p14:nvContentPartPr>
              <p14:xfrm>
                <a:off x="3232680" y="2755380"/>
                <a:ext cx="589680" cy="6213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720FE8A-0543-4B4E-BD13-0728094A573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224040" y="2746380"/>
                  <a:ext cx="6073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02F8600-FA50-4910-8FBE-468FADD7DC55}"/>
                    </a:ext>
                  </a:extLst>
                </p14:cNvPr>
                <p14:cNvContentPartPr/>
                <p14:nvPr/>
              </p14:nvContentPartPr>
              <p14:xfrm>
                <a:off x="3887520" y="3379620"/>
                <a:ext cx="13320" cy="15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02F8600-FA50-4910-8FBE-468FADD7DC5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878880" y="3370620"/>
                  <a:ext cx="30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A895E56-38DC-4552-A01B-992F4C5FBE58}"/>
                    </a:ext>
                  </a:extLst>
                </p14:cNvPr>
                <p14:cNvContentPartPr/>
                <p14:nvPr/>
              </p14:nvContentPartPr>
              <p14:xfrm>
                <a:off x="1941000" y="3468180"/>
                <a:ext cx="1651320" cy="230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A895E56-38DC-4552-A01B-992F4C5FBE5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932000" y="3459180"/>
                  <a:ext cx="1668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BF3EBFF-41FE-4FF9-80DF-E4E7A22E32EF}"/>
                    </a:ext>
                  </a:extLst>
                </p14:cNvPr>
                <p14:cNvContentPartPr/>
                <p14:nvPr/>
              </p14:nvContentPartPr>
              <p14:xfrm>
                <a:off x="3765480" y="3505260"/>
                <a:ext cx="73440" cy="946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BF3EBFF-41FE-4FF9-80DF-E4E7A22E32E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756840" y="3496260"/>
                  <a:ext cx="91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A9FBE8F-B53A-4372-979C-5AD0C6ABD29E}"/>
                    </a:ext>
                  </a:extLst>
                </p14:cNvPr>
                <p14:cNvContentPartPr/>
                <p14:nvPr/>
              </p14:nvContentPartPr>
              <p14:xfrm>
                <a:off x="62520" y="4069740"/>
                <a:ext cx="37440" cy="1944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A9FBE8F-B53A-4372-979C-5AD0C6ABD29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3520" y="4061100"/>
                  <a:ext cx="55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72BA0A0-EDDE-4156-9E22-83D2B8C71E39}"/>
                    </a:ext>
                  </a:extLst>
                </p14:cNvPr>
                <p14:cNvContentPartPr/>
                <p14:nvPr/>
              </p14:nvContentPartPr>
              <p14:xfrm>
                <a:off x="175200" y="4185660"/>
                <a:ext cx="29880" cy="871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72BA0A0-EDDE-4156-9E22-83D2B8C71E3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66560" y="4177020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AED49F5-D17B-435A-B34B-A07CA082D463}"/>
                    </a:ext>
                  </a:extLst>
                </p14:cNvPr>
                <p14:cNvContentPartPr/>
                <p14:nvPr/>
              </p14:nvContentPartPr>
              <p14:xfrm>
                <a:off x="157560" y="4381860"/>
                <a:ext cx="10800" cy="197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AED49F5-D17B-435A-B34B-A07CA082D46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48560" y="4373220"/>
                  <a:ext cx="28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EC34DB4-B5E5-4671-BC27-557CC6A1F38E}"/>
                    </a:ext>
                  </a:extLst>
                </p14:cNvPr>
                <p14:cNvContentPartPr/>
                <p14:nvPr/>
              </p14:nvContentPartPr>
              <p14:xfrm>
                <a:off x="3984000" y="4214100"/>
                <a:ext cx="81360" cy="389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EC34DB4-B5E5-4671-BC27-557CC6A1F38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975000" y="4205100"/>
                  <a:ext cx="990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0A23C9A8-31CB-4CED-A280-3675C40D8F86}"/>
                    </a:ext>
                  </a:extLst>
                </p14:cNvPr>
                <p14:cNvContentPartPr/>
                <p14:nvPr/>
              </p14:nvContentPartPr>
              <p14:xfrm>
                <a:off x="7127160" y="2780040"/>
                <a:ext cx="360" cy="3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0A23C9A8-31CB-4CED-A280-3675C40D8F8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18520" y="2771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0B956F3F-482C-4B73-B5EA-4D2B8EE8C5AA}"/>
                    </a:ext>
                  </a:extLst>
                </p14:cNvPr>
                <p14:cNvContentPartPr/>
                <p14:nvPr/>
              </p14:nvContentPartPr>
              <p14:xfrm>
                <a:off x="4961040" y="2348760"/>
                <a:ext cx="91440" cy="3729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0B956F3F-482C-4B73-B5EA-4D2B8EE8C5A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952040" y="2340120"/>
                  <a:ext cx="109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EF457C49-0617-408E-9C5D-190E8B3ED91D}"/>
                    </a:ext>
                  </a:extLst>
                </p14:cNvPr>
                <p14:cNvContentPartPr/>
                <p14:nvPr/>
              </p14:nvContentPartPr>
              <p14:xfrm>
                <a:off x="4689960" y="3011880"/>
                <a:ext cx="87840" cy="1465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EF457C49-0617-408E-9C5D-190E8B3ED91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681320" y="3003240"/>
                  <a:ext cx="10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3BC56488-3F51-4AAC-A6A2-EC8C9E85EF49}"/>
                    </a:ext>
                  </a:extLst>
                </p14:cNvPr>
                <p14:cNvContentPartPr/>
                <p14:nvPr/>
              </p14:nvContentPartPr>
              <p14:xfrm>
                <a:off x="5398800" y="2256600"/>
                <a:ext cx="186480" cy="698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3BC56488-3F51-4AAC-A6A2-EC8C9E85EF4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390160" y="2247960"/>
                  <a:ext cx="204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5F057C62-152C-4819-AD3E-2E5F30F1E477}"/>
                    </a:ext>
                  </a:extLst>
                </p14:cNvPr>
                <p14:cNvContentPartPr/>
                <p14:nvPr/>
              </p14:nvContentPartPr>
              <p14:xfrm>
                <a:off x="5883000" y="2061840"/>
                <a:ext cx="1019880" cy="1695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5F057C62-152C-4819-AD3E-2E5F30F1E47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874000" y="2052840"/>
                  <a:ext cx="103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C39A57FA-A124-448F-BCCE-D6C0022CF22C}"/>
                    </a:ext>
                  </a:extLst>
                </p14:cNvPr>
                <p14:cNvContentPartPr/>
                <p14:nvPr/>
              </p14:nvContentPartPr>
              <p14:xfrm>
                <a:off x="7762920" y="1786440"/>
                <a:ext cx="1150920" cy="1911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C39A57FA-A124-448F-BCCE-D6C0022CF22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53920" y="1777440"/>
                  <a:ext cx="1168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CA31B8CD-B36D-44DB-BD5F-9FFDC385F7C5}"/>
                    </a:ext>
                  </a:extLst>
                </p14:cNvPr>
                <p14:cNvContentPartPr/>
                <p14:nvPr/>
              </p14:nvContentPartPr>
              <p14:xfrm>
                <a:off x="8971080" y="1939080"/>
                <a:ext cx="61920" cy="9442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CA31B8CD-B36D-44DB-BD5F-9FFDC385F7C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62440" y="1930440"/>
                  <a:ext cx="7956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A4ECEA79-DADB-4772-97A6-D6D101681E17}"/>
                    </a:ext>
                  </a:extLst>
                </p14:cNvPr>
                <p14:cNvContentPartPr/>
                <p14:nvPr/>
              </p14:nvContentPartPr>
              <p14:xfrm>
                <a:off x="4799400" y="3509400"/>
                <a:ext cx="198000" cy="9302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A4ECEA79-DADB-4772-97A6-D6D101681E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790400" y="3500760"/>
                  <a:ext cx="21564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A234BBC4-F5EB-49DE-9201-21ACEBE7FFBF}"/>
                    </a:ext>
                  </a:extLst>
                </p14:cNvPr>
                <p14:cNvContentPartPr/>
                <p14:nvPr/>
              </p14:nvContentPartPr>
              <p14:xfrm>
                <a:off x="5229240" y="4261440"/>
                <a:ext cx="276480" cy="90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A234BBC4-F5EB-49DE-9201-21ACEBE7FF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20600" y="4252800"/>
                  <a:ext cx="294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763DBCF5-37DB-4FC9-8926-66026EC8CCFB}"/>
                    </a:ext>
                  </a:extLst>
                </p14:cNvPr>
                <p14:cNvContentPartPr/>
                <p14:nvPr/>
              </p14:nvContentPartPr>
              <p14:xfrm>
                <a:off x="6314280" y="3929880"/>
                <a:ext cx="1202400" cy="1540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763DBCF5-37DB-4FC9-8926-66026EC8CCF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305640" y="3920880"/>
                  <a:ext cx="1220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8F9F546-99F3-4EAB-B776-A3E6A8F03B14}"/>
                    </a:ext>
                  </a:extLst>
                </p14:cNvPr>
                <p14:cNvContentPartPr/>
                <p14:nvPr/>
              </p14:nvContentPartPr>
              <p14:xfrm>
                <a:off x="8811960" y="3273240"/>
                <a:ext cx="42840" cy="5475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8F9F546-99F3-4EAB-B776-A3E6A8F03B1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802960" y="3264240"/>
                  <a:ext cx="604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E8D4796A-593B-45A7-89DB-EAE8ACAE31F9}"/>
                    </a:ext>
                  </a:extLst>
                </p14:cNvPr>
                <p14:cNvContentPartPr/>
                <p14:nvPr/>
              </p14:nvContentPartPr>
              <p14:xfrm>
                <a:off x="8081160" y="3952560"/>
                <a:ext cx="420120" cy="478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E8D4796A-593B-45A7-89DB-EAE8ACAE31F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72520" y="3943920"/>
                  <a:ext cx="4377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5667045A-5318-49AD-9236-BF540C95D451}"/>
              </a:ext>
            </a:extLst>
          </p:cNvPr>
          <p:cNvGrpSpPr/>
          <p:nvPr/>
        </p:nvGrpSpPr>
        <p:grpSpPr>
          <a:xfrm>
            <a:off x="4719480" y="2425800"/>
            <a:ext cx="307440" cy="25200"/>
            <a:chOff x="4719480" y="2425800"/>
            <a:chExt cx="30744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E11FC4B3-63CB-4A04-A9B3-9319117A5CC1}"/>
                    </a:ext>
                  </a:extLst>
                </p14:cNvPr>
                <p14:cNvContentPartPr/>
                <p14:nvPr/>
              </p14:nvContentPartPr>
              <p14:xfrm>
                <a:off x="4719480" y="2430120"/>
                <a:ext cx="91440" cy="122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E11FC4B3-63CB-4A04-A9B3-9319117A5CC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710840" y="2421120"/>
                  <a:ext cx="109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554D83FB-5AD0-4A73-A929-F9D0A960A50B}"/>
                    </a:ext>
                  </a:extLst>
                </p14:cNvPr>
                <p14:cNvContentPartPr/>
                <p14:nvPr/>
              </p14:nvContentPartPr>
              <p14:xfrm>
                <a:off x="4949520" y="2425800"/>
                <a:ext cx="77400" cy="252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554D83FB-5AD0-4A73-A929-F9D0A960A50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40520" y="2416800"/>
                  <a:ext cx="950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426" name="墨迹 425">
                <a:extLst>
                  <a:ext uri="{FF2B5EF4-FFF2-40B4-BE49-F238E27FC236}">
                    <a16:creationId xmlns:a16="http://schemas.microsoft.com/office/drawing/2014/main" id="{E279DF62-7418-4C57-9742-5944A067F48A}"/>
                  </a:ext>
                </a:extLst>
              </p14:cNvPr>
              <p14:cNvContentPartPr/>
              <p14:nvPr/>
            </p14:nvContentPartPr>
            <p14:xfrm>
              <a:off x="3467760" y="-275100"/>
              <a:ext cx="2191320" cy="2051640"/>
            </p14:xfrm>
          </p:contentPart>
        </mc:Choice>
        <mc:Fallback>
          <p:pic>
            <p:nvPicPr>
              <p:cNvPr id="426" name="墨迹 425">
                <a:extLst>
                  <a:ext uri="{FF2B5EF4-FFF2-40B4-BE49-F238E27FC236}">
                    <a16:creationId xmlns:a16="http://schemas.microsoft.com/office/drawing/2014/main" id="{E279DF62-7418-4C57-9742-5944A067F48A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459120" y="-284100"/>
                <a:ext cx="2208960" cy="20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427" name="墨迹 426">
                <a:extLst>
                  <a:ext uri="{FF2B5EF4-FFF2-40B4-BE49-F238E27FC236}">
                    <a16:creationId xmlns:a16="http://schemas.microsoft.com/office/drawing/2014/main" id="{DD3600C5-D314-44AD-988D-4E09D9934832}"/>
                  </a:ext>
                </a:extLst>
              </p14:cNvPr>
              <p14:cNvContentPartPr/>
              <p14:nvPr/>
            </p14:nvContentPartPr>
            <p14:xfrm>
              <a:off x="7338840" y="-449340"/>
              <a:ext cx="1451520" cy="858240"/>
            </p14:xfrm>
          </p:contentPart>
        </mc:Choice>
        <mc:Fallback>
          <p:pic>
            <p:nvPicPr>
              <p:cNvPr id="427" name="墨迹 426">
                <a:extLst>
                  <a:ext uri="{FF2B5EF4-FFF2-40B4-BE49-F238E27FC236}">
                    <a16:creationId xmlns:a16="http://schemas.microsoft.com/office/drawing/2014/main" id="{DD3600C5-D314-44AD-988D-4E09D993483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7330200" y="-458340"/>
                <a:ext cx="1469160" cy="87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C4A7CC18-6A24-4B21-9ABD-6943414808C5}"/>
              </a:ext>
            </a:extLst>
          </p:cNvPr>
          <p:cNvGrpSpPr/>
          <p:nvPr/>
        </p:nvGrpSpPr>
        <p:grpSpPr>
          <a:xfrm>
            <a:off x="4485840" y="4159380"/>
            <a:ext cx="4424400" cy="2799000"/>
            <a:chOff x="4485840" y="4159380"/>
            <a:chExt cx="4424400" cy="27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1A2BAEEB-A058-4ED0-AEFD-A62D9F655E0E}"/>
                    </a:ext>
                  </a:extLst>
                </p14:cNvPr>
                <p14:cNvContentPartPr/>
                <p14:nvPr/>
              </p14:nvContentPartPr>
              <p14:xfrm>
                <a:off x="4485840" y="4766340"/>
                <a:ext cx="79920" cy="178920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1A2BAEEB-A058-4ED0-AEFD-A62D9F655E0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77200" y="4757700"/>
                  <a:ext cx="97560" cy="18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68B7351B-6BCB-4D7E-AEAD-32A2021DA7F7}"/>
                    </a:ext>
                  </a:extLst>
                </p14:cNvPr>
                <p14:cNvContentPartPr/>
                <p14:nvPr/>
              </p14:nvContentPartPr>
              <p14:xfrm>
                <a:off x="4810920" y="4192500"/>
                <a:ext cx="4099320" cy="16380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68B7351B-6BCB-4D7E-AEAD-32A2021DA7F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801920" y="4183500"/>
                  <a:ext cx="4116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8C9ADAA5-00CE-48B0-8A83-5CC69D3F174C}"/>
                    </a:ext>
                  </a:extLst>
                </p14:cNvPr>
                <p14:cNvContentPartPr/>
                <p14:nvPr/>
              </p14:nvContentPartPr>
              <p14:xfrm>
                <a:off x="8625840" y="4159380"/>
                <a:ext cx="195480" cy="209520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8C9ADAA5-00CE-48B0-8A83-5CC69D3F174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616840" y="4150740"/>
                  <a:ext cx="213120" cy="21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D788F095-5844-4402-8515-6A2BA4E19DEF}"/>
                    </a:ext>
                  </a:extLst>
                </p14:cNvPr>
                <p14:cNvContentPartPr/>
                <p14:nvPr/>
              </p14:nvContentPartPr>
              <p14:xfrm>
                <a:off x="5402760" y="6317220"/>
                <a:ext cx="3219120" cy="1508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D788F095-5844-4402-8515-6A2BA4E19D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393760" y="6308220"/>
                  <a:ext cx="3236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D7E376F3-6849-456C-928D-8A01E415EAD5}"/>
                    </a:ext>
                  </a:extLst>
                </p14:cNvPr>
                <p14:cNvContentPartPr/>
                <p14:nvPr/>
              </p14:nvContentPartPr>
              <p14:xfrm>
                <a:off x="6918000" y="5819700"/>
                <a:ext cx="18360" cy="3621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D7E376F3-6849-456C-928D-8A01E415EAD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09000" y="5810700"/>
                  <a:ext cx="360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D4DE7AEC-043E-413F-ACA4-5CC5B9F90C8A}"/>
                    </a:ext>
                  </a:extLst>
                </p14:cNvPr>
                <p14:cNvContentPartPr/>
                <p14:nvPr/>
              </p14:nvContentPartPr>
              <p14:xfrm>
                <a:off x="7224720" y="5807820"/>
                <a:ext cx="239040" cy="19440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D4DE7AEC-043E-413F-ACA4-5CC5B9F90C8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216080" y="5798820"/>
                  <a:ext cx="256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A59C2247-6E40-4D01-96FF-EF2327715C0E}"/>
                    </a:ext>
                  </a:extLst>
                </p14:cNvPr>
                <p14:cNvContentPartPr/>
                <p14:nvPr/>
              </p14:nvContentPartPr>
              <p14:xfrm>
                <a:off x="7544400" y="5672460"/>
                <a:ext cx="160560" cy="27576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A59C2247-6E40-4D01-96FF-EF2327715C0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535760" y="5663460"/>
                  <a:ext cx="178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CFB6835E-0649-4718-BEA1-8475FC977EAD}"/>
                    </a:ext>
                  </a:extLst>
                </p14:cNvPr>
                <p14:cNvContentPartPr/>
                <p14:nvPr/>
              </p14:nvContentPartPr>
              <p14:xfrm>
                <a:off x="7914480" y="5615940"/>
                <a:ext cx="174960" cy="1540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CFB6835E-0649-4718-BEA1-8475FC977EA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05480" y="5606940"/>
                  <a:ext cx="192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08D2A15D-CE39-4078-95B8-F68DD3796A8B}"/>
                    </a:ext>
                  </a:extLst>
                </p14:cNvPr>
                <p14:cNvContentPartPr/>
                <p14:nvPr/>
              </p14:nvContentPartPr>
              <p14:xfrm>
                <a:off x="7955520" y="5584620"/>
                <a:ext cx="117360" cy="30816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08D2A15D-CE39-4078-95B8-F68DD3796A8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46520" y="5575620"/>
                  <a:ext cx="135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69E9DC5C-084F-4E55-BCFD-08E79A20173B}"/>
                    </a:ext>
                  </a:extLst>
                </p14:cNvPr>
                <p14:cNvContentPartPr/>
                <p14:nvPr/>
              </p14:nvContentPartPr>
              <p14:xfrm>
                <a:off x="8135160" y="5534220"/>
                <a:ext cx="221400" cy="28368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69E9DC5C-084F-4E55-BCFD-08E79A20173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126160" y="5525580"/>
                  <a:ext cx="239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6439558C-F293-447F-9B50-D0D5D5120789}"/>
                    </a:ext>
                  </a:extLst>
                </p14:cNvPr>
                <p14:cNvContentPartPr/>
                <p14:nvPr/>
              </p14:nvContentPartPr>
              <p14:xfrm>
                <a:off x="6345240" y="5295180"/>
                <a:ext cx="2110320" cy="98640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6439558C-F293-447F-9B50-D0D5D512078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336600" y="5286540"/>
                  <a:ext cx="212796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40F15EAB-9F21-4479-8E7E-034FA8114C0F}"/>
                    </a:ext>
                  </a:extLst>
                </p14:cNvPr>
                <p14:cNvContentPartPr/>
                <p14:nvPr/>
              </p14:nvContentPartPr>
              <p14:xfrm>
                <a:off x="7424160" y="5991060"/>
                <a:ext cx="1063800" cy="96732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40F15EAB-9F21-4479-8E7E-034FA8114C0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415520" y="5982420"/>
                  <a:ext cx="10814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28EEA03F-15FF-4488-B826-724A2E497E63}"/>
                    </a:ext>
                  </a:extLst>
                </p14:cNvPr>
                <p14:cNvContentPartPr/>
                <p14:nvPr/>
              </p14:nvContentPartPr>
              <p14:xfrm>
                <a:off x="8457360" y="6913020"/>
                <a:ext cx="11880" cy="2412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28EEA03F-15FF-4488-B826-724A2E497E6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448720" y="6904380"/>
                  <a:ext cx="295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444" name="墨迹 443">
                <a:extLst>
                  <a:ext uri="{FF2B5EF4-FFF2-40B4-BE49-F238E27FC236}">
                    <a16:creationId xmlns:a16="http://schemas.microsoft.com/office/drawing/2014/main" id="{5CC7B678-73EA-4C06-9626-8A59B40F81E3}"/>
                  </a:ext>
                </a:extLst>
              </p14:cNvPr>
              <p14:cNvContentPartPr/>
              <p14:nvPr/>
            </p14:nvContentPartPr>
            <p14:xfrm>
              <a:off x="8619360" y="7197060"/>
              <a:ext cx="360" cy="360"/>
            </p14:xfrm>
          </p:contentPart>
        </mc:Choice>
        <mc:Fallback>
          <p:pic>
            <p:nvPicPr>
              <p:cNvPr id="444" name="墨迹 443">
                <a:extLst>
                  <a:ext uri="{FF2B5EF4-FFF2-40B4-BE49-F238E27FC236}">
                    <a16:creationId xmlns:a16="http://schemas.microsoft.com/office/drawing/2014/main" id="{5CC7B678-73EA-4C06-9626-8A59B40F81E3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8610360" y="71880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0C7C3801-C84A-476F-AF54-FAFE0BCCC627}"/>
              </a:ext>
            </a:extLst>
          </p:cNvPr>
          <p:cNvGrpSpPr/>
          <p:nvPr/>
        </p:nvGrpSpPr>
        <p:grpSpPr>
          <a:xfrm>
            <a:off x="4061040" y="-540780"/>
            <a:ext cx="4975920" cy="4801500"/>
            <a:chOff x="4061040" y="-540780"/>
            <a:chExt cx="4975920" cy="48015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5ED702DD-11AB-4671-809B-E2AAD7A000F1}"/>
                    </a:ext>
                  </a:extLst>
                </p14:cNvPr>
                <p14:cNvContentPartPr/>
                <p14:nvPr/>
              </p14:nvContentPartPr>
              <p14:xfrm>
                <a:off x="4790400" y="2756280"/>
                <a:ext cx="32400" cy="2397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5ED702DD-11AB-4671-809B-E2AAD7A000F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772400" y="2738640"/>
                  <a:ext cx="68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B7E0A2BE-4FC9-4843-AFA2-FC3B624E8A2D}"/>
                    </a:ext>
                  </a:extLst>
                </p14:cNvPr>
                <p14:cNvContentPartPr/>
                <p14:nvPr/>
              </p14:nvContentPartPr>
              <p14:xfrm>
                <a:off x="4828920" y="3335880"/>
                <a:ext cx="20880" cy="7268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B7E0A2BE-4FC9-4843-AFA2-FC3B624E8A2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810920" y="3318240"/>
                  <a:ext cx="565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54210DF8-760E-4CF6-82D9-CB43F70111F6}"/>
                    </a:ext>
                  </a:extLst>
                </p14:cNvPr>
                <p14:cNvContentPartPr/>
                <p14:nvPr/>
              </p14:nvContentPartPr>
              <p14:xfrm>
                <a:off x="8754000" y="2349840"/>
                <a:ext cx="49320" cy="3189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54210DF8-760E-4CF6-82D9-CB43F70111F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736360" y="2332200"/>
                  <a:ext cx="849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3CEAECD9-4686-4C7A-8DD9-EFFFEC54FEA0}"/>
                    </a:ext>
                  </a:extLst>
                </p14:cNvPr>
                <p14:cNvContentPartPr/>
                <p14:nvPr/>
              </p14:nvContentPartPr>
              <p14:xfrm>
                <a:off x="8721960" y="3208080"/>
                <a:ext cx="29880" cy="4640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3CEAECD9-4686-4C7A-8DD9-EFFFEC54FE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704320" y="3190440"/>
                  <a:ext cx="655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6F4F6046-EF01-4F55-AD85-97613EE485C7}"/>
                    </a:ext>
                  </a:extLst>
                </p14:cNvPr>
                <p14:cNvContentPartPr/>
                <p14:nvPr/>
              </p14:nvContentPartPr>
              <p14:xfrm>
                <a:off x="8810520" y="1952040"/>
                <a:ext cx="31320" cy="1281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6F4F6046-EF01-4F55-AD85-97613EE485C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792880" y="1934400"/>
                  <a:ext cx="66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49BB4979-9CEB-479C-AFCE-290059A4CD29}"/>
                    </a:ext>
                  </a:extLst>
                </p14:cNvPr>
                <p14:cNvContentPartPr/>
                <p14:nvPr/>
              </p14:nvContentPartPr>
              <p14:xfrm>
                <a:off x="8553840" y="1958880"/>
                <a:ext cx="285480" cy="1890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49BB4979-9CEB-479C-AFCE-290059A4CD2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535840" y="1940880"/>
                  <a:ext cx="321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C1D961F2-39ED-46ED-8989-E383D6242B09}"/>
                    </a:ext>
                  </a:extLst>
                </p14:cNvPr>
                <p14:cNvContentPartPr/>
                <p14:nvPr/>
              </p14:nvContentPartPr>
              <p14:xfrm>
                <a:off x="5164080" y="4206360"/>
                <a:ext cx="221040" cy="1332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C1D961F2-39ED-46ED-8989-E383D6242B0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146080" y="4188360"/>
                  <a:ext cx="256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3117CE86-EA53-4A47-BB94-5E548D7171DA}"/>
                    </a:ext>
                  </a:extLst>
                </p14:cNvPr>
                <p14:cNvContentPartPr/>
                <p14:nvPr/>
              </p14:nvContentPartPr>
              <p14:xfrm>
                <a:off x="6014040" y="4150920"/>
                <a:ext cx="221040" cy="698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3117CE86-EA53-4A47-BB94-5E548D7171D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96040" y="4133280"/>
                  <a:ext cx="256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69A9F0F8-AB60-461D-A121-BA0AD0719EAF}"/>
                    </a:ext>
                  </a:extLst>
                </p14:cNvPr>
                <p14:cNvContentPartPr/>
                <p14:nvPr/>
              </p14:nvContentPartPr>
              <p14:xfrm>
                <a:off x="6559800" y="3985320"/>
                <a:ext cx="1416600" cy="10548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69A9F0F8-AB60-461D-A121-BA0AD0719EA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41800" y="3967320"/>
                  <a:ext cx="1452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A5A6DD8F-7E6B-47D9-9ABB-54A81948C2E1}"/>
                    </a:ext>
                  </a:extLst>
                </p14:cNvPr>
                <p14:cNvContentPartPr/>
                <p14:nvPr/>
              </p14:nvContentPartPr>
              <p14:xfrm>
                <a:off x="8194200" y="4016640"/>
                <a:ext cx="219960" cy="806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A5A6DD8F-7E6B-47D9-9ABB-54A81948C2E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176560" y="3998640"/>
                  <a:ext cx="255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7646D26-998E-4552-8122-49A32A92B9B3}"/>
                    </a:ext>
                  </a:extLst>
                </p14:cNvPr>
                <p14:cNvContentPartPr/>
                <p14:nvPr/>
              </p14:nvContentPartPr>
              <p14:xfrm>
                <a:off x="4061040" y="1296480"/>
                <a:ext cx="1275480" cy="1792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7646D26-998E-4552-8122-49A32A92B9B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43040" y="1278840"/>
                  <a:ext cx="1311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8859E13-46A6-417A-8202-89D22AAB9F4E}"/>
                    </a:ext>
                  </a:extLst>
                </p14:cNvPr>
                <p14:cNvContentPartPr/>
                <p14:nvPr/>
              </p14:nvContentPartPr>
              <p14:xfrm>
                <a:off x="4830000" y="2242560"/>
                <a:ext cx="23400" cy="1508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8859E13-46A6-417A-8202-89D22AAB9F4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812360" y="2224920"/>
                  <a:ext cx="59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9A5B3BE2-416F-4268-8E73-A0E5CD649138}"/>
                    </a:ext>
                  </a:extLst>
                </p14:cNvPr>
                <p14:cNvContentPartPr/>
                <p14:nvPr/>
              </p14:nvContentPartPr>
              <p14:xfrm>
                <a:off x="5022600" y="2082360"/>
                <a:ext cx="259560" cy="262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9A5B3BE2-416F-4268-8E73-A0E5CD64913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004960" y="2064360"/>
                  <a:ext cx="295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129F58C7-1691-4768-9051-2239CE901DB8}"/>
                    </a:ext>
                  </a:extLst>
                </p14:cNvPr>
                <p14:cNvContentPartPr/>
                <p14:nvPr/>
              </p14:nvContentPartPr>
              <p14:xfrm>
                <a:off x="5268840" y="2017200"/>
                <a:ext cx="1137240" cy="2984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129F58C7-1691-4768-9051-2239CE901DB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51200" y="1999560"/>
                  <a:ext cx="1172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1A0189C5-E918-4444-B520-201E3020089E}"/>
                    </a:ext>
                  </a:extLst>
                </p14:cNvPr>
                <p14:cNvContentPartPr/>
                <p14:nvPr/>
              </p14:nvContentPartPr>
              <p14:xfrm>
                <a:off x="5907480" y="1235280"/>
                <a:ext cx="983520" cy="12024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1A0189C5-E918-4444-B520-201E3020089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889480" y="1217280"/>
                  <a:ext cx="1019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101CB6C3-32CF-4656-9733-F883CEEAC2F2}"/>
                    </a:ext>
                  </a:extLst>
                </p14:cNvPr>
                <p14:cNvContentPartPr/>
                <p14:nvPr/>
              </p14:nvContentPartPr>
              <p14:xfrm>
                <a:off x="5870040" y="2058240"/>
                <a:ext cx="1782720" cy="511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101CB6C3-32CF-4656-9733-F883CEEAC2F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52400" y="2040600"/>
                  <a:ext cx="1818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31EB3EAB-B18F-40DF-A18B-062CBBB01B42}"/>
                    </a:ext>
                  </a:extLst>
                </p14:cNvPr>
                <p14:cNvContentPartPr/>
                <p14:nvPr/>
              </p14:nvContentPartPr>
              <p14:xfrm>
                <a:off x="7933560" y="2102880"/>
                <a:ext cx="183960" cy="187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31EB3EAB-B18F-40DF-A18B-062CBBB01B4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915920" y="2084880"/>
                  <a:ext cx="219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7B0D94EB-3C53-430A-8720-DC0B6A9AF46B}"/>
                    </a:ext>
                  </a:extLst>
                </p14:cNvPr>
                <p14:cNvContentPartPr/>
                <p14:nvPr/>
              </p14:nvContentPartPr>
              <p14:xfrm>
                <a:off x="7886040" y="2057160"/>
                <a:ext cx="298440" cy="63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7B0D94EB-3C53-430A-8720-DC0B6A9AF46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868400" y="2039520"/>
                  <a:ext cx="334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D95A0AD7-0505-40DC-8059-55B9796E62D4}"/>
                    </a:ext>
                  </a:extLst>
                </p14:cNvPr>
                <p14:cNvContentPartPr/>
                <p14:nvPr/>
              </p14:nvContentPartPr>
              <p14:xfrm>
                <a:off x="6671400" y="3085680"/>
                <a:ext cx="56880" cy="32544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D95A0AD7-0505-40DC-8059-55B9796E62D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653400" y="3068040"/>
                  <a:ext cx="92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06641546-9620-42BA-90AA-F984D33BD5ED}"/>
                    </a:ext>
                  </a:extLst>
                </p14:cNvPr>
                <p14:cNvContentPartPr/>
                <p14:nvPr/>
              </p14:nvContentPartPr>
              <p14:xfrm>
                <a:off x="6864360" y="3077040"/>
                <a:ext cx="356760" cy="2919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06641546-9620-42BA-90AA-F984D33BD5E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846720" y="3059400"/>
                  <a:ext cx="392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58321621-B57D-4BB8-9235-1807B46EE3BD}"/>
                    </a:ext>
                  </a:extLst>
                </p14:cNvPr>
                <p14:cNvContentPartPr/>
                <p14:nvPr/>
              </p14:nvContentPartPr>
              <p14:xfrm>
                <a:off x="7295280" y="3018360"/>
                <a:ext cx="183240" cy="41976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58321621-B57D-4BB8-9235-1807B46EE3B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277640" y="3000720"/>
                  <a:ext cx="2188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B88EF095-C545-441A-9E09-F80CB4DD458A}"/>
                    </a:ext>
                  </a:extLst>
                </p14:cNvPr>
                <p14:cNvContentPartPr/>
                <p14:nvPr/>
              </p14:nvContentPartPr>
              <p14:xfrm>
                <a:off x="6470880" y="3026280"/>
                <a:ext cx="55800" cy="5558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B88EF095-C545-441A-9E09-F80CB4DD458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452880" y="3008280"/>
                  <a:ext cx="914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9B84FF2A-5FED-478F-AA2F-6AAA2CB85B04}"/>
                    </a:ext>
                  </a:extLst>
                </p14:cNvPr>
                <p14:cNvContentPartPr/>
                <p14:nvPr/>
              </p14:nvContentPartPr>
              <p14:xfrm>
                <a:off x="6567360" y="2909640"/>
                <a:ext cx="1087200" cy="50580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9B84FF2A-5FED-478F-AA2F-6AAA2CB85B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49720" y="2891640"/>
                  <a:ext cx="11228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CED83851-365E-4ACF-9B1C-F542EA89FF91}"/>
                    </a:ext>
                  </a:extLst>
                </p14:cNvPr>
                <p14:cNvContentPartPr/>
                <p14:nvPr/>
              </p14:nvContentPartPr>
              <p14:xfrm>
                <a:off x="6392760" y="3548280"/>
                <a:ext cx="1041480" cy="1080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CED83851-365E-4ACF-9B1C-F542EA89FF91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374760" y="3530640"/>
                  <a:ext cx="10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CBFC0165-9544-4526-B728-1FB6C351E0D0}"/>
                    </a:ext>
                  </a:extLst>
                </p14:cNvPr>
                <p14:cNvContentPartPr/>
                <p14:nvPr/>
              </p14:nvContentPartPr>
              <p14:xfrm>
                <a:off x="6394200" y="2960040"/>
                <a:ext cx="56520" cy="6256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CBFC0165-9544-4526-B728-1FB6C351E0D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376200" y="2942040"/>
                  <a:ext cx="9216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7CB6E7A-7B28-4B22-992B-F8B0108ABB98}"/>
                    </a:ext>
                  </a:extLst>
                </p14:cNvPr>
                <p14:cNvContentPartPr/>
                <p14:nvPr/>
              </p14:nvContentPartPr>
              <p14:xfrm>
                <a:off x="7445760" y="3516960"/>
                <a:ext cx="232920" cy="230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7CB6E7A-7B28-4B22-992B-F8B0108ABB9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427760" y="3499320"/>
                  <a:ext cx="268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79481D4E-790D-4D58-975E-F82E973B6530}"/>
                    </a:ext>
                  </a:extLst>
                </p14:cNvPr>
                <p14:cNvContentPartPr/>
                <p14:nvPr/>
              </p14:nvContentPartPr>
              <p14:xfrm>
                <a:off x="7158840" y="1680240"/>
                <a:ext cx="460800" cy="13950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79481D4E-790D-4D58-975E-F82E973B653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140840" y="1662240"/>
                  <a:ext cx="49644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0FFD7DCC-B70A-4CA9-9EC3-E349B99EA7FE}"/>
                    </a:ext>
                  </a:extLst>
                </p14:cNvPr>
                <p14:cNvContentPartPr/>
                <p14:nvPr/>
              </p14:nvContentPartPr>
              <p14:xfrm>
                <a:off x="7354680" y="1577640"/>
                <a:ext cx="394920" cy="2955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0FFD7DCC-B70A-4CA9-9EC3-E349B99EA7F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336680" y="1560000"/>
                  <a:ext cx="43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B0A8FB1D-13F7-42CA-BA78-ADA18D90CADE}"/>
                    </a:ext>
                  </a:extLst>
                </p14:cNvPr>
                <p14:cNvContentPartPr/>
                <p14:nvPr/>
              </p14:nvContentPartPr>
              <p14:xfrm>
                <a:off x="7775520" y="855480"/>
                <a:ext cx="94320" cy="36972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B0A8FB1D-13F7-42CA-BA78-ADA18D90CAD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757880" y="837840"/>
                  <a:ext cx="129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F2300291-8598-4BD9-9FDC-EDD07C093E81}"/>
                    </a:ext>
                  </a:extLst>
                </p14:cNvPr>
                <p14:cNvContentPartPr/>
                <p14:nvPr/>
              </p14:nvContentPartPr>
              <p14:xfrm>
                <a:off x="7902960" y="819840"/>
                <a:ext cx="163080" cy="2332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F2300291-8598-4BD9-9FDC-EDD07C093E8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884960" y="801840"/>
                  <a:ext cx="198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720D3A72-BBF3-493C-A5A6-6797E1817EA2}"/>
                    </a:ext>
                  </a:extLst>
                </p14:cNvPr>
                <p14:cNvContentPartPr/>
                <p14:nvPr/>
              </p14:nvContentPartPr>
              <p14:xfrm>
                <a:off x="7909080" y="962760"/>
                <a:ext cx="123480" cy="2412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720D3A72-BBF3-493C-A5A6-6797E1817EA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891440" y="945120"/>
                  <a:ext cx="159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0BB8FA6D-11F3-4976-B74E-8BD7FE2DEF39}"/>
                    </a:ext>
                  </a:extLst>
                </p14:cNvPr>
                <p14:cNvContentPartPr/>
                <p14:nvPr/>
              </p14:nvContentPartPr>
              <p14:xfrm>
                <a:off x="7581840" y="1083000"/>
                <a:ext cx="652680" cy="871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0BB8FA6D-11F3-4976-B74E-8BD7FE2DEF3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563840" y="1065360"/>
                  <a:ext cx="688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9D9BD6DE-2FBD-4F5F-9526-FBD75A136603}"/>
                    </a:ext>
                  </a:extLst>
                </p14:cNvPr>
                <p14:cNvContentPartPr/>
                <p14:nvPr/>
              </p14:nvContentPartPr>
              <p14:xfrm>
                <a:off x="7841040" y="1125480"/>
                <a:ext cx="4320" cy="17820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9D9BD6DE-2FBD-4F5F-9526-FBD75A13660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23400" y="1107480"/>
                  <a:ext cx="3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8D6AD69-A6F2-44BD-B6BD-EFC9A800CF82}"/>
                    </a:ext>
                  </a:extLst>
                </p14:cNvPr>
                <p14:cNvContentPartPr/>
                <p14:nvPr/>
              </p14:nvContentPartPr>
              <p14:xfrm>
                <a:off x="7896480" y="1114680"/>
                <a:ext cx="64440" cy="3394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8D6AD69-A6F2-44BD-B6BD-EFC9A800CF8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878480" y="1096680"/>
                  <a:ext cx="1000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BA8DB1F7-66BE-414E-BA01-AB6FB5ACC827}"/>
                    </a:ext>
                  </a:extLst>
                </p14:cNvPr>
                <p14:cNvContentPartPr/>
                <p14:nvPr/>
              </p14:nvContentPartPr>
              <p14:xfrm>
                <a:off x="7805760" y="1185960"/>
                <a:ext cx="330120" cy="2919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BA8DB1F7-66BE-414E-BA01-AB6FB5ACC82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787760" y="1168320"/>
                  <a:ext cx="365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1E89AB36-4562-43B8-A850-52347B831792}"/>
                    </a:ext>
                  </a:extLst>
                </p14:cNvPr>
                <p14:cNvContentPartPr/>
                <p14:nvPr/>
              </p14:nvContentPartPr>
              <p14:xfrm>
                <a:off x="8006640" y="1271640"/>
                <a:ext cx="167400" cy="1792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1E89AB36-4562-43B8-A850-52347B83179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89000" y="1254000"/>
                  <a:ext cx="20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F685C5C4-4FBD-440A-9CCF-E28685FF4461}"/>
                    </a:ext>
                  </a:extLst>
                </p14:cNvPr>
                <p14:cNvContentPartPr/>
                <p14:nvPr/>
              </p14:nvContentPartPr>
              <p14:xfrm>
                <a:off x="8211120" y="999840"/>
                <a:ext cx="231480" cy="35028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F685C5C4-4FBD-440A-9CCF-E28685FF446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193120" y="981840"/>
                  <a:ext cx="267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FD3F53CE-786E-4D8C-8650-0DE2B8AB94EE}"/>
                    </a:ext>
                  </a:extLst>
                </p14:cNvPr>
                <p14:cNvContentPartPr/>
                <p14:nvPr/>
              </p14:nvContentPartPr>
              <p14:xfrm>
                <a:off x="8397240" y="1189200"/>
                <a:ext cx="75960" cy="1454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FD3F53CE-786E-4D8C-8650-0DE2B8AB94E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379240" y="1171560"/>
                  <a:ext cx="11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E5509764-65D3-450C-A4E4-6793E101F58C}"/>
                    </a:ext>
                  </a:extLst>
                </p14:cNvPr>
                <p14:cNvContentPartPr/>
                <p14:nvPr/>
              </p14:nvContentPartPr>
              <p14:xfrm>
                <a:off x="8590920" y="973920"/>
                <a:ext cx="187920" cy="3067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E5509764-65D3-450C-A4E4-6793E101F58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572920" y="955920"/>
                  <a:ext cx="223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0438095D-AA46-4398-AC87-5B8760730E19}"/>
                    </a:ext>
                  </a:extLst>
                </p14:cNvPr>
                <p14:cNvContentPartPr/>
                <p14:nvPr/>
              </p14:nvContentPartPr>
              <p14:xfrm>
                <a:off x="8827800" y="990480"/>
                <a:ext cx="209160" cy="27720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0438095D-AA46-4398-AC87-5B8760730E1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810160" y="972840"/>
                  <a:ext cx="244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215C3417-F68F-4D50-A552-036BDB9CD776}"/>
                    </a:ext>
                  </a:extLst>
                </p14:cNvPr>
                <p14:cNvContentPartPr/>
                <p14:nvPr/>
              </p14:nvContentPartPr>
              <p14:xfrm>
                <a:off x="8085840" y="1562520"/>
                <a:ext cx="152280" cy="2296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215C3417-F68F-4D50-A552-036BDB9CD77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068200" y="1544880"/>
                  <a:ext cx="187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53C613E9-B081-4DD2-A7ED-857AAFDCE283}"/>
                    </a:ext>
                  </a:extLst>
                </p14:cNvPr>
                <p14:cNvContentPartPr/>
                <p14:nvPr/>
              </p14:nvContentPartPr>
              <p14:xfrm>
                <a:off x="8284200" y="1594200"/>
                <a:ext cx="216000" cy="1728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53C613E9-B081-4DD2-A7ED-857AAFDCE28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266200" y="1576560"/>
                  <a:ext cx="251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64830767-5D22-41A6-8469-5A1229183D33}"/>
                    </a:ext>
                  </a:extLst>
                </p14:cNvPr>
                <p14:cNvContentPartPr/>
                <p14:nvPr/>
              </p14:nvContentPartPr>
              <p14:xfrm>
                <a:off x="8552400" y="1455960"/>
                <a:ext cx="165600" cy="351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64830767-5D22-41A6-8469-5A1229183D3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534760" y="1437960"/>
                  <a:ext cx="2012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920437A4-94C2-4BE6-AC9E-4B9A35643EF6}"/>
                    </a:ext>
                  </a:extLst>
                </p14:cNvPr>
                <p14:cNvContentPartPr/>
                <p14:nvPr/>
              </p14:nvContentPartPr>
              <p14:xfrm>
                <a:off x="8035080" y="1427520"/>
                <a:ext cx="909360" cy="4932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920437A4-94C2-4BE6-AC9E-4B9A35643EF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017440" y="1409880"/>
                  <a:ext cx="945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1B3982EC-9BF5-4365-BF87-5E8448F26C54}"/>
                    </a:ext>
                  </a:extLst>
                </p14:cNvPr>
                <p14:cNvContentPartPr/>
                <p14:nvPr/>
              </p14:nvContentPartPr>
              <p14:xfrm>
                <a:off x="8132640" y="1889400"/>
                <a:ext cx="527400" cy="273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1B3982EC-9BF5-4365-BF87-5E8448F26C5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15000" y="1871400"/>
                  <a:ext cx="56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1E944AC8-2CA8-49DE-B09E-5623F3306A68}"/>
                    </a:ext>
                  </a:extLst>
                </p14:cNvPr>
                <p14:cNvContentPartPr/>
                <p14:nvPr/>
              </p14:nvContentPartPr>
              <p14:xfrm>
                <a:off x="6668160" y="3519120"/>
                <a:ext cx="959040" cy="759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1E944AC8-2CA8-49DE-B09E-5623F3306A6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650520" y="3501480"/>
                  <a:ext cx="994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488E9CC3-A6A8-42E3-923F-BEB2D484ECC7}"/>
                    </a:ext>
                  </a:extLst>
                </p14:cNvPr>
                <p14:cNvContentPartPr/>
                <p14:nvPr/>
              </p14:nvContentPartPr>
              <p14:xfrm>
                <a:off x="7598400" y="3247320"/>
                <a:ext cx="51840" cy="34056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488E9CC3-A6A8-42E3-923F-BEB2D484ECC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580760" y="3229320"/>
                  <a:ext cx="87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1B108C16-FF29-4F55-A3E9-6419FAA4F4A9}"/>
                    </a:ext>
                  </a:extLst>
                </p14:cNvPr>
                <p14:cNvContentPartPr/>
                <p14:nvPr/>
              </p14:nvContentPartPr>
              <p14:xfrm>
                <a:off x="5004600" y="1571880"/>
                <a:ext cx="97920" cy="58968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1B108C16-FF29-4F55-A3E9-6419FAA4F4A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986960" y="1553880"/>
                  <a:ext cx="1335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B89613E3-4DBD-4EBC-8E56-70171B67ECF9}"/>
                    </a:ext>
                  </a:extLst>
                </p14:cNvPr>
                <p14:cNvContentPartPr/>
                <p14:nvPr/>
              </p14:nvContentPartPr>
              <p14:xfrm>
                <a:off x="5327160" y="1363080"/>
                <a:ext cx="1348560" cy="66744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B89613E3-4DBD-4EBC-8E56-70171B67ECF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309160" y="1345440"/>
                  <a:ext cx="13842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F9F50AF9-C786-473C-B451-DD6237D519AC}"/>
                    </a:ext>
                  </a:extLst>
                </p14:cNvPr>
                <p14:cNvContentPartPr/>
                <p14:nvPr/>
              </p14:nvContentPartPr>
              <p14:xfrm>
                <a:off x="6052560" y="2209080"/>
                <a:ext cx="537120" cy="327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F9F50AF9-C786-473C-B451-DD6237D519A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034560" y="2191080"/>
                  <a:ext cx="572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3519BC81-BEEB-427B-B62A-28E7F20C3A2A}"/>
                    </a:ext>
                  </a:extLst>
                </p14:cNvPr>
                <p14:cNvContentPartPr/>
                <p14:nvPr/>
              </p14:nvContentPartPr>
              <p14:xfrm>
                <a:off x="6655920" y="3645840"/>
                <a:ext cx="27360" cy="1443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3519BC81-BEEB-427B-B62A-28E7F20C3A2A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638280" y="3628200"/>
                  <a:ext cx="63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B06740ED-0945-44A3-899F-9DB2F6959234}"/>
                    </a:ext>
                  </a:extLst>
                </p14:cNvPr>
                <p14:cNvContentPartPr/>
                <p14:nvPr/>
              </p14:nvContentPartPr>
              <p14:xfrm>
                <a:off x="6445320" y="2934840"/>
                <a:ext cx="45720" cy="607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B06740ED-0945-44A3-899F-9DB2F695923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427680" y="2917200"/>
                  <a:ext cx="813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ABA52856-A821-4668-91ED-1E9D60B7D954}"/>
                    </a:ext>
                  </a:extLst>
                </p14:cNvPr>
                <p14:cNvContentPartPr/>
                <p14:nvPr/>
              </p14:nvContentPartPr>
              <p14:xfrm>
                <a:off x="6503280" y="3811800"/>
                <a:ext cx="34920" cy="41112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ABA52856-A821-4668-91ED-1E9D60B7D95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485280" y="3793800"/>
                  <a:ext cx="705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2C6F5A2F-9AB8-43E3-9441-ED2BD7D199A3}"/>
                    </a:ext>
                  </a:extLst>
                </p14:cNvPr>
                <p14:cNvContentPartPr/>
                <p14:nvPr/>
              </p14:nvContentPartPr>
              <p14:xfrm>
                <a:off x="6604800" y="3689040"/>
                <a:ext cx="897840" cy="41256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2C6F5A2F-9AB8-43E3-9441-ED2BD7D199A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586800" y="3671040"/>
                  <a:ext cx="933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D01D0224-B83A-48BB-8F52-31B137DA7DB9}"/>
                    </a:ext>
                  </a:extLst>
                </p14:cNvPr>
                <p14:cNvContentPartPr/>
                <p14:nvPr/>
              </p14:nvContentPartPr>
              <p14:xfrm>
                <a:off x="6542880" y="4176840"/>
                <a:ext cx="847440" cy="8388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D01D0224-B83A-48BB-8F52-31B137DA7DB9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525240" y="4159200"/>
                  <a:ext cx="883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D2AE7514-E971-4C2E-B555-C3F3B0C6BA8D}"/>
                    </a:ext>
                  </a:extLst>
                </p14:cNvPr>
                <p14:cNvContentPartPr/>
                <p14:nvPr/>
              </p14:nvContentPartPr>
              <p14:xfrm>
                <a:off x="6624600" y="3833400"/>
                <a:ext cx="313560" cy="26064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D2AE7514-E971-4C2E-B555-C3F3B0C6BA8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606960" y="3815760"/>
                  <a:ext cx="349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1B8F7DE0-A2E3-4837-89D8-CDB205E79337}"/>
                    </a:ext>
                  </a:extLst>
                </p14:cNvPr>
                <p14:cNvContentPartPr/>
                <p14:nvPr/>
              </p14:nvContentPartPr>
              <p14:xfrm>
                <a:off x="6780480" y="3882360"/>
                <a:ext cx="37440" cy="28332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1B8F7DE0-A2E3-4837-89D8-CDB205E7933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762840" y="3864360"/>
                  <a:ext cx="73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191783B8-A957-49DB-9BC6-A2146A862E8C}"/>
                    </a:ext>
                  </a:extLst>
                </p14:cNvPr>
                <p14:cNvContentPartPr/>
                <p14:nvPr/>
              </p14:nvContentPartPr>
              <p14:xfrm>
                <a:off x="6938520" y="3820440"/>
                <a:ext cx="317520" cy="3096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191783B8-A957-49DB-9BC6-A2146A862E8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920520" y="3802440"/>
                  <a:ext cx="353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BB6B88E7-0BC4-4E09-B64E-66B3285C4B0D}"/>
                    </a:ext>
                  </a:extLst>
                </p14:cNvPr>
                <p14:cNvContentPartPr/>
                <p14:nvPr/>
              </p14:nvContentPartPr>
              <p14:xfrm>
                <a:off x="7928520" y="2979480"/>
                <a:ext cx="37440" cy="1980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BB6B88E7-0BC4-4E09-B64E-66B3285C4B0D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910520" y="2961840"/>
                  <a:ext cx="73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EF4BC23D-EF71-4774-8B05-B2AA3409B0AE}"/>
                    </a:ext>
                  </a:extLst>
                </p14:cNvPr>
                <p14:cNvContentPartPr/>
                <p14:nvPr/>
              </p14:nvContentPartPr>
              <p14:xfrm>
                <a:off x="7540800" y="2975160"/>
                <a:ext cx="524160" cy="16200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EF4BC23D-EF71-4774-8B05-B2AA3409B0A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522800" y="2957520"/>
                  <a:ext cx="559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BD6548DC-54DB-4520-99B3-75EC2A89DD10}"/>
                    </a:ext>
                  </a:extLst>
                </p14:cNvPr>
                <p14:cNvContentPartPr/>
                <p14:nvPr/>
              </p14:nvContentPartPr>
              <p14:xfrm>
                <a:off x="7501560" y="2968680"/>
                <a:ext cx="242640" cy="25344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BD6548DC-54DB-4520-99B3-75EC2A89DD10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483560" y="2950680"/>
                  <a:ext cx="278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A1324CDE-A98D-447F-9AB5-CF8D3EEF2AFE}"/>
                    </a:ext>
                  </a:extLst>
                </p14:cNvPr>
                <p14:cNvContentPartPr/>
                <p14:nvPr/>
              </p14:nvContentPartPr>
              <p14:xfrm>
                <a:off x="7441800" y="3649080"/>
                <a:ext cx="444600" cy="1641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A1324CDE-A98D-447F-9AB5-CF8D3EEF2AF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424160" y="3631440"/>
                  <a:ext cx="480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9E779939-4B95-4D17-A270-1D1910BA89FF}"/>
                    </a:ext>
                  </a:extLst>
                </p14:cNvPr>
                <p14:cNvContentPartPr/>
                <p14:nvPr/>
              </p14:nvContentPartPr>
              <p14:xfrm>
                <a:off x="7405800" y="3664560"/>
                <a:ext cx="213840" cy="2671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9E779939-4B95-4D17-A270-1D1910BA89F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387800" y="3646560"/>
                  <a:ext cx="249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DBE04592-6BD2-4670-8DC3-1D787C05D541}"/>
                    </a:ext>
                  </a:extLst>
                </p14:cNvPr>
                <p14:cNvContentPartPr/>
                <p14:nvPr/>
              </p14:nvContentPartPr>
              <p14:xfrm>
                <a:off x="6482760" y="2849520"/>
                <a:ext cx="34920" cy="58212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DBE04592-6BD2-4670-8DC3-1D787C05D54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464760" y="2831880"/>
                  <a:ext cx="705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6915B4DC-0887-4A36-BD20-333870EF3574}"/>
                    </a:ext>
                  </a:extLst>
                </p14:cNvPr>
                <p14:cNvContentPartPr/>
                <p14:nvPr/>
              </p14:nvContentPartPr>
              <p14:xfrm>
                <a:off x="6488880" y="2890560"/>
                <a:ext cx="816840" cy="2844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6915B4DC-0887-4A36-BD20-333870EF357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471240" y="2872920"/>
                  <a:ext cx="852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DF88D172-C7DD-45F7-B981-CD0ECD57028F}"/>
                    </a:ext>
                  </a:extLst>
                </p14:cNvPr>
                <p14:cNvContentPartPr/>
                <p14:nvPr/>
              </p14:nvContentPartPr>
              <p14:xfrm>
                <a:off x="7659960" y="2908920"/>
                <a:ext cx="360" cy="576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DF88D172-C7DD-45F7-B981-CD0ECD57028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642320" y="289128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1EE72749-645E-42B4-A918-AAD1B05A3B64}"/>
                    </a:ext>
                  </a:extLst>
                </p14:cNvPr>
                <p14:cNvContentPartPr/>
                <p14:nvPr/>
              </p14:nvContentPartPr>
              <p14:xfrm>
                <a:off x="7392120" y="687360"/>
                <a:ext cx="1232280" cy="1051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1EE72749-645E-42B4-A918-AAD1B05A3B6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374480" y="669720"/>
                  <a:ext cx="1267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E26F865E-7767-4CB7-BBEE-C432A115FAF6}"/>
                    </a:ext>
                  </a:extLst>
                </p14:cNvPr>
                <p14:cNvContentPartPr/>
                <p14:nvPr/>
              </p14:nvContentPartPr>
              <p14:xfrm>
                <a:off x="7347840" y="-201120"/>
                <a:ext cx="94320" cy="89424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E26F865E-7767-4CB7-BBEE-C432A115FAF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330200" y="-218760"/>
                  <a:ext cx="12996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DAF1AFF7-0AF7-49EA-AB3C-6401DBB6CC09}"/>
                    </a:ext>
                  </a:extLst>
                </p14:cNvPr>
                <p14:cNvContentPartPr/>
                <p14:nvPr/>
              </p14:nvContentPartPr>
              <p14:xfrm>
                <a:off x="7770480" y="-313800"/>
                <a:ext cx="14400" cy="27792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DAF1AFF7-0AF7-49EA-AB3C-6401DBB6CC0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752840" y="-331440"/>
                  <a:ext cx="50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A0FCD4DD-853E-433B-8DAD-6ADACB4D469E}"/>
                    </a:ext>
                  </a:extLst>
                </p14:cNvPr>
                <p14:cNvContentPartPr/>
                <p14:nvPr/>
              </p14:nvContentPartPr>
              <p14:xfrm>
                <a:off x="7804320" y="-312720"/>
                <a:ext cx="125640" cy="1728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A0FCD4DD-853E-433B-8DAD-6ADACB4D469E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786320" y="-330360"/>
                  <a:ext cx="16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1DC610A8-C49A-471F-94C8-9E7D5209C019}"/>
                    </a:ext>
                  </a:extLst>
                </p14:cNvPr>
                <p14:cNvContentPartPr/>
                <p14:nvPr/>
              </p14:nvContentPartPr>
              <p14:xfrm>
                <a:off x="7734480" y="-112200"/>
                <a:ext cx="231480" cy="381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1DC610A8-C49A-471F-94C8-9E7D5209C01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716840" y="-129840"/>
                  <a:ext cx="267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03278908-51D0-4006-8430-4114BEC069E1}"/>
                    </a:ext>
                  </a:extLst>
                </p14:cNvPr>
                <p14:cNvContentPartPr/>
                <p14:nvPr/>
              </p14:nvContentPartPr>
              <p14:xfrm>
                <a:off x="7554840" y="-27600"/>
                <a:ext cx="329040" cy="23868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03278908-51D0-4006-8430-4114BEC069E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536840" y="-45600"/>
                  <a:ext cx="364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F6E1FC4A-2521-40B3-8B6A-5E5C691D6B93}"/>
                    </a:ext>
                  </a:extLst>
                </p14:cNvPr>
                <p14:cNvContentPartPr/>
                <p14:nvPr/>
              </p14:nvContentPartPr>
              <p14:xfrm>
                <a:off x="7771200" y="-15720"/>
                <a:ext cx="259920" cy="24192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F6E1FC4A-2521-40B3-8B6A-5E5C691D6B9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753560" y="-33360"/>
                  <a:ext cx="295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F59275FA-B439-483C-8F05-918253620C91}"/>
                    </a:ext>
                  </a:extLst>
                </p14:cNvPr>
                <p14:cNvContentPartPr/>
                <p14:nvPr/>
              </p14:nvContentPartPr>
              <p14:xfrm>
                <a:off x="7949040" y="-22200"/>
                <a:ext cx="387000" cy="2408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F59275FA-B439-483C-8F05-918253620C9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931040" y="-40200"/>
                  <a:ext cx="422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1A541AE0-6B9E-4DCC-A810-A1213C0F092E}"/>
                    </a:ext>
                  </a:extLst>
                </p14:cNvPr>
                <p14:cNvContentPartPr/>
                <p14:nvPr/>
              </p14:nvContentPartPr>
              <p14:xfrm>
                <a:off x="8177640" y="-74040"/>
                <a:ext cx="189000" cy="3319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1A541AE0-6B9E-4DCC-A810-A1213C0F092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159640" y="-92040"/>
                  <a:ext cx="224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F6C56BB1-5DB8-4FC6-91C5-502A9A8407D8}"/>
                    </a:ext>
                  </a:extLst>
                </p14:cNvPr>
                <p14:cNvContentPartPr/>
                <p14:nvPr/>
              </p14:nvContentPartPr>
              <p14:xfrm>
                <a:off x="7581840" y="399360"/>
                <a:ext cx="365040" cy="8496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F6C56BB1-5DB8-4FC6-91C5-502A9A8407D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563840" y="381360"/>
                  <a:ext cx="400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26787279-32BE-4D7A-A721-DDB0D290DB13}"/>
                    </a:ext>
                  </a:extLst>
                </p14:cNvPr>
                <p14:cNvContentPartPr/>
                <p14:nvPr/>
              </p14:nvContentPartPr>
              <p14:xfrm>
                <a:off x="7810440" y="338520"/>
                <a:ext cx="91440" cy="33084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26787279-32BE-4D7A-A721-DDB0D290DB13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792440" y="320880"/>
                  <a:ext cx="127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A7674EAB-2439-43AD-BEDA-DF4B3B8042DD}"/>
                    </a:ext>
                  </a:extLst>
                </p14:cNvPr>
                <p14:cNvContentPartPr/>
                <p14:nvPr/>
              </p14:nvContentPartPr>
              <p14:xfrm>
                <a:off x="7776960" y="488280"/>
                <a:ext cx="145440" cy="15192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A7674EAB-2439-43AD-BEDA-DF4B3B8042DD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758960" y="470280"/>
                  <a:ext cx="18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EE14B11A-BEF9-4B28-9FB7-DE902C59F4CB}"/>
                    </a:ext>
                  </a:extLst>
                </p14:cNvPr>
                <p14:cNvContentPartPr/>
                <p14:nvPr/>
              </p14:nvContentPartPr>
              <p14:xfrm>
                <a:off x="7951560" y="361560"/>
                <a:ext cx="245880" cy="27360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EE14B11A-BEF9-4B28-9FB7-DE902C59F4C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7933920" y="343560"/>
                  <a:ext cx="281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9AC8DA9F-AAD6-4A2B-8468-0BFD4B130FEA}"/>
                    </a:ext>
                  </a:extLst>
                </p14:cNvPr>
                <p14:cNvContentPartPr/>
                <p14:nvPr/>
              </p14:nvContentPartPr>
              <p14:xfrm>
                <a:off x="8030040" y="514200"/>
                <a:ext cx="153000" cy="14436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9AC8DA9F-AAD6-4A2B-8468-0BFD4B130FE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012040" y="496560"/>
                  <a:ext cx="188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6681A81A-CBFB-465A-9B85-77D4C19F8876}"/>
                    </a:ext>
                  </a:extLst>
                </p14:cNvPr>
                <p14:cNvContentPartPr/>
                <p14:nvPr/>
              </p14:nvContentPartPr>
              <p14:xfrm>
                <a:off x="8222640" y="376680"/>
                <a:ext cx="327960" cy="3124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6681A81A-CBFB-465A-9B85-77D4C19F8876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204640" y="358680"/>
                  <a:ext cx="363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E177691A-BAD5-4F52-80F9-32A26655858B}"/>
                    </a:ext>
                  </a:extLst>
                </p14:cNvPr>
                <p14:cNvContentPartPr/>
                <p14:nvPr/>
              </p14:nvContentPartPr>
              <p14:xfrm>
                <a:off x="8469240" y="554160"/>
                <a:ext cx="154440" cy="15732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E177691A-BAD5-4F52-80F9-32A26655858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451240" y="536520"/>
                  <a:ext cx="190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28223C88-5A27-4727-9C44-6F89D9A8CD10}"/>
                    </a:ext>
                  </a:extLst>
                </p14:cNvPr>
                <p14:cNvContentPartPr/>
                <p14:nvPr/>
              </p14:nvContentPartPr>
              <p14:xfrm>
                <a:off x="8511360" y="802560"/>
                <a:ext cx="336960" cy="2736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28223C88-5A27-4727-9C44-6F89D9A8CD10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493720" y="784560"/>
                  <a:ext cx="372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7B7F8133-D513-45BC-B9F6-10F30FD02B1E}"/>
                    </a:ext>
                  </a:extLst>
                </p14:cNvPr>
                <p14:cNvContentPartPr/>
                <p14:nvPr/>
              </p14:nvContentPartPr>
              <p14:xfrm>
                <a:off x="7271880" y="-540780"/>
                <a:ext cx="1730520" cy="170712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7B7F8133-D513-45BC-B9F6-10F30FD02B1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254240" y="-558780"/>
                  <a:ext cx="1766160" cy="174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1DF74B83-41C3-4A90-A229-B0CB1DF3B6D4}"/>
              </a:ext>
            </a:extLst>
          </p:cNvPr>
          <p:cNvGrpSpPr/>
          <p:nvPr/>
        </p:nvGrpSpPr>
        <p:grpSpPr>
          <a:xfrm>
            <a:off x="6401760" y="6393900"/>
            <a:ext cx="2121840" cy="1307160"/>
            <a:chOff x="6401760" y="6393900"/>
            <a:chExt cx="2121840" cy="13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778BD8A0-F0F6-4100-9789-F47F1AB1695A}"/>
                    </a:ext>
                  </a:extLst>
                </p14:cNvPr>
                <p14:cNvContentPartPr/>
                <p14:nvPr/>
              </p14:nvContentPartPr>
              <p14:xfrm>
                <a:off x="6621000" y="6495780"/>
                <a:ext cx="69840" cy="103824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778BD8A0-F0F6-4100-9789-F47F1AB1695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603360" y="6478140"/>
                  <a:ext cx="10548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6B16D309-9A39-4539-985D-B9035A32191B}"/>
                    </a:ext>
                  </a:extLst>
                </p14:cNvPr>
                <p14:cNvContentPartPr/>
                <p14:nvPr/>
              </p14:nvContentPartPr>
              <p14:xfrm>
                <a:off x="6401760" y="6393900"/>
                <a:ext cx="236520" cy="39600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6B16D309-9A39-4539-985D-B9035A32191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383760" y="6376260"/>
                  <a:ext cx="2721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66EE6710-A822-42A9-BA66-BEA135D43E5D}"/>
                    </a:ext>
                  </a:extLst>
                </p14:cNvPr>
                <p14:cNvContentPartPr/>
                <p14:nvPr/>
              </p14:nvContentPartPr>
              <p14:xfrm>
                <a:off x="6643320" y="6396060"/>
                <a:ext cx="280440" cy="35460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66EE6710-A822-42A9-BA66-BEA135D43E5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625320" y="6378420"/>
                  <a:ext cx="316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0D2F0A20-2F15-4410-8847-90737B169DA0}"/>
                    </a:ext>
                  </a:extLst>
                </p14:cNvPr>
                <p14:cNvContentPartPr/>
                <p14:nvPr/>
              </p14:nvContentPartPr>
              <p14:xfrm>
                <a:off x="6628920" y="7359420"/>
                <a:ext cx="13320" cy="34164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0D2F0A20-2F15-4410-8847-90737B169DA0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611280" y="7341780"/>
                  <a:ext cx="48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09894CFF-7B1A-4244-945A-3D53DF302231}"/>
                    </a:ext>
                  </a:extLst>
                </p14:cNvPr>
                <p14:cNvContentPartPr/>
                <p14:nvPr/>
              </p14:nvContentPartPr>
              <p14:xfrm>
                <a:off x="6436320" y="7479660"/>
                <a:ext cx="1944000" cy="13788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09894CFF-7B1A-4244-945A-3D53DF302231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418680" y="7462020"/>
                  <a:ext cx="197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0E087B0D-4C90-438D-9F79-D7B2441F8FDA}"/>
                    </a:ext>
                  </a:extLst>
                </p14:cNvPr>
                <p14:cNvContentPartPr/>
                <p14:nvPr/>
              </p14:nvContentPartPr>
              <p14:xfrm>
                <a:off x="8266200" y="7315140"/>
                <a:ext cx="257400" cy="28440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0E087B0D-4C90-438D-9F79-D7B2441F8FD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248200" y="7297140"/>
                  <a:ext cx="2930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C7A54703-1989-4B19-AEE6-A12AF5787F0C}"/>
                    </a:ext>
                  </a:extLst>
                </p14:cNvPr>
                <p14:cNvContentPartPr/>
                <p14:nvPr/>
              </p14:nvContentPartPr>
              <p14:xfrm>
                <a:off x="6803520" y="6536820"/>
                <a:ext cx="1501560" cy="73656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C7A54703-1989-4B19-AEE6-A12AF5787F0C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785880" y="6518820"/>
                  <a:ext cx="15372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5A5517E8-214A-479D-8311-7AFB807E0A74}"/>
                    </a:ext>
                  </a:extLst>
                </p14:cNvPr>
                <p14:cNvContentPartPr/>
                <p14:nvPr/>
              </p14:nvContentPartPr>
              <p14:xfrm>
                <a:off x="6749880" y="6783060"/>
                <a:ext cx="135000" cy="20628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5A5517E8-214A-479D-8311-7AFB807E0A7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731880" y="6765420"/>
                  <a:ext cx="170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AC7686D7-9D54-42A0-B04A-DDF1F8737BB6}"/>
                    </a:ext>
                  </a:extLst>
                </p14:cNvPr>
                <p14:cNvContentPartPr/>
                <p14:nvPr/>
              </p14:nvContentPartPr>
              <p14:xfrm>
                <a:off x="6843480" y="7174740"/>
                <a:ext cx="548640" cy="9180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AC7686D7-9D54-42A0-B04A-DDF1F8737BB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825480" y="7157100"/>
                  <a:ext cx="58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8792C56B-6CF9-4B6D-8D94-7E57EFAAFB9A}"/>
                    </a:ext>
                  </a:extLst>
                </p14:cNvPr>
                <p14:cNvContentPartPr/>
                <p14:nvPr/>
              </p14:nvContentPartPr>
              <p14:xfrm>
                <a:off x="7685160" y="7234860"/>
                <a:ext cx="588240" cy="9252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8792C56B-6CF9-4B6D-8D94-7E57EFAAFB9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667160" y="7217220"/>
                  <a:ext cx="62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B84B7A08-CD8A-432B-9106-1B93084A7733}"/>
                    </a:ext>
                  </a:extLst>
                </p14:cNvPr>
                <p14:cNvContentPartPr/>
                <p14:nvPr/>
              </p14:nvContentPartPr>
              <p14:xfrm>
                <a:off x="7890000" y="6886020"/>
                <a:ext cx="34920" cy="30708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B84B7A08-CD8A-432B-9106-1B93084A7733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7872000" y="6868020"/>
                  <a:ext cx="70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A846A8EB-8BAF-43FF-A4EF-25F67790AAF5}"/>
                    </a:ext>
                  </a:extLst>
                </p14:cNvPr>
                <p14:cNvContentPartPr/>
                <p14:nvPr/>
              </p14:nvContentPartPr>
              <p14:xfrm>
                <a:off x="7791000" y="7096260"/>
                <a:ext cx="181440" cy="13248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A846A8EB-8BAF-43FF-A4EF-25F67790AAF5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7773360" y="7078260"/>
                  <a:ext cx="21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F81EFE55-7DDD-4475-8C75-D7550857D965}"/>
                    </a:ext>
                  </a:extLst>
                </p14:cNvPr>
                <p14:cNvContentPartPr/>
                <p14:nvPr/>
              </p14:nvContentPartPr>
              <p14:xfrm>
                <a:off x="7875960" y="6682260"/>
                <a:ext cx="31320" cy="36864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F81EFE55-7DDD-4475-8C75-D7550857D965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857960" y="6664260"/>
                  <a:ext cx="66960" cy="40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464" name="墨迹 463">
                <a:extLst>
                  <a:ext uri="{FF2B5EF4-FFF2-40B4-BE49-F238E27FC236}">
                    <a16:creationId xmlns:a16="http://schemas.microsoft.com/office/drawing/2014/main" id="{35A3F950-2E04-46BF-9EA0-D5F82BF024B5}"/>
                  </a:ext>
                </a:extLst>
              </p14:cNvPr>
              <p14:cNvContentPartPr/>
              <p14:nvPr/>
            </p14:nvContentPartPr>
            <p14:xfrm>
              <a:off x="262680" y="7052700"/>
              <a:ext cx="3512520" cy="91440"/>
            </p14:xfrm>
          </p:contentPart>
        </mc:Choice>
        <mc:Fallback>
          <p:pic>
            <p:nvPicPr>
              <p:cNvPr id="464" name="墨迹 463">
                <a:extLst>
                  <a:ext uri="{FF2B5EF4-FFF2-40B4-BE49-F238E27FC236}">
                    <a16:creationId xmlns:a16="http://schemas.microsoft.com/office/drawing/2014/main" id="{35A3F950-2E04-46BF-9EA0-D5F82BF024B5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244680" y="7034700"/>
                <a:ext cx="35481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0A54506A-5154-4D99-BCD4-656772F6BC36}"/>
              </a:ext>
            </a:extLst>
          </p:cNvPr>
          <p:cNvGrpSpPr/>
          <p:nvPr/>
        </p:nvGrpSpPr>
        <p:grpSpPr>
          <a:xfrm>
            <a:off x="273120" y="6984300"/>
            <a:ext cx="3919200" cy="660600"/>
            <a:chOff x="273120" y="6984300"/>
            <a:chExt cx="391920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1178E63B-0B5D-4769-9575-E0AD017B871C}"/>
                    </a:ext>
                  </a:extLst>
                </p14:cNvPr>
                <p14:cNvContentPartPr/>
                <p14:nvPr/>
              </p14:nvContentPartPr>
              <p14:xfrm>
                <a:off x="273120" y="7298580"/>
                <a:ext cx="511560" cy="25956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1178E63B-0B5D-4769-9575-E0AD017B871C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255120" y="7280940"/>
                  <a:ext cx="547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D7C61A97-5EE3-476D-ADA1-3458D8FDB64A}"/>
                    </a:ext>
                  </a:extLst>
                </p14:cNvPr>
                <p14:cNvContentPartPr/>
                <p14:nvPr/>
              </p14:nvContentPartPr>
              <p14:xfrm>
                <a:off x="763440" y="7380300"/>
                <a:ext cx="205920" cy="13356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D7C61A97-5EE3-476D-ADA1-3458D8FDB64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45800" y="7362300"/>
                  <a:ext cx="24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D5EF247F-1537-42FD-AF6C-A074D6035122}"/>
                    </a:ext>
                  </a:extLst>
                </p14:cNvPr>
                <p14:cNvContentPartPr/>
                <p14:nvPr/>
              </p14:nvContentPartPr>
              <p14:xfrm>
                <a:off x="1001040" y="7354020"/>
                <a:ext cx="205920" cy="16740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D5EF247F-1537-42FD-AF6C-A074D603512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983040" y="7336380"/>
                  <a:ext cx="241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F0F6C8F0-8BAD-4DAF-B547-03D4109B9EFC}"/>
                    </a:ext>
                  </a:extLst>
                </p14:cNvPr>
                <p14:cNvContentPartPr/>
                <p14:nvPr/>
              </p14:nvContentPartPr>
              <p14:xfrm>
                <a:off x="1082040" y="7329180"/>
                <a:ext cx="257040" cy="23328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F0F6C8F0-8BAD-4DAF-B547-03D4109B9EFC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64040" y="7311540"/>
                  <a:ext cx="292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5AE7A3B8-1B52-41E6-9BC3-96E35A1721C6}"/>
                    </a:ext>
                  </a:extLst>
                </p14:cNvPr>
                <p14:cNvContentPartPr/>
                <p14:nvPr/>
              </p14:nvContentPartPr>
              <p14:xfrm>
                <a:off x="1331160" y="7225140"/>
                <a:ext cx="29880" cy="10872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5AE7A3B8-1B52-41E6-9BC3-96E35A1721C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313160" y="7207500"/>
                  <a:ext cx="65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FCA95D4A-B0DE-4F97-A5BA-456102B9BD57}"/>
                    </a:ext>
                  </a:extLst>
                </p14:cNvPr>
                <p14:cNvContentPartPr/>
                <p14:nvPr/>
              </p14:nvContentPartPr>
              <p14:xfrm>
                <a:off x="1446720" y="7364100"/>
                <a:ext cx="276480" cy="11412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FCA95D4A-B0DE-4F97-A5BA-456102B9BD5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428720" y="7346100"/>
                  <a:ext cx="312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8BDF1B38-9D4D-491B-B31E-29258F09B631}"/>
                    </a:ext>
                  </a:extLst>
                </p14:cNvPr>
                <p14:cNvContentPartPr/>
                <p14:nvPr/>
              </p14:nvContentPartPr>
              <p14:xfrm>
                <a:off x="1745880" y="7365180"/>
                <a:ext cx="156960" cy="12240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8BDF1B38-9D4D-491B-B31E-29258F09B631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728240" y="7347540"/>
                  <a:ext cx="19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45162D0C-95C2-4AA2-9385-EA3636A8FB78}"/>
                    </a:ext>
                  </a:extLst>
                </p14:cNvPr>
                <p14:cNvContentPartPr/>
                <p14:nvPr/>
              </p14:nvContentPartPr>
              <p14:xfrm>
                <a:off x="1956480" y="7190580"/>
                <a:ext cx="73440" cy="35568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45162D0C-95C2-4AA2-9385-EA3636A8FB7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938480" y="7172580"/>
                  <a:ext cx="1090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2D3C8C87-3AB4-4A01-8C1B-69B6F1C82D4B}"/>
                    </a:ext>
                  </a:extLst>
                </p14:cNvPr>
                <p14:cNvContentPartPr/>
                <p14:nvPr/>
              </p14:nvContentPartPr>
              <p14:xfrm>
                <a:off x="2468280" y="7334580"/>
                <a:ext cx="368640" cy="22176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2D3C8C87-3AB4-4A01-8C1B-69B6F1C82D4B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2450280" y="7316940"/>
                  <a:ext cx="404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81AE14B9-2E09-439A-B701-48AE15C90C09}"/>
                    </a:ext>
                  </a:extLst>
                </p14:cNvPr>
                <p14:cNvContentPartPr/>
                <p14:nvPr/>
              </p14:nvContentPartPr>
              <p14:xfrm>
                <a:off x="2890200" y="7342140"/>
                <a:ext cx="16920" cy="11736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81AE14B9-2E09-439A-B701-48AE15C90C09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872560" y="7324500"/>
                  <a:ext cx="5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CF150F47-4CE6-463B-8809-AA687518C22B}"/>
                    </a:ext>
                  </a:extLst>
                </p14:cNvPr>
                <p14:cNvContentPartPr/>
                <p14:nvPr/>
              </p14:nvContentPartPr>
              <p14:xfrm>
                <a:off x="2930160" y="7203540"/>
                <a:ext cx="19800" cy="10872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CF150F47-4CE6-463B-8809-AA687518C22B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912160" y="718554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080B1BFF-ADA2-4F0C-9BD9-E83C8888853C}"/>
                    </a:ext>
                  </a:extLst>
                </p14:cNvPr>
                <p14:cNvContentPartPr/>
                <p14:nvPr/>
              </p14:nvContentPartPr>
              <p14:xfrm>
                <a:off x="2835480" y="7289220"/>
                <a:ext cx="404280" cy="17352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080B1BFF-ADA2-4F0C-9BD9-E83C8888853C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817840" y="7271220"/>
                  <a:ext cx="439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B909AAED-F1B3-4256-AC8E-3FFBD5F13232}"/>
                    </a:ext>
                  </a:extLst>
                </p14:cNvPr>
                <p14:cNvContentPartPr/>
                <p14:nvPr/>
              </p14:nvContentPartPr>
              <p14:xfrm>
                <a:off x="3136800" y="7291380"/>
                <a:ext cx="64440" cy="15624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B909AAED-F1B3-4256-AC8E-3FFBD5F1323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119160" y="7273380"/>
                  <a:ext cx="100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E3121E55-92C7-4A0B-858F-34C06FEE33F8}"/>
                    </a:ext>
                  </a:extLst>
                </p14:cNvPr>
                <p14:cNvContentPartPr/>
                <p14:nvPr/>
              </p14:nvContentPartPr>
              <p14:xfrm>
                <a:off x="3275400" y="7278420"/>
                <a:ext cx="11880" cy="17928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E3121E55-92C7-4A0B-858F-34C06FEE33F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3257760" y="7260420"/>
                  <a:ext cx="47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C030BEE0-C00F-4F5C-BAAF-C44129A54636}"/>
                    </a:ext>
                  </a:extLst>
                </p14:cNvPr>
                <p14:cNvContentPartPr/>
                <p14:nvPr/>
              </p14:nvContentPartPr>
              <p14:xfrm>
                <a:off x="3298800" y="7171140"/>
                <a:ext cx="55440" cy="6552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C030BEE0-C00F-4F5C-BAAF-C44129A5463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280800" y="7153140"/>
                  <a:ext cx="91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87FEFD05-6409-434C-BBEB-C0B48719301C}"/>
                    </a:ext>
                  </a:extLst>
                </p14:cNvPr>
                <p14:cNvContentPartPr/>
                <p14:nvPr/>
              </p14:nvContentPartPr>
              <p14:xfrm>
                <a:off x="3383400" y="7283820"/>
                <a:ext cx="145440" cy="13500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87FEFD05-6409-434C-BBEB-C0B48719301C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365400" y="7265820"/>
                  <a:ext cx="181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59B34BA6-9C34-4DBC-A068-06C11D54BFE5}"/>
                    </a:ext>
                  </a:extLst>
                </p14:cNvPr>
                <p14:cNvContentPartPr/>
                <p14:nvPr/>
              </p14:nvContentPartPr>
              <p14:xfrm>
                <a:off x="3509040" y="7327020"/>
                <a:ext cx="122400" cy="10332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59B34BA6-9C34-4DBC-A068-06C11D54BFE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3491400" y="7309380"/>
                  <a:ext cx="158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0B56736F-0A99-4826-AFB7-7F7C50979480}"/>
                    </a:ext>
                  </a:extLst>
                </p14:cNvPr>
                <p14:cNvContentPartPr/>
                <p14:nvPr/>
              </p14:nvContentPartPr>
              <p14:xfrm>
                <a:off x="3692640" y="7231980"/>
                <a:ext cx="435960" cy="18828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0B56736F-0A99-4826-AFB7-7F7C5097948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3674640" y="7214340"/>
                  <a:ext cx="471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59B8C0F8-B6E9-4501-B60E-A1CFB60AD9A0}"/>
                    </a:ext>
                  </a:extLst>
                </p14:cNvPr>
                <p14:cNvContentPartPr/>
                <p14:nvPr/>
              </p14:nvContentPartPr>
              <p14:xfrm>
                <a:off x="3098280" y="7439700"/>
                <a:ext cx="1056960" cy="12276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59B8C0F8-B6E9-4501-B60E-A1CFB60AD9A0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080640" y="7422060"/>
                  <a:ext cx="109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385A762A-DF38-4ED5-B3C9-4B7A8771D9DE}"/>
                    </a:ext>
                  </a:extLst>
                </p14:cNvPr>
                <p14:cNvContentPartPr/>
                <p14:nvPr/>
              </p14:nvContentPartPr>
              <p14:xfrm>
                <a:off x="3304920" y="6984300"/>
                <a:ext cx="887400" cy="57744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385A762A-DF38-4ED5-B3C9-4B7A8771D9DE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3287280" y="6966300"/>
                  <a:ext cx="9230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C75344B5-FEA4-4ABF-8B14-D72E9E729639}"/>
                    </a:ext>
                  </a:extLst>
                </p14:cNvPr>
                <p14:cNvContentPartPr/>
                <p14:nvPr/>
              </p14:nvContentPartPr>
              <p14:xfrm>
                <a:off x="1338600" y="6995460"/>
                <a:ext cx="823680" cy="52416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C75344B5-FEA4-4ABF-8B14-D72E9E72963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320600" y="6977460"/>
                  <a:ext cx="8593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365631BA-2094-4558-A1A4-F9D6D8713085}"/>
                    </a:ext>
                  </a:extLst>
                </p14:cNvPr>
                <p14:cNvContentPartPr/>
                <p14:nvPr/>
              </p14:nvContentPartPr>
              <p14:xfrm>
                <a:off x="2099280" y="7422420"/>
                <a:ext cx="194400" cy="14652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365631BA-2094-4558-A1A4-F9D6D8713085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2081640" y="7404420"/>
                  <a:ext cx="23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9EE5E84F-ED7D-4241-89D2-12E6965EFB57}"/>
                    </a:ext>
                  </a:extLst>
                </p14:cNvPr>
                <p14:cNvContentPartPr/>
                <p14:nvPr/>
              </p14:nvContentPartPr>
              <p14:xfrm>
                <a:off x="1666560" y="7253220"/>
                <a:ext cx="473040" cy="39168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9EE5E84F-ED7D-4241-89D2-12E6965EFB57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648920" y="7235580"/>
                  <a:ext cx="508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C7D7B87B-03AA-4BFB-97D9-02D93237FFA3}"/>
                    </a:ext>
                  </a:extLst>
                </p14:cNvPr>
                <p14:cNvContentPartPr/>
                <p14:nvPr/>
              </p14:nvContentPartPr>
              <p14:xfrm>
                <a:off x="1698600" y="7233780"/>
                <a:ext cx="149400" cy="36216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C7D7B87B-03AA-4BFB-97D9-02D93237FFA3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680960" y="7216140"/>
                  <a:ext cx="185040" cy="39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598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B3D6DE-F4ED-4165-BE4D-F90614909C3E}"/>
                  </a:ext>
                </a:extLst>
              </p14:cNvPr>
              <p14:cNvContentPartPr/>
              <p14:nvPr/>
            </p14:nvContentPartPr>
            <p14:xfrm>
              <a:off x="1115520" y="683580"/>
              <a:ext cx="368640" cy="52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B3D6DE-F4ED-4165-BE4D-F90614909C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6520" y="674940"/>
                <a:ext cx="3862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182365-10DA-4062-A849-C5FBE49B8D2D}"/>
                  </a:ext>
                </a:extLst>
              </p14:cNvPr>
              <p14:cNvContentPartPr/>
              <p14:nvPr/>
            </p14:nvContentPartPr>
            <p14:xfrm>
              <a:off x="1260240" y="931620"/>
              <a:ext cx="305280" cy="280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182365-10DA-4062-A849-C5FBE49B8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600" y="922980"/>
                <a:ext cx="3229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D2C6A1F-0E10-4F03-B76A-E72A0CE1DF4D}"/>
                  </a:ext>
                </a:extLst>
              </p14:cNvPr>
              <p14:cNvContentPartPr/>
              <p14:nvPr/>
            </p14:nvContentPartPr>
            <p14:xfrm>
              <a:off x="1746960" y="498180"/>
              <a:ext cx="27360" cy="306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D2C6A1F-0E10-4F03-B76A-E72A0CE1DF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8320" y="489180"/>
                <a:ext cx="45000" cy="3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D634502-772D-4394-A1D6-6811ED7B5951}"/>
              </a:ext>
            </a:extLst>
          </p:cNvPr>
          <p:cNvGrpSpPr/>
          <p:nvPr/>
        </p:nvGrpSpPr>
        <p:grpSpPr>
          <a:xfrm>
            <a:off x="2552280" y="589260"/>
            <a:ext cx="785880" cy="673200"/>
            <a:chOff x="2552280" y="589260"/>
            <a:chExt cx="78588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65A9B79-F2FC-4C2B-8CF0-49ACE63273F9}"/>
                    </a:ext>
                  </a:extLst>
                </p14:cNvPr>
                <p14:cNvContentPartPr/>
                <p14:nvPr/>
              </p14:nvContentPartPr>
              <p14:xfrm>
                <a:off x="2552280" y="589260"/>
                <a:ext cx="367200" cy="543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65A9B79-F2FC-4C2B-8CF0-49ACE63273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43640" y="580620"/>
                  <a:ext cx="3848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C6ACDB2-3D3B-4E93-83F4-DC6164D6A773}"/>
                    </a:ext>
                  </a:extLst>
                </p14:cNvPr>
                <p14:cNvContentPartPr/>
                <p14:nvPr/>
              </p14:nvContentPartPr>
              <p14:xfrm>
                <a:off x="2694840" y="864300"/>
                <a:ext cx="307080" cy="398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C6ACDB2-3D3B-4E93-83F4-DC6164D6A7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85840" y="855660"/>
                  <a:ext cx="324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3F05945-6B6F-40C9-85FF-CFD511B2DCF4}"/>
                    </a:ext>
                  </a:extLst>
                </p14:cNvPr>
                <p14:cNvContentPartPr/>
                <p14:nvPr/>
              </p14:nvContentPartPr>
              <p14:xfrm>
                <a:off x="2631840" y="1117020"/>
                <a:ext cx="706320" cy="144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3F05945-6B6F-40C9-85FF-CFD511B2DC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2840" y="1108020"/>
                  <a:ext cx="7239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B41FBE-28DA-4FA1-9076-7D38D5E6D8F0}"/>
              </a:ext>
            </a:extLst>
          </p:cNvPr>
          <p:cNvGrpSpPr/>
          <p:nvPr/>
        </p:nvGrpSpPr>
        <p:grpSpPr>
          <a:xfrm>
            <a:off x="577320" y="1387740"/>
            <a:ext cx="1245600" cy="1088280"/>
            <a:chOff x="577320" y="1387740"/>
            <a:chExt cx="1245600" cy="10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E2363A-8444-4A0A-B969-2C2EAF56A46B}"/>
                    </a:ext>
                  </a:extLst>
                </p14:cNvPr>
                <p14:cNvContentPartPr/>
                <p14:nvPr/>
              </p14:nvContentPartPr>
              <p14:xfrm>
                <a:off x="1020120" y="1387740"/>
                <a:ext cx="741240" cy="48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E2363A-8444-4A0A-B969-2C2EAF56A4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1480" y="1379100"/>
                  <a:ext cx="758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6809D3F-7CC1-4752-B9EC-63A5AE19A117}"/>
                    </a:ext>
                  </a:extLst>
                </p14:cNvPr>
                <p14:cNvContentPartPr/>
                <p14:nvPr/>
              </p14:nvContentPartPr>
              <p14:xfrm>
                <a:off x="1369680" y="1425540"/>
                <a:ext cx="42840" cy="392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6809D3F-7CC1-4752-B9EC-63A5AE19A1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0680" y="1416900"/>
                  <a:ext cx="60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DB24480-3DB7-4BA4-8D22-CB5FF72A8668}"/>
                    </a:ext>
                  </a:extLst>
                </p14:cNvPr>
                <p14:cNvContentPartPr/>
                <p14:nvPr/>
              </p14:nvContentPartPr>
              <p14:xfrm>
                <a:off x="1304160" y="1691220"/>
                <a:ext cx="163440" cy="111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DB24480-3DB7-4BA4-8D22-CB5FF72A86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5160" y="1682220"/>
                  <a:ext cx="181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06A8368-E2AA-454B-83A2-57F572E4703C}"/>
                    </a:ext>
                  </a:extLst>
                </p14:cNvPr>
                <p14:cNvContentPartPr/>
                <p14:nvPr/>
              </p14:nvContentPartPr>
              <p14:xfrm>
                <a:off x="577320" y="1944660"/>
                <a:ext cx="316080" cy="448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06A8368-E2AA-454B-83A2-57F572E470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8320" y="1936020"/>
                  <a:ext cx="333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622ACD-0B06-4AC3-A26B-67F83C48019D}"/>
                    </a:ext>
                  </a:extLst>
                </p14:cNvPr>
                <p14:cNvContentPartPr/>
                <p14:nvPr/>
              </p14:nvContentPartPr>
              <p14:xfrm>
                <a:off x="956760" y="1923420"/>
                <a:ext cx="292320" cy="425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622ACD-0B06-4AC3-A26B-67F83C4801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7760" y="1914420"/>
                  <a:ext cx="309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191A087-5F70-4BD6-87DD-2AB28D7A9468}"/>
                    </a:ext>
                  </a:extLst>
                </p14:cNvPr>
                <p14:cNvContentPartPr/>
                <p14:nvPr/>
              </p14:nvContentPartPr>
              <p14:xfrm>
                <a:off x="1223520" y="1974900"/>
                <a:ext cx="224640" cy="399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191A087-5F70-4BD6-87DD-2AB28D7A94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4880" y="1966260"/>
                  <a:ext cx="2422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D5FFA04-5AED-42A9-A810-790788213A8E}"/>
                    </a:ext>
                  </a:extLst>
                </p14:cNvPr>
                <p14:cNvContentPartPr/>
                <p14:nvPr/>
              </p14:nvContentPartPr>
              <p14:xfrm>
                <a:off x="1278240" y="2157420"/>
                <a:ext cx="219960" cy="262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D5FFA04-5AED-42A9-A810-790788213A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9600" y="2148780"/>
                  <a:ext cx="237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0107C50-815E-41CF-AEEC-F6F71A22784C}"/>
                    </a:ext>
                  </a:extLst>
                </p14:cNvPr>
                <p14:cNvContentPartPr/>
                <p14:nvPr/>
              </p14:nvContentPartPr>
              <p14:xfrm>
                <a:off x="1508280" y="1870140"/>
                <a:ext cx="43920" cy="226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0107C50-815E-41CF-AEEC-F6F71A2278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99280" y="1861140"/>
                  <a:ext cx="61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5FD8DB4-062B-4717-9839-14DCA8578BDF}"/>
                    </a:ext>
                  </a:extLst>
                </p14:cNvPr>
                <p14:cNvContentPartPr/>
                <p14:nvPr/>
              </p14:nvContentPartPr>
              <p14:xfrm>
                <a:off x="1672440" y="1958700"/>
                <a:ext cx="150480" cy="517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5FD8DB4-062B-4717-9839-14DCA8578B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3800" y="1950060"/>
                  <a:ext cx="16812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D9B12D-AD59-44DF-94EA-C572487A2A9B}"/>
              </a:ext>
            </a:extLst>
          </p:cNvPr>
          <p:cNvGrpSpPr/>
          <p:nvPr/>
        </p:nvGrpSpPr>
        <p:grpSpPr>
          <a:xfrm>
            <a:off x="515760" y="2656740"/>
            <a:ext cx="1471680" cy="632160"/>
            <a:chOff x="515760" y="2656740"/>
            <a:chExt cx="147168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FC3D471-A19F-4029-8FD2-1AFCB7B15E9C}"/>
                    </a:ext>
                  </a:extLst>
                </p14:cNvPr>
                <p14:cNvContentPartPr/>
                <p14:nvPr/>
              </p14:nvContentPartPr>
              <p14:xfrm>
                <a:off x="515760" y="2845380"/>
                <a:ext cx="398520" cy="23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FC3D471-A19F-4029-8FD2-1AFCB7B15E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6760" y="2836380"/>
                  <a:ext cx="416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5A163C6-1BD5-4D44-8CEE-B8AF54808025}"/>
                    </a:ext>
                  </a:extLst>
                </p14:cNvPr>
                <p14:cNvContentPartPr/>
                <p14:nvPr/>
              </p14:nvContentPartPr>
              <p14:xfrm>
                <a:off x="652920" y="2830260"/>
                <a:ext cx="312480" cy="458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5A163C6-1BD5-4D44-8CEE-B8AF548080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280" y="2821260"/>
                  <a:ext cx="330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C1A53D-71A3-46E4-8CDA-6F629B8E1920}"/>
                    </a:ext>
                  </a:extLst>
                </p14:cNvPr>
                <p14:cNvContentPartPr/>
                <p14:nvPr/>
              </p14:nvContentPartPr>
              <p14:xfrm>
                <a:off x="765960" y="3086940"/>
                <a:ext cx="309960" cy="9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C1A53D-71A3-46E4-8CDA-6F629B8E19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320" y="3078300"/>
                  <a:ext cx="327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1368205-E3CA-47B1-8D09-3B1BEED5FAEE}"/>
                    </a:ext>
                  </a:extLst>
                </p14:cNvPr>
                <p14:cNvContentPartPr/>
                <p14:nvPr/>
              </p14:nvContentPartPr>
              <p14:xfrm>
                <a:off x="1171680" y="2742420"/>
                <a:ext cx="162000" cy="3744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1368205-E3CA-47B1-8D09-3B1BEED5FA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3040" y="2733420"/>
                  <a:ext cx="1796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45E2F6-F60F-43E5-83FE-3C38B4E89033}"/>
                    </a:ext>
                  </a:extLst>
                </p14:cNvPr>
                <p14:cNvContentPartPr/>
                <p14:nvPr/>
              </p14:nvContentPartPr>
              <p14:xfrm>
                <a:off x="1386600" y="2807220"/>
                <a:ext cx="165960" cy="277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45E2F6-F60F-43E5-83FE-3C38B4E890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77600" y="2798580"/>
                  <a:ext cx="183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B8AF85-4A46-47BF-8ABC-0E466127AC1F}"/>
                    </a:ext>
                  </a:extLst>
                </p14:cNvPr>
                <p14:cNvContentPartPr/>
                <p14:nvPr/>
              </p14:nvContentPartPr>
              <p14:xfrm>
                <a:off x="1451760" y="2947260"/>
                <a:ext cx="174960" cy="183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B8AF85-4A46-47BF-8ABC-0E466127AC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42760" y="2938260"/>
                  <a:ext cx="192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495A91D-208B-4AD1-AAC9-9EB9EB5641EB}"/>
                    </a:ext>
                  </a:extLst>
                </p14:cNvPr>
                <p14:cNvContentPartPr/>
                <p14:nvPr/>
              </p14:nvContentPartPr>
              <p14:xfrm>
                <a:off x="1610880" y="2656740"/>
                <a:ext cx="84960" cy="186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495A91D-208B-4AD1-AAC9-9EB9EB5641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2240" y="2648100"/>
                  <a:ext cx="102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40ABBC4-39BB-4878-8A99-CB65B302A7C9}"/>
                    </a:ext>
                  </a:extLst>
                </p14:cNvPr>
                <p14:cNvContentPartPr/>
                <p14:nvPr/>
              </p14:nvContentPartPr>
              <p14:xfrm>
                <a:off x="1887000" y="2743500"/>
                <a:ext cx="100440" cy="3340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40ABBC4-39BB-4878-8A99-CB65B302A7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78360" y="2734500"/>
                  <a:ext cx="1180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221A759-40EE-48EB-A543-5C88860C0126}"/>
              </a:ext>
            </a:extLst>
          </p:cNvPr>
          <p:cNvGrpSpPr/>
          <p:nvPr/>
        </p:nvGrpSpPr>
        <p:grpSpPr>
          <a:xfrm>
            <a:off x="2694840" y="1665300"/>
            <a:ext cx="1162440" cy="633960"/>
            <a:chOff x="2694840" y="1665300"/>
            <a:chExt cx="1162440" cy="63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0459ED7-EFCC-486B-AF9D-C1B15E6868B5}"/>
                    </a:ext>
                  </a:extLst>
                </p14:cNvPr>
                <p14:cNvContentPartPr/>
                <p14:nvPr/>
              </p14:nvContentPartPr>
              <p14:xfrm>
                <a:off x="2694840" y="1802820"/>
                <a:ext cx="369000" cy="496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0459ED7-EFCC-486B-AF9D-C1B15E6868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85840" y="1794180"/>
                  <a:ext cx="3866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2ECFDB9-4DDE-4700-806B-06B7463B2FA7}"/>
                    </a:ext>
                  </a:extLst>
                </p14:cNvPr>
                <p14:cNvContentPartPr/>
                <p14:nvPr/>
              </p14:nvContentPartPr>
              <p14:xfrm>
                <a:off x="3105960" y="1811100"/>
                <a:ext cx="180000" cy="353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2ECFDB9-4DDE-4700-806B-06B7463B2F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6960" y="1802460"/>
                  <a:ext cx="197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9697C25-2E37-495F-B0BA-7C5F21F6CE2C}"/>
                    </a:ext>
                  </a:extLst>
                </p14:cNvPr>
                <p14:cNvContentPartPr/>
                <p14:nvPr/>
              </p14:nvContentPartPr>
              <p14:xfrm>
                <a:off x="3337080" y="1690500"/>
                <a:ext cx="155160" cy="470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9697C25-2E37-495F-B0BA-7C5F21F6CE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28440" y="1681860"/>
                  <a:ext cx="1728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FF22061-6BD9-49BC-B165-6F9B2239D975}"/>
                    </a:ext>
                  </a:extLst>
                </p14:cNvPr>
                <p14:cNvContentPartPr/>
                <p14:nvPr/>
              </p14:nvContentPartPr>
              <p14:xfrm>
                <a:off x="3375240" y="1892820"/>
                <a:ext cx="235440" cy="222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FF22061-6BD9-49BC-B165-6F9B2239D9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66240" y="1883820"/>
                  <a:ext cx="253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D1D19EE-28D6-4842-B69C-AA7732508094}"/>
                    </a:ext>
                  </a:extLst>
                </p14:cNvPr>
                <p14:cNvContentPartPr/>
                <p14:nvPr/>
              </p14:nvContentPartPr>
              <p14:xfrm>
                <a:off x="3684840" y="1665300"/>
                <a:ext cx="172440" cy="460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D1D19EE-28D6-4842-B69C-AA77325080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75840" y="1656300"/>
                  <a:ext cx="19008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4E340A-CFAF-47B7-B293-3CDD097FCBC1}"/>
              </a:ext>
            </a:extLst>
          </p:cNvPr>
          <p:cNvGrpSpPr/>
          <p:nvPr/>
        </p:nvGrpSpPr>
        <p:grpSpPr>
          <a:xfrm>
            <a:off x="2868000" y="2434620"/>
            <a:ext cx="1361520" cy="788400"/>
            <a:chOff x="2868000" y="2434620"/>
            <a:chExt cx="1361520" cy="78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267EF92-CD28-4860-A8C3-A32856C36BF8}"/>
                    </a:ext>
                  </a:extLst>
                </p14:cNvPr>
                <p14:cNvContentPartPr/>
                <p14:nvPr/>
              </p14:nvContentPartPr>
              <p14:xfrm>
                <a:off x="2868000" y="2523540"/>
                <a:ext cx="374040" cy="132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267EF92-CD28-4860-A8C3-A32856C36B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9360" y="2514540"/>
                  <a:ext cx="39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C51AC5E-10D4-425F-B46B-FE0EBC78D4E2}"/>
                    </a:ext>
                  </a:extLst>
                </p14:cNvPr>
                <p14:cNvContentPartPr/>
                <p14:nvPr/>
              </p14:nvContentPartPr>
              <p14:xfrm>
                <a:off x="3022080" y="2603820"/>
                <a:ext cx="32400" cy="425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C51AC5E-10D4-425F-B46B-FE0EBC78D4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3440" y="2594820"/>
                  <a:ext cx="50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21BB2C9-BC65-4260-99CB-BF297112294B}"/>
                    </a:ext>
                  </a:extLst>
                </p14:cNvPr>
                <p14:cNvContentPartPr/>
                <p14:nvPr/>
              </p14:nvContentPartPr>
              <p14:xfrm>
                <a:off x="3053040" y="2762940"/>
                <a:ext cx="322560" cy="227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21BB2C9-BC65-4260-99CB-BF29711229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44040" y="2753940"/>
                  <a:ext cx="340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2C0337D-FAEC-4C6A-A684-81BA418E960E}"/>
                    </a:ext>
                  </a:extLst>
                </p14:cNvPr>
                <p14:cNvContentPartPr/>
                <p14:nvPr/>
              </p14:nvContentPartPr>
              <p14:xfrm>
                <a:off x="3430320" y="2454060"/>
                <a:ext cx="225000" cy="447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2C0337D-FAEC-4C6A-A684-81BA418E96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21680" y="2445420"/>
                  <a:ext cx="2426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5BB39DA-5E9F-4BBB-8DC4-D5F881BD62AE}"/>
                    </a:ext>
                  </a:extLst>
                </p14:cNvPr>
                <p14:cNvContentPartPr/>
                <p14:nvPr/>
              </p14:nvContentPartPr>
              <p14:xfrm>
                <a:off x="3671880" y="2536500"/>
                <a:ext cx="150480" cy="237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5BB39DA-5E9F-4BBB-8DC4-D5F881BD62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2880" y="2527500"/>
                  <a:ext cx="168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FE8BB04-2AFA-4FA7-9B5D-CC002366915B}"/>
                    </a:ext>
                  </a:extLst>
                </p14:cNvPr>
                <p14:cNvContentPartPr/>
                <p14:nvPr/>
              </p14:nvContentPartPr>
              <p14:xfrm>
                <a:off x="3679440" y="2434620"/>
                <a:ext cx="416520" cy="436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FE8BB04-2AFA-4FA7-9B5D-CC00236691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70800" y="2425620"/>
                  <a:ext cx="434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571CDBB-C343-4DEE-94B5-F31FBAE8EBC9}"/>
                    </a:ext>
                  </a:extLst>
                </p14:cNvPr>
                <p14:cNvContentPartPr/>
                <p14:nvPr/>
              </p14:nvContentPartPr>
              <p14:xfrm>
                <a:off x="3041520" y="2960220"/>
                <a:ext cx="1108440" cy="262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571CDBB-C343-4DEE-94B5-F31FBAE8EB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32520" y="2951220"/>
                  <a:ext cx="1126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6927E4-337B-4B14-B6B4-F836964123D0}"/>
                    </a:ext>
                  </a:extLst>
                </p14:cNvPr>
                <p14:cNvContentPartPr/>
                <p14:nvPr/>
              </p14:nvContentPartPr>
              <p14:xfrm>
                <a:off x="4229160" y="3020700"/>
                <a:ext cx="360" cy="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6927E4-337B-4B14-B6B4-F836964123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0160" y="3012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173CBCF-C36E-429E-958E-E1E3E5B99CD2}"/>
              </a:ext>
            </a:extLst>
          </p:cNvPr>
          <p:cNvGrpSpPr/>
          <p:nvPr/>
        </p:nvGrpSpPr>
        <p:grpSpPr>
          <a:xfrm>
            <a:off x="5266680" y="2366220"/>
            <a:ext cx="1371600" cy="849600"/>
            <a:chOff x="5266680" y="2366220"/>
            <a:chExt cx="1371600" cy="84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EFF808B-A16F-46C1-AED6-F80189BA239F}"/>
                    </a:ext>
                  </a:extLst>
                </p14:cNvPr>
                <p14:cNvContentPartPr/>
                <p14:nvPr/>
              </p14:nvContentPartPr>
              <p14:xfrm>
                <a:off x="5266680" y="2528940"/>
                <a:ext cx="293040" cy="473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EFF808B-A16F-46C1-AED6-F80189BA23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7680" y="2519940"/>
                  <a:ext cx="310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6A3A409-394E-42AB-93CC-2C996D0861CE}"/>
                    </a:ext>
                  </a:extLst>
                </p14:cNvPr>
                <p14:cNvContentPartPr/>
                <p14:nvPr/>
              </p14:nvContentPartPr>
              <p14:xfrm>
                <a:off x="5666280" y="2574300"/>
                <a:ext cx="227520" cy="355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6A3A409-394E-42AB-93CC-2C996D0861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7280" y="2565300"/>
                  <a:ext cx="245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ADBEEDC-6CC8-4F22-B98E-34CBBFE31752}"/>
                    </a:ext>
                  </a:extLst>
                </p14:cNvPr>
                <p14:cNvContentPartPr/>
                <p14:nvPr/>
              </p14:nvContentPartPr>
              <p14:xfrm>
                <a:off x="5740440" y="2751060"/>
                <a:ext cx="199440" cy="241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ADBEEDC-6CC8-4F22-B98E-34CBBFE317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1800" y="2742060"/>
                  <a:ext cx="217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06DB1AE-067F-45A3-8802-8FC94104F812}"/>
                    </a:ext>
                  </a:extLst>
                </p14:cNvPr>
                <p14:cNvContentPartPr/>
                <p14:nvPr/>
              </p14:nvContentPartPr>
              <p14:xfrm>
                <a:off x="5559360" y="2552700"/>
                <a:ext cx="240480" cy="457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06DB1AE-067F-45A3-8802-8FC94104F8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0720" y="2544060"/>
                  <a:ext cx="2581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72CA9F-F64D-4EFB-A7C7-CF6D2AFF254F}"/>
                    </a:ext>
                  </a:extLst>
                </p14:cNvPr>
                <p14:cNvContentPartPr/>
                <p14:nvPr/>
              </p14:nvContentPartPr>
              <p14:xfrm>
                <a:off x="6017640" y="2545140"/>
                <a:ext cx="104400" cy="378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72CA9F-F64D-4EFB-A7C7-CF6D2AFF25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09000" y="2536140"/>
                  <a:ext cx="122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2881181-6A1E-4790-8A3A-1D7019BD92AC}"/>
                    </a:ext>
                  </a:extLst>
                </p14:cNvPr>
                <p14:cNvContentPartPr/>
                <p14:nvPr/>
              </p14:nvContentPartPr>
              <p14:xfrm>
                <a:off x="6186120" y="2366220"/>
                <a:ext cx="10800" cy="123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2881181-6A1E-4790-8A3A-1D7019BD92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77120" y="2357580"/>
                  <a:ext cx="28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2D85EC5-35CB-49BC-B501-16842BEF2C75}"/>
                    </a:ext>
                  </a:extLst>
                </p14:cNvPr>
                <p14:cNvContentPartPr/>
                <p14:nvPr/>
              </p14:nvContentPartPr>
              <p14:xfrm>
                <a:off x="5917560" y="2445420"/>
                <a:ext cx="16920" cy="285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2D85EC5-35CB-49BC-B501-16842BEF2C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08920" y="2436780"/>
                  <a:ext cx="34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3D1A2D7-0FF8-4AC8-A5E1-8B156A7E8A17}"/>
                    </a:ext>
                  </a:extLst>
                </p14:cNvPr>
                <p14:cNvContentPartPr/>
                <p14:nvPr/>
              </p14:nvContentPartPr>
              <p14:xfrm>
                <a:off x="6377280" y="2443260"/>
                <a:ext cx="216000" cy="175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3D1A2D7-0FF8-4AC8-A5E1-8B156A7E8A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8280" y="2434620"/>
                  <a:ext cx="233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2E59B3A-DB46-4EDB-92C3-25FA411EDF4B}"/>
                    </a:ext>
                  </a:extLst>
                </p14:cNvPr>
                <p14:cNvContentPartPr/>
                <p14:nvPr/>
              </p14:nvContentPartPr>
              <p14:xfrm>
                <a:off x="6338760" y="2735940"/>
                <a:ext cx="299520" cy="414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2E59B3A-DB46-4EDB-92C3-25FA411EDF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30120" y="2726940"/>
                  <a:ext cx="31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D35DE53-E8BC-43A9-99D5-8F0E5D25969D}"/>
                    </a:ext>
                  </a:extLst>
                </p14:cNvPr>
                <p14:cNvContentPartPr/>
                <p14:nvPr/>
              </p14:nvContentPartPr>
              <p14:xfrm>
                <a:off x="5314200" y="3077220"/>
                <a:ext cx="741240" cy="138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D35DE53-E8BC-43A9-99D5-8F0E5D2596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05200" y="3068220"/>
                  <a:ext cx="7588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6F804F5-FCEB-48AC-B5CF-14D4B781AC47}"/>
              </a:ext>
            </a:extLst>
          </p:cNvPr>
          <p:cNvGrpSpPr/>
          <p:nvPr/>
        </p:nvGrpSpPr>
        <p:grpSpPr>
          <a:xfrm>
            <a:off x="4608960" y="493140"/>
            <a:ext cx="1893960" cy="1684440"/>
            <a:chOff x="4608960" y="493140"/>
            <a:chExt cx="1893960" cy="16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49BE9B6-B4EA-4078-9DBC-E5C3812A12A1}"/>
                    </a:ext>
                  </a:extLst>
                </p14:cNvPr>
                <p14:cNvContentPartPr/>
                <p14:nvPr/>
              </p14:nvContentPartPr>
              <p14:xfrm>
                <a:off x="4840440" y="942060"/>
                <a:ext cx="453600" cy="491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49BE9B6-B4EA-4078-9DBC-E5C3812A12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1440" y="933420"/>
                  <a:ext cx="471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46204D9-75DF-4CC5-8BB3-4E3DB40914DB}"/>
                    </a:ext>
                  </a:extLst>
                </p14:cNvPr>
                <p14:cNvContentPartPr/>
                <p14:nvPr/>
              </p14:nvContentPartPr>
              <p14:xfrm>
                <a:off x="5469360" y="919740"/>
                <a:ext cx="38880" cy="419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46204D9-75DF-4CC5-8BB3-4E3DB40914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60720" y="910740"/>
                  <a:ext cx="565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2926FA8-202B-4617-8998-02E21C04BB98}"/>
                    </a:ext>
                  </a:extLst>
                </p14:cNvPr>
                <p14:cNvContentPartPr/>
                <p14:nvPr/>
              </p14:nvContentPartPr>
              <p14:xfrm>
                <a:off x="5600400" y="825060"/>
                <a:ext cx="368280" cy="456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2926FA8-202B-4617-8998-02E21C04BB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1760" y="816420"/>
                  <a:ext cx="3859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CFB4898-C572-4F1E-A09C-0B125615DAF1}"/>
                    </a:ext>
                  </a:extLst>
                </p14:cNvPr>
                <p14:cNvContentPartPr/>
                <p14:nvPr/>
              </p14:nvContentPartPr>
              <p14:xfrm>
                <a:off x="5629920" y="935940"/>
                <a:ext cx="176400" cy="342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CFB4898-C572-4F1E-A09C-0B125615DA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1280" y="926940"/>
                  <a:ext cx="1940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EB154F-8E81-473E-91C3-1F1EDE4B3EC6}"/>
                    </a:ext>
                  </a:extLst>
                </p14:cNvPr>
                <p14:cNvContentPartPr/>
                <p14:nvPr/>
              </p14:nvContentPartPr>
              <p14:xfrm>
                <a:off x="5260920" y="1751700"/>
                <a:ext cx="233280" cy="425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EB154F-8E81-473E-91C3-1F1EDE4B3E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51920" y="1742700"/>
                  <a:ext cx="250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8465615-832C-4AF2-8E43-521578A73901}"/>
                    </a:ext>
                  </a:extLst>
                </p14:cNvPr>
                <p14:cNvContentPartPr/>
                <p14:nvPr/>
              </p14:nvContentPartPr>
              <p14:xfrm>
                <a:off x="5323200" y="1969860"/>
                <a:ext cx="219960" cy="178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8465615-832C-4AF2-8E43-521578A739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14200" y="1960860"/>
                  <a:ext cx="237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AB3B37-32A8-4638-B4FE-CF9BE3A4FC16}"/>
                    </a:ext>
                  </a:extLst>
                </p14:cNvPr>
                <p14:cNvContentPartPr/>
                <p14:nvPr/>
              </p14:nvContentPartPr>
              <p14:xfrm>
                <a:off x="5674920" y="1575300"/>
                <a:ext cx="33840" cy="226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AB3B37-32A8-4638-B4FE-CF9BE3A4FC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66280" y="1566300"/>
                  <a:ext cx="51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B5C2F05-CF51-4A99-A233-2C660FFE8903}"/>
                    </a:ext>
                  </a:extLst>
                </p14:cNvPr>
                <p14:cNvContentPartPr/>
                <p14:nvPr/>
              </p14:nvContentPartPr>
              <p14:xfrm>
                <a:off x="5772480" y="2017380"/>
                <a:ext cx="54360" cy="392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B5C2F05-CF51-4A99-A233-2C660FFE89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3840" y="2008740"/>
                  <a:ext cx="72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0F1116A-81E3-4EF2-9F1D-379A07C54E4E}"/>
                    </a:ext>
                  </a:extLst>
                </p14:cNvPr>
                <p14:cNvContentPartPr/>
                <p14:nvPr/>
              </p14:nvContentPartPr>
              <p14:xfrm>
                <a:off x="6120600" y="1653420"/>
                <a:ext cx="273960" cy="407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0F1116A-81E3-4EF2-9F1D-379A07C54E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11600" y="1644780"/>
                  <a:ext cx="291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A939390-61DF-4284-B7B0-57BADF1460B6}"/>
                    </a:ext>
                  </a:extLst>
                </p14:cNvPr>
                <p14:cNvContentPartPr/>
                <p14:nvPr/>
              </p14:nvContentPartPr>
              <p14:xfrm>
                <a:off x="6224640" y="1866900"/>
                <a:ext cx="205920" cy="2440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A939390-61DF-4284-B7B0-57BADF1460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15640" y="1857900"/>
                  <a:ext cx="223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04005EF-4E43-4B53-AEAD-A28ABF7EFC21}"/>
                    </a:ext>
                  </a:extLst>
                </p14:cNvPr>
                <p14:cNvContentPartPr/>
                <p14:nvPr/>
              </p14:nvContentPartPr>
              <p14:xfrm>
                <a:off x="6270720" y="2149500"/>
                <a:ext cx="5400" cy="15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04005EF-4E43-4B53-AEAD-A28ABF7EF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62080" y="2140860"/>
                  <a:ext cx="23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F32E812-93C1-4CB8-B1F2-7B06DA3C349B}"/>
                    </a:ext>
                  </a:extLst>
                </p14:cNvPr>
                <p14:cNvContentPartPr/>
                <p14:nvPr/>
              </p14:nvContentPartPr>
              <p14:xfrm>
                <a:off x="4608960" y="755940"/>
                <a:ext cx="145440" cy="857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F32E812-93C1-4CB8-B1F2-7B06DA3C34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0320" y="747300"/>
                  <a:ext cx="16308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76A16B7-9F81-4B48-95EB-D0194B68EC34}"/>
                    </a:ext>
                  </a:extLst>
                </p14:cNvPr>
                <p14:cNvContentPartPr/>
                <p14:nvPr/>
              </p14:nvContentPartPr>
              <p14:xfrm>
                <a:off x="4875000" y="493140"/>
                <a:ext cx="1627920" cy="951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76A16B7-9F81-4B48-95EB-D0194B68EC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66360" y="484140"/>
                  <a:ext cx="164556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967A365-7D48-4BB7-B03C-2B07230BD606}"/>
                    </a:ext>
                  </a:extLst>
                </p14:cNvPr>
                <p14:cNvContentPartPr/>
                <p14:nvPr/>
              </p14:nvContentPartPr>
              <p14:xfrm>
                <a:off x="4983000" y="1515540"/>
                <a:ext cx="1113480" cy="871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967A365-7D48-4BB7-B03C-2B07230BD6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74000" y="1506900"/>
                  <a:ext cx="11311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4CB8F92-1699-4C62-A4C9-5322157986C3}"/>
              </a:ext>
            </a:extLst>
          </p:cNvPr>
          <p:cNvGrpSpPr/>
          <p:nvPr/>
        </p:nvGrpSpPr>
        <p:grpSpPr>
          <a:xfrm>
            <a:off x="50280" y="4225980"/>
            <a:ext cx="2706480" cy="2295360"/>
            <a:chOff x="50280" y="4225980"/>
            <a:chExt cx="2706480" cy="22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B5933BF-25B5-4588-8CB5-0EEAD72F307A}"/>
                    </a:ext>
                  </a:extLst>
                </p14:cNvPr>
                <p14:cNvContentPartPr/>
                <p14:nvPr/>
              </p14:nvContentPartPr>
              <p14:xfrm>
                <a:off x="247200" y="5777580"/>
                <a:ext cx="539640" cy="564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B5933BF-25B5-4588-8CB5-0EEAD72F30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8560" y="5768940"/>
                  <a:ext cx="557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9679FC7-2BA9-4311-B290-77BAD6383195}"/>
                    </a:ext>
                  </a:extLst>
                </p14:cNvPr>
                <p14:cNvContentPartPr/>
                <p14:nvPr/>
              </p14:nvContentPartPr>
              <p14:xfrm>
                <a:off x="748320" y="5855700"/>
                <a:ext cx="214560" cy="436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9679FC7-2BA9-4311-B290-77BAD63831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9320" y="5846700"/>
                  <a:ext cx="2322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5100301-235B-4143-8001-ED9806F00A4D}"/>
                    </a:ext>
                  </a:extLst>
                </p14:cNvPr>
                <p14:cNvContentPartPr/>
                <p14:nvPr/>
              </p14:nvContentPartPr>
              <p14:xfrm>
                <a:off x="782880" y="5723580"/>
                <a:ext cx="394560" cy="615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5100301-235B-4143-8001-ED9806F00A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880" y="5714580"/>
                  <a:ext cx="4122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B1CAF6F-C728-4628-BB98-65E225481C90}"/>
                    </a:ext>
                  </a:extLst>
                </p14:cNvPr>
                <p14:cNvContentPartPr/>
                <p14:nvPr/>
              </p14:nvContentPartPr>
              <p14:xfrm>
                <a:off x="943080" y="5735460"/>
                <a:ext cx="210960" cy="504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B1CAF6F-C728-4628-BB98-65E225481C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440" y="5726460"/>
                  <a:ext cx="2286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B590C77-DA9E-4D91-8E1C-5AB84CB4F236}"/>
                    </a:ext>
                  </a:extLst>
                </p14:cNvPr>
                <p14:cNvContentPartPr/>
                <p14:nvPr/>
              </p14:nvContentPartPr>
              <p14:xfrm>
                <a:off x="792960" y="6072420"/>
                <a:ext cx="113040" cy="2462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B590C77-DA9E-4D91-8E1C-5AB84CB4F2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4320" y="6063420"/>
                  <a:ext cx="130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3367D74-6C9E-4BB0-8D31-3CE4ABB943E8}"/>
                    </a:ext>
                  </a:extLst>
                </p14:cNvPr>
                <p14:cNvContentPartPr/>
                <p14:nvPr/>
              </p14:nvContentPartPr>
              <p14:xfrm>
                <a:off x="1257000" y="5910780"/>
                <a:ext cx="300240" cy="374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3367D74-6C9E-4BB0-8D31-3CE4ABB943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48360" y="5902140"/>
                  <a:ext cx="31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63052C5-D735-482E-AFDF-966A1DFD48F1}"/>
                    </a:ext>
                  </a:extLst>
                </p14:cNvPr>
                <p14:cNvContentPartPr/>
                <p14:nvPr/>
              </p14:nvContentPartPr>
              <p14:xfrm>
                <a:off x="1549320" y="5808180"/>
                <a:ext cx="63360" cy="4492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63052C5-D735-482E-AFDF-966A1DFD48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40320" y="5799180"/>
                  <a:ext cx="810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72127CF-FC29-4930-A42A-E77CAF46B272}"/>
                    </a:ext>
                  </a:extLst>
                </p14:cNvPr>
                <p14:cNvContentPartPr/>
                <p14:nvPr/>
              </p14:nvContentPartPr>
              <p14:xfrm>
                <a:off x="1686840" y="5745540"/>
                <a:ext cx="281520" cy="468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72127CF-FC29-4930-A42A-E77CAF46B2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77840" y="5736540"/>
                  <a:ext cx="2991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4790F2C-7480-4DD4-8DA1-6EB8077DC200}"/>
                    </a:ext>
                  </a:extLst>
                </p14:cNvPr>
                <p14:cNvContentPartPr/>
                <p14:nvPr/>
              </p14:nvContentPartPr>
              <p14:xfrm>
                <a:off x="1701240" y="5840580"/>
                <a:ext cx="129600" cy="300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4790F2C-7480-4DD4-8DA1-6EB8077DC2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92600" y="5831580"/>
                  <a:ext cx="147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B472819-1B2E-4F63-A326-23D9E9D6F3B9}"/>
                    </a:ext>
                  </a:extLst>
                </p14:cNvPr>
                <p14:cNvContentPartPr/>
                <p14:nvPr/>
              </p14:nvContentPartPr>
              <p14:xfrm>
                <a:off x="1695840" y="6169980"/>
                <a:ext cx="132480" cy="30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B472819-1B2E-4F63-A326-23D9E9D6F3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86840" y="6160980"/>
                  <a:ext cx="15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0D982AA-296E-4FAE-A9AE-79E6690D1FC3}"/>
                    </a:ext>
                  </a:extLst>
                </p14:cNvPr>
                <p14:cNvContentPartPr/>
                <p14:nvPr/>
              </p14:nvContentPartPr>
              <p14:xfrm>
                <a:off x="50280" y="5533860"/>
                <a:ext cx="341280" cy="987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0D982AA-296E-4FAE-A9AE-79E6690D1F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280" y="5524860"/>
                  <a:ext cx="35892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332817E-9848-4145-894E-C2080381D373}"/>
                    </a:ext>
                  </a:extLst>
                </p14:cNvPr>
                <p14:cNvContentPartPr/>
                <p14:nvPr/>
              </p14:nvContentPartPr>
              <p14:xfrm>
                <a:off x="2128560" y="5577060"/>
                <a:ext cx="256680" cy="8305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332817E-9848-4145-894E-C2080381D3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19560" y="5568420"/>
                  <a:ext cx="27432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3B6C18B-4887-45BF-AC98-A13C49ED488F}"/>
                    </a:ext>
                  </a:extLst>
                </p14:cNvPr>
                <p14:cNvContentPartPr/>
                <p14:nvPr/>
              </p14:nvContentPartPr>
              <p14:xfrm>
                <a:off x="382560" y="4624860"/>
                <a:ext cx="481680" cy="808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3B6C18B-4887-45BF-AC98-A13C49ED48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3560" y="4615860"/>
                  <a:ext cx="49932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023C880-1DF1-4DE2-81EA-6D9920919976}"/>
                    </a:ext>
                  </a:extLst>
                </p14:cNvPr>
                <p14:cNvContentPartPr/>
                <p14:nvPr/>
              </p14:nvContentPartPr>
              <p14:xfrm>
                <a:off x="765960" y="4673460"/>
                <a:ext cx="201600" cy="3178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023C880-1DF1-4DE2-81EA-6D99209199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7320" y="4664460"/>
                  <a:ext cx="219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0D6D455-6561-41E1-A587-2F849D9EB90B}"/>
                    </a:ext>
                  </a:extLst>
                </p14:cNvPr>
                <p14:cNvContentPartPr/>
                <p14:nvPr/>
              </p14:nvContentPartPr>
              <p14:xfrm>
                <a:off x="1078800" y="4585980"/>
                <a:ext cx="648000" cy="286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0D6D455-6561-41E1-A587-2F849D9EB9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0160" y="4576980"/>
                  <a:ext cx="665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9F7758C-C269-46FB-85FC-F1464DEC8062}"/>
                    </a:ext>
                  </a:extLst>
                </p14:cNvPr>
                <p14:cNvContentPartPr/>
                <p14:nvPr/>
              </p14:nvContentPartPr>
              <p14:xfrm>
                <a:off x="1705200" y="4557900"/>
                <a:ext cx="290520" cy="224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9F7758C-C269-46FB-85FC-F1464DEC80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96200" y="4548900"/>
                  <a:ext cx="308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E4E92D1-850E-4175-AC08-5F1626FB5683}"/>
                    </a:ext>
                  </a:extLst>
                </p14:cNvPr>
                <p14:cNvContentPartPr/>
                <p14:nvPr/>
              </p14:nvContentPartPr>
              <p14:xfrm>
                <a:off x="1983480" y="4402380"/>
                <a:ext cx="36360" cy="131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E4E92D1-850E-4175-AC08-5F1626FB568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74480" y="4393740"/>
                  <a:ext cx="5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C7069BC-9192-419F-9DC8-1E9905264C15}"/>
                    </a:ext>
                  </a:extLst>
                </p14:cNvPr>
                <p14:cNvContentPartPr/>
                <p14:nvPr/>
              </p14:nvContentPartPr>
              <p14:xfrm>
                <a:off x="2055120" y="4562940"/>
                <a:ext cx="120960" cy="147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C7069BC-9192-419F-9DC8-1E9905264C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46480" y="4553940"/>
                  <a:ext cx="13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D483969-479A-4088-AE16-20FB95ADD693}"/>
                    </a:ext>
                  </a:extLst>
                </p14:cNvPr>
                <p14:cNvContentPartPr/>
                <p14:nvPr/>
              </p14:nvContentPartPr>
              <p14:xfrm>
                <a:off x="2200920" y="4456020"/>
                <a:ext cx="176400" cy="5122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D483969-479A-4088-AE16-20FB95ADD69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91920" y="4447380"/>
                  <a:ext cx="1940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83D1A25-01BC-4988-8915-1E5A1ECA04F9}"/>
                    </a:ext>
                  </a:extLst>
                </p14:cNvPr>
                <p14:cNvContentPartPr/>
                <p14:nvPr/>
              </p14:nvContentPartPr>
              <p14:xfrm>
                <a:off x="1260600" y="5193660"/>
                <a:ext cx="154800" cy="290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83D1A25-01BC-4988-8915-1E5A1ECA04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51960" y="5184660"/>
                  <a:ext cx="172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536ED45-1F00-4EC4-B591-FE3EC2BE0FA6}"/>
                    </a:ext>
                  </a:extLst>
                </p14:cNvPr>
                <p14:cNvContentPartPr/>
                <p14:nvPr/>
              </p14:nvContentPartPr>
              <p14:xfrm>
                <a:off x="1237200" y="5220660"/>
                <a:ext cx="169560" cy="2761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536ED45-1F00-4EC4-B591-FE3EC2BE0F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8560" y="5212020"/>
                  <a:ext cx="187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A1B79E6-77B2-4931-A03B-9229B51A9B7D}"/>
                    </a:ext>
                  </a:extLst>
                </p14:cNvPr>
                <p14:cNvContentPartPr/>
                <p14:nvPr/>
              </p14:nvContentPartPr>
              <p14:xfrm>
                <a:off x="1497120" y="5232180"/>
                <a:ext cx="214200" cy="183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A1B79E6-77B2-4931-A03B-9229B51A9B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8480" y="5223540"/>
                  <a:ext cx="23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A255E66-3A60-44FA-BBA5-4D815090ADA5}"/>
                    </a:ext>
                  </a:extLst>
                </p14:cNvPr>
                <p14:cNvContentPartPr/>
                <p14:nvPr/>
              </p14:nvContentPartPr>
              <p14:xfrm>
                <a:off x="1731480" y="5034180"/>
                <a:ext cx="124200" cy="336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A255E66-3A60-44FA-BBA5-4D815090AD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2840" y="5025540"/>
                  <a:ext cx="141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FE145F9-BD56-4B12-A77B-B0D1E1DFC1C4}"/>
                    </a:ext>
                  </a:extLst>
                </p14:cNvPr>
                <p14:cNvContentPartPr/>
                <p14:nvPr/>
              </p14:nvContentPartPr>
              <p14:xfrm>
                <a:off x="1944960" y="5066940"/>
                <a:ext cx="77400" cy="185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FE145F9-BD56-4B12-A77B-B0D1E1DFC1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35960" y="5057940"/>
                  <a:ext cx="95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F0E4E9C-DA96-469A-BAE8-0CB4997B2B7E}"/>
                    </a:ext>
                  </a:extLst>
                </p14:cNvPr>
                <p14:cNvContentPartPr/>
                <p14:nvPr/>
              </p14:nvContentPartPr>
              <p14:xfrm>
                <a:off x="1964040" y="5075580"/>
                <a:ext cx="153360" cy="521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F0E4E9C-DA96-469A-BAE8-0CB4997B2B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55040" y="5066940"/>
                  <a:ext cx="171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C798928-2833-4E2C-A173-9C6A921CD6C2}"/>
                    </a:ext>
                  </a:extLst>
                </p14:cNvPr>
                <p14:cNvContentPartPr/>
                <p14:nvPr/>
              </p14:nvContentPartPr>
              <p14:xfrm>
                <a:off x="2211720" y="5043900"/>
                <a:ext cx="74880" cy="182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C798928-2833-4E2C-A173-9C6A921CD6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03080" y="5035260"/>
                  <a:ext cx="92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8E6B993-7C73-4180-9CFD-59AE82100284}"/>
                    </a:ext>
                  </a:extLst>
                </p14:cNvPr>
                <p14:cNvContentPartPr/>
                <p14:nvPr/>
              </p14:nvContentPartPr>
              <p14:xfrm>
                <a:off x="2310720" y="4938780"/>
                <a:ext cx="236520" cy="415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8E6B993-7C73-4180-9CFD-59AE821002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02080" y="4930140"/>
                  <a:ext cx="254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5ADEFA9-BCAB-42BD-81C6-572C54EBABB8}"/>
                    </a:ext>
                  </a:extLst>
                </p14:cNvPr>
                <p14:cNvContentPartPr/>
                <p14:nvPr/>
              </p14:nvContentPartPr>
              <p14:xfrm>
                <a:off x="2525280" y="4935540"/>
                <a:ext cx="70920" cy="127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5ADEFA9-BCAB-42BD-81C6-572C54EBAB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6280" y="4926900"/>
                  <a:ext cx="88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D56403B-6DB6-4840-A1B9-C11AF8ED35FA}"/>
                    </a:ext>
                  </a:extLst>
                </p14:cNvPr>
                <p14:cNvContentPartPr/>
                <p14:nvPr/>
              </p14:nvContentPartPr>
              <p14:xfrm>
                <a:off x="2639400" y="4792620"/>
                <a:ext cx="117360" cy="329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D56403B-6DB6-4840-A1B9-C11AF8ED35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30760" y="4783980"/>
                  <a:ext cx="135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A90C7DD-3B19-454D-9FC7-BE69F9BB3503}"/>
                    </a:ext>
                  </a:extLst>
                </p14:cNvPr>
                <p14:cNvContentPartPr/>
                <p14:nvPr/>
              </p14:nvContentPartPr>
              <p14:xfrm>
                <a:off x="1052520" y="5241180"/>
                <a:ext cx="1606680" cy="451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A90C7DD-3B19-454D-9FC7-BE69F9BB35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3520" y="5232540"/>
                  <a:ext cx="1624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0896FE8-B6E4-40CB-88C5-67B842FC3D41}"/>
                    </a:ext>
                  </a:extLst>
                </p14:cNvPr>
                <p14:cNvContentPartPr/>
                <p14:nvPr/>
              </p14:nvContentPartPr>
              <p14:xfrm>
                <a:off x="253320" y="4394820"/>
                <a:ext cx="52200" cy="7974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0896FE8-B6E4-40CB-88C5-67B842FC3D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320" y="4386180"/>
                  <a:ext cx="6984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D97D4B5-C722-4BF7-A9A0-CD02E44CC23F}"/>
                    </a:ext>
                  </a:extLst>
                </p14:cNvPr>
                <p14:cNvContentPartPr/>
                <p14:nvPr/>
              </p14:nvContentPartPr>
              <p14:xfrm>
                <a:off x="262680" y="4300500"/>
                <a:ext cx="1427040" cy="4636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D97D4B5-C722-4BF7-A9A0-CD02E44CC2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040" y="4291500"/>
                  <a:ext cx="14446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093D46C-1891-4388-9D6B-CF66FC3F58F0}"/>
                    </a:ext>
                  </a:extLst>
                </p14:cNvPr>
                <p14:cNvContentPartPr/>
                <p14:nvPr/>
              </p14:nvContentPartPr>
              <p14:xfrm>
                <a:off x="1588560" y="4225980"/>
                <a:ext cx="68760" cy="700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093D46C-1891-4388-9D6B-CF66FC3F58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79920" y="4216980"/>
                  <a:ext cx="864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C4FE84B-A09E-4066-A092-8F604277759A}"/>
                    </a:ext>
                  </a:extLst>
                </p14:cNvPr>
                <p14:cNvContentPartPr/>
                <p14:nvPr/>
              </p14:nvContentPartPr>
              <p14:xfrm>
                <a:off x="1622400" y="4405620"/>
                <a:ext cx="23400" cy="592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C4FE84B-A09E-4066-A092-8F60427775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13760" y="4396980"/>
                  <a:ext cx="410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1F9247A-27E8-48E6-9A40-8D7888BEC8B4}"/>
                    </a:ext>
                  </a:extLst>
                </p14:cNvPr>
                <p14:cNvContentPartPr/>
                <p14:nvPr/>
              </p14:nvContentPartPr>
              <p14:xfrm>
                <a:off x="359160" y="4926180"/>
                <a:ext cx="1316160" cy="20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1F9247A-27E8-48E6-9A40-8D7888BEC8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0160" y="4917180"/>
                  <a:ext cx="1333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3AB5D19-1470-4E4B-94C8-8F46BFE14406}"/>
                    </a:ext>
                  </a:extLst>
                </p14:cNvPr>
                <p14:cNvContentPartPr/>
                <p14:nvPr/>
              </p14:nvContentPartPr>
              <p14:xfrm>
                <a:off x="1415760" y="4607940"/>
                <a:ext cx="234000" cy="239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3AB5D19-1470-4E4B-94C8-8F46BFE144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07120" y="4598940"/>
                  <a:ext cx="2516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55D7CBA3-E21C-4BE1-8329-A1091E888325}"/>
              </a:ext>
            </a:extLst>
          </p:cNvPr>
          <p:cNvGrpSpPr/>
          <p:nvPr/>
        </p:nvGrpSpPr>
        <p:grpSpPr>
          <a:xfrm>
            <a:off x="736080" y="6018060"/>
            <a:ext cx="5048280" cy="1063440"/>
            <a:chOff x="736080" y="6018060"/>
            <a:chExt cx="5048280" cy="10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2A9FC95-EDB0-40E8-8848-EC78DA02D026}"/>
                    </a:ext>
                  </a:extLst>
                </p14:cNvPr>
                <p14:cNvContentPartPr/>
                <p14:nvPr/>
              </p14:nvContentPartPr>
              <p14:xfrm>
                <a:off x="4957080" y="6120660"/>
                <a:ext cx="299520" cy="553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2A9FC95-EDB0-40E8-8848-EC78DA02D0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39080" y="6103020"/>
                  <a:ext cx="3351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A6C0A79-811D-452B-82CC-73365549A1A2}"/>
                    </a:ext>
                  </a:extLst>
                </p14:cNvPr>
                <p14:cNvContentPartPr/>
                <p14:nvPr/>
              </p14:nvContentPartPr>
              <p14:xfrm>
                <a:off x="5267760" y="6099420"/>
                <a:ext cx="300960" cy="6073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A6C0A79-811D-452B-82CC-73365549A1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50120" y="6081420"/>
                  <a:ext cx="3366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0D920EC-3E95-49EE-B4A2-C71D0ACEBC62}"/>
                    </a:ext>
                  </a:extLst>
                </p14:cNvPr>
                <p14:cNvContentPartPr/>
                <p14:nvPr/>
              </p14:nvContentPartPr>
              <p14:xfrm>
                <a:off x="5359200" y="6465900"/>
                <a:ext cx="186840" cy="3286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0D920EC-3E95-49EE-B4A2-C71D0ACEBC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41200" y="6447900"/>
                  <a:ext cx="222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09D81C0-CB89-49BE-8759-CAD3C47A4F1C}"/>
                    </a:ext>
                  </a:extLst>
                </p14:cNvPr>
                <p14:cNvContentPartPr/>
                <p14:nvPr/>
              </p14:nvContentPartPr>
              <p14:xfrm>
                <a:off x="5196120" y="6018060"/>
                <a:ext cx="174960" cy="841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09D81C0-CB89-49BE-8759-CAD3C47A4F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78120" y="6000420"/>
                  <a:ext cx="21060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1644B0D-1867-44F5-939E-1C82081270BF}"/>
                    </a:ext>
                  </a:extLst>
                </p14:cNvPr>
                <p14:cNvContentPartPr/>
                <p14:nvPr/>
              </p14:nvContentPartPr>
              <p14:xfrm>
                <a:off x="5502840" y="6148380"/>
                <a:ext cx="281520" cy="876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1644B0D-1867-44F5-939E-1C82081270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85200" y="6130380"/>
                  <a:ext cx="317160" cy="9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B6A54DF-AC8F-4E49-B49F-75084DEF9628}"/>
                    </a:ext>
                  </a:extLst>
                </p14:cNvPr>
                <p14:cNvContentPartPr/>
                <p14:nvPr/>
              </p14:nvContentPartPr>
              <p14:xfrm>
                <a:off x="3141600" y="6292740"/>
                <a:ext cx="299520" cy="4075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B6A54DF-AC8F-4E49-B49F-75084DEF96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23960" y="6275100"/>
                  <a:ext cx="3351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0EFEE4E-D7F9-4A2C-96D6-64AACE1CD75B}"/>
                    </a:ext>
                  </a:extLst>
                </p14:cNvPr>
                <p14:cNvContentPartPr/>
                <p14:nvPr/>
              </p14:nvContentPartPr>
              <p14:xfrm>
                <a:off x="3221160" y="6490740"/>
                <a:ext cx="259560" cy="2548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0EFEE4E-D7F9-4A2C-96D6-64AACE1CD7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03160" y="6472740"/>
                  <a:ext cx="295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B68FD44-B514-435D-BFF2-72EE7EEC898E}"/>
                    </a:ext>
                  </a:extLst>
                </p14:cNvPr>
                <p14:cNvContentPartPr/>
                <p14:nvPr/>
              </p14:nvContentPartPr>
              <p14:xfrm>
                <a:off x="3631920" y="6045420"/>
                <a:ext cx="43920" cy="370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B68FD44-B514-435D-BFF2-72EE7EEC89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14280" y="6027420"/>
                  <a:ext cx="79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F91EC80-1B93-4B1D-B8BC-E9D1A09D0EA9}"/>
                    </a:ext>
                  </a:extLst>
                </p14:cNvPr>
                <p14:cNvContentPartPr/>
                <p14:nvPr/>
              </p14:nvContentPartPr>
              <p14:xfrm>
                <a:off x="2681880" y="6252420"/>
                <a:ext cx="286560" cy="4064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F91EC80-1B93-4B1D-B8BC-E9D1A09D0E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63880" y="6234420"/>
                  <a:ext cx="3222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562A349-4C8F-4154-AE7D-BA89B966610B}"/>
                    </a:ext>
                  </a:extLst>
                </p14:cNvPr>
                <p14:cNvContentPartPr/>
                <p14:nvPr/>
              </p14:nvContentPartPr>
              <p14:xfrm>
                <a:off x="2937480" y="6148380"/>
                <a:ext cx="226440" cy="6634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562A349-4C8F-4154-AE7D-BA89B96661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19480" y="6130380"/>
                  <a:ext cx="2620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C34438B-839F-478D-9FCA-E7CE2619F389}"/>
                    </a:ext>
                  </a:extLst>
                </p14:cNvPr>
                <p14:cNvContentPartPr/>
                <p14:nvPr/>
              </p14:nvContentPartPr>
              <p14:xfrm>
                <a:off x="3918480" y="6237300"/>
                <a:ext cx="132480" cy="5551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C34438B-839F-478D-9FCA-E7CE2619F3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00480" y="6219300"/>
                  <a:ext cx="1681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10CED36-17F0-4239-96C8-B3728980791C}"/>
                    </a:ext>
                  </a:extLst>
                </p14:cNvPr>
                <p14:cNvContentPartPr/>
                <p14:nvPr/>
              </p14:nvContentPartPr>
              <p14:xfrm>
                <a:off x="4221600" y="6317220"/>
                <a:ext cx="201960" cy="5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10CED36-17F0-4239-96C8-B3728980791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03600" y="6299580"/>
                  <a:ext cx="237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1877CFF-DA75-4A0F-A2A2-B3A63AE1F91B}"/>
                    </a:ext>
                  </a:extLst>
                </p14:cNvPr>
                <p14:cNvContentPartPr/>
                <p14:nvPr/>
              </p14:nvContentPartPr>
              <p14:xfrm>
                <a:off x="4221600" y="6446100"/>
                <a:ext cx="291960" cy="579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1877CFF-DA75-4A0F-A2A2-B3A63AE1F9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03600" y="6428460"/>
                  <a:ext cx="327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E70C51E-DC66-45ED-AA86-1FBAFF6BEC53}"/>
                    </a:ext>
                  </a:extLst>
                </p14:cNvPr>
                <p14:cNvContentPartPr/>
                <p14:nvPr/>
              </p14:nvContentPartPr>
              <p14:xfrm>
                <a:off x="2630400" y="6164580"/>
                <a:ext cx="349560" cy="635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E70C51E-DC66-45ED-AA86-1FBAFF6BEC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12760" y="6146580"/>
                  <a:ext cx="3852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0455EE4-8EC6-4D89-B1D7-2865033A9FBD}"/>
                    </a:ext>
                  </a:extLst>
                </p14:cNvPr>
                <p14:cNvContentPartPr/>
                <p14:nvPr/>
              </p14:nvContentPartPr>
              <p14:xfrm>
                <a:off x="736080" y="6574260"/>
                <a:ext cx="218880" cy="309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0455EE4-8EC6-4D89-B1D7-2865033A9F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8080" y="6556620"/>
                  <a:ext cx="2545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F60506A-285D-4765-8AFD-65E8965CA3F6}"/>
                    </a:ext>
                  </a:extLst>
                </p14:cNvPr>
                <p14:cNvContentPartPr/>
                <p14:nvPr/>
              </p14:nvContentPartPr>
              <p14:xfrm>
                <a:off x="747960" y="6820140"/>
                <a:ext cx="259560" cy="2548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F60506A-285D-4765-8AFD-65E8965CA3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0320" y="6802140"/>
                  <a:ext cx="295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A506C15-FC1E-4086-BB18-7310690A5F3B}"/>
                    </a:ext>
                  </a:extLst>
                </p14:cNvPr>
                <p14:cNvContentPartPr/>
                <p14:nvPr/>
              </p14:nvContentPartPr>
              <p14:xfrm>
                <a:off x="1065120" y="6705300"/>
                <a:ext cx="11880" cy="324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A506C15-FC1E-4086-BB18-7310690A5F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7480" y="6687300"/>
                  <a:ext cx="475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8BB4F52-A98F-4753-BAA0-960F20EBDED2}"/>
                    </a:ext>
                  </a:extLst>
                </p14:cNvPr>
                <p14:cNvContentPartPr/>
                <p14:nvPr/>
              </p14:nvContentPartPr>
              <p14:xfrm>
                <a:off x="982680" y="6514500"/>
                <a:ext cx="280800" cy="3135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8BB4F52-A98F-4753-BAA0-960F20EBDE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4680" y="6496860"/>
                  <a:ext cx="316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A7AC6DB-9549-4BDD-9A3F-279177163081}"/>
                    </a:ext>
                  </a:extLst>
                </p14:cNvPr>
                <p14:cNvContentPartPr/>
                <p14:nvPr/>
              </p14:nvContentPartPr>
              <p14:xfrm>
                <a:off x="1115160" y="6794580"/>
                <a:ext cx="125280" cy="2869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A7AC6DB-9549-4BDD-9A3F-2791771630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7520" y="6776940"/>
                  <a:ext cx="160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A0AE64A-A006-4370-AC4F-132FC6F39A09}"/>
                    </a:ext>
                  </a:extLst>
                </p14:cNvPr>
                <p14:cNvContentPartPr/>
                <p14:nvPr/>
              </p14:nvContentPartPr>
              <p14:xfrm>
                <a:off x="1268160" y="6642300"/>
                <a:ext cx="263520" cy="3927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A0AE64A-A006-4370-AC4F-132FC6F39A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50160" y="6624660"/>
                  <a:ext cx="299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BB1DB8D-DB46-4AD4-BC65-66F3AD5B7F69}"/>
                    </a:ext>
                  </a:extLst>
                </p14:cNvPr>
                <p14:cNvContentPartPr/>
                <p14:nvPr/>
              </p14:nvContentPartPr>
              <p14:xfrm>
                <a:off x="1623840" y="6645540"/>
                <a:ext cx="138960" cy="404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BB1DB8D-DB46-4AD4-BC65-66F3AD5B7F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05840" y="6627900"/>
                  <a:ext cx="174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DADD3CC-2D97-4E6A-BE99-84CA93776E88}"/>
                    </a:ext>
                  </a:extLst>
                </p14:cNvPr>
                <p14:cNvContentPartPr/>
                <p14:nvPr/>
              </p14:nvContentPartPr>
              <p14:xfrm>
                <a:off x="1523760" y="6646620"/>
                <a:ext cx="479160" cy="1976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DADD3CC-2D97-4E6A-BE99-84CA93776E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05760" y="6628980"/>
                  <a:ext cx="51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1B71B3E-5115-40E7-9C79-D2865EA39501}"/>
                    </a:ext>
                  </a:extLst>
                </p14:cNvPr>
                <p14:cNvContentPartPr/>
                <p14:nvPr/>
              </p14:nvContentPartPr>
              <p14:xfrm>
                <a:off x="1824000" y="6567780"/>
                <a:ext cx="138960" cy="354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1B71B3E-5115-40E7-9C79-D2865EA395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06360" y="6549780"/>
                  <a:ext cx="174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CD59D7A-8A16-47AE-9730-EA613A9F0C0E}"/>
                    </a:ext>
                  </a:extLst>
                </p14:cNvPr>
                <p14:cNvContentPartPr/>
                <p14:nvPr/>
              </p14:nvContentPartPr>
              <p14:xfrm>
                <a:off x="2025600" y="6578580"/>
                <a:ext cx="19800" cy="199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CD59D7A-8A16-47AE-9730-EA613A9F0C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07960" y="6560580"/>
                  <a:ext cx="55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FFF5465-DAC0-4402-A058-86347B0523C7}"/>
                    </a:ext>
                  </a:extLst>
                </p14:cNvPr>
                <p14:cNvContentPartPr/>
                <p14:nvPr/>
              </p14:nvContentPartPr>
              <p14:xfrm>
                <a:off x="2099040" y="6542580"/>
                <a:ext cx="311400" cy="443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FFF5465-DAC0-4402-A058-86347B0523C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81040" y="6524940"/>
                  <a:ext cx="347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A8F4A38-C5CF-4CF7-AD58-89634BA4B2E6}"/>
                    </a:ext>
                  </a:extLst>
                </p14:cNvPr>
                <p14:cNvContentPartPr/>
                <p14:nvPr/>
              </p14:nvContentPartPr>
              <p14:xfrm>
                <a:off x="2279760" y="6454020"/>
                <a:ext cx="40320" cy="361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A8F4A38-C5CF-4CF7-AD58-89634BA4B2E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62120" y="6436020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DDB3E416-5264-434B-A39A-12EEB613EA62}"/>
                    </a:ext>
                  </a:extLst>
                </p14:cNvPr>
                <p14:cNvContentPartPr/>
                <p14:nvPr/>
              </p14:nvContentPartPr>
              <p14:xfrm>
                <a:off x="2161680" y="6603420"/>
                <a:ext cx="564120" cy="3884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DDB3E416-5264-434B-A39A-12EEB613EA6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4040" y="6585420"/>
                  <a:ext cx="599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892D455-B98A-4B95-81E1-8001E775D635}"/>
                    </a:ext>
                  </a:extLst>
                </p14:cNvPr>
                <p14:cNvContentPartPr/>
                <p14:nvPr/>
              </p14:nvContentPartPr>
              <p14:xfrm>
                <a:off x="2923080" y="6844980"/>
                <a:ext cx="2071440" cy="90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892D455-B98A-4B95-81E1-8001E775D6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05440" y="6827340"/>
                  <a:ext cx="2107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12C972E-26AC-4265-8C87-15C7B17772A1}"/>
                    </a:ext>
                  </a:extLst>
                </p14:cNvPr>
                <p14:cNvContentPartPr/>
                <p14:nvPr/>
              </p14:nvContentPartPr>
              <p14:xfrm>
                <a:off x="5047080" y="6940380"/>
                <a:ext cx="133920" cy="46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12C972E-26AC-4265-8C87-15C7B17772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29080" y="6922740"/>
                  <a:ext cx="169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ACA9AB6C-F43C-419D-B50A-992867FB9159}"/>
              </a:ext>
            </a:extLst>
          </p:cNvPr>
          <p:cNvGrpSpPr/>
          <p:nvPr/>
        </p:nvGrpSpPr>
        <p:grpSpPr>
          <a:xfrm>
            <a:off x="146760" y="3381780"/>
            <a:ext cx="1647000" cy="1816920"/>
            <a:chOff x="146760" y="3381780"/>
            <a:chExt cx="1647000" cy="18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37B6F2A-2196-4575-8F00-073C585D69F1}"/>
                    </a:ext>
                  </a:extLst>
                </p14:cNvPr>
                <p14:cNvContentPartPr/>
                <p14:nvPr/>
              </p14:nvContentPartPr>
              <p14:xfrm>
                <a:off x="316320" y="3661140"/>
                <a:ext cx="335520" cy="707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37B6F2A-2196-4575-8F00-073C585D69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8680" y="3643500"/>
                  <a:ext cx="37116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AC70B97-38F6-4D13-A0FB-D7652ABA1882}"/>
                    </a:ext>
                  </a:extLst>
                </p14:cNvPr>
                <p14:cNvContentPartPr/>
                <p14:nvPr/>
              </p14:nvContentPartPr>
              <p14:xfrm>
                <a:off x="638880" y="3757620"/>
                <a:ext cx="325800" cy="3571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AC70B97-38F6-4D13-A0FB-D7652ABA18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1240" y="3739980"/>
                  <a:ext cx="3614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84A4992-9AF3-422B-A375-1F9DECC54EDD}"/>
                    </a:ext>
                  </a:extLst>
                </p14:cNvPr>
                <p14:cNvContentPartPr/>
                <p14:nvPr/>
              </p14:nvContentPartPr>
              <p14:xfrm>
                <a:off x="732480" y="3709020"/>
                <a:ext cx="275400" cy="605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84A4992-9AF3-422B-A375-1F9DECC54E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4840" y="3691020"/>
                  <a:ext cx="3110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F3EC9B7-AA22-4691-9CF9-38E8B95AB347}"/>
                    </a:ext>
                  </a:extLst>
                </p14:cNvPr>
                <p14:cNvContentPartPr/>
                <p14:nvPr/>
              </p14:nvContentPartPr>
              <p14:xfrm>
                <a:off x="1042080" y="3580500"/>
                <a:ext cx="511200" cy="698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F3EC9B7-AA22-4691-9CF9-38E8B95AB3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4440" y="3562500"/>
                  <a:ext cx="54684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8D54553-A208-40EA-A2BD-D80F20C38D18}"/>
                    </a:ext>
                  </a:extLst>
                </p14:cNvPr>
                <p14:cNvContentPartPr/>
                <p14:nvPr/>
              </p14:nvContentPartPr>
              <p14:xfrm>
                <a:off x="1314240" y="3691740"/>
                <a:ext cx="153000" cy="271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8D54553-A208-40EA-A2BD-D80F20C38D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96600" y="3673740"/>
                  <a:ext cx="188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92FCBFB-393F-42A7-9858-8A7260E3721C}"/>
                    </a:ext>
                  </a:extLst>
                </p14:cNvPr>
                <p14:cNvContentPartPr/>
                <p14:nvPr/>
              </p14:nvContentPartPr>
              <p14:xfrm>
                <a:off x="1336200" y="3381780"/>
                <a:ext cx="88920" cy="155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92FCBFB-393F-42A7-9858-8A7260E372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18200" y="3363780"/>
                  <a:ext cx="12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AC5BBCA-CEEA-494F-B968-7DBD37236F94}"/>
                    </a:ext>
                  </a:extLst>
                </p14:cNvPr>
                <p14:cNvContentPartPr/>
                <p14:nvPr/>
              </p14:nvContentPartPr>
              <p14:xfrm>
                <a:off x="146760" y="4335420"/>
                <a:ext cx="1647000" cy="8632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AC5BBCA-CEEA-494F-B968-7DBD37236F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9120" y="4317420"/>
                  <a:ext cx="1682640" cy="89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ED55DAF1-7364-4EEF-ADE4-3B378E5CD93A}"/>
              </a:ext>
            </a:extLst>
          </p:cNvPr>
          <p:cNvGrpSpPr/>
          <p:nvPr/>
        </p:nvGrpSpPr>
        <p:grpSpPr>
          <a:xfrm>
            <a:off x="6658080" y="-178260"/>
            <a:ext cx="2033280" cy="1499400"/>
            <a:chOff x="6658080" y="-178260"/>
            <a:chExt cx="2033280" cy="14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1F98759-7C78-497B-84AD-88395BB6A917}"/>
                    </a:ext>
                  </a:extLst>
                </p14:cNvPr>
                <p14:cNvContentPartPr/>
                <p14:nvPr/>
              </p14:nvContentPartPr>
              <p14:xfrm>
                <a:off x="7028520" y="238980"/>
                <a:ext cx="52920" cy="4338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1F98759-7C78-497B-84AD-88395BB6A9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10520" y="221340"/>
                  <a:ext cx="885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AD7EC55-B531-44EA-852A-F706C9E61078}"/>
                    </a:ext>
                  </a:extLst>
                </p14:cNvPr>
                <p14:cNvContentPartPr/>
                <p14:nvPr/>
              </p14:nvContentPartPr>
              <p14:xfrm>
                <a:off x="7098000" y="296580"/>
                <a:ext cx="230040" cy="2084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AD7EC55-B531-44EA-852A-F706C9E610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0000" y="278580"/>
                  <a:ext cx="265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4F6FBF2-B0B3-4EDE-B969-0CC7A0F769EC}"/>
                    </a:ext>
                  </a:extLst>
                </p14:cNvPr>
                <p14:cNvContentPartPr/>
                <p14:nvPr/>
              </p14:nvContentPartPr>
              <p14:xfrm>
                <a:off x="7437480" y="290100"/>
                <a:ext cx="171360" cy="2156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4F6FBF2-B0B3-4EDE-B969-0CC7A0F769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19840" y="272100"/>
                  <a:ext cx="207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B73AA8A-1B0D-419C-9FDD-9603D2BF2021}"/>
                    </a:ext>
                  </a:extLst>
                </p14:cNvPr>
                <p14:cNvContentPartPr/>
                <p14:nvPr/>
              </p14:nvContentPartPr>
              <p14:xfrm>
                <a:off x="7687680" y="242580"/>
                <a:ext cx="342720" cy="2368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B73AA8A-1B0D-419C-9FDD-9603D2BF20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69680" y="224940"/>
                  <a:ext cx="378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1052045-3573-4222-8510-AB3427C3A3DF}"/>
                    </a:ext>
                  </a:extLst>
                </p14:cNvPr>
                <p14:cNvContentPartPr/>
                <p14:nvPr/>
              </p14:nvContentPartPr>
              <p14:xfrm>
                <a:off x="8013120" y="180660"/>
                <a:ext cx="116640" cy="2304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1052045-3573-4222-8510-AB3427C3A3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95480" y="162660"/>
                  <a:ext cx="152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C741B699-B61D-4FB4-A6C6-F1CC9B3E5608}"/>
                    </a:ext>
                  </a:extLst>
                </p14:cNvPr>
                <p14:cNvContentPartPr/>
                <p14:nvPr/>
              </p14:nvContentPartPr>
              <p14:xfrm>
                <a:off x="8254320" y="107940"/>
                <a:ext cx="258840" cy="2005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C741B699-B61D-4FB4-A6C6-F1CC9B3E560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36680" y="90300"/>
                  <a:ext cx="294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87102BD8-A62D-49D9-B0B6-FF72E4525417}"/>
                    </a:ext>
                  </a:extLst>
                </p14:cNvPr>
                <p14:cNvContentPartPr/>
                <p14:nvPr/>
              </p14:nvContentPartPr>
              <p14:xfrm>
                <a:off x="8526840" y="-102300"/>
                <a:ext cx="36360" cy="3992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87102BD8-A62D-49D9-B0B6-FF72E452541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09200" y="-119940"/>
                  <a:ext cx="720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ECF10E5-7225-4F34-9EA7-CCF64481B455}"/>
                    </a:ext>
                  </a:extLst>
                </p14:cNvPr>
                <p14:cNvContentPartPr/>
                <p14:nvPr/>
              </p14:nvContentPartPr>
              <p14:xfrm>
                <a:off x="8386440" y="93900"/>
                <a:ext cx="100800" cy="152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ECF10E5-7225-4F34-9EA7-CCF64481B4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68800" y="76260"/>
                  <a:ext cx="136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C48D799-5422-420C-960E-C51F9BA45FD6}"/>
                    </a:ext>
                  </a:extLst>
                </p14:cNvPr>
                <p14:cNvContentPartPr/>
                <p14:nvPr/>
              </p14:nvContentPartPr>
              <p14:xfrm>
                <a:off x="8585880" y="-178260"/>
                <a:ext cx="104400" cy="5551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C48D799-5422-420C-960E-C51F9BA45FD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68240" y="-195900"/>
                  <a:ext cx="1400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5E28EC8-26A4-47F7-8E49-3D9E830DE6F4}"/>
                    </a:ext>
                  </a:extLst>
                </p14:cNvPr>
                <p14:cNvContentPartPr/>
                <p14:nvPr/>
              </p14:nvContentPartPr>
              <p14:xfrm>
                <a:off x="8467800" y="172020"/>
                <a:ext cx="51840" cy="138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5E28EC8-26A4-47F7-8E49-3D9E830DE6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49800" y="154020"/>
                  <a:ext cx="87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09E4D59-0155-4D8B-9899-9584663A16CA}"/>
                    </a:ext>
                  </a:extLst>
                </p14:cNvPr>
                <p14:cNvContentPartPr/>
                <p14:nvPr/>
              </p14:nvContentPartPr>
              <p14:xfrm>
                <a:off x="7142640" y="837300"/>
                <a:ext cx="231840" cy="2311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09E4D59-0155-4D8B-9899-9584663A16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25000" y="819660"/>
                  <a:ext cx="267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F3C4D81-1C2F-40B4-91E7-FAD34E6F0945}"/>
                    </a:ext>
                  </a:extLst>
                </p14:cNvPr>
                <p14:cNvContentPartPr/>
                <p14:nvPr/>
              </p14:nvContentPartPr>
              <p14:xfrm>
                <a:off x="7240200" y="907860"/>
                <a:ext cx="37440" cy="4132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F3C4D81-1C2F-40B4-91E7-FAD34E6F09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22560" y="889860"/>
                  <a:ext cx="73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CAD2F66-3E69-4E27-BAAE-4ED51B5C944F}"/>
                    </a:ext>
                  </a:extLst>
                </p14:cNvPr>
                <p14:cNvContentPartPr/>
                <p14:nvPr/>
              </p14:nvContentPartPr>
              <p14:xfrm>
                <a:off x="7444320" y="811380"/>
                <a:ext cx="326520" cy="266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CAD2F66-3E69-4E27-BAAE-4ED51B5C944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26680" y="793380"/>
                  <a:ext cx="362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CD1CDD9-21BB-4928-B70D-672BD4781D9A}"/>
                    </a:ext>
                  </a:extLst>
                </p14:cNvPr>
                <p14:cNvContentPartPr/>
                <p14:nvPr/>
              </p14:nvContentPartPr>
              <p14:xfrm>
                <a:off x="7798920" y="664860"/>
                <a:ext cx="58320" cy="1098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CD1CDD9-21BB-4928-B70D-672BD4781D9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80920" y="647220"/>
                  <a:ext cx="93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54A971F-B5C8-42A9-9BBE-4D7296914096}"/>
                    </a:ext>
                  </a:extLst>
                </p14:cNvPr>
                <p14:cNvContentPartPr/>
                <p14:nvPr/>
              </p14:nvContentPartPr>
              <p14:xfrm>
                <a:off x="7965600" y="721740"/>
                <a:ext cx="347400" cy="2491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54A971F-B5C8-42A9-9BBE-4D729691409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47960" y="703740"/>
                  <a:ext cx="383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30076E4-84AB-410C-9F13-48C3F02FE4B0}"/>
                    </a:ext>
                  </a:extLst>
                </p14:cNvPr>
                <p14:cNvContentPartPr/>
                <p14:nvPr/>
              </p14:nvContentPartPr>
              <p14:xfrm>
                <a:off x="6658080" y="21180"/>
                <a:ext cx="232200" cy="1044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30076E4-84AB-410C-9F13-48C3F02FE4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080" y="3540"/>
                  <a:ext cx="26784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89F0491-4F7B-478D-A8C8-CEE63F664A03}"/>
                    </a:ext>
                  </a:extLst>
                </p14:cNvPr>
                <p14:cNvContentPartPr/>
                <p14:nvPr/>
              </p14:nvContentPartPr>
              <p14:xfrm>
                <a:off x="7073160" y="428700"/>
                <a:ext cx="1618200" cy="261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89F0491-4F7B-478D-A8C8-CEE63F664A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55520" y="410700"/>
                  <a:ext cx="165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D47AAD8-19C8-458A-B638-ADAEA37AED86}"/>
                    </a:ext>
                  </a:extLst>
                </p14:cNvPr>
                <p14:cNvContentPartPr/>
                <p14:nvPr/>
              </p14:nvContentPartPr>
              <p14:xfrm>
                <a:off x="7173600" y="958620"/>
                <a:ext cx="1272960" cy="193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D47AAD8-19C8-458A-B638-ADAEA37AED8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55600" y="940980"/>
                  <a:ext cx="1308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D36F0BB3-53EA-490A-A63A-A96C8656E85C}"/>
              </a:ext>
            </a:extLst>
          </p:cNvPr>
          <p:cNvGrpSpPr/>
          <p:nvPr/>
        </p:nvGrpSpPr>
        <p:grpSpPr>
          <a:xfrm>
            <a:off x="5266680" y="-494700"/>
            <a:ext cx="1299960" cy="822600"/>
            <a:chOff x="5266680" y="-494700"/>
            <a:chExt cx="1299960" cy="82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1A5461E-246D-46D4-8287-5829E58087AF}"/>
                    </a:ext>
                  </a:extLst>
                </p14:cNvPr>
                <p14:cNvContentPartPr/>
                <p14:nvPr/>
              </p14:nvContentPartPr>
              <p14:xfrm>
                <a:off x="5286480" y="-259260"/>
                <a:ext cx="147600" cy="554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1A5461E-246D-46D4-8287-5829E58087A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68480" y="-276900"/>
                  <a:ext cx="18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6131382-0628-48B6-895B-2789FED2BFBE}"/>
                    </a:ext>
                  </a:extLst>
                </p14:cNvPr>
                <p14:cNvContentPartPr/>
                <p14:nvPr/>
              </p14:nvContentPartPr>
              <p14:xfrm>
                <a:off x="5266680" y="-359340"/>
                <a:ext cx="609120" cy="5846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6131382-0628-48B6-895B-2789FED2BFB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48680" y="-377340"/>
                  <a:ext cx="6447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7F432272-D525-4424-9BF8-0B8FC0BABDD0}"/>
                    </a:ext>
                  </a:extLst>
                </p14:cNvPr>
                <p14:cNvContentPartPr/>
                <p14:nvPr/>
              </p14:nvContentPartPr>
              <p14:xfrm>
                <a:off x="5844480" y="-413340"/>
                <a:ext cx="270360" cy="394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7F432272-D525-4424-9BF8-0B8FC0BABDD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26840" y="-430980"/>
                  <a:ext cx="306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4EF62EB-90D6-4C7B-937D-F15926415598}"/>
                    </a:ext>
                  </a:extLst>
                </p14:cNvPr>
                <p14:cNvContentPartPr/>
                <p14:nvPr/>
              </p14:nvContentPartPr>
              <p14:xfrm>
                <a:off x="6200160" y="-494700"/>
                <a:ext cx="262440" cy="644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4EF62EB-90D6-4C7B-937D-F159264155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82160" y="-512340"/>
                  <a:ext cx="298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96818FF-039A-443D-A840-BC17E44379FA}"/>
                    </a:ext>
                  </a:extLst>
                </p14:cNvPr>
                <p14:cNvContentPartPr/>
                <p14:nvPr/>
              </p14:nvContentPartPr>
              <p14:xfrm>
                <a:off x="6358200" y="-487860"/>
                <a:ext cx="41400" cy="419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96818FF-039A-443D-A840-BC17E44379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40200" y="-505860"/>
                  <a:ext cx="770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E8EEDCF-3DD2-43BE-9FE9-EDEB1D5F999B}"/>
                    </a:ext>
                  </a:extLst>
                </p14:cNvPr>
                <p14:cNvContentPartPr/>
                <p14:nvPr/>
              </p14:nvContentPartPr>
              <p14:xfrm>
                <a:off x="5368200" y="116580"/>
                <a:ext cx="1198440" cy="2106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E8EEDCF-3DD2-43BE-9FE9-EDEB1D5F999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50200" y="98940"/>
                  <a:ext cx="1234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8892026-B823-4A24-A7BD-7F2A35728C4E}"/>
                    </a:ext>
                  </a:extLst>
                </p14:cNvPr>
                <p14:cNvContentPartPr/>
                <p14:nvPr/>
              </p14:nvContentPartPr>
              <p14:xfrm>
                <a:off x="5854560" y="29820"/>
                <a:ext cx="350280" cy="2980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8892026-B823-4A24-A7BD-7F2A35728C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36920" y="12180"/>
                  <a:ext cx="3859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97167917-7BAC-44AD-980B-F88E7B1D428A}"/>
              </a:ext>
            </a:extLst>
          </p:cNvPr>
          <p:cNvGrpSpPr/>
          <p:nvPr/>
        </p:nvGrpSpPr>
        <p:grpSpPr>
          <a:xfrm>
            <a:off x="2961600" y="2134020"/>
            <a:ext cx="5981760" cy="3759120"/>
            <a:chOff x="2961600" y="2134020"/>
            <a:chExt cx="5981760" cy="37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B65DE6D-40F3-4EE6-A29D-5CA72F9A2FC2}"/>
                    </a:ext>
                  </a:extLst>
                </p14:cNvPr>
                <p14:cNvContentPartPr/>
                <p14:nvPr/>
              </p14:nvContentPartPr>
              <p14:xfrm>
                <a:off x="4027920" y="3957780"/>
                <a:ext cx="371160" cy="346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B65DE6D-40F3-4EE6-A29D-5CA72F9A2F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09920" y="3939780"/>
                  <a:ext cx="4068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4EA2AF8-86C5-4666-BF74-4DED1EE5BF6D}"/>
                    </a:ext>
                  </a:extLst>
                </p14:cNvPr>
                <p14:cNvContentPartPr/>
                <p14:nvPr/>
              </p14:nvContentPartPr>
              <p14:xfrm>
                <a:off x="4103160" y="3977580"/>
                <a:ext cx="241920" cy="146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4EA2AF8-86C5-4666-BF74-4DED1EE5BF6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85520" y="3959940"/>
                  <a:ext cx="277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38FAEF1-112F-499C-B272-0C14A0FACC88}"/>
                    </a:ext>
                  </a:extLst>
                </p14:cNvPr>
                <p14:cNvContentPartPr/>
                <p14:nvPr/>
              </p14:nvContentPartPr>
              <p14:xfrm>
                <a:off x="3334200" y="4324620"/>
                <a:ext cx="711720" cy="7081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38FAEF1-112F-499C-B272-0C14A0FACC8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16200" y="4306620"/>
                  <a:ext cx="74736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145B9B1-0621-4DFA-82D4-4C8523CD381E}"/>
                    </a:ext>
                  </a:extLst>
                </p14:cNvPr>
                <p14:cNvContentPartPr/>
                <p14:nvPr/>
              </p14:nvContentPartPr>
              <p14:xfrm>
                <a:off x="3012000" y="4989900"/>
                <a:ext cx="417600" cy="3474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145B9B1-0621-4DFA-82D4-4C8523CD381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4360" y="4971900"/>
                  <a:ext cx="453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0B7B2C9-B67F-48C5-BF17-A484F3101A8E}"/>
                    </a:ext>
                  </a:extLst>
                </p14:cNvPr>
                <p14:cNvContentPartPr/>
                <p14:nvPr/>
              </p14:nvContentPartPr>
              <p14:xfrm>
                <a:off x="4199640" y="4346220"/>
                <a:ext cx="106920" cy="77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0B7B2C9-B67F-48C5-BF17-A484F3101A8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81640" y="4328220"/>
                  <a:ext cx="14256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48125BB-8B5F-461C-917B-F0B17D23B456}"/>
                    </a:ext>
                  </a:extLst>
                </p14:cNvPr>
                <p14:cNvContentPartPr/>
                <p14:nvPr/>
              </p14:nvContentPartPr>
              <p14:xfrm>
                <a:off x="4222320" y="5304180"/>
                <a:ext cx="312840" cy="223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48125BB-8B5F-461C-917B-F0B17D23B4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04680" y="5286180"/>
                  <a:ext cx="348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5D47F49-2CE5-4482-81B6-E92B1982E495}"/>
                    </a:ext>
                  </a:extLst>
                </p14:cNvPr>
                <p14:cNvContentPartPr/>
                <p14:nvPr/>
              </p14:nvContentPartPr>
              <p14:xfrm>
                <a:off x="4385760" y="4230300"/>
                <a:ext cx="713160" cy="595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5D47F49-2CE5-4482-81B6-E92B1982E4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68120" y="4212300"/>
                  <a:ext cx="7488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B431CE1-55C5-486E-85A5-79A2A804B89D}"/>
                    </a:ext>
                  </a:extLst>
                </p14:cNvPr>
                <p14:cNvContentPartPr/>
                <p14:nvPr/>
              </p14:nvContentPartPr>
              <p14:xfrm>
                <a:off x="5040240" y="4730340"/>
                <a:ext cx="203760" cy="285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B431CE1-55C5-486E-85A5-79A2A804B8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22240" y="4712340"/>
                  <a:ext cx="239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F26E34B-69F2-467C-B22C-3746AB85DCE5}"/>
                    </a:ext>
                  </a:extLst>
                </p14:cNvPr>
                <p14:cNvContentPartPr/>
                <p14:nvPr/>
              </p14:nvContentPartPr>
              <p14:xfrm>
                <a:off x="4156080" y="3777420"/>
                <a:ext cx="994320" cy="152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F26E34B-69F2-467C-B22C-3746AB85DC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38080" y="3759420"/>
                  <a:ext cx="1029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A7B2CA5-1F05-4F44-A4FF-277AE14F60A7}"/>
                    </a:ext>
                  </a:extLst>
                </p14:cNvPr>
                <p14:cNvContentPartPr/>
                <p14:nvPr/>
              </p14:nvContentPartPr>
              <p14:xfrm>
                <a:off x="5130600" y="3589860"/>
                <a:ext cx="244440" cy="281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A7B2CA5-1F05-4F44-A4FF-277AE14F60A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12600" y="3572220"/>
                  <a:ext cx="280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26D229E-DB9D-467E-A18C-CA9E9A191F1D}"/>
                    </a:ext>
                  </a:extLst>
                </p14:cNvPr>
                <p14:cNvContentPartPr/>
                <p14:nvPr/>
              </p14:nvContentPartPr>
              <p14:xfrm>
                <a:off x="5166600" y="3900900"/>
                <a:ext cx="32400" cy="8222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26D229E-DB9D-467E-A18C-CA9E9A191F1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48600" y="3882900"/>
                  <a:ext cx="680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078B79B-F816-47A2-912B-61A550C919D6}"/>
                    </a:ext>
                  </a:extLst>
                </p14:cNvPr>
                <p14:cNvContentPartPr/>
                <p14:nvPr/>
              </p14:nvContentPartPr>
              <p14:xfrm>
                <a:off x="4687440" y="3622260"/>
                <a:ext cx="104400" cy="4381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078B79B-F816-47A2-912B-61A550C919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69800" y="3604620"/>
                  <a:ext cx="1400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20CD920-3923-4BF4-AF77-7F5C26B0B674}"/>
                    </a:ext>
                  </a:extLst>
                </p14:cNvPr>
                <p14:cNvContentPartPr/>
                <p14:nvPr/>
              </p14:nvContentPartPr>
              <p14:xfrm>
                <a:off x="4430760" y="3634140"/>
                <a:ext cx="347040" cy="415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20CD920-3923-4BF4-AF77-7F5C26B0B67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12760" y="3616500"/>
                  <a:ext cx="382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928BCA3-095E-4769-974D-D7E95B4ED9BC}"/>
                    </a:ext>
                  </a:extLst>
                </p14:cNvPr>
                <p14:cNvContentPartPr/>
                <p14:nvPr/>
              </p14:nvContentPartPr>
              <p14:xfrm>
                <a:off x="4795440" y="4386180"/>
                <a:ext cx="20880" cy="378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928BCA3-095E-4769-974D-D7E95B4ED9B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77440" y="4368540"/>
                  <a:ext cx="56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CC12213-2738-4F11-88A9-55EB2E50074B}"/>
                    </a:ext>
                  </a:extLst>
                </p14:cNvPr>
                <p14:cNvContentPartPr/>
                <p14:nvPr/>
              </p14:nvContentPartPr>
              <p14:xfrm>
                <a:off x="4620840" y="4388340"/>
                <a:ext cx="324000" cy="300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CC12213-2738-4F11-88A9-55EB2E500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02840" y="4370700"/>
                  <a:ext cx="359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8703412-504F-4098-93D5-B1783E17FC14}"/>
                    </a:ext>
                  </a:extLst>
                </p14:cNvPr>
                <p14:cNvContentPartPr/>
                <p14:nvPr/>
              </p14:nvContentPartPr>
              <p14:xfrm>
                <a:off x="5092080" y="4146780"/>
                <a:ext cx="282960" cy="1944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8703412-504F-4098-93D5-B1783E17FC1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74080" y="4128780"/>
                  <a:ext cx="318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43C59E8-8BCE-4F9C-BB44-B9FF789DE027}"/>
                    </a:ext>
                  </a:extLst>
                </p14:cNvPr>
                <p14:cNvContentPartPr/>
                <p14:nvPr/>
              </p14:nvContentPartPr>
              <p14:xfrm>
                <a:off x="5093160" y="4153260"/>
                <a:ext cx="187920" cy="220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43C59E8-8BCE-4F9C-BB44-B9FF789DE02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75520" y="4135620"/>
                  <a:ext cx="223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B2879F2-845F-4184-A190-A7485B11746F}"/>
                    </a:ext>
                  </a:extLst>
                </p14:cNvPr>
                <p14:cNvContentPartPr/>
                <p14:nvPr/>
              </p14:nvContentPartPr>
              <p14:xfrm>
                <a:off x="5031600" y="3349020"/>
                <a:ext cx="405000" cy="593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B2879F2-845F-4184-A190-A7485B117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13960" y="3331380"/>
                  <a:ext cx="44064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74A6A73-FD16-4FFE-A23B-A7A00ACC9804}"/>
                    </a:ext>
                  </a:extLst>
                </p14:cNvPr>
                <p14:cNvContentPartPr/>
                <p14:nvPr/>
              </p14:nvContentPartPr>
              <p14:xfrm>
                <a:off x="5022600" y="3502020"/>
                <a:ext cx="335520" cy="474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74A6A73-FD16-4FFE-A23B-A7A00ACC980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04960" y="3484020"/>
                  <a:ext cx="371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C37834A-9BF2-414A-A8C9-E991B8C19253}"/>
                    </a:ext>
                  </a:extLst>
                </p14:cNvPr>
                <p14:cNvContentPartPr/>
                <p14:nvPr/>
              </p14:nvContentPartPr>
              <p14:xfrm>
                <a:off x="5036640" y="4720980"/>
                <a:ext cx="239040" cy="501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C37834A-9BF2-414A-A8C9-E991B8C192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19000" y="4703340"/>
                  <a:ext cx="27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A701136-D652-4C95-89D8-47DE2BDDBD1B}"/>
                    </a:ext>
                  </a:extLst>
                </p14:cNvPr>
                <p14:cNvContentPartPr/>
                <p14:nvPr/>
              </p14:nvContentPartPr>
              <p14:xfrm>
                <a:off x="4974000" y="4720980"/>
                <a:ext cx="348480" cy="439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A701136-D652-4C95-89D8-47DE2BDDBD1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56000" y="4703340"/>
                  <a:ext cx="3841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7DFC601-FF47-4C51-98C2-A0617202B74B}"/>
                    </a:ext>
                  </a:extLst>
                </p14:cNvPr>
                <p14:cNvContentPartPr/>
                <p14:nvPr/>
              </p14:nvContentPartPr>
              <p14:xfrm>
                <a:off x="7098000" y="4406340"/>
                <a:ext cx="278640" cy="1918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7DFC601-FF47-4C51-98C2-A0617202B74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80360" y="4388700"/>
                  <a:ext cx="314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726EDA2-E48C-4DED-9108-65C71658EF64}"/>
                    </a:ext>
                  </a:extLst>
                </p14:cNvPr>
                <p14:cNvContentPartPr/>
                <p14:nvPr/>
              </p14:nvContentPartPr>
              <p14:xfrm>
                <a:off x="6596880" y="4642140"/>
                <a:ext cx="589680" cy="671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726EDA2-E48C-4DED-9108-65C71658EF6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79240" y="4624140"/>
                  <a:ext cx="62532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331E41C-E6AE-4088-AB23-2B4710083934}"/>
                    </a:ext>
                  </a:extLst>
                </p14:cNvPr>
                <p14:cNvContentPartPr/>
                <p14:nvPr/>
              </p14:nvContentPartPr>
              <p14:xfrm>
                <a:off x="6485640" y="5224980"/>
                <a:ext cx="476280" cy="222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331E41C-E6AE-4088-AB23-2B47100839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68000" y="5207340"/>
                  <a:ext cx="511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645112F-8AF8-41E7-94C2-AEEB0408BEB0}"/>
                    </a:ext>
                  </a:extLst>
                </p14:cNvPr>
                <p14:cNvContentPartPr/>
                <p14:nvPr/>
              </p14:nvContentPartPr>
              <p14:xfrm>
                <a:off x="7353240" y="4602900"/>
                <a:ext cx="24840" cy="7156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645112F-8AF8-41E7-94C2-AEEB0408BE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35240" y="4585260"/>
                  <a:ext cx="6048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7CC00FA-D6E3-474D-A412-C1F1ADDDB783}"/>
                    </a:ext>
                  </a:extLst>
                </p14:cNvPr>
                <p14:cNvContentPartPr/>
                <p14:nvPr/>
              </p14:nvContentPartPr>
              <p14:xfrm>
                <a:off x="7326240" y="5438460"/>
                <a:ext cx="195480" cy="257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7CC00FA-D6E3-474D-A412-C1F1ADDDB78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08600" y="5420820"/>
                  <a:ext cx="231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652E9B-B7F1-419E-AEE0-66B815E1EEE6}"/>
                    </a:ext>
                  </a:extLst>
                </p14:cNvPr>
                <p14:cNvContentPartPr/>
                <p14:nvPr/>
              </p14:nvContentPartPr>
              <p14:xfrm>
                <a:off x="6591840" y="5269260"/>
                <a:ext cx="180720" cy="151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652E9B-B7F1-419E-AEE0-66B815E1EE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573840" y="5251620"/>
                  <a:ext cx="216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4828796-E25A-4363-AA1C-7992CC07D5A3}"/>
                    </a:ext>
                  </a:extLst>
                </p14:cNvPr>
                <p14:cNvContentPartPr/>
                <p14:nvPr/>
              </p14:nvContentPartPr>
              <p14:xfrm>
                <a:off x="7380240" y="5229300"/>
                <a:ext cx="1188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4828796-E25A-4363-AA1C-7992CC07D5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62240" y="5211660"/>
                  <a:ext cx="47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DCE83BA-7E11-47C7-843D-62B5B42AD0A7}"/>
                    </a:ext>
                  </a:extLst>
                </p14:cNvPr>
                <p14:cNvContentPartPr/>
                <p14:nvPr/>
              </p14:nvContentPartPr>
              <p14:xfrm>
                <a:off x="6727920" y="4599660"/>
                <a:ext cx="424080" cy="612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DCE83BA-7E11-47C7-843D-62B5B42AD0A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09920" y="4582020"/>
                  <a:ext cx="4597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19AEDD2-90FD-4B14-9ACD-7EE7094B9663}"/>
                    </a:ext>
                  </a:extLst>
                </p14:cNvPr>
                <p14:cNvContentPartPr/>
                <p14:nvPr/>
              </p14:nvContentPartPr>
              <p14:xfrm>
                <a:off x="7264680" y="4424340"/>
                <a:ext cx="4320" cy="230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19AEDD2-90FD-4B14-9ACD-7EE7094B966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46680" y="4406340"/>
                  <a:ext cx="39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0EFC492-8993-4747-854D-5A8559312C22}"/>
                    </a:ext>
                  </a:extLst>
                </p14:cNvPr>
                <p14:cNvContentPartPr/>
                <p14:nvPr/>
              </p14:nvContentPartPr>
              <p14:xfrm>
                <a:off x="6897480" y="4925820"/>
                <a:ext cx="11880" cy="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0EFC492-8993-4747-854D-5A8559312C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79480" y="4908180"/>
                  <a:ext cx="4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5EC4E65-4A04-4AD6-A873-FD5CBA5D078D}"/>
                    </a:ext>
                  </a:extLst>
                </p14:cNvPr>
                <p14:cNvContentPartPr/>
                <p14:nvPr/>
              </p14:nvContentPartPr>
              <p14:xfrm>
                <a:off x="7441800" y="4961820"/>
                <a:ext cx="360" cy="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5EC4E65-4A04-4AD6-A873-FD5CBA5D078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24160" y="4943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485DC5E-86C1-4175-B61B-3F72F1F5D164}"/>
                    </a:ext>
                  </a:extLst>
                </p14:cNvPr>
                <p14:cNvContentPartPr/>
                <p14:nvPr/>
              </p14:nvContentPartPr>
              <p14:xfrm>
                <a:off x="2961600" y="5705220"/>
                <a:ext cx="636120" cy="1879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485DC5E-86C1-4175-B61B-3F72F1F5D16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43960" y="5687220"/>
                  <a:ext cx="671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786E9C7-7E2A-4F23-BE6B-4E559A541841}"/>
                    </a:ext>
                  </a:extLst>
                </p14:cNvPr>
                <p14:cNvContentPartPr/>
                <p14:nvPr/>
              </p14:nvContentPartPr>
              <p14:xfrm>
                <a:off x="5673840" y="3711180"/>
                <a:ext cx="1116360" cy="358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786E9C7-7E2A-4F23-BE6B-4E559A54184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55840" y="3693180"/>
                  <a:ext cx="11520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A5A86F6-8D29-4A97-ABE3-1E156BDD4D17}"/>
                    </a:ext>
                  </a:extLst>
                </p14:cNvPr>
                <p14:cNvContentPartPr/>
                <p14:nvPr/>
              </p14:nvContentPartPr>
              <p14:xfrm>
                <a:off x="6530280" y="3607140"/>
                <a:ext cx="379080" cy="2919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A5A86F6-8D29-4A97-ABE3-1E156BDD4D1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12280" y="3589140"/>
                  <a:ext cx="414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C5D942E-9F82-4BD3-98FC-90D7F8A2E58F}"/>
                    </a:ext>
                  </a:extLst>
                </p14:cNvPr>
                <p14:cNvContentPartPr/>
                <p14:nvPr/>
              </p14:nvContentPartPr>
              <p14:xfrm>
                <a:off x="7778400" y="2882820"/>
                <a:ext cx="224640" cy="168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C5D942E-9F82-4BD3-98FC-90D7F8A2E58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60760" y="2865180"/>
                  <a:ext cx="260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2686F36-3ED1-4767-B9A8-4A3056AFDFFB}"/>
                    </a:ext>
                  </a:extLst>
                </p14:cNvPr>
                <p14:cNvContentPartPr/>
                <p14:nvPr/>
              </p14:nvContentPartPr>
              <p14:xfrm>
                <a:off x="7954080" y="2704260"/>
                <a:ext cx="668160" cy="1508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2686F36-3ED1-4767-B9A8-4A3056AFDFF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36440" y="2686620"/>
                  <a:ext cx="70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06C2E3E-6153-46D7-B19D-57166DAF6B1C}"/>
                    </a:ext>
                  </a:extLst>
                </p14:cNvPr>
                <p14:cNvContentPartPr/>
                <p14:nvPr/>
              </p14:nvContentPartPr>
              <p14:xfrm>
                <a:off x="8603880" y="2479260"/>
                <a:ext cx="214560" cy="265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06C2E3E-6153-46D7-B19D-57166DAF6B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86240" y="2461260"/>
                  <a:ext cx="250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5127511-058C-4034-BD6C-64382419E713}"/>
                    </a:ext>
                  </a:extLst>
                </p14:cNvPr>
                <p14:cNvContentPartPr/>
                <p14:nvPr/>
              </p14:nvContentPartPr>
              <p14:xfrm>
                <a:off x="7992600" y="3007740"/>
                <a:ext cx="621000" cy="540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5127511-058C-4034-BD6C-64382419E7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974960" y="2990100"/>
                  <a:ext cx="6566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7E2D2745-CAEB-49A8-8950-3D23BB32FC3E}"/>
                    </a:ext>
                  </a:extLst>
                </p14:cNvPr>
                <p14:cNvContentPartPr/>
                <p14:nvPr/>
              </p14:nvContentPartPr>
              <p14:xfrm>
                <a:off x="8604960" y="3520020"/>
                <a:ext cx="180360" cy="243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7E2D2745-CAEB-49A8-8950-3D23BB32FC3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87320" y="3502380"/>
                  <a:ext cx="216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D3FB810-BF5B-45FB-979D-F8D78974A9F2}"/>
                    </a:ext>
                  </a:extLst>
                </p14:cNvPr>
                <p14:cNvContentPartPr/>
                <p14:nvPr/>
              </p14:nvContentPartPr>
              <p14:xfrm>
                <a:off x="7217160" y="3070740"/>
                <a:ext cx="512640" cy="6624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D3FB810-BF5B-45FB-979D-F8D78974A9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99160" y="3052740"/>
                  <a:ext cx="5482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9DEAC258-3FBE-495D-8F30-E03D77C62406}"/>
                    </a:ext>
                  </a:extLst>
                </p14:cNvPr>
                <p14:cNvContentPartPr/>
                <p14:nvPr/>
              </p14:nvContentPartPr>
              <p14:xfrm>
                <a:off x="7045440" y="3789660"/>
                <a:ext cx="278640" cy="1972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9DEAC258-3FBE-495D-8F30-E03D77C624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27800" y="3771660"/>
                  <a:ext cx="314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AC45E1B-27E2-4FB6-B3B3-1AE3BDAC761F}"/>
                    </a:ext>
                  </a:extLst>
                </p14:cNvPr>
                <p14:cNvContentPartPr/>
                <p14:nvPr/>
              </p14:nvContentPartPr>
              <p14:xfrm>
                <a:off x="7796040" y="3996300"/>
                <a:ext cx="201960" cy="245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AC45E1B-27E2-4FB6-B3B3-1AE3BDAC761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78400" y="3978300"/>
                  <a:ext cx="237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86CA2AA-4ED9-47D5-B297-D8C058576E5A}"/>
                    </a:ext>
                  </a:extLst>
                </p14:cNvPr>
                <p14:cNvContentPartPr/>
                <p14:nvPr/>
              </p14:nvContentPartPr>
              <p14:xfrm>
                <a:off x="6836640" y="2368380"/>
                <a:ext cx="77760" cy="1753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86CA2AA-4ED9-47D5-B297-D8C058576E5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18640" y="2350740"/>
                  <a:ext cx="1134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5B89469-4810-4EF7-AFCF-C96D32E1733F}"/>
                    </a:ext>
                  </a:extLst>
                </p14:cNvPr>
                <p14:cNvContentPartPr/>
                <p14:nvPr/>
              </p14:nvContentPartPr>
              <p14:xfrm>
                <a:off x="7154160" y="2134020"/>
                <a:ext cx="1789200" cy="21445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5B89469-4810-4EF7-AFCF-C96D32E1733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36520" y="2116020"/>
                  <a:ext cx="1824840" cy="21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54C22F56-8834-42D0-B696-5C9CAB68E04E}"/>
                    </a:ext>
                  </a:extLst>
                </p14:cNvPr>
                <p14:cNvContentPartPr/>
                <p14:nvPr/>
              </p14:nvContentPartPr>
              <p14:xfrm>
                <a:off x="7015560" y="4376820"/>
                <a:ext cx="1816200" cy="1202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54C22F56-8834-42D0-B696-5C9CAB68E04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97560" y="4359180"/>
                  <a:ext cx="18518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70953C0B-2607-4D1D-8FC7-B1DD4018DA34}"/>
              </a:ext>
            </a:extLst>
          </p:cNvPr>
          <p:cNvGrpSpPr/>
          <p:nvPr/>
        </p:nvGrpSpPr>
        <p:grpSpPr>
          <a:xfrm>
            <a:off x="4916040" y="4076220"/>
            <a:ext cx="664200" cy="376920"/>
            <a:chOff x="4916040" y="4076220"/>
            <a:chExt cx="66420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E55EC47-C98F-4C4A-BBB2-7A84C76E385A}"/>
                    </a:ext>
                  </a:extLst>
                </p14:cNvPr>
                <p14:cNvContentPartPr/>
                <p14:nvPr/>
              </p14:nvContentPartPr>
              <p14:xfrm>
                <a:off x="4916040" y="4114380"/>
                <a:ext cx="664200" cy="3315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E55EC47-C98F-4C4A-BBB2-7A84C76E38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07400" y="4105380"/>
                  <a:ext cx="6818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FA6395D-73C4-4B47-AB7A-321D25D1BFA2}"/>
                    </a:ext>
                  </a:extLst>
                </p14:cNvPr>
                <p14:cNvContentPartPr/>
                <p14:nvPr/>
              </p14:nvContentPartPr>
              <p14:xfrm>
                <a:off x="4922160" y="4076220"/>
                <a:ext cx="551160" cy="376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FA6395D-73C4-4B47-AB7A-321D25D1BF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13160" y="4067580"/>
                  <a:ext cx="5688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EA4EF9F4-A345-4C3C-BB8D-FA6B9E05C8AB}"/>
              </a:ext>
            </a:extLst>
          </p:cNvPr>
          <p:cNvGrpSpPr/>
          <p:nvPr/>
        </p:nvGrpSpPr>
        <p:grpSpPr>
          <a:xfrm>
            <a:off x="3981480" y="4659420"/>
            <a:ext cx="490320" cy="378360"/>
            <a:chOff x="3981480" y="4659420"/>
            <a:chExt cx="49032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9381956-6668-4FE5-A39B-0560C2FD8CE5}"/>
                    </a:ext>
                  </a:extLst>
                </p14:cNvPr>
                <p14:cNvContentPartPr/>
                <p14:nvPr/>
              </p14:nvContentPartPr>
              <p14:xfrm>
                <a:off x="3981480" y="4659420"/>
                <a:ext cx="490320" cy="2678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9381956-6668-4FE5-A39B-0560C2FD8CE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72480" y="4650420"/>
                  <a:ext cx="507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9E426B2-A94B-4B58-B817-2E2BA5BB917A}"/>
                    </a:ext>
                  </a:extLst>
                </p14:cNvPr>
                <p14:cNvContentPartPr/>
                <p14:nvPr/>
              </p14:nvContentPartPr>
              <p14:xfrm>
                <a:off x="4022520" y="4672380"/>
                <a:ext cx="414000" cy="3654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9E426B2-A94B-4B58-B817-2E2BA5BB91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13520" y="4663380"/>
                  <a:ext cx="43164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E3EC097C-5D98-44D2-A389-F20A12E5DEF9}"/>
              </a:ext>
            </a:extLst>
          </p:cNvPr>
          <p:cNvGrpSpPr/>
          <p:nvPr/>
        </p:nvGrpSpPr>
        <p:grpSpPr>
          <a:xfrm>
            <a:off x="6824760" y="2109540"/>
            <a:ext cx="2399400" cy="2599560"/>
            <a:chOff x="6824760" y="2109540"/>
            <a:chExt cx="2399400" cy="25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C14C84C4-C887-48A5-90EC-958BA8950CCA}"/>
                    </a:ext>
                  </a:extLst>
                </p14:cNvPr>
                <p14:cNvContentPartPr/>
                <p14:nvPr/>
              </p14:nvContentPartPr>
              <p14:xfrm>
                <a:off x="7694880" y="4313820"/>
                <a:ext cx="27360" cy="25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C14C84C4-C887-48A5-90EC-958BA8950CC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85880" y="4304820"/>
                  <a:ext cx="45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81B9F34-18B1-41E3-BA1F-81E79B6E96FB}"/>
                    </a:ext>
                  </a:extLst>
                </p14:cNvPr>
                <p14:cNvContentPartPr/>
                <p14:nvPr/>
              </p14:nvContentPartPr>
              <p14:xfrm>
                <a:off x="7567800" y="4345140"/>
                <a:ext cx="42840" cy="601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81B9F34-18B1-41E3-BA1F-81E79B6E96F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58800" y="4336140"/>
                  <a:ext cx="60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550902E-B5C1-4B08-BB6A-74D001D5F8CB}"/>
                    </a:ext>
                  </a:extLst>
                </p14:cNvPr>
                <p14:cNvContentPartPr/>
                <p14:nvPr/>
              </p14:nvContentPartPr>
              <p14:xfrm>
                <a:off x="8125080" y="4346220"/>
                <a:ext cx="25920" cy="162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550902E-B5C1-4B08-BB6A-74D001D5F8C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16080" y="4337220"/>
                  <a:ext cx="4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7B2D127-105E-451A-8885-5EE3A783ACFE}"/>
                    </a:ext>
                  </a:extLst>
                </p14:cNvPr>
                <p14:cNvContentPartPr/>
                <p14:nvPr/>
              </p14:nvContentPartPr>
              <p14:xfrm>
                <a:off x="6936000" y="2109540"/>
                <a:ext cx="81000" cy="21992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7B2D127-105E-451A-8885-5EE3A783ACF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927000" y="2100540"/>
                  <a:ext cx="98640" cy="22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9C1E753-6B8F-4F6D-8994-35909DCBCA1E}"/>
                    </a:ext>
                  </a:extLst>
                </p14:cNvPr>
                <p14:cNvContentPartPr/>
                <p14:nvPr/>
              </p14:nvContentPartPr>
              <p14:xfrm>
                <a:off x="7073160" y="2137620"/>
                <a:ext cx="1872360" cy="817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9C1E753-6B8F-4F6D-8994-35909DCBCA1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64520" y="2128980"/>
                  <a:ext cx="1890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ADCA038-156B-4712-B1B0-1E646A8CEDC1}"/>
                    </a:ext>
                  </a:extLst>
                </p14:cNvPr>
                <p14:cNvContentPartPr/>
                <p14:nvPr/>
              </p14:nvContentPartPr>
              <p14:xfrm>
                <a:off x="9020040" y="2177940"/>
                <a:ext cx="204120" cy="19227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ADCA038-156B-4712-B1B0-1E646A8CEDC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11040" y="2168940"/>
                  <a:ext cx="221760" cy="19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21C6B81-A89B-49A1-999F-7BE72B08F9C5}"/>
                    </a:ext>
                  </a:extLst>
                </p14:cNvPr>
                <p14:cNvContentPartPr/>
                <p14:nvPr/>
              </p14:nvContentPartPr>
              <p14:xfrm>
                <a:off x="6876960" y="4480500"/>
                <a:ext cx="1723680" cy="414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21C6B81-A89B-49A1-999F-7BE72B08F9C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67960" y="4471860"/>
                  <a:ext cx="174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6A644BE-0011-495D-9D04-FD6297D8038E}"/>
                    </a:ext>
                  </a:extLst>
                </p14:cNvPr>
                <p14:cNvContentPartPr/>
                <p14:nvPr/>
              </p14:nvContentPartPr>
              <p14:xfrm>
                <a:off x="8853000" y="2360820"/>
                <a:ext cx="155520" cy="20930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6A644BE-0011-495D-9D04-FD6297D8038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844000" y="2352180"/>
                  <a:ext cx="173160" cy="21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B49A3C5-0F75-4BA3-9C81-6C07A87BC4F1}"/>
                    </a:ext>
                  </a:extLst>
                </p14:cNvPr>
                <p14:cNvContentPartPr/>
                <p14:nvPr/>
              </p14:nvContentPartPr>
              <p14:xfrm>
                <a:off x="8890080" y="2297100"/>
                <a:ext cx="91440" cy="2277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B49A3C5-0F75-4BA3-9C81-6C07A87BC4F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881440" y="2288100"/>
                  <a:ext cx="109080" cy="22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978AFAA-6601-41E2-8462-CDEA6B5981D8}"/>
                    </a:ext>
                  </a:extLst>
                </p14:cNvPr>
                <p14:cNvContentPartPr/>
                <p14:nvPr/>
              </p14:nvContentPartPr>
              <p14:xfrm>
                <a:off x="8003040" y="4436220"/>
                <a:ext cx="955080" cy="489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978AFAA-6601-41E2-8462-CDEA6B5981D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94040" y="4427220"/>
                  <a:ext cx="972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DF09B620-B08E-4E63-9A95-948E419C7168}"/>
                    </a:ext>
                  </a:extLst>
                </p14:cNvPr>
                <p14:cNvContentPartPr/>
                <p14:nvPr/>
              </p14:nvContentPartPr>
              <p14:xfrm>
                <a:off x="6824760" y="2223300"/>
                <a:ext cx="87120" cy="2485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DF09B620-B08E-4E63-9A95-948E419C716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815760" y="2214300"/>
                  <a:ext cx="104760" cy="25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F4C28B03-C045-476E-B69C-BB263AA6059B}"/>
                    </a:ext>
                  </a:extLst>
                </p14:cNvPr>
                <p14:cNvContentPartPr/>
                <p14:nvPr/>
              </p14:nvContentPartPr>
              <p14:xfrm>
                <a:off x="6844200" y="2250300"/>
                <a:ext cx="220680" cy="17395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F4C28B03-C045-476E-B69C-BB263AA6059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35200" y="2241660"/>
                  <a:ext cx="238320" cy="17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26A03F6-3FCC-484C-A2B9-325F1C3D9750}"/>
                    </a:ext>
                  </a:extLst>
                </p14:cNvPr>
                <p14:cNvContentPartPr/>
                <p14:nvPr/>
              </p14:nvContentPartPr>
              <p14:xfrm>
                <a:off x="6942480" y="2211420"/>
                <a:ext cx="1741680" cy="946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26A03F6-3FCC-484C-A2B9-325F1C3D975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33480" y="2202420"/>
                  <a:ext cx="1759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72AFF13-0EB0-4BA5-8368-1F66D3649598}"/>
                    </a:ext>
                  </a:extLst>
                </p14:cNvPr>
                <p14:cNvContentPartPr/>
                <p14:nvPr/>
              </p14:nvContentPartPr>
              <p14:xfrm>
                <a:off x="7015560" y="4388340"/>
                <a:ext cx="1541160" cy="795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72AFF13-0EB0-4BA5-8368-1F66D364959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06560" y="4379340"/>
                  <a:ext cx="155880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33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473153BC-04D6-4188-90A4-47D83F300427}"/>
                  </a:ext>
                </a:extLst>
              </p14:cNvPr>
              <p14:cNvContentPartPr/>
              <p14:nvPr/>
            </p14:nvContentPartPr>
            <p14:xfrm>
              <a:off x="6496800" y="1941420"/>
              <a:ext cx="183960" cy="10267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473153BC-04D6-4188-90A4-47D83F3004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8160" y="1932780"/>
                <a:ext cx="201600" cy="10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F301B21-A2F5-44A4-B637-3083A6881EB7}"/>
              </a:ext>
            </a:extLst>
          </p:cNvPr>
          <p:cNvGrpSpPr/>
          <p:nvPr/>
        </p:nvGrpSpPr>
        <p:grpSpPr>
          <a:xfrm>
            <a:off x="2616000" y="4328880"/>
            <a:ext cx="2800440" cy="2713680"/>
            <a:chOff x="2616000" y="4328880"/>
            <a:chExt cx="2800440" cy="271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26F9188-E851-4738-9665-336A9E856F29}"/>
                    </a:ext>
                  </a:extLst>
                </p14:cNvPr>
                <p14:cNvContentPartPr/>
                <p14:nvPr/>
              </p14:nvContentPartPr>
              <p14:xfrm>
                <a:off x="2722920" y="6065160"/>
                <a:ext cx="351000" cy="1411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26F9188-E851-4738-9665-336A9E856F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14280" y="6056160"/>
                  <a:ext cx="368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7879809-3160-4968-A3E3-622CDDC34802}"/>
                    </a:ext>
                  </a:extLst>
                </p14:cNvPr>
                <p14:cNvContentPartPr/>
                <p14:nvPr/>
              </p14:nvContentPartPr>
              <p14:xfrm>
                <a:off x="2891040" y="6048960"/>
                <a:ext cx="199440" cy="441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7879809-3160-4968-A3E3-622CDDC348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2400" y="6039960"/>
                  <a:ext cx="217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A323454-8067-4A4E-BE52-115AD8B843F6}"/>
                    </a:ext>
                  </a:extLst>
                </p14:cNvPr>
                <p14:cNvContentPartPr/>
                <p14:nvPr/>
              </p14:nvContentPartPr>
              <p14:xfrm>
                <a:off x="2616000" y="6128880"/>
                <a:ext cx="596520" cy="4035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A323454-8067-4A4E-BE52-115AD8B843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7360" y="6120240"/>
                  <a:ext cx="6141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BC256EA-A2B4-4D66-98E9-A9AACD8F3694}"/>
                    </a:ext>
                  </a:extLst>
                </p14:cNvPr>
                <p14:cNvContentPartPr/>
                <p14:nvPr/>
              </p14:nvContentPartPr>
              <p14:xfrm>
                <a:off x="3261480" y="5922960"/>
                <a:ext cx="199800" cy="439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BC256EA-A2B4-4D66-98E9-A9AACD8F36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2840" y="5914320"/>
                  <a:ext cx="217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7D47625-A635-4E48-B201-DB58E862535C}"/>
                    </a:ext>
                  </a:extLst>
                </p14:cNvPr>
                <p14:cNvContentPartPr/>
                <p14:nvPr/>
              </p14:nvContentPartPr>
              <p14:xfrm>
                <a:off x="3270120" y="6139320"/>
                <a:ext cx="121680" cy="2314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7D47625-A635-4E48-B201-DB58E86253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1120" y="6130680"/>
                  <a:ext cx="139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86346E5-85B0-432F-A1D4-7615CE751149}"/>
                    </a:ext>
                  </a:extLst>
                </p14:cNvPr>
                <p14:cNvContentPartPr/>
                <p14:nvPr/>
              </p14:nvContentPartPr>
              <p14:xfrm>
                <a:off x="3062040" y="6235080"/>
                <a:ext cx="769320" cy="1915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86346E5-85B0-432F-A1D4-7615CE7511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3400" y="6226440"/>
                  <a:ext cx="786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ED00CAE-3608-42EF-B31A-9BA655A27B98}"/>
                    </a:ext>
                  </a:extLst>
                </p14:cNvPr>
                <p14:cNvContentPartPr/>
                <p14:nvPr/>
              </p14:nvContentPartPr>
              <p14:xfrm>
                <a:off x="3631920" y="5990280"/>
                <a:ext cx="162000" cy="1998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ED00CAE-3608-42EF-B31A-9BA655A27B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3280" y="5981640"/>
                  <a:ext cx="179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F7B3F93-E4F3-47BC-9171-FF6FECDB28DF}"/>
                    </a:ext>
                  </a:extLst>
                </p14:cNvPr>
                <p14:cNvContentPartPr/>
                <p14:nvPr/>
              </p14:nvContentPartPr>
              <p14:xfrm>
                <a:off x="3679440" y="5925120"/>
                <a:ext cx="463680" cy="4150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F7B3F93-E4F3-47BC-9171-FF6FECDB28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0800" y="5916480"/>
                  <a:ext cx="481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5799152-B5F5-499D-95C3-C04FD3F19AF1}"/>
                    </a:ext>
                  </a:extLst>
                </p14:cNvPr>
                <p14:cNvContentPartPr/>
                <p14:nvPr/>
              </p14:nvContentPartPr>
              <p14:xfrm>
                <a:off x="4276680" y="5878680"/>
                <a:ext cx="246960" cy="3578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5799152-B5F5-499D-95C3-C04FD3F19A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7680" y="5869680"/>
                  <a:ext cx="2646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8CFF687-827A-4B1C-8A35-6C974674B5B0}"/>
                    </a:ext>
                  </a:extLst>
                </p14:cNvPr>
                <p14:cNvContentPartPr/>
                <p14:nvPr/>
              </p14:nvContentPartPr>
              <p14:xfrm>
                <a:off x="4574400" y="5727120"/>
                <a:ext cx="384480" cy="493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8CFF687-827A-4B1C-8A35-6C974674B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65760" y="5718480"/>
                  <a:ext cx="402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BB9BC5C-3983-4535-BC09-5CEBF4293EFB}"/>
                    </a:ext>
                  </a:extLst>
                </p14:cNvPr>
                <p14:cNvContentPartPr/>
                <p14:nvPr/>
              </p14:nvContentPartPr>
              <p14:xfrm>
                <a:off x="4678440" y="5741160"/>
                <a:ext cx="127440" cy="4633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BB9BC5C-3983-4535-BC09-5CEBF4293E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9800" y="5732160"/>
                  <a:ext cx="1450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7300C13-B067-4F73-80A3-EEB720211E49}"/>
                    </a:ext>
                  </a:extLst>
                </p14:cNvPr>
                <p14:cNvContentPartPr/>
                <p14:nvPr/>
              </p14:nvContentPartPr>
              <p14:xfrm>
                <a:off x="4984440" y="4328880"/>
                <a:ext cx="432000" cy="27136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7300C13-B067-4F73-80A3-EEB720211E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75440" y="4320240"/>
                  <a:ext cx="449640" cy="27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FF8C859-405A-47C2-AE27-C30C3933E9FC}"/>
                    </a:ext>
                  </a:extLst>
                </p14:cNvPr>
                <p14:cNvContentPartPr/>
                <p14:nvPr/>
              </p14:nvContentPartPr>
              <p14:xfrm>
                <a:off x="3041520" y="6483480"/>
                <a:ext cx="1868040" cy="272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FF8C859-405A-47C2-AE27-C30C3933E9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2880" y="6474480"/>
                  <a:ext cx="1885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CBB7749-9C89-4EA6-BDE4-12E489004FCA}"/>
                    </a:ext>
                  </a:extLst>
                </p14:cNvPr>
                <p14:cNvContentPartPr/>
                <p14:nvPr/>
              </p14:nvContentPartPr>
              <p14:xfrm>
                <a:off x="5013600" y="6631800"/>
                <a:ext cx="100440" cy="316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CBB7749-9C89-4EA6-BDE4-12E489004F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04960" y="6623160"/>
                  <a:ext cx="1180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BCBACC46-D9F6-4D50-AC5F-BA9337C66DD7}"/>
              </a:ext>
            </a:extLst>
          </p:cNvPr>
          <p:cNvGrpSpPr/>
          <p:nvPr/>
        </p:nvGrpSpPr>
        <p:grpSpPr>
          <a:xfrm>
            <a:off x="636360" y="-166020"/>
            <a:ext cx="8427240" cy="7429080"/>
            <a:chOff x="636360" y="-166020"/>
            <a:chExt cx="8427240" cy="742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AF8F487-6F7D-4E66-A765-F8E716C01E54}"/>
                    </a:ext>
                  </a:extLst>
                </p14:cNvPr>
                <p14:cNvContentPartPr/>
                <p14:nvPr/>
              </p14:nvContentPartPr>
              <p14:xfrm>
                <a:off x="4705080" y="568380"/>
                <a:ext cx="961200" cy="20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AF8F487-6F7D-4E66-A765-F8E716C01E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7440" y="550740"/>
                  <a:ext cx="996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035F209-4792-4EB7-88F9-9AA896A3AC28}"/>
                    </a:ext>
                  </a:extLst>
                </p14:cNvPr>
                <p14:cNvContentPartPr/>
                <p14:nvPr/>
              </p14:nvContentPartPr>
              <p14:xfrm>
                <a:off x="5506800" y="467940"/>
                <a:ext cx="243000" cy="275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035F209-4792-4EB7-88F9-9AA896A3AC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88800" y="449940"/>
                  <a:ext cx="278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B8F9BEC-5F64-4C23-8661-92B15A99A823}"/>
                    </a:ext>
                  </a:extLst>
                </p14:cNvPr>
                <p14:cNvContentPartPr/>
                <p14:nvPr/>
              </p14:nvContentPartPr>
              <p14:xfrm>
                <a:off x="794400" y="4823940"/>
                <a:ext cx="61920" cy="306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B8F9BEC-5F64-4C23-8661-92B15A99A8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6400" y="4806300"/>
                  <a:ext cx="975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1958CE0-387D-48EE-8534-33255BC3994B}"/>
                    </a:ext>
                  </a:extLst>
                </p14:cNvPr>
                <p14:cNvContentPartPr/>
                <p14:nvPr/>
              </p14:nvContentPartPr>
              <p14:xfrm>
                <a:off x="918960" y="4868580"/>
                <a:ext cx="781200" cy="41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1958CE0-387D-48EE-8534-33255BC399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0960" y="4850580"/>
                  <a:ext cx="81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E1D24DB-A033-459E-AA79-7901563D1476}"/>
                    </a:ext>
                  </a:extLst>
                </p14:cNvPr>
                <p14:cNvContentPartPr/>
                <p14:nvPr/>
              </p14:nvContentPartPr>
              <p14:xfrm>
                <a:off x="2445720" y="4945260"/>
                <a:ext cx="1337040" cy="45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E1D24DB-A033-459E-AA79-7901563D14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7720" y="4927620"/>
                  <a:ext cx="137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F30E731-F8E8-4A48-B92A-30B33F0EBE2A}"/>
                    </a:ext>
                  </a:extLst>
                </p14:cNvPr>
                <p14:cNvContentPartPr/>
                <p14:nvPr/>
              </p14:nvContentPartPr>
              <p14:xfrm>
                <a:off x="4176600" y="5008260"/>
                <a:ext cx="207000" cy="53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F30E731-F8E8-4A48-B92A-30B33F0EBE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58600" y="4990620"/>
                  <a:ext cx="242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D0CBD63-09F6-414E-A0AD-8A86E184A2EF}"/>
                    </a:ext>
                  </a:extLst>
                </p14:cNvPr>
                <p14:cNvContentPartPr/>
                <p14:nvPr/>
              </p14:nvContentPartPr>
              <p14:xfrm>
                <a:off x="916440" y="1286940"/>
                <a:ext cx="619200" cy="63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D0CBD63-09F6-414E-A0AD-8A86E184A2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8440" y="1269300"/>
                  <a:ext cx="654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6D878AB-0E10-4E5D-BCE5-584540A57581}"/>
                    </a:ext>
                  </a:extLst>
                </p14:cNvPr>
                <p14:cNvContentPartPr/>
                <p14:nvPr/>
              </p14:nvContentPartPr>
              <p14:xfrm>
                <a:off x="2519880" y="1246980"/>
                <a:ext cx="1378080" cy="106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6D878AB-0E10-4E5D-BCE5-584540A575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02240" y="1229340"/>
                  <a:ext cx="1413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676C769-2FDD-4AC7-ABBA-8AA2A98F5BE3}"/>
                    </a:ext>
                  </a:extLst>
                </p14:cNvPr>
                <p14:cNvContentPartPr/>
                <p14:nvPr/>
              </p14:nvContentPartPr>
              <p14:xfrm>
                <a:off x="4140600" y="1403940"/>
                <a:ext cx="97920" cy="618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676C769-2FDD-4AC7-ABBA-8AA2A98F5B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22600" y="1386300"/>
                  <a:ext cx="1335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2CEF7EC-FF28-4FAB-A82C-74B20C137ACB}"/>
                    </a:ext>
                  </a:extLst>
                </p14:cNvPr>
                <p14:cNvContentPartPr/>
                <p14:nvPr/>
              </p14:nvContentPartPr>
              <p14:xfrm>
                <a:off x="4193160" y="2594820"/>
                <a:ext cx="113400" cy="1643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2CEF7EC-FF28-4FAB-A82C-74B20C137A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75520" y="2577180"/>
                  <a:ext cx="149040" cy="16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62857D0-DF36-46D5-8198-C52CB0844CA9}"/>
                    </a:ext>
                  </a:extLst>
                </p14:cNvPr>
                <p14:cNvContentPartPr/>
                <p14:nvPr/>
              </p14:nvContentPartPr>
              <p14:xfrm>
                <a:off x="4306200" y="4528380"/>
                <a:ext cx="47880" cy="100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62857D0-DF36-46D5-8198-C52CB0844C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8200" y="4510380"/>
                  <a:ext cx="83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7993D37-D7C2-438D-B86D-4870961ADD79}"/>
                    </a:ext>
                  </a:extLst>
                </p14:cNvPr>
                <p14:cNvContentPartPr/>
                <p14:nvPr/>
              </p14:nvContentPartPr>
              <p14:xfrm>
                <a:off x="2745960" y="-9060"/>
                <a:ext cx="263520" cy="439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7993D37-D7C2-438D-B86D-4870961ADD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28320" y="-27060"/>
                  <a:ext cx="299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5C2CDE0-B966-4438-A4AF-7D8125668A17}"/>
                    </a:ext>
                  </a:extLst>
                </p14:cNvPr>
                <p14:cNvContentPartPr/>
                <p14:nvPr/>
              </p14:nvContentPartPr>
              <p14:xfrm>
                <a:off x="2871960" y="-132540"/>
                <a:ext cx="399600" cy="54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5C2CDE0-B966-4438-A4AF-7D8125668A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3960" y="-150540"/>
                  <a:ext cx="435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8B3EEA8-227E-451E-A23D-56EDC5EF4E5A}"/>
                    </a:ext>
                  </a:extLst>
                </p14:cNvPr>
                <p14:cNvContentPartPr/>
                <p14:nvPr/>
              </p14:nvContentPartPr>
              <p14:xfrm>
                <a:off x="3611400" y="-166020"/>
                <a:ext cx="184320" cy="249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8B3EEA8-227E-451E-A23D-56EDC5EF4E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3760" y="-184020"/>
                  <a:ext cx="219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3483145-AD54-4920-AAD5-36C985F06E38}"/>
                    </a:ext>
                  </a:extLst>
                </p14:cNvPr>
                <p14:cNvContentPartPr/>
                <p14:nvPr/>
              </p14:nvContentPartPr>
              <p14:xfrm>
                <a:off x="3589800" y="119820"/>
                <a:ext cx="173160" cy="106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3483145-AD54-4920-AAD5-36C985F06E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1800" y="102180"/>
                  <a:ext cx="20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E1A3C6A-9F46-4C9D-8695-3A0E3B27BCA7}"/>
                    </a:ext>
                  </a:extLst>
                </p14:cNvPr>
                <p14:cNvContentPartPr/>
                <p14:nvPr/>
              </p14:nvContentPartPr>
              <p14:xfrm>
                <a:off x="3476760" y="248700"/>
                <a:ext cx="451440" cy="97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E1A3C6A-9F46-4C9D-8695-3A0E3B27BC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8760" y="231060"/>
                  <a:ext cx="487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259890C-B37E-4042-B086-5C516593C67F}"/>
                    </a:ext>
                  </a:extLst>
                </p14:cNvPr>
                <p14:cNvContentPartPr/>
                <p14:nvPr/>
              </p14:nvContentPartPr>
              <p14:xfrm>
                <a:off x="2908320" y="721380"/>
                <a:ext cx="203760" cy="37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259890C-B37E-4042-B086-5C516593C6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90320" y="703380"/>
                  <a:ext cx="239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DBF06D6-642B-4CA6-83F4-4D73BEE4036A}"/>
                    </a:ext>
                  </a:extLst>
                </p14:cNvPr>
                <p14:cNvContentPartPr/>
                <p14:nvPr/>
              </p14:nvContentPartPr>
              <p14:xfrm>
                <a:off x="3620400" y="486300"/>
                <a:ext cx="90360" cy="97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DBF06D6-642B-4CA6-83F4-4D73BEE403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2400" y="468300"/>
                  <a:ext cx="12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903D355-0F1F-40A5-BB80-CB8915690A76}"/>
                    </a:ext>
                  </a:extLst>
                </p14:cNvPr>
                <p14:cNvContentPartPr/>
                <p14:nvPr/>
              </p14:nvContentPartPr>
              <p14:xfrm>
                <a:off x="3545880" y="703020"/>
                <a:ext cx="361440" cy="290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903D355-0F1F-40A5-BB80-CB8915690A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28240" y="685020"/>
                  <a:ext cx="397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64441C4-8EE4-4D33-A723-4EE97CAB2EDE}"/>
                    </a:ext>
                  </a:extLst>
                </p14:cNvPr>
                <p14:cNvContentPartPr/>
                <p14:nvPr/>
              </p14:nvContentPartPr>
              <p14:xfrm>
                <a:off x="3647400" y="489540"/>
                <a:ext cx="36360" cy="504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64441C4-8EE4-4D33-A723-4EE97CAB2E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29760" y="471540"/>
                  <a:ext cx="720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387377F-F090-43A0-811F-ACB218193DD7}"/>
                    </a:ext>
                  </a:extLst>
                </p14:cNvPr>
                <p14:cNvContentPartPr/>
                <p14:nvPr/>
              </p14:nvContentPartPr>
              <p14:xfrm>
                <a:off x="3346080" y="722460"/>
                <a:ext cx="747360" cy="378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387377F-F090-43A0-811F-ACB218193D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28440" y="704460"/>
                  <a:ext cx="783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38333D8-B72D-476E-B32F-CD1ACAD5C474}"/>
                    </a:ext>
                  </a:extLst>
                </p14:cNvPr>
                <p14:cNvContentPartPr/>
                <p14:nvPr/>
              </p14:nvContentPartPr>
              <p14:xfrm>
                <a:off x="1939560" y="2022060"/>
                <a:ext cx="291960" cy="370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38333D8-B72D-476E-B32F-CD1ACAD5C4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21920" y="2004060"/>
                  <a:ext cx="3276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8721EC-F225-438D-A02F-A4490E152425}"/>
                    </a:ext>
                  </a:extLst>
                </p14:cNvPr>
                <p14:cNvContentPartPr/>
                <p14:nvPr/>
              </p14:nvContentPartPr>
              <p14:xfrm>
                <a:off x="2327280" y="1831980"/>
                <a:ext cx="1086120" cy="239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8721EC-F225-438D-A02F-A4490E1524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09640" y="1813980"/>
                  <a:ext cx="1121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875BFEA-4938-454A-8B8C-8AD691455D3A}"/>
                    </a:ext>
                  </a:extLst>
                </p14:cNvPr>
                <p14:cNvContentPartPr/>
                <p14:nvPr/>
              </p14:nvContentPartPr>
              <p14:xfrm>
                <a:off x="3401160" y="1699860"/>
                <a:ext cx="275040" cy="351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875BFEA-4938-454A-8B8C-8AD691455D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83520" y="1682220"/>
                  <a:ext cx="310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1FD12A8-99F2-479C-ABB1-ECAE7BEEDF78}"/>
                    </a:ext>
                  </a:extLst>
                </p14:cNvPr>
                <p14:cNvContentPartPr/>
                <p14:nvPr/>
              </p14:nvContentPartPr>
              <p14:xfrm>
                <a:off x="2064120" y="2474580"/>
                <a:ext cx="1247040" cy="606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1FD12A8-99F2-479C-ABB1-ECAE7BEEDF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46480" y="2456940"/>
                  <a:ext cx="12826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F0560A-2712-464A-9A47-CE1EB37EBF47}"/>
                    </a:ext>
                  </a:extLst>
                </p14:cNvPr>
                <p14:cNvContentPartPr/>
                <p14:nvPr/>
              </p14:nvContentPartPr>
              <p14:xfrm>
                <a:off x="3321600" y="3071100"/>
                <a:ext cx="349200" cy="236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F0560A-2712-464A-9A47-CE1EB37EBF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03960" y="3053460"/>
                  <a:ext cx="384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8A30617-0654-45C8-9CC8-56CEBE26049F}"/>
                    </a:ext>
                  </a:extLst>
                </p14:cNvPr>
                <p14:cNvContentPartPr/>
                <p14:nvPr/>
              </p14:nvContentPartPr>
              <p14:xfrm>
                <a:off x="1048560" y="2575380"/>
                <a:ext cx="693720" cy="885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8A30617-0654-45C8-9CC8-56CEBE2604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0560" y="2557740"/>
                  <a:ext cx="72936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B14C29B-B336-4B5F-8CC6-C2FFEF97BA92}"/>
                    </a:ext>
                  </a:extLst>
                </p14:cNvPr>
                <p14:cNvContentPartPr/>
                <p14:nvPr/>
              </p14:nvContentPartPr>
              <p14:xfrm>
                <a:off x="829320" y="3471420"/>
                <a:ext cx="324720" cy="281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B14C29B-B336-4B5F-8CC6-C2FFEF97BA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680" y="3453780"/>
                  <a:ext cx="360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0865BDC-1C4B-4F60-88A5-11281A5C9930}"/>
                    </a:ext>
                  </a:extLst>
                </p14:cNvPr>
                <p14:cNvContentPartPr/>
                <p14:nvPr/>
              </p14:nvContentPartPr>
              <p14:xfrm>
                <a:off x="1932360" y="4204380"/>
                <a:ext cx="413280" cy="390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0865BDC-1C4B-4F60-88A5-11281A5C993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14720" y="4186740"/>
                  <a:ext cx="4489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4FE533C-5A50-4034-B07E-24B43573140E}"/>
                    </a:ext>
                  </a:extLst>
                </p14:cNvPr>
                <p14:cNvContentPartPr/>
                <p14:nvPr/>
              </p14:nvContentPartPr>
              <p14:xfrm>
                <a:off x="636360" y="1597980"/>
                <a:ext cx="23400" cy="384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4FE533C-5A50-4034-B07E-24B4357314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360" y="1580340"/>
                  <a:ext cx="590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F64B42-0E0B-4B72-A251-4FD1DA32AA33}"/>
                    </a:ext>
                  </a:extLst>
                </p14:cNvPr>
                <p14:cNvContentPartPr/>
                <p14:nvPr/>
              </p14:nvContentPartPr>
              <p14:xfrm>
                <a:off x="652920" y="2620020"/>
                <a:ext cx="117360" cy="1470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F64B42-0E0B-4B72-A251-4FD1DA32AA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5280" y="2602020"/>
                  <a:ext cx="153000" cy="15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A9BCCC0-24E8-4186-AF1D-DA6BEFB72D7C}"/>
                    </a:ext>
                  </a:extLst>
                </p14:cNvPr>
                <p14:cNvContentPartPr/>
                <p14:nvPr/>
              </p14:nvContentPartPr>
              <p14:xfrm>
                <a:off x="1345560" y="2374860"/>
                <a:ext cx="536760" cy="654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A9BCCC0-24E8-4186-AF1D-DA6BEFB72D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7560" y="2357220"/>
                  <a:ext cx="5724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F4F6F7B-5F0F-4FF1-8816-3FD5105D3E42}"/>
                    </a:ext>
                  </a:extLst>
                </p14:cNvPr>
                <p14:cNvContentPartPr/>
                <p14:nvPr/>
              </p14:nvContentPartPr>
              <p14:xfrm>
                <a:off x="2016600" y="2420220"/>
                <a:ext cx="463320" cy="277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F4F6F7B-5F0F-4FF1-8816-3FD5105D3E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98960" y="2402220"/>
                  <a:ext cx="498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AA76EF9-8B1E-4D87-AFE9-35DD583074FC}"/>
                    </a:ext>
                  </a:extLst>
                </p14:cNvPr>
                <p14:cNvContentPartPr/>
                <p14:nvPr/>
              </p14:nvContentPartPr>
              <p14:xfrm>
                <a:off x="2297760" y="1984980"/>
                <a:ext cx="232920" cy="101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AA76EF9-8B1E-4D87-AFE9-35DD583074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80120" y="1966980"/>
                  <a:ext cx="268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4B40F2E-39B8-4720-9EDD-027F11B14251}"/>
                    </a:ext>
                  </a:extLst>
                </p14:cNvPr>
                <p14:cNvContentPartPr/>
                <p14:nvPr/>
              </p14:nvContentPartPr>
              <p14:xfrm>
                <a:off x="1898160" y="2041860"/>
                <a:ext cx="444960" cy="330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4B40F2E-39B8-4720-9EDD-027F11B142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80160" y="2024220"/>
                  <a:ext cx="480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0F39136-01B1-4D99-9D22-C58F1E83028A}"/>
                    </a:ext>
                  </a:extLst>
                </p14:cNvPr>
                <p14:cNvContentPartPr/>
                <p14:nvPr/>
              </p14:nvContentPartPr>
              <p14:xfrm>
                <a:off x="2188680" y="2070660"/>
                <a:ext cx="76320" cy="232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0F39136-01B1-4D99-9D22-C58F1E8302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71040" y="2052660"/>
                  <a:ext cx="111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962CD00-5CF0-4F0F-87E2-AC50F854C327}"/>
                    </a:ext>
                  </a:extLst>
                </p14:cNvPr>
                <p14:cNvContentPartPr/>
                <p14:nvPr/>
              </p14:nvContentPartPr>
              <p14:xfrm>
                <a:off x="1150080" y="2296020"/>
                <a:ext cx="757080" cy="994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962CD00-5CF0-4F0F-87E2-AC50F854C3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2080" y="2278020"/>
                  <a:ext cx="79272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5F84530-202C-41A5-A603-A9FFDA3926D5}"/>
                    </a:ext>
                  </a:extLst>
                </p14:cNvPr>
                <p14:cNvContentPartPr/>
                <p14:nvPr/>
              </p14:nvContentPartPr>
              <p14:xfrm>
                <a:off x="2089320" y="2437860"/>
                <a:ext cx="288720" cy="119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5F84530-202C-41A5-A603-A9FFDA3926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71320" y="2420220"/>
                  <a:ext cx="324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E4C9131-D7B5-49B7-88D0-DB0BCB59964D}"/>
                    </a:ext>
                  </a:extLst>
                </p14:cNvPr>
                <p14:cNvContentPartPr/>
                <p14:nvPr/>
              </p14:nvContentPartPr>
              <p14:xfrm>
                <a:off x="899520" y="3244020"/>
                <a:ext cx="95400" cy="925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E4C9131-D7B5-49B7-88D0-DB0BCB5996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1880" y="3226020"/>
                  <a:ext cx="13104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48802BB-0CB8-4942-B36D-72A497803C01}"/>
                    </a:ext>
                  </a:extLst>
                </p14:cNvPr>
                <p14:cNvContentPartPr/>
                <p14:nvPr/>
              </p14:nvContentPartPr>
              <p14:xfrm>
                <a:off x="1612320" y="1799340"/>
                <a:ext cx="550080" cy="5432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48802BB-0CB8-4942-B36D-72A497803C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94320" y="1781700"/>
                  <a:ext cx="58572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608C6AD-110F-43A8-8F81-3C5102E2EC3A}"/>
                    </a:ext>
                  </a:extLst>
                </p14:cNvPr>
                <p14:cNvContentPartPr/>
                <p14:nvPr/>
              </p14:nvContentPartPr>
              <p14:xfrm>
                <a:off x="1875480" y="4246260"/>
                <a:ext cx="404280" cy="689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608C6AD-110F-43A8-8F81-3C5102E2EC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57480" y="4228260"/>
                  <a:ext cx="43992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14B9319-FFAF-4227-B6B3-FD6666C042C9}"/>
                    </a:ext>
                  </a:extLst>
                </p14:cNvPr>
                <p14:cNvContentPartPr/>
                <p14:nvPr/>
              </p14:nvContentPartPr>
              <p14:xfrm>
                <a:off x="3315120" y="3259140"/>
                <a:ext cx="340920" cy="302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14B9319-FFAF-4227-B6B3-FD6666C042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97120" y="3241500"/>
                  <a:ext cx="376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E510A2B-47CE-49A8-AEB7-9159F2739F3F}"/>
                    </a:ext>
                  </a:extLst>
                </p14:cNvPr>
                <p14:cNvContentPartPr/>
                <p14:nvPr/>
              </p14:nvContentPartPr>
              <p14:xfrm>
                <a:off x="3468840" y="3214860"/>
                <a:ext cx="24840" cy="5724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E510A2B-47CE-49A8-AEB7-9159F2739F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51200" y="3196860"/>
                  <a:ext cx="604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0DC78CF-0DCA-41C4-8500-ABE2B6D3BF1E}"/>
                    </a:ext>
                  </a:extLst>
                </p14:cNvPr>
                <p14:cNvContentPartPr/>
                <p14:nvPr/>
              </p14:nvContentPartPr>
              <p14:xfrm>
                <a:off x="3237720" y="1640940"/>
                <a:ext cx="465120" cy="784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0DC78CF-0DCA-41C4-8500-ABE2B6D3BF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0080" y="1622940"/>
                  <a:ext cx="50076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FD75355-9A59-4C1A-8969-E4AB4EBC3334}"/>
                    </a:ext>
                  </a:extLst>
                </p14:cNvPr>
                <p14:cNvContentPartPr/>
                <p14:nvPr/>
              </p14:nvContentPartPr>
              <p14:xfrm>
                <a:off x="3576840" y="1697460"/>
                <a:ext cx="362520" cy="763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FD75355-9A59-4C1A-8969-E4AB4EBC33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8840" y="1679820"/>
                  <a:ext cx="39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37DF5B6-2BB9-4184-8293-AAA6159DE41B}"/>
                    </a:ext>
                  </a:extLst>
                </p14:cNvPr>
                <p14:cNvContentPartPr/>
                <p14:nvPr/>
              </p14:nvContentPartPr>
              <p14:xfrm>
                <a:off x="1088160" y="2365260"/>
                <a:ext cx="717120" cy="9266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37DF5B6-2BB9-4184-8293-AAA6159DE4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0520" y="2347260"/>
                  <a:ext cx="75276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4A2ECBC-3397-4302-A93F-7543B0312282}"/>
                    </a:ext>
                  </a:extLst>
                </p14:cNvPr>
                <p14:cNvContentPartPr/>
                <p14:nvPr/>
              </p14:nvContentPartPr>
              <p14:xfrm>
                <a:off x="2113800" y="2445180"/>
                <a:ext cx="1025640" cy="7621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4A2ECBC-3397-4302-A93F-7543B03122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96160" y="2427180"/>
                  <a:ext cx="10612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8451F69-2C42-4B79-A758-48F529966924}"/>
                    </a:ext>
                  </a:extLst>
                </p14:cNvPr>
                <p14:cNvContentPartPr/>
                <p14:nvPr/>
              </p14:nvContentPartPr>
              <p14:xfrm>
                <a:off x="2614920" y="1951260"/>
                <a:ext cx="838080" cy="925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8451F69-2C42-4B79-A758-48F5299669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97280" y="1933260"/>
                  <a:ext cx="873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FF3C781-C8EA-4BB8-BDFF-2F3BE4C846A0}"/>
                    </a:ext>
                  </a:extLst>
                </p14:cNvPr>
                <p14:cNvContentPartPr/>
                <p14:nvPr/>
              </p14:nvContentPartPr>
              <p14:xfrm>
                <a:off x="5812440" y="4617780"/>
                <a:ext cx="119880" cy="479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FF3C781-C8EA-4BB8-BDFF-2F3BE4C846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94440" y="4599780"/>
                  <a:ext cx="155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55B2626-ABFD-46CC-949A-509AF12A67AD}"/>
                    </a:ext>
                  </a:extLst>
                </p14:cNvPr>
                <p14:cNvContentPartPr/>
                <p14:nvPr/>
              </p14:nvContentPartPr>
              <p14:xfrm>
                <a:off x="6146880" y="4690500"/>
                <a:ext cx="310680" cy="2955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55B2626-ABFD-46CC-949A-509AF12A67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28880" y="4672860"/>
                  <a:ext cx="346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C607C3F-75A6-489C-A09D-AFBF9494B64F}"/>
                    </a:ext>
                  </a:extLst>
                </p14:cNvPr>
                <p14:cNvContentPartPr/>
                <p14:nvPr/>
              </p14:nvContentPartPr>
              <p14:xfrm>
                <a:off x="6842760" y="4591140"/>
                <a:ext cx="274320" cy="2602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C607C3F-75A6-489C-A09D-AFBF9494B64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25120" y="4573140"/>
                  <a:ext cx="309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74A946E-B833-426D-AFA1-3B0D9038CBAC}"/>
                    </a:ext>
                  </a:extLst>
                </p14:cNvPr>
                <p14:cNvContentPartPr/>
                <p14:nvPr/>
              </p14:nvContentPartPr>
              <p14:xfrm>
                <a:off x="6942480" y="4615980"/>
                <a:ext cx="132480" cy="3416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74A946E-B833-426D-AFA1-3B0D9038CB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24480" y="4597980"/>
                  <a:ext cx="168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50B0808-9ECF-44D7-9CE6-C23D18A8144B}"/>
                    </a:ext>
                  </a:extLst>
                </p14:cNvPr>
                <p14:cNvContentPartPr/>
                <p14:nvPr/>
              </p14:nvContentPartPr>
              <p14:xfrm>
                <a:off x="7270080" y="4515180"/>
                <a:ext cx="384120" cy="3625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50B0808-9ECF-44D7-9CE6-C23D18A814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52080" y="4497180"/>
                  <a:ext cx="419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F5F0528-376A-41C0-B1C1-2AD63BB6C03B}"/>
                    </a:ext>
                  </a:extLst>
                </p14:cNvPr>
                <p14:cNvContentPartPr/>
                <p14:nvPr/>
              </p14:nvContentPartPr>
              <p14:xfrm>
                <a:off x="5789400" y="4976700"/>
                <a:ext cx="1724400" cy="275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F5F0528-376A-41C0-B1C1-2AD63BB6C0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1400" y="4959060"/>
                  <a:ext cx="1760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DB9ACBA-5E22-4CA2-9A1A-4EB4407E351E}"/>
                    </a:ext>
                  </a:extLst>
                </p14:cNvPr>
                <p14:cNvContentPartPr/>
                <p14:nvPr/>
              </p14:nvContentPartPr>
              <p14:xfrm>
                <a:off x="5605800" y="4495740"/>
                <a:ext cx="78840" cy="7552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DB9ACBA-5E22-4CA2-9A1A-4EB4407E35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87800" y="4477740"/>
                  <a:ext cx="11448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5B9E17B-51EB-4196-B85E-283700C4497B}"/>
                    </a:ext>
                  </a:extLst>
                </p14:cNvPr>
                <p14:cNvContentPartPr/>
                <p14:nvPr/>
              </p14:nvContentPartPr>
              <p14:xfrm>
                <a:off x="5753400" y="4348860"/>
                <a:ext cx="2005560" cy="6760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5B9E17B-51EB-4196-B85E-283700C449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35400" y="4330860"/>
                  <a:ext cx="204120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E80CAD4-2D4E-4220-933A-F1BCD16E8381}"/>
                    </a:ext>
                  </a:extLst>
                </p14:cNvPr>
                <p14:cNvContentPartPr/>
                <p14:nvPr/>
              </p14:nvContentPartPr>
              <p14:xfrm>
                <a:off x="7593360" y="5081820"/>
                <a:ext cx="40320" cy="208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E80CAD4-2D4E-4220-933A-F1BCD16E83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5360" y="5064180"/>
                  <a:ext cx="75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0218C58-17C6-4E9D-9847-00C393566874}"/>
                    </a:ext>
                  </a:extLst>
                </p14:cNvPr>
                <p14:cNvContentPartPr/>
                <p14:nvPr/>
              </p14:nvContentPartPr>
              <p14:xfrm>
                <a:off x="7593360" y="5102340"/>
                <a:ext cx="38880" cy="655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0218C58-17C6-4E9D-9847-00C393566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5360" y="5084700"/>
                  <a:ext cx="74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C067FD2-BADD-478F-B750-AC236E818DD9}"/>
                    </a:ext>
                  </a:extLst>
                </p14:cNvPr>
                <p14:cNvContentPartPr/>
                <p14:nvPr/>
              </p14:nvContentPartPr>
              <p14:xfrm>
                <a:off x="6637920" y="4954020"/>
                <a:ext cx="5400" cy="2775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C067FD2-BADD-478F-B750-AC236E818D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20280" y="4936380"/>
                  <a:ext cx="41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25291A0-F2C7-4065-883F-9DED584648B6}"/>
                    </a:ext>
                  </a:extLst>
                </p14:cNvPr>
                <p14:cNvContentPartPr/>
                <p14:nvPr/>
              </p14:nvContentPartPr>
              <p14:xfrm>
                <a:off x="6622440" y="4984260"/>
                <a:ext cx="13320" cy="555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25291A0-F2C7-4065-883F-9DED584648B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04800" y="4966620"/>
                  <a:ext cx="489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62CF05A-695A-4031-9ED8-F67877D0C750}"/>
                    </a:ext>
                  </a:extLst>
                </p14:cNvPr>
                <p14:cNvContentPartPr/>
                <p14:nvPr/>
              </p14:nvContentPartPr>
              <p14:xfrm>
                <a:off x="6536400" y="5377740"/>
                <a:ext cx="191520" cy="214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62CF05A-695A-4031-9ED8-F67877D0C7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8760" y="5359740"/>
                  <a:ext cx="227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AB01205-56D2-4507-9739-A6CFDE60A6F5}"/>
                    </a:ext>
                  </a:extLst>
                </p14:cNvPr>
                <p14:cNvContentPartPr/>
                <p14:nvPr/>
              </p14:nvContentPartPr>
              <p14:xfrm>
                <a:off x="5743320" y="5894700"/>
                <a:ext cx="10440" cy="3092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AB01205-56D2-4507-9739-A6CFDE60A6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25320" y="5876700"/>
                  <a:ext cx="46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440047C-8D21-4A08-B68A-93687FAD0C95}"/>
                    </a:ext>
                  </a:extLst>
                </p14:cNvPr>
                <p14:cNvContentPartPr/>
                <p14:nvPr/>
              </p14:nvContentPartPr>
              <p14:xfrm>
                <a:off x="5993520" y="5876340"/>
                <a:ext cx="428040" cy="342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440047C-8D21-4A08-B68A-93687FAD0C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75520" y="5858340"/>
                  <a:ext cx="4636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14F6C49-EEB1-4E8D-A43F-330E91694E46}"/>
                    </a:ext>
                  </a:extLst>
                </p14:cNvPr>
                <p14:cNvContentPartPr/>
                <p14:nvPr/>
              </p14:nvContentPartPr>
              <p14:xfrm>
                <a:off x="6615240" y="5821980"/>
                <a:ext cx="267120" cy="230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14F6C49-EEB1-4E8D-A43F-330E91694E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97600" y="5804340"/>
                  <a:ext cx="302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41288E4F-D1C5-414C-8459-75CAF4513EF6}"/>
                    </a:ext>
                  </a:extLst>
                </p14:cNvPr>
                <p14:cNvContentPartPr/>
                <p14:nvPr/>
              </p14:nvContentPartPr>
              <p14:xfrm>
                <a:off x="6662400" y="5814420"/>
                <a:ext cx="200520" cy="3654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41288E4F-D1C5-414C-8459-75CAF4513E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44760" y="5796420"/>
                  <a:ext cx="236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1DAFF68-E4DF-4652-8595-C8564CF8E724}"/>
                    </a:ext>
                  </a:extLst>
                </p14:cNvPr>
                <p14:cNvContentPartPr/>
                <p14:nvPr/>
              </p14:nvContentPartPr>
              <p14:xfrm>
                <a:off x="7668960" y="5880660"/>
                <a:ext cx="52920" cy="3708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1DAFF68-E4DF-4652-8595-C8564CF8E7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51320" y="5862660"/>
                  <a:ext cx="88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633B066-F764-444B-A93A-E9B58C3ECF95}"/>
                    </a:ext>
                  </a:extLst>
                </p14:cNvPr>
                <p14:cNvContentPartPr/>
                <p14:nvPr/>
              </p14:nvContentPartPr>
              <p14:xfrm>
                <a:off x="7878480" y="5909820"/>
                <a:ext cx="349560" cy="2084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633B066-F764-444B-A93A-E9B58C3ECF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60480" y="5891820"/>
                  <a:ext cx="385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E000B96E-E106-4BF4-A907-6AC3271DFDC7}"/>
                    </a:ext>
                  </a:extLst>
                </p14:cNvPr>
                <p14:cNvContentPartPr/>
                <p14:nvPr/>
              </p14:nvContentPartPr>
              <p14:xfrm>
                <a:off x="8320200" y="5802540"/>
                <a:ext cx="144720" cy="3002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E000B96E-E106-4BF4-A907-6AC3271DFDC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02200" y="5784540"/>
                  <a:ext cx="180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626B6E9-705C-4BE6-A368-83DCA1B856B9}"/>
                    </a:ext>
                  </a:extLst>
                </p14:cNvPr>
                <p14:cNvContentPartPr/>
                <p14:nvPr/>
              </p14:nvContentPartPr>
              <p14:xfrm>
                <a:off x="8511360" y="5785260"/>
                <a:ext cx="123480" cy="37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626B6E9-705C-4BE6-A368-83DCA1B85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3720" y="5767260"/>
                  <a:ext cx="159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6A14C66-E650-4038-B223-F86EDA289792}"/>
                    </a:ext>
                  </a:extLst>
                </p14:cNvPr>
                <p14:cNvContentPartPr/>
                <p14:nvPr/>
              </p14:nvContentPartPr>
              <p14:xfrm>
                <a:off x="7776960" y="5318700"/>
                <a:ext cx="351000" cy="2437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6A14C66-E650-4038-B223-F86EDA2897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59320" y="5301060"/>
                  <a:ext cx="386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76DB40C-F74F-484A-B046-3553E7DBC384}"/>
                    </a:ext>
                  </a:extLst>
                </p14:cNvPr>
                <p14:cNvContentPartPr/>
                <p14:nvPr/>
              </p14:nvContentPartPr>
              <p14:xfrm>
                <a:off x="8162520" y="5206740"/>
                <a:ext cx="175320" cy="263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76DB40C-F74F-484A-B046-3553E7DBC3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44880" y="5189100"/>
                  <a:ext cx="210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95AFF67-0095-49A4-A0C4-73BA7CFFC3C2}"/>
                    </a:ext>
                  </a:extLst>
                </p14:cNvPr>
                <p14:cNvContentPartPr/>
                <p14:nvPr/>
              </p14:nvContentPartPr>
              <p14:xfrm>
                <a:off x="8315160" y="5178300"/>
                <a:ext cx="249120" cy="3085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95AFF67-0095-49A4-A0C4-73BA7CFFC3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97160" y="5160660"/>
                  <a:ext cx="284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4AA718C-1953-4BB0-B59E-017FCC8F2F56}"/>
                    </a:ext>
                  </a:extLst>
                </p14:cNvPr>
                <p14:cNvContentPartPr/>
                <p14:nvPr/>
              </p14:nvContentPartPr>
              <p14:xfrm>
                <a:off x="8522880" y="5114220"/>
                <a:ext cx="117360" cy="435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4AA718C-1953-4BB0-B59E-017FCC8F2F5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05240" y="5096580"/>
                  <a:ext cx="153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8651BD1-E217-4BA3-A30C-39448F3E8C67}"/>
                    </a:ext>
                  </a:extLst>
                </p14:cNvPr>
                <p14:cNvContentPartPr/>
                <p14:nvPr/>
              </p14:nvContentPartPr>
              <p14:xfrm>
                <a:off x="7688400" y="5159940"/>
                <a:ext cx="54360" cy="5047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8651BD1-E217-4BA3-A30C-39448F3E8C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0400" y="5141940"/>
                  <a:ext cx="900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42A90F1-E16B-492A-8F51-BD49ED0FAC80}"/>
                    </a:ext>
                  </a:extLst>
                </p14:cNvPr>
                <p14:cNvContentPartPr/>
                <p14:nvPr/>
              </p14:nvContentPartPr>
              <p14:xfrm>
                <a:off x="7958040" y="4974540"/>
                <a:ext cx="857880" cy="5529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42A90F1-E16B-492A-8F51-BD49ED0FAC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40040" y="4956900"/>
                  <a:ext cx="8935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DED07CD-9563-4160-8C59-ED0EB3FADE56}"/>
                    </a:ext>
                  </a:extLst>
                </p14:cNvPr>
                <p14:cNvContentPartPr/>
                <p14:nvPr/>
              </p14:nvContentPartPr>
              <p14:xfrm>
                <a:off x="7679400" y="5576100"/>
                <a:ext cx="761760" cy="633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DED07CD-9563-4160-8C59-ED0EB3FADE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61400" y="5558100"/>
                  <a:ext cx="797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88DD3D0B-9BEE-44EB-8699-D6B41A74FEB1}"/>
                    </a:ext>
                  </a:extLst>
                </p14:cNvPr>
                <p14:cNvContentPartPr/>
                <p14:nvPr/>
              </p14:nvContentPartPr>
              <p14:xfrm>
                <a:off x="7685520" y="5727660"/>
                <a:ext cx="17280" cy="336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88DD3D0B-9BEE-44EB-8699-D6B41A74FE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7520" y="5710020"/>
                  <a:ext cx="52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30E6DD43-04E7-4E18-913F-F928552A3BE9}"/>
                    </a:ext>
                  </a:extLst>
                </p14:cNvPr>
                <p14:cNvContentPartPr/>
                <p14:nvPr/>
              </p14:nvContentPartPr>
              <p14:xfrm>
                <a:off x="7697400" y="5661060"/>
                <a:ext cx="345960" cy="421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30E6DD43-04E7-4E18-913F-F928552A3B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400" y="5643420"/>
                  <a:ext cx="381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5CDAA6E4-3358-44EF-B94F-3ADE9D3DDBA1}"/>
                    </a:ext>
                  </a:extLst>
                </p14:cNvPr>
                <p14:cNvContentPartPr/>
                <p14:nvPr/>
              </p14:nvContentPartPr>
              <p14:xfrm>
                <a:off x="7627200" y="5908740"/>
                <a:ext cx="141120" cy="2840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5CDAA6E4-3358-44EF-B94F-3ADE9D3DDB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09200" y="5890740"/>
                  <a:ext cx="176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02EEC90-4A5F-45CE-9D08-E48F72BC7328}"/>
                    </a:ext>
                  </a:extLst>
                </p14:cNvPr>
                <p14:cNvContentPartPr/>
                <p14:nvPr/>
              </p14:nvContentPartPr>
              <p14:xfrm>
                <a:off x="7458000" y="5792820"/>
                <a:ext cx="26640" cy="4125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02EEC90-4A5F-45CE-9D08-E48F72BC73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0360" y="5774820"/>
                  <a:ext cx="622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FDA9534-4FDE-4AB3-BDA3-75259FC16E4D}"/>
                    </a:ext>
                  </a:extLst>
                </p14:cNvPr>
                <p14:cNvContentPartPr/>
                <p14:nvPr/>
              </p14:nvContentPartPr>
              <p14:xfrm>
                <a:off x="7563840" y="5717220"/>
                <a:ext cx="1241640" cy="4154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FDA9534-4FDE-4AB3-BDA3-75259FC16E4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45840" y="5699220"/>
                  <a:ext cx="1277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797FF114-6126-4489-AFA8-2B83502DE34F}"/>
                    </a:ext>
                  </a:extLst>
                </p14:cNvPr>
                <p14:cNvContentPartPr/>
                <p14:nvPr/>
              </p14:nvContentPartPr>
              <p14:xfrm>
                <a:off x="7544400" y="6260460"/>
                <a:ext cx="884520" cy="626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797FF114-6126-4489-AFA8-2B83502DE3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26760" y="6242460"/>
                  <a:ext cx="920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8A11513-A907-453C-B994-EE3140B00A73}"/>
                    </a:ext>
                  </a:extLst>
                </p14:cNvPr>
                <p14:cNvContentPartPr/>
                <p14:nvPr/>
              </p14:nvContentPartPr>
              <p14:xfrm>
                <a:off x="5475840" y="5731980"/>
                <a:ext cx="141480" cy="702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8A11513-A907-453C-B994-EE3140B00A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58200" y="5714340"/>
                  <a:ext cx="17712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CDC2DEF-DFAD-4D8E-91B0-5C009BA25B01}"/>
                    </a:ext>
                  </a:extLst>
                </p14:cNvPr>
                <p14:cNvContentPartPr/>
                <p14:nvPr/>
              </p14:nvContentPartPr>
              <p14:xfrm>
                <a:off x="5668440" y="5665020"/>
                <a:ext cx="1312920" cy="6001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CDC2DEF-DFAD-4D8E-91B0-5C009BA25B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50800" y="5647020"/>
                  <a:ext cx="13485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D032591-4603-49DC-831A-57F52152C30E}"/>
                    </a:ext>
                  </a:extLst>
                </p14:cNvPr>
                <p14:cNvContentPartPr/>
                <p14:nvPr/>
              </p14:nvContentPartPr>
              <p14:xfrm>
                <a:off x="5787960" y="6370260"/>
                <a:ext cx="1021320" cy="59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D032591-4603-49DC-831A-57F52152C3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70320" y="6352620"/>
                  <a:ext cx="1056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8C3C55C-E986-42CB-B799-71FF00C5A82A}"/>
                    </a:ext>
                  </a:extLst>
                </p14:cNvPr>
                <p14:cNvContentPartPr/>
                <p14:nvPr/>
              </p14:nvContentPartPr>
              <p14:xfrm>
                <a:off x="6306720" y="6700740"/>
                <a:ext cx="36360" cy="2246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8C3C55C-E986-42CB-B799-71FF00C5A8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89080" y="6683100"/>
                  <a:ext cx="72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F5EF455-973A-4E1F-9D24-D20E09B27EC8}"/>
                    </a:ext>
                  </a:extLst>
                </p14:cNvPr>
                <p14:cNvContentPartPr/>
                <p14:nvPr/>
              </p14:nvContentPartPr>
              <p14:xfrm>
                <a:off x="6544320" y="6661860"/>
                <a:ext cx="204480" cy="2455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F5EF455-973A-4E1F-9D24-D20E09B27E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26320" y="6643860"/>
                  <a:ext cx="240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A96B77D-E773-462D-B208-E286AD2A1AD0}"/>
                    </a:ext>
                  </a:extLst>
                </p14:cNvPr>
                <p14:cNvContentPartPr/>
                <p14:nvPr/>
              </p14:nvContentPartPr>
              <p14:xfrm>
                <a:off x="6134640" y="6586980"/>
                <a:ext cx="64440" cy="3895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A96B77D-E773-462D-B208-E286AD2A1A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17000" y="6569340"/>
                  <a:ext cx="100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9C7E5DC-E759-4002-B4C9-9D124979BB94}"/>
                    </a:ext>
                  </a:extLst>
                </p14:cNvPr>
                <p14:cNvContentPartPr/>
                <p14:nvPr/>
              </p14:nvContentPartPr>
              <p14:xfrm>
                <a:off x="6308160" y="6541620"/>
                <a:ext cx="631080" cy="4838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9C7E5DC-E759-4002-B4C9-9D124979BB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90160" y="6523620"/>
                  <a:ext cx="666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5BFE962-8B16-4F23-B863-ED751C76D928}"/>
                    </a:ext>
                  </a:extLst>
                </p14:cNvPr>
                <p14:cNvContentPartPr/>
                <p14:nvPr/>
              </p14:nvContentPartPr>
              <p14:xfrm>
                <a:off x="6237240" y="6985860"/>
                <a:ext cx="696240" cy="306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5BFE962-8B16-4F23-B863-ED751C76D9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19600" y="6967860"/>
                  <a:ext cx="731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2424A66A-FE56-4608-B896-3E3B42EC68AF}"/>
                    </a:ext>
                  </a:extLst>
                </p14:cNvPr>
                <p14:cNvContentPartPr/>
                <p14:nvPr/>
              </p14:nvContentPartPr>
              <p14:xfrm>
                <a:off x="7400760" y="6699660"/>
                <a:ext cx="329040" cy="1771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2424A66A-FE56-4608-B896-3E3B42EC68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82760" y="6682020"/>
                  <a:ext cx="364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F552E24-5973-4DD9-A20F-E63163839F9C}"/>
                    </a:ext>
                  </a:extLst>
                </p14:cNvPr>
                <p14:cNvContentPartPr/>
                <p14:nvPr/>
              </p14:nvContentPartPr>
              <p14:xfrm>
                <a:off x="7821960" y="6645660"/>
                <a:ext cx="97200" cy="1785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F552E24-5973-4DD9-A20F-E63163839F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03960" y="6627660"/>
                  <a:ext cx="132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47A5886-EABF-4BB1-99F9-2B37EE028263}"/>
                    </a:ext>
                  </a:extLst>
                </p14:cNvPr>
                <p14:cNvContentPartPr/>
                <p14:nvPr/>
              </p14:nvContentPartPr>
              <p14:xfrm>
                <a:off x="7199160" y="6666180"/>
                <a:ext cx="849240" cy="322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47A5886-EABF-4BB1-99F9-2B37EE0282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81160" y="6648180"/>
                  <a:ext cx="884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A0E0776-057D-4195-AD97-590DE5DE0885}"/>
                    </a:ext>
                  </a:extLst>
                </p14:cNvPr>
                <p14:cNvContentPartPr/>
                <p14:nvPr/>
              </p14:nvContentPartPr>
              <p14:xfrm>
                <a:off x="7467360" y="6451980"/>
                <a:ext cx="695160" cy="5180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A0E0776-057D-4195-AD97-590DE5DE08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49720" y="6434340"/>
                  <a:ext cx="7308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8553F19-EDF9-4D63-AD2E-61D42266C42D}"/>
                    </a:ext>
                  </a:extLst>
                </p14:cNvPr>
                <p14:cNvContentPartPr/>
                <p14:nvPr/>
              </p14:nvContentPartPr>
              <p14:xfrm>
                <a:off x="7434240" y="6932580"/>
                <a:ext cx="754200" cy="19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8553F19-EDF9-4D63-AD2E-61D42266C4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16240" y="6914940"/>
                  <a:ext cx="789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AA37F59-C357-4619-B0CA-8C19B96DBCD7}"/>
                    </a:ext>
                  </a:extLst>
                </p14:cNvPr>
                <p14:cNvContentPartPr/>
                <p14:nvPr/>
              </p14:nvContentPartPr>
              <p14:xfrm>
                <a:off x="8599920" y="6586980"/>
                <a:ext cx="210960" cy="2080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AA37F59-C357-4619-B0CA-8C19B96DBCD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81920" y="6569340"/>
                  <a:ext cx="246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FEAA82D5-E6A9-47BF-BD22-14910AE001F8}"/>
                    </a:ext>
                  </a:extLst>
                </p14:cNvPr>
                <p14:cNvContentPartPr/>
                <p14:nvPr/>
              </p14:nvContentPartPr>
              <p14:xfrm>
                <a:off x="8845440" y="6575100"/>
                <a:ext cx="91440" cy="1346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FEAA82D5-E6A9-47BF-BD22-14910AE001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27440" y="6557460"/>
                  <a:ext cx="127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8FADDD3-5DFD-4A8E-96F5-B9FABE58109F}"/>
                    </a:ext>
                  </a:extLst>
                </p14:cNvPr>
                <p14:cNvContentPartPr/>
                <p14:nvPr/>
              </p14:nvContentPartPr>
              <p14:xfrm>
                <a:off x="8835000" y="6601020"/>
                <a:ext cx="115920" cy="2138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8FADDD3-5DFD-4A8E-96F5-B9FABE5810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17360" y="6583380"/>
                  <a:ext cx="151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1326EA1-E3DE-4D95-AFBB-36DE7995A1AF}"/>
                    </a:ext>
                  </a:extLst>
                </p14:cNvPr>
                <p14:cNvContentPartPr/>
                <p14:nvPr/>
              </p14:nvContentPartPr>
              <p14:xfrm>
                <a:off x="8504880" y="6466740"/>
                <a:ext cx="33840" cy="4759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1326EA1-E3DE-4D95-AFBB-36DE7995A1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87240" y="6449100"/>
                  <a:ext cx="694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F444EA8-017A-4966-9D01-288B5897860E}"/>
                    </a:ext>
                  </a:extLst>
                </p14:cNvPr>
                <p14:cNvContentPartPr/>
                <p14:nvPr/>
              </p14:nvContentPartPr>
              <p14:xfrm>
                <a:off x="8639880" y="6431100"/>
                <a:ext cx="423720" cy="4608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F444EA8-017A-4966-9D01-288B589786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21880" y="6413100"/>
                  <a:ext cx="459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DB8196A-FA40-406C-8D9F-5855A82807BB}"/>
                    </a:ext>
                  </a:extLst>
                </p14:cNvPr>
                <p14:cNvContentPartPr/>
                <p14:nvPr/>
              </p14:nvContentPartPr>
              <p14:xfrm>
                <a:off x="8571840" y="6934740"/>
                <a:ext cx="291960" cy="57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DB8196A-FA40-406C-8D9F-5855A82807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53840" y="6917100"/>
                  <a:ext cx="327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67E01815-9CF2-4DB1-88FC-CB722022DDB1}"/>
                    </a:ext>
                  </a:extLst>
                </p14:cNvPr>
                <p14:cNvContentPartPr/>
                <p14:nvPr/>
              </p14:nvContentPartPr>
              <p14:xfrm>
                <a:off x="2965560" y="6906660"/>
                <a:ext cx="82440" cy="241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67E01815-9CF2-4DB1-88FC-CB722022DDB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47920" y="6889020"/>
                  <a:ext cx="118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2B0B1DB-FE1E-47A6-9939-3778FC8F35EC}"/>
                    </a:ext>
                  </a:extLst>
                </p14:cNvPr>
                <p14:cNvContentPartPr/>
                <p14:nvPr/>
              </p14:nvContentPartPr>
              <p14:xfrm>
                <a:off x="3472800" y="6969660"/>
                <a:ext cx="316080" cy="1551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2B0B1DB-FE1E-47A6-9939-3778FC8F35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55160" y="6951660"/>
                  <a:ext cx="35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02D0486-D6A3-46A4-9E6C-872BFD447433}"/>
                    </a:ext>
                  </a:extLst>
                </p14:cNvPr>
                <p14:cNvContentPartPr/>
                <p14:nvPr/>
              </p14:nvContentPartPr>
              <p14:xfrm>
                <a:off x="4048080" y="6871020"/>
                <a:ext cx="148320" cy="291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02D0486-D6A3-46A4-9E6C-872BFD4474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0080" y="6853020"/>
                  <a:ext cx="183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C5E4C260-1D26-45E5-9D1B-32A6FB26A99A}"/>
                    </a:ext>
                  </a:extLst>
                </p14:cNvPr>
                <p14:cNvContentPartPr/>
                <p14:nvPr/>
              </p14:nvContentPartPr>
              <p14:xfrm>
                <a:off x="4560000" y="6812340"/>
                <a:ext cx="274320" cy="2214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C5E4C260-1D26-45E5-9D1B-32A6FB26A9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42360" y="6794700"/>
                  <a:ext cx="309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096D8A6-9AC9-488C-B59D-79FDAF9FADE1}"/>
                    </a:ext>
                  </a:extLst>
                </p14:cNvPr>
                <p14:cNvContentPartPr/>
                <p14:nvPr/>
              </p14:nvContentPartPr>
              <p14:xfrm>
                <a:off x="4719480" y="6862380"/>
                <a:ext cx="52920" cy="2538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096D8A6-9AC9-488C-B59D-79FDAF9FADE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1840" y="6844380"/>
                  <a:ext cx="88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B08257D8-00AE-422D-9844-6C107A544C10}"/>
                    </a:ext>
                  </a:extLst>
                </p14:cNvPr>
                <p14:cNvContentPartPr/>
                <p14:nvPr/>
              </p14:nvContentPartPr>
              <p14:xfrm>
                <a:off x="5072640" y="6825300"/>
                <a:ext cx="304560" cy="2282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B08257D8-00AE-422D-9844-6C107A544C1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55000" y="6807660"/>
                  <a:ext cx="340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9EE0772C-AAD6-480D-AD1B-DEB36D44B493}"/>
                    </a:ext>
                  </a:extLst>
                </p14:cNvPr>
                <p14:cNvContentPartPr/>
                <p14:nvPr/>
              </p14:nvContentPartPr>
              <p14:xfrm>
                <a:off x="2749920" y="6773460"/>
                <a:ext cx="370080" cy="4755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9EE0772C-AAD6-480D-AD1B-DEB36D44B4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32280" y="6755460"/>
                  <a:ext cx="4057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0DA39007-E880-4729-86A1-91009B09AC6F}"/>
                    </a:ext>
                  </a:extLst>
                </p14:cNvPr>
                <p14:cNvContentPartPr/>
                <p14:nvPr/>
              </p14:nvContentPartPr>
              <p14:xfrm>
                <a:off x="3385680" y="6860220"/>
                <a:ext cx="403560" cy="3643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0DA39007-E880-4729-86A1-91009B09AC6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68040" y="6842220"/>
                  <a:ext cx="439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47CF2E0A-EF46-4085-91AB-16E66B38BCF2}"/>
                    </a:ext>
                  </a:extLst>
                </p14:cNvPr>
                <p14:cNvContentPartPr/>
                <p14:nvPr/>
              </p14:nvContentPartPr>
              <p14:xfrm>
                <a:off x="3919200" y="6840420"/>
                <a:ext cx="385200" cy="4226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47CF2E0A-EF46-4085-91AB-16E66B38BC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01200" y="6822420"/>
                  <a:ext cx="420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D8E4684-4A70-4C3C-8005-8E2EC2346A21}"/>
                    </a:ext>
                  </a:extLst>
                </p14:cNvPr>
                <p14:cNvContentPartPr/>
                <p14:nvPr/>
              </p14:nvContentPartPr>
              <p14:xfrm>
                <a:off x="4541280" y="6751860"/>
                <a:ext cx="290520" cy="3906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D8E4684-4A70-4C3C-8005-8E2EC2346A2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23280" y="6733860"/>
                  <a:ext cx="326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CF56E80C-36E6-4406-9AD6-783F33B292FA}"/>
                    </a:ext>
                  </a:extLst>
                </p14:cNvPr>
                <p14:cNvContentPartPr/>
                <p14:nvPr/>
              </p14:nvContentPartPr>
              <p14:xfrm>
                <a:off x="5077680" y="6733500"/>
                <a:ext cx="333720" cy="4125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CF56E80C-36E6-4406-9AD6-783F33B292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59680" y="6715500"/>
                  <a:ext cx="3693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4B26A2A-5D03-4D57-808D-56F8AEA6E77C}"/>
                    </a:ext>
                  </a:extLst>
                </p14:cNvPr>
                <p14:cNvContentPartPr/>
                <p14:nvPr/>
              </p14:nvContentPartPr>
              <p14:xfrm>
                <a:off x="5208720" y="6731340"/>
                <a:ext cx="255960" cy="2343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4B26A2A-5D03-4D57-808D-56F8AEA6E77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91080" y="6713340"/>
                  <a:ext cx="291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30809242-3506-4F0D-B553-311F6749708C}"/>
                    </a:ext>
                  </a:extLst>
                </p14:cNvPr>
                <p14:cNvContentPartPr/>
                <p14:nvPr/>
              </p14:nvContentPartPr>
              <p14:xfrm>
                <a:off x="4628760" y="6831780"/>
                <a:ext cx="178560" cy="2023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30809242-3506-4F0D-B553-311F674970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10760" y="6814140"/>
                  <a:ext cx="21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FFF777FF-5E62-4F8F-B889-18B50F309D53}"/>
                    </a:ext>
                  </a:extLst>
                </p14:cNvPr>
                <p14:cNvContentPartPr/>
                <p14:nvPr/>
              </p14:nvContentPartPr>
              <p14:xfrm>
                <a:off x="4728480" y="6868860"/>
                <a:ext cx="46440" cy="2635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FFF777FF-5E62-4F8F-B889-18B50F309D5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10840" y="6850860"/>
                  <a:ext cx="82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EA31EA17-C6E1-403A-B389-69A172EF9C64}"/>
                    </a:ext>
                  </a:extLst>
                </p14:cNvPr>
                <p14:cNvContentPartPr/>
                <p14:nvPr/>
              </p14:nvContentPartPr>
              <p14:xfrm>
                <a:off x="5757000" y="6957780"/>
                <a:ext cx="19800" cy="14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EA31EA17-C6E1-403A-B389-69A172EF9C6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39360" y="6939780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03265AB-FF39-4F87-ABB8-D0B7C600C08C}"/>
                    </a:ext>
                  </a:extLst>
                </p14:cNvPr>
                <p14:cNvContentPartPr/>
                <p14:nvPr/>
              </p14:nvContentPartPr>
              <p14:xfrm>
                <a:off x="6387720" y="6916380"/>
                <a:ext cx="36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03265AB-FF39-4F87-ABB8-D0B7C600C0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69720" y="68987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CE2BB34-F739-449D-8CB2-3B5D351C41F5}"/>
                    </a:ext>
                  </a:extLst>
                </p14:cNvPr>
                <p14:cNvContentPartPr/>
                <p14:nvPr/>
              </p14:nvContentPartPr>
              <p14:xfrm>
                <a:off x="7404720" y="5234820"/>
                <a:ext cx="27360" cy="435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CE2BB34-F739-449D-8CB2-3B5D351C41F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86720" y="5216820"/>
                  <a:ext cx="63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40365BAD-624E-496B-9355-A1C6762510E3}"/>
                    </a:ext>
                  </a:extLst>
                </p14:cNvPr>
                <p14:cNvContentPartPr/>
                <p14:nvPr/>
              </p14:nvContentPartPr>
              <p14:xfrm>
                <a:off x="7640880" y="5607420"/>
                <a:ext cx="360" cy="3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40365BAD-624E-496B-9355-A1C6762510E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22880" y="55897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340D127-FCFE-4A54-B7EC-A39E3C8F4478}"/>
                    </a:ext>
                  </a:extLst>
                </p14:cNvPr>
                <p14:cNvContentPartPr/>
                <p14:nvPr/>
              </p14:nvContentPartPr>
              <p14:xfrm>
                <a:off x="5275680" y="4366500"/>
                <a:ext cx="164880" cy="860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340D127-FCFE-4A54-B7EC-A39E3C8F447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57680" y="4348860"/>
                  <a:ext cx="200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6817A6EE-CAED-4686-9ED5-5FBFF2B1A1AC}"/>
                    </a:ext>
                  </a:extLst>
                </p14:cNvPr>
                <p14:cNvContentPartPr/>
                <p14:nvPr/>
              </p14:nvContentPartPr>
              <p14:xfrm>
                <a:off x="2425200" y="5581500"/>
                <a:ext cx="56880" cy="10425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6817A6EE-CAED-4686-9ED5-5FBFF2B1A1A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07200" y="5563500"/>
                  <a:ext cx="9252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B198279-DBE6-4949-80BC-23BC8EC7F976}"/>
                    </a:ext>
                  </a:extLst>
                </p14:cNvPr>
                <p14:cNvContentPartPr/>
                <p14:nvPr/>
              </p14:nvContentPartPr>
              <p14:xfrm>
                <a:off x="2534280" y="5512020"/>
                <a:ext cx="2632680" cy="9540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B198279-DBE6-4949-80BC-23BC8EC7F97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516280" y="5494380"/>
                  <a:ext cx="266832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84392DFB-6C50-4DC7-9832-5071F2410D84}"/>
                    </a:ext>
                  </a:extLst>
                </p14:cNvPr>
                <p14:cNvContentPartPr/>
                <p14:nvPr/>
              </p14:nvContentPartPr>
              <p14:xfrm>
                <a:off x="2466240" y="6495900"/>
                <a:ext cx="2359440" cy="2984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84392DFB-6C50-4DC7-9832-5071F2410D8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48240" y="6478260"/>
                  <a:ext cx="239508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90F0CB2F-F0CF-42D5-BFED-EC5A56C94AC9}"/>
                  </a:ext>
                </a:extLst>
              </p14:cNvPr>
              <p14:cNvContentPartPr/>
              <p14:nvPr/>
            </p14:nvContentPartPr>
            <p14:xfrm>
              <a:off x="3022080" y="6611820"/>
              <a:ext cx="360" cy="36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90F0CB2F-F0CF-42D5-BFED-EC5A56C94AC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004440" y="65941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480BE030-1708-4357-95A1-D1EE5CAF3360}"/>
                  </a:ext>
                </a:extLst>
              </p14:cNvPr>
              <p14:cNvContentPartPr/>
              <p14:nvPr/>
            </p14:nvContentPartPr>
            <p14:xfrm>
              <a:off x="25800" y="-706260"/>
              <a:ext cx="1381680" cy="120636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480BE030-1708-4357-95A1-D1EE5CAF336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160" y="-723900"/>
                <a:ext cx="141732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472" name="墨迹 471">
                <a:extLst>
                  <a:ext uri="{FF2B5EF4-FFF2-40B4-BE49-F238E27FC236}">
                    <a16:creationId xmlns:a16="http://schemas.microsoft.com/office/drawing/2014/main" id="{E3924CEB-0094-436B-8D9E-174977681566}"/>
                  </a:ext>
                </a:extLst>
              </p14:cNvPr>
              <p14:cNvContentPartPr/>
              <p14:nvPr/>
            </p14:nvContentPartPr>
            <p14:xfrm>
              <a:off x="5393760" y="5482860"/>
              <a:ext cx="1736280" cy="1170720"/>
            </p14:xfrm>
          </p:contentPart>
        </mc:Choice>
        <mc:Fallback>
          <p:pic>
            <p:nvPicPr>
              <p:cNvPr id="472" name="墨迹 471">
                <a:extLst>
                  <a:ext uri="{FF2B5EF4-FFF2-40B4-BE49-F238E27FC236}">
                    <a16:creationId xmlns:a16="http://schemas.microsoft.com/office/drawing/2014/main" id="{E3924CEB-0094-436B-8D9E-174977681566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375760" y="5465220"/>
                <a:ext cx="1771920" cy="12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F8B9233B-32F3-4218-A8C4-B676F3377E63}"/>
              </a:ext>
            </a:extLst>
          </p:cNvPr>
          <p:cNvGrpSpPr/>
          <p:nvPr/>
        </p:nvGrpSpPr>
        <p:grpSpPr>
          <a:xfrm>
            <a:off x="100320" y="3371460"/>
            <a:ext cx="8831520" cy="3736440"/>
            <a:chOff x="100320" y="3371460"/>
            <a:chExt cx="8831520" cy="37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D25DB7E-B0B8-453C-9BD8-472D7B02C284}"/>
                    </a:ext>
                  </a:extLst>
                </p14:cNvPr>
                <p14:cNvContentPartPr/>
                <p14:nvPr/>
              </p14:nvContentPartPr>
              <p14:xfrm>
                <a:off x="260160" y="5274780"/>
                <a:ext cx="333000" cy="774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D25DB7E-B0B8-453C-9BD8-472D7B02C2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2160" y="5256780"/>
                  <a:ext cx="36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F799D92D-5799-4A4F-9806-87F3EB17B29F}"/>
                    </a:ext>
                  </a:extLst>
                </p14:cNvPr>
                <p14:cNvContentPartPr/>
                <p14:nvPr/>
              </p14:nvContentPartPr>
              <p14:xfrm>
                <a:off x="342600" y="5191260"/>
                <a:ext cx="226080" cy="5274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F799D92D-5799-4A4F-9806-87F3EB17B29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4600" y="5173620"/>
                  <a:ext cx="2617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39A08D1-E3EF-45D1-A144-B667E8EB4388}"/>
                    </a:ext>
                  </a:extLst>
                </p14:cNvPr>
                <p14:cNvContentPartPr/>
                <p14:nvPr/>
              </p14:nvContentPartPr>
              <p14:xfrm>
                <a:off x="100320" y="5315820"/>
                <a:ext cx="562320" cy="4456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39A08D1-E3EF-45D1-A144-B667E8EB43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320" y="5298180"/>
                  <a:ext cx="5979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4435CADB-B27F-4F25-9966-F8A9DAFA322A}"/>
                    </a:ext>
                  </a:extLst>
                </p14:cNvPr>
                <p14:cNvContentPartPr/>
                <p14:nvPr/>
              </p14:nvContentPartPr>
              <p14:xfrm>
                <a:off x="758400" y="5168580"/>
                <a:ext cx="275040" cy="4363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4435CADB-B27F-4F25-9966-F8A9DAFA322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40400" y="5150580"/>
                  <a:ext cx="310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EF7D3679-42E2-48EF-B880-C79201C631C5}"/>
                    </a:ext>
                  </a:extLst>
                </p14:cNvPr>
                <p14:cNvContentPartPr/>
                <p14:nvPr/>
              </p14:nvContentPartPr>
              <p14:xfrm>
                <a:off x="848760" y="5351100"/>
                <a:ext cx="115920" cy="1436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EF7D3679-42E2-48EF-B880-C79201C631C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0760" y="5333100"/>
                  <a:ext cx="15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0048BF2-B560-4CE4-A842-39D35367B230}"/>
                    </a:ext>
                  </a:extLst>
                </p14:cNvPr>
                <p14:cNvContentPartPr/>
                <p14:nvPr/>
              </p14:nvContentPartPr>
              <p14:xfrm>
                <a:off x="884040" y="5298540"/>
                <a:ext cx="10800" cy="2800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0048BF2-B560-4CE4-A842-39D35367B23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6400" y="5280900"/>
                  <a:ext cx="46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645E8EA2-B82E-4272-8199-EBD8BB5C9DEB}"/>
                    </a:ext>
                  </a:extLst>
                </p14:cNvPr>
                <p14:cNvContentPartPr/>
                <p14:nvPr/>
              </p14:nvContentPartPr>
              <p14:xfrm>
                <a:off x="577320" y="5385300"/>
                <a:ext cx="598680" cy="23580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645E8EA2-B82E-4272-8199-EBD8BB5C9DE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9320" y="5367300"/>
                  <a:ext cx="634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B221663-0CA4-4411-800F-D5B5FC0F9673}"/>
                    </a:ext>
                  </a:extLst>
                </p14:cNvPr>
                <p14:cNvContentPartPr/>
                <p14:nvPr/>
              </p14:nvContentPartPr>
              <p14:xfrm>
                <a:off x="1181760" y="5112060"/>
                <a:ext cx="251280" cy="5065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B221663-0CA4-4411-800F-D5B5FC0F967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64120" y="5094420"/>
                  <a:ext cx="286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8842108D-5ABF-448E-83A6-D935E82C2A39}"/>
                    </a:ext>
                  </a:extLst>
                </p14:cNvPr>
                <p14:cNvContentPartPr/>
                <p14:nvPr/>
              </p14:nvContentPartPr>
              <p14:xfrm>
                <a:off x="1438800" y="5082900"/>
                <a:ext cx="73440" cy="1292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8842108D-5ABF-448E-83A6-D935E82C2A3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21160" y="5065260"/>
                  <a:ext cx="109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5A6FCA2-E9A4-4D36-91CA-F4C112C1E68A}"/>
                    </a:ext>
                  </a:extLst>
                </p14:cNvPr>
                <p14:cNvContentPartPr/>
                <p14:nvPr/>
              </p14:nvContentPartPr>
              <p14:xfrm>
                <a:off x="1692960" y="5013420"/>
                <a:ext cx="204480" cy="2268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5A6FCA2-E9A4-4D36-91CA-F4C112C1E68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75320" y="4995780"/>
                  <a:ext cx="24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3D5D01E-F623-4DE2-81C5-BD7535D2982D}"/>
                    </a:ext>
                  </a:extLst>
                </p14:cNvPr>
                <p14:cNvContentPartPr/>
                <p14:nvPr/>
              </p14:nvContentPartPr>
              <p14:xfrm>
                <a:off x="1749120" y="5101260"/>
                <a:ext cx="106920" cy="130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3D5D01E-F623-4DE2-81C5-BD7535D2982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31120" y="5083620"/>
                  <a:ext cx="142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1AB77719-C47D-4AEA-8F8A-375C0F188924}"/>
                    </a:ext>
                  </a:extLst>
                </p14:cNvPr>
                <p14:cNvContentPartPr/>
                <p14:nvPr/>
              </p14:nvContentPartPr>
              <p14:xfrm>
                <a:off x="1564800" y="5251020"/>
                <a:ext cx="307080" cy="1497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1AB77719-C47D-4AEA-8F8A-375C0F1889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546800" y="5233020"/>
                  <a:ext cx="342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2CD6BDCA-CA99-46C1-BE2C-30025C7845E0}"/>
                    </a:ext>
                  </a:extLst>
                </p14:cNvPr>
                <p14:cNvContentPartPr/>
                <p14:nvPr/>
              </p14:nvContentPartPr>
              <p14:xfrm>
                <a:off x="1753440" y="5344260"/>
                <a:ext cx="241920" cy="3398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2CD6BDCA-CA99-46C1-BE2C-30025C7845E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735800" y="5326260"/>
                  <a:ext cx="2775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8A875BD-1389-46A8-AD58-6A70B632CC2D}"/>
                    </a:ext>
                  </a:extLst>
                </p14:cNvPr>
                <p14:cNvContentPartPr/>
                <p14:nvPr/>
              </p14:nvContentPartPr>
              <p14:xfrm>
                <a:off x="1794480" y="6100620"/>
                <a:ext cx="952200" cy="1335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8A875BD-1389-46A8-AD58-6A70B632CC2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776840" y="6082620"/>
                  <a:ext cx="987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B0BC2A5-228A-4F7C-9812-ED69B416D86C}"/>
                    </a:ext>
                  </a:extLst>
                </p14:cNvPr>
                <p14:cNvContentPartPr/>
                <p14:nvPr/>
              </p14:nvContentPartPr>
              <p14:xfrm>
                <a:off x="1860000" y="5854380"/>
                <a:ext cx="123840" cy="8726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B0BC2A5-228A-4F7C-9812-ED69B416D86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842360" y="5836740"/>
                  <a:ext cx="15948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9A5079D4-612F-4C68-88E8-DE25FE09F435}"/>
                    </a:ext>
                  </a:extLst>
                </p14:cNvPr>
                <p14:cNvContentPartPr/>
                <p14:nvPr/>
              </p14:nvContentPartPr>
              <p14:xfrm>
                <a:off x="1674240" y="6329220"/>
                <a:ext cx="398160" cy="2476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9A5079D4-612F-4C68-88E8-DE25FE09F43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656600" y="6311220"/>
                  <a:ext cx="433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31BB8D11-68E3-4C7E-B512-8A6718FB263F}"/>
                    </a:ext>
                  </a:extLst>
                </p14:cNvPr>
                <p14:cNvContentPartPr/>
                <p14:nvPr/>
              </p14:nvContentPartPr>
              <p14:xfrm>
                <a:off x="2115600" y="6133020"/>
                <a:ext cx="257400" cy="5576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31BB8D11-68E3-4C7E-B512-8A6718FB263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97600" y="6115020"/>
                  <a:ext cx="2930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B1A51739-060E-4DFB-8844-0376FAA59F35}"/>
                    </a:ext>
                  </a:extLst>
                </p14:cNvPr>
                <p14:cNvContentPartPr/>
                <p14:nvPr/>
              </p14:nvContentPartPr>
              <p14:xfrm>
                <a:off x="2034600" y="6144900"/>
                <a:ext cx="93960" cy="4564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B1A51739-060E-4DFB-8844-0376FAA59F3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16960" y="6127260"/>
                  <a:ext cx="1296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2A9EFDA3-F893-4999-A947-3AEECA37DEA1}"/>
                    </a:ext>
                  </a:extLst>
                </p14:cNvPr>
                <p14:cNvContentPartPr/>
                <p14:nvPr/>
              </p14:nvContentPartPr>
              <p14:xfrm>
                <a:off x="2117040" y="6368100"/>
                <a:ext cx="337320" cy="3852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2A9EFDA3-F893-4999-A947-3AEECA37DE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099040" y="6350460"/>
                  <a:ext cx="3729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E5F5071-4BCF-44D7-9C4D-4F52E7A7C966}"/>
                    </a:ext>
                  </a:extLst>
                </p14:cNvPr>
                <p14:cNvContentPartPr/>
                <p14:nvPr/>
              </p14:nvContentPartPr>
              <p14:xfrm>
                <a:off x="2321160" y="6140580"/>
                <a:ext cx="416520" cy="1119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E5F5071-4BCF-44D7-9C4D-4F52E7A7C96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303160" y="6122940"/>
                  <a:ext cx="45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E327B724-34DA-4D04-8702-C56A762813F0}"/>
                    </a:ext>
                  </a:extLst>
                </p14:cNvPr>
                <p14:cNvContentPartPr/>
                <p14:nvPr/>
              </p14:nvContentPartPr>
              <p14:xfrm>
                <a:off x="2435280" y="5961660"/>
                <a:ext cx="151920" cy="6861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E327B724-34DA-4D04-8702-C56A762813F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417640" y="5944020"/>
                  <a:ext cx="1875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F6BA0F4A-C09C-4725-BDD9-6B9E94FF5020}"/>
                    </a:ext>
                  </a:extLst>
                </p14:cNvPr>
                <p14:cNvContentPartPr/>
                <p14:nvPr/>
              </p14:nvContentPartPr>
              <p14:xfrm>
                <a:off x="2580360" y="6343260"/>
                <a:ext cx="212400" cy="3427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F6BA0F4A-C09C-4725-BDD9-6B9E94FF502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562720" y="6325260"/>
                  <a:ext cx="248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20C8408-13C7-4B7E-BD87-570107E157C6}"/>
                    </a:ext>
                  </a:extLst>
                </p14:cNvPr>
                <p14:cNvContentPartPr/>
                <p14:nvPr/>
              </p14:nvContentPartPr>
              <p14:xfrm>
                <a:off x="1482000" y="5529300"/>
                <a:ext cx="1461960" cy="13975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20C8408-13C7-4B7E-BD87-570107E157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464360" y="5511300"/>
                  <a:ext cx="1497600" cy="14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973F6AD7-F85D-48D6-9076-7BCF37DE0E65}"/>
                    </a:ext>
                  </a:extLst>
                </p14:cNvPr>
                <p14:cNvContentPartPr/>
                <p14:nvPr/>
              </p14:nvContentPartPr>
              <p14:xfrm>
                <a:off x="3069600" y="6527580"/>
                <a:ext cx="1718280" cy="14328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973F6AD7-F85D-48D6-9076-7BCF37DE0E6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51960" y="6509580"/>
                  <a:ext cx="175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297C781E-334A-417C-B7C7-9456572135EA}"/>
                    </a:ext>
                  </a:extLst>
                </p14:cNvPr>
                <p14:cNvContentPartPr/>
                <p14:nvPr/>
              </p14:nvContentPartPr>
              <p14:xfrm>
                <a:off x="4211160" y="5355780"/>
                <a:ext cx="113400" cy="11768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297C781E-334A-417C-B7C7-9456572135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193160" y="5337780"/>
                  <a:ext cx="149040" cy="12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9A7DAE59-86F0-4BF9-8D89-03933DCD4986}"/>
                    </a:ext>
                  </a:extLst>
                </p14:cNvPr>
                <p14:cNvContentPartPr/>
                <p14:nvPr/>
              </p14:nvContentPartPr>
              <p14:xfrm>
                <a:off x="4261200" y="5405820"/>
                <a:ext cx="867240" cy="10771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9A7DAE59-86F0-4BF9-8D89-03933DCD498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43560" y="5388180"/>
                  <a:ext cx="90288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54A382B5-AE7A-4B3E-8C2B-75C4AF07CC8F}"/>
                    </a:ext>
                  </a:extLst>
                </p14:cNvPr>
                <p14:cNvContentPartPr/>
                <p14:nvPr/>
              </p14:nvContentPartPr>
              <p14:xfrm>
                <a:off x="4343280" y="6441900"/>
                <a:ext cx="831960" cy="84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54A382B5-AE7A-4B3E-8C2B-75C4AF07CC8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25640" y="6423900"/>
                  <a:ext cx="867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8B8F13D0-AFCC-4848-9DD0-F722BEBF1A3C}"/>
                    </a:ext>
                  </a:extLst>
                </p14:cNvPr>
                <p14:cNvContentPartPr/>
                <p14:nvPr/>
              </p14:nvContentPartPr>
              <p14:xfrm>
                <a:off x="2726880" y="5554500"/>
                <a:ext cx="1145160" cy="817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8B8F13D0-AFCC-4848-9DD0-F722BEBF1A3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08880" y="5536500"/>
                  <a:ext cx="118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A0524282-6B15-404D-BFA1-91A446EA63CA}"/>
                    </a:ext>
                  </a:extLst>
                </p14:cNvPr>
                <p14:cNvContentPartPr/>
                <p14:nvPr/>
              </p14:nvContentPartPr>
              <p14:xfrm>
                <a:off x="3744240" y="5494740"/>
                <a:ext cx="73080" cy="10418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A0524282-6B15-404D-BFA1-91A446EA63C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26240" y="5477100"/>
                  <a:ext cx="10872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071BF92-1CE0-4F78-9CEB-E4B2592CE5C3}"/>
                    </a:ext>
                  </a:extLst>
                </p14:cNvPr>
                <p14:cNvContentPartPr/>
                <p14:nvPr/>
              </p14:nvContentPartPr>
              <p14:xfrm>
                <a:off x="2625360" y="5553420"/>
                <a:ext cx="92880" cy="12747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071BF92-1CE0-4F78-9CEB-E4B2592CE5C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607360" y="5535420"/>
                  <a:ext cx="12852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32CF23A2-6FD0-45CB-BF2E-F185BD6DD30D}"/>
                    </a:ext>
                  </a:extLst>
                </p14:cNvPr>
                <p14:cNvContentPartPr/>
                <p14:nvPr/>
              </p14:nvContentPartPr>
              <p14:xfrm>
                <a:off x="2665320" y="6601020"/>
                <a:ext cx="1182600" cy="1209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32CF23A2-6FD0-45CB-BF2E-F185BD6DD30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647320" y="6583020"/>
                  <a:ext cx="1218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F945A4A5-8E08-4BCE-AE37-8D89F17D0A32}"/>
                    </a:ext>
                  </a:extLst>
                </p14:cNvPr>
                <p14:cNvContentPartPr/>
                <p14:nvPr/>
              </p14:nvContentPartPr>
              <p14:xfrm>
                <a:off x="4555320" y="4913340"/>
                <a:ext cx="262800" cy="6624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F945A4A5-8E08-4BCE-AE37-8D89F17D0A3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37320" y="4895340"/>
                  <a:ext cx="2984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029487BA-FCA2-4C01-B983-2D023F695586}"/>
                    </a:ext>
                  </a:extLst>
                </p14:cNvPr>
                <p14:cNvContentPartPr/>
                <p14:nvPr/>
              </p14:nvContentPartPr>
              <p14:xfrm>
                <a:off x="4517880" y="5182620"/>
                <a:ext cx="267480" cy="5194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029487BA-FCA2-4C01-B983-2D023F69558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500240" y="5164980"/>
                  <a:ext cx="3031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3411FBAC-6F02-43F2-A19E-E85BF2BD11BB}"/>
                    </a:ext>
                  </a:extLst>
                </p14:cNvPr>
                <p14:cNvContentPartPr/>
                <p14:nvPr/>
              </p14:nvContentPartPr>
              <p14:xfrm>
                <a:off x="2738400" y="5219340"/>
                <a:ext cx="801720" cy="142020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3411FBAC-6F02-43F2-A19E-E85BF2BD11B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720400" y="5201700"/>
                  <a:ext cx="83736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2943050B-9849-4803-8436-944B60EC6554}"/>
                    </a:ext>
                  </a:extLst>
                </p14:cNvPr>
                <p14:cNvContentPartPr/>
                <p14:nvPr/>
              </p14:nvContentPartPr>
              <p14:xfrm>
                <a:off x="2981040" y="5272620"/>
                <a:ext cx="484560" cy="14428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2943050B-9849-4803-8436-944B60EC655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63040" y="5254620"/>
                  <a:ext cx="52020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AE1A0A60-194D-4702-9661-D56DCFB4C46C}"/>
                    </a:ext>
                  </a:extLst>
                </p14:cNvPr>
                <p14:cNvContentPartPr/>
                <p14:nvPr/>
              </p14:nvContentPartPr>
              <p14:xfrm>
                <a:off x="2651280" y="5520660"/>
                <a:ext cx="25560" cy="114984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AE1A0A60-194D-4702-9661-D56DCFB4C4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33640" y="5503020"/>
                  <a:ext cx="6120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24AF55BB-528A-4584-A44F-D4F779E355C3}"/>
                    </a:ext>
                  </a:extLst>
                </p14:cNvPr>
                <p14:cNvContentPartPr/>
                <p14:nvPr/>
              </p14:nvContentPartPr>
              <p14:xfrm>
                <a:off x="2770440" y="5447220"/>
                <a:ext cx="1162440" cy="109260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24AF55BB-528A-4584-A44F-D4F779E355C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52800" y="5429220"/>
                  <a:ext cx="119808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F3C3AA57-3860-4124-B14F-8AAC405AA825}"/>
                    </a:ext>
                  </a:extLst>
                </p14:cNvPr>
                <p14:cNvContentPartPr/>
                <p14:nvPr/>
              </p14:nvContentPartPr>
              <p14:xfrm>
                <a:off x="4109640" y="5276940"/>
                <a:ext cx="86400" cy="125172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F3C3AA57-3860-4124-B14F-8AAC405AA82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092000" y="5258940"/>
                  <a:ext cx="12204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E966297E-EAB3-4649-8E8C-A76F9D3E4D62}"/>
                    </a:ext>
                  </a:extLst>
                </p14:cNvPr>
                <p14:cNvContentPartPr/>
                <p14:nvPr/>
              </p14:nvContentPartPr>
              <p14:xfrm>
                <a:off x="4329240" y="5430660"/>
                <a:ext cx="843840" cy="10612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E966297E-EAB3-4649-8E8C-A76F9D3E4D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11600" y="5413020"/>
                  <a:ext cx="879480" cy="10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3E0FE74B-C995-49E1-9E3F-417132E7E2BF}"/>
                    </a:ext>
                  </a:extLst>
                </p14:cNvPr>
                <p14:cNvContentPartPr/>
                <p14:nvPr/>
              </p14:nvContentPartPr>
              <p14:xfrm>
                <a:off x="4342200" y="6349740"/>
                <a:ext cx="711720" cy="838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3E0FE74B-C995-49E1-9E3F-417132E7E2B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24200" y="6332100"/>
                  <a:ext cx="747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0E31A5E6-7B2E-465C-BBC4-EBCEEF2B458A}"/>
                    </a:ext>
                  </a:extLst>
                </p14:cNvPr>
                <p14:cNvContentPartPr/>
                <p14:nvPr/>
              </p14:nvContentPartPr>
              <p14:xfrm>
                <a:off x="1288320" y="5473500"/>
                <a:ext cx="1603080" cy="14605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0E31A5E6-7B2E-465C-BBC4-EBCEEF2B458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70680" y="5455500"/>
                  <a:ext cx="163872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E2A82E9E-A5A2-4BB9-8CD0-CF214DA04CA9}"/>
                    </a:ext>
                  </a:extLst>
                </p14:cNvPr>
                <p14:cNvContentPartPr/>
                <p14:nvPr/>
              </p14:nvContentPartPr>
              <p14:xfrm>
                <a:off x="2326200" y="6831780"/>
                <a:ext cx="39960" cy="82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E2A82E9E-A5A2-4BB9-8CD0-CF214DA04CA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08560" y="6814140"/>
                  <a:ext cx="75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A6906660-4275-41FC-BED6-772003F6E297}"/>
                    </a:ext>
                  </a:extLst>
                </p14:cNvPr>
                <p14:cNvContentPartPr/>
                <p14:nvPr/>
              </p14:nvContentPartPr>
              <p14:xfrm>
                <a:off x="2808600" y="5367300"/>
                <a:ext cx="48240" cy="12628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A6906660-4275-41FC-BED6-772003F6E29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790600" y="5349660"/>
                  <a:ext cx="83880" cy="12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5BF3DAAD-0DE6-434E-838E-998760579B55}"/>
                    </a:ext>
                  </a:extLst>
                </p14:cNvPr>
                <p14:cNvContentPartPr/>
                <p14:nvPr/>
              </p14:nvContentPartPr>
              <p14:xfrm>
                <a:off x="2869440" y="5354700"/>
                <a:ext cx="2361240" cy="112464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5BF3DAAD-0DE6-434E-838E-998760579B5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51440" y="5336700"/>
                  <a:ext cx="239688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6737437F-A95C-45A6-AD50-9C1EE9457CE2}"/>
                    </a:ext>
                  </a:extLst>
                </p14:cNvPr>
                <p14:cNvContentPartPr/>
                <p14:nvPr/>
              </p14:nvContentPartPr>
              <p14:xfrm>
                <a:off x="3309720" y="6359460"/>
                <a:ext cx="1823400" cy="23148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6737437F-A95C-45A6-AD50-9C1EE9457CE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292080" y="6341820"/>
                  <a:ext cx="1859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2E667911-9BF5-4402-A9F3-8E7598FFDB64}"/>
                    </a:ext>
                  </a:extLst>
                </p14:cNvPr>
                <p14:cNvContentPartPr/>
                <p14:nvPr/>
              </p14:nvContentPartPr>
              <p14:xfrm>
                <a:off x="4796520" y="6399420"/>
                <a:ext cx="360" cy="3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2E667911-9BF5-4402-A9F3-8E7598FFDB6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778880" y="63817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699A0F9C-6A70-41F5-BDD4-852F87A4EC56}"/>
                    </a:ext>
                  </a:extLst>
                </p14:cNvPr>
                <p14:cNvContentPartPr/>
                <p14:nvPr/>
              </p14:nvContentPartPr>
              <p14:xfrm>
                <a:off x="1183200" y="5769060"/>
                <a:ext cx="118440" cy="10987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699A0F9C-6A70-41F5-BDD4-852F87A4EC5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65560" y="5751060"/>
                  <a:ext cx="15408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58CF119A-F277-49A5-8EF4-BA8141208039}"/>
                    </a:ext>
                  </a:extLst>
                </p14:cNvPr>
                <p14:cNvContentPartPr/>
                <p14:nvPr/>
              </p14:nvContentPartPr>
              <p14:xfrm>
                <a:off x="1478760" y="5568540"/>
                <a:ext cx="1202760" cy="122004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58CF119A-F277-49A5-8EF4-BA814120803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60760" y="5550540"/>
                  <a:ext cx="123840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796189C1-F4B5-43F1-8D3F-D87576474DCA}"/>
                    </a:ext>
                  </a:extLst>
                </p14:cNvPr>
                <p14:cNvContentPartPr/>
                <p14:nvPr/>
              </p14:nvContentPartPr>
              <p14:xfrm>
                <a:off x="1241160" y="6735660"/>
                <a:ext cx="1107360" cy="1400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796189C1-F4B5-43F1-8D3F-D87576474DC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223160" y="6717660"/>
                  <a:ext cx="1143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58D2D3CE-E5FD-481C-A887-DE32E1B66A18}"/>
                    </a:ext>
                  </a:extLst>
                </p14:cNvPr>
                <p14:cNvContentPartPr/>
                <p14:nvPr/>
              </p14:nvContentPartPr>
              <p14:xfrm>
                <a:off x="2469840" y="6796140"/>
                <a:ext cx="360" cy="3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58D2D3CE-E5FD-481C-A887-DE32E1B66A1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452200" y="67785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E71F68DE-E456-41C1-BDD7-4D05260C1A8A}"/>
                    </a:ext>
                  </a:extLst>
                </p14:cNvPr>
                <p14:cNvContentPartPr/>
                <p14:nvPr/>
              </p14:nvContentPartPr>
              <p14:xfrm>
                <a:off x="2554800" y="6775980"/>
                <a:ext cx="36360" cy="702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E71F68DE-E456-41C1-BDD7-4D05260C1A8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536800" y="6757980"/>
                  <a:ext cx="72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0C9B70EA-61CA-46AF-8D68-C40686C3EE1C}"/>
                    </a:ext>
                  </a:extLst>
                </p14:cNvPr>
                <p14:cNvContentPartPr/>
                <p14:nvPr/>
              </p14:nvContentPartPr>
              <p14:xfrm>
                <a:off x="1409280" y="5539380"/>
                <a:ext cx="1390680" cy="156852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0C9B70EA-61CA-46AF-8D68-C40686C3EE1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91280" y="5521740"/>
                  <a:ext cx="1426320" cy="16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DCD624EA-98B0-4217-9BDE-F8AB7033F6AB}"/>
                    </a:ext>
                  </a:extLst>
                </p14:cNvPr>
                <p14:cNvContentPartPr/>
                <p14:nvPr/>
              </p14:nvContentPartPr>
              <p14:xfrm>
                <a:off x="2350680" y="6813420"/>
                <a:ext cx="25920" cy="5688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DCD624EA-98B0-4217-9BDE-F8AB7033F6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33040" y="6795780"/>
                  <a:ext cx="61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B800B4A1-D8CA-4323-91EA-EE95F74048CD}"/>
                    </a:ext>
                  </a:extLst>
                </p14:cNvPr>
                <p14:cNvContentPartPr/>
                <p14:nvPr/>
              </p14:nvContentPartPr>
              <p14:xfrm>
                <a:off x="2303160" y="5927100"/>
                <a:ext cx="23400" cy="252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B800B4A1-D8CA-4323-91EA-EE95F74048C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285160" y="5909460"/>
                  <a:ext cx="59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35051878-D26D-47E5-B831-BDF10038B69A}"/>
                    </a:ext>
                  </a:extLst>
                </p14:cNvPr>
                <p14:cNvContentPartPr/>
                <p14:nvPr/>
              </p14:nvContentPartPr>
              <p14:xfrm>
                <a:off x="2407920" y="4921980"/>
                <a:ext cx="265680" cy="84312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35051878-D26D-47E5-B831-BDF10038B6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89920" y="4903980"/>
                  <a:ext cx="30132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B273D909-0542-411A-AAEF-21FFBE115547}"/>
                    </a:ext>
                  </a:extLst>
                </p14:cNvPr>
                <p14:cNvContentPartPr/>
                <p14:nvPr/>
              </p14:nvContentPartPr>
              <p14:xfrm>
                <a:off x="2418720" y="4836300"/>
                <a:ext cx="370440" cy="33048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B273D909-0542-411A-AAEF-21FFBE1155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00720" y="4818300"/>
                  <a:ext cx="4060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20EE374C-DD86-4F27-AA14-0E57ED5EAF82}"/>
                    </a:ext>
                  </a:extLst>
                </p14:cNvPr>
                <p14:cNvContentPartPr/>
                <p14:nvPr/>
              </p14:nvContentPartPr>
              <p14:xfrm>
                <a:off x="2753520" y="4223580"/>
                <a:ext cx="576000" cy="59940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20EE374C-DD86-4F27-AA14-0E57ED5EAF8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735520" y="4205580"/>
                  <a:ext cx="6116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4646AFB9-8231-41F7-BB7A-51FA1072A002}"/>
                    </a:ext>
                  </a:extLst>
                </p14:cNvPr>
                <p14:cNvContentPartPr/>
                <p14:nvPr/>
              </p14:nvContentPartPr>
              <p14:xfrm>
                <a:off x="3012000" y="4852500"/>
                <a:ext cx="43920" cy="7236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4646AFB9-8231-41F7-BB7A-51FA1072A00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994360" y="4834860"/>
                  <a:ext cx="79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744107D8-CE49-4F89-B6E3-04096A5C76E1}"/>
                    </a:ext>
                  </a:extLst>
                </p14:cNvPr>
                <p14:cNvContentPartPr/>
                <p14:nvPr/>
              </p14:nvContentPartPr>
              <p14:xfrm>
                <a:off x="3226920" y="5169660"/>
                <a:ext cx="993600" cy="170928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744107D8-CE49-4F89-B6E3-04096A5C76E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208920" y="5151660"/>
                  <a:ext cx="1029240" cy="17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0F7AD0E3-F56D-4694-B146-C679345C8370}"/>
                    </a:ext>
                  </a:extLst>
                </p14:cNvPr>
                <p14:cNvContentPartPr/>
                <p14:nvPr/>
              </p14:nvContentPartPr>
              <p14:xfrm>
                <a:off x="3545880" y="5254620"/>
                <a:ext cx="655200" cy="142092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0F7AD0E3-F56D-4694-B146-C679345C837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528240" y="5236620"/>
                  <a:ext cx="690840" cy="14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7DDD1FBA-AE73-4E52-A565-758DA295A2E4}"/>
                    </a:ext>
                  </a:extLst>
                </p14:cNvPr>
                <p14:cNvContentPartPr/>
                <p14:nvPr/>
              </p14:nvContentPartPr>
              <p14:xfrm>
                <a:off x="5568000" y="4335900"/>
                <a:ext cx="81000" cy="99900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7DDD1FBA-AE73-4E52-A565-758DA295A2E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550360" y="4318260"/>
                  <a:ext cx="11664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73EF046E-F4D0-4E68-A83F-25FDF77B1F57}"/>
                    </a:ext>
                  </a:extLst>
                </p14:cNvPr>
                <p14:cNvContentPartPr/>
                <p14:nvPr/>
              </p14:nvContentPartPr>
              <p14:xfrm>
                <a:off x="5723880" y="4404660"/>
                <a:ext cx="2044440" cy="7016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73EF046E-F4D0-4E68-A83F-25FDF77B1F5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705880" y="4386660"/>
                  <a:ext cx="208008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57431EAB-B9E8-457B-854B-9A92B9E3F22E}"/>
                    </a:ext>
                  </a:extLst>
                </p14:cNvPr>
                <p14:cNvContentPartPr/>
                <p14:nvPr/>
              </p14:nvContentPartPr>
              <p14:xfrm>
                <a:off x="5646840" y="5045100"/>
                <a:ext cx="2160360" cy="20952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57431EAB-B9E8-457B-854B-9A92B9E3F22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628840" y="5027100"/>
                  <a:ext cx="219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FE6DB6E3-D41A-4257-A6F6-F2B1FC1E7FBC}"/>
                    </a:ext>
                  </a:extLst>
                </p14:cNvPr>
                <p14:cNvContentPartPr/>
                <p14:nvPr/>
              </p14:nvContentPartPr>
              <p14:xfrm>
                <a:off x="7837440" y="4457580"/>
                <a:ext cx="263520" cy="9792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FE6DB6E3-D41A-4257-A6F6-F2B1FC1E7FB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819440" y="4439940"/>
                  <a:ext cx="29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4D13CA82-8A0F-4B6F-B765-9EB216AA616B}"/>
                    </a:ext>
                  </a:extLst>
                </p14:cNvPr>
                <p14:cNvContentPartPr/>
                <p14:nvPr/>
              </p14:nvContentPartPr>
              <p14:xfrm>
                <a:off x="7933920" y="4343820"/>
                <a:ext cx="148320" cy="42552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4D13CA82-8A0F-4B6F-B765-9EB216AA616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916280" y="4326180"/>
                  <a:ext cx="1839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4986525F-415E-4415-B61D-0509BCAEE9C8}"/>
                    </a:ext>
                  </a:extLst>
                </p14:cNvPr>
                <p14:cNvContentPartPr/>
                <p14:nvPr/>
              </p14:nvContentPartPr>
              <p14:xfrm>
                <a:off x="8148120" y="4365420"/>
                <a:ext cx="190440" cy="3196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4986525F-415E-4415-B61D-0509BCAEE9C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30120" y="4347780"/>
                  <a:ext cx="226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519A282C-9B0A-4A09-8DD6-2308DCF13F4E}"/>
                    </a:ext>
                  </a:extLst>
                </p14:cNvPr>
                <p14:cNvContentPartPr/>
                <p14:nvPr/>
              </p14:nvContentPartPr>
              <p14:xfrm>
                <a:off x="8132640" y="4374420"/>
                <a:ext cx="223920" cy="26820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519A282C-9B0A-4A09-8DD6-2308DCF13F4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115000" y="4356420"/>
                  <a:ext cx="259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F148B856-0377-47FB-BED7-F5680730DF78}"/>
                    </a:ext>
                  </a:extLst>
                </p14:cNvPr>
                <p14:cNvContentPartPr/>
                <p14:nvPr/>
              </p14:nvContentPartPr>
              <p14:xfrm>
                <a:off x="8377800" y="4342740"/>
                <a:ext cx="201960" cy="5796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F148B856-0377-47FB-BED7-F5680730DF7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360160" y="4325100"/>
                  <a:ext cx="237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3716F475-BFDC-4B7D-BF8A-4BFAB618D03C}"/>
                    </a:ext>
                  </a:extLst>
                </p14:cNvPr>
                <p14:cNvContentPartPr/>
                <p14:nvPr/>
              </p14:nvContentPartPr>
              <p14:xfrm>
                <a:off x="8427840" y="4323300"/>
                <a:ext cx="141480" cy="33516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3716F475-BFDC-4B7D-BF8A-4BFAB618D03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410200" y="4305660"/>
                  <a:ext cx="177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47BF7E46-875B-40B8-9559-3ECDA7AC85C3}"/>
                    </a:ext>
                  </a:extLst>
                </p14:cNvPr>
                <p14:cNvContentPartPr/>
                <p14:nvPr/>
              </p14:nvContentPartPr>
              <p14:xfrm>
                <a:off x="8356560" y="4314660"/>
                <a:ext cx="408240" cy="36252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47BF7E46-875B-40B8-9559-3ECDA7AC85C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338560" y="4296660"/>
                  <a:ext cx="443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40541712-28D3-48C3-BDA1-52464FE647DC}"/>
                    </a:ext>
                  </a:extLst>
                </p14:cNvPr>
                <p14:cNvContentPartPr/>
                <p14:nvPr/>
              </p14:nvContentPartPr>
              <p14:xfrm>
                <a:off x="8331720" y="4364340"/>
                <a:ext cx="336960" cy="4248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40541712-28D3-48C3-BDA1-52464FE647D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313720" y="4346700"/>
                  <a:ext cx="372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F8045CFC-EC95-41A5-A01E-4A34438C773C}"/>
                    </a:ext>
                  </a:extLst>
                </p14:cNvPr>
                <p14:cNvContentPartPr/>
                <p14:nvPr/>
              </p14:nvContentPartPr>
              <p14:xfrm>
                <a:off x="8350800" y="4245180"/>
                <a:ext cx="331920" cy="52812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F8045CFC-EC95-41A5-A01E-4A34438C773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332800" y="4227540"/>
                  <a:ext cx="3675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8527A538-82FD-4CE1-8B31-95E9B30FFC80}"/>
                    </a:ext>
                  </a:extLst>
                </p14:cNvPr>
                <p14:cNvContentPartPr/>
                <p14:nvPr/>
              </p14:nvContentPartPr>
              <p14:xfrm>
                <a:off x="8655360" y="4371900"/>
                <a:ext cx="248040" cy="5112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8527A538-82FD-4CE1-8B31-95E9B30FFC8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637360" y="4354260"/>
                  <a:ext cx="283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94785840-2E82-4C9C-869B-1466A902DB2A}"/>
                    </a:ext>
                  </a:extLst>
                </p14:cNvPr>
                <p14:cNvContentPartPr/>
                <p14:nvPr/>
              </p14:nvContentPartPr>
              <p14:xfrm>
                <a:off x="8721240" y="4343820"/>
                <a:ext cx="143640" cy="31140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94785840-2E82-4C9C-869B-1466A902DB2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703600" y="4326180"/>
                  <a:ext cx="179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BE8E3413-8874-402D-9088-BCB9AAE7C545}"/>
                    </a:ext>
                  </a:extLst>
                </p14:cNvPr>
                <p14:cNvContentPartPr/>
                <p14:nvPr/>
              </p14:nvContentPartPr>
              <p14:xfrm>
                <a:off x="8664360" y="4375500"/>
                <a:ext cx="258480" cy="31824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BE8E3413-8874-402D-9088-BCB9AAE7C54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646360" y="4357500"/>
                  <a:ext cx="294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59C930DD-830B-4CAE-BB55-485C53235C5E}"/>
                    </a:ext>
                  </a:extLst>
                </p14:cNvPr>
                <p14:cNvContentPartPr/>
                <p14:nvPr/>
              </p14:nvContentPartPr>
              <p14:xfrm>
                <a:off x="8485800" y="4760340"/>
                <a:ext cx="238320" cy="2401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59C930DD-830B-4CAE-BB55-485C53235C5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467800" y="4742340"/>
                  <a:ext cx="273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6F9AD463-14EC-4B6C-B849-504F77D466F1}"/>
                    </a:ext>
                  </a:extLst>
                </p14:cNvPr>
                <p14:cNvContentPartPr/>
                <p14:nvPr/>
              </p14:nvContentPartPr>
              <p14:xfrm>
                <a:off x="8603880" y="4907580"/>
                <a:ext cx="39960" cy="6228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6F9AD463-14EC-4B6C-B849-504F77D466F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586240" y="4889580"/>
                  <a:ext cx="75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791630EA-533B-42C6-8766-1FED2A51332D}"/>
                    </a:ext>
                  </a:extLst>
                </p14:cNvPr>
                <p14:cNvContentPartPr/>
                <p14:nvPr/>
              </p14:nvContentPartPr>
              <p14:xfrm>
                <a:off x="8583360" y="4849980"/>
                <a:ext cx="22320" cy="12708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791630EA-533B-42C6-8766-1FED2A51332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565360" y="4831980"/>
                  <a:ext cx="57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2F0A334F-8182-4969-9DA4-031053E02D57}"/>
                    </a:ext>
                  </a:extLst>
                </p14:cNvPr>
                <p14:cNvContentPartPr/>
                <p14:nvPr/>
              </p14:nvContentPartPr>
              <p14:xfrm>
                <a:off x="8332800" y="4857540"/>
                <a:ext cx="417600" cy="17172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2F0A334F-8182-4969-9DA4-031053E02D5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15160" y="4839900"/>
                  <a:ext cx="453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CC10C157-8461-453A-8742-7DF0D07A45D9}"/>
                    </a:ext>
                  </a:extLst>
                </p14:cNvPr>
                <p14:cNvContentPartPr/>
                <p14:nvPr/>
              </p14:nvContentPartPr>
              <p14:xfrm>
                <a:off x="8779920" y="4819740"/>
                <a:ext cx="151920" cy="26208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CC10C157-8461-453A-8742-7DF0D07A45D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761920" y="4801740"/>
                  <a:ext cx="18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0F7C42E4-11FD-441D-9300-986191025893}"/>
                    </a:ext>
                  </a:extLst>
                </p14:cNvPr>
                <p14:cNvContentPartPr/>
                <p14:nvPr/>
              </p14:nvContentPartPr>
              <p14:xfrm>
                <a:off x="6727920" y="4153020"/>
                <a:ext cx="360" cy="36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0F7C42E4-11FD-441D-9300-98619102589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709920" y="41353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B8F7D429-235A-4EE1-8E53-5CCE0794B502}"/>
                    </a:ext>
                  </a:extLst>
                </p14:cNvPr>
                <p14:cNvContentPartPr/>
                <p14:nvPr/>
              </p14:nvContentPartPr>
              <p14:xfrm>
                <a:off x="6727920" y="4074180"/>
                <a:ext cx="31320" cy="7956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B8F7D429-235A-4EE1-8E53-5CCE0794B50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709920" y="4056180"/>
                  <a:ext cx="66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1A837F1F-3E6C-460E-AA80-A1A679D9375D}"/>
                    </a:ext>
                  </a:extLst>
                </p14:cNvPr>
                <p14:cNvContentPartPr/>
                <p14:nvPr/>
              </p14:nvContentPartPr>
              <p14:xfrm>
                <a:off x="6564840" y="4033860"/>
                <a:ext cx="230040" cy="53460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1A837F1F-3E6C-460E-AA80-A1A679D9375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46840" y="4016220"/>
                  <a:ext cx="2656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A2F2C315-B279-46D4-8088-09E3AAE4ECDC}"/>
                    </a:ext>
                  </a:extLst>
                </p14:cNvPr>
                <p14:cNvContentPartPr/>
                <p14:nvPr/>
              </p14:nvContentPartPr>
              <p14:xfrm>
                <a:off x="6528840" y="4283340"/>
                <a:ext cx="199440" cy="32220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A2F2C315-B279-46D4-8088-09E3AAE4ECD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11200" y="4265340"/>
                  <a:ext cx="235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5DC1B2E1-2316-41DD-BE9F-85FA2486BA6D}"/>
                    </a:ext>
                  </a:extLst>
                </p14:cNvPr>
                <p14:cNvContentPartPr/>
                <p14:nvPr/>
              </p14:nvContentPartPr>
              <p14:xfrm>
                <a:off x="6918000" y="3539940"/>
                <a:ext cx="190080" cy="26352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5DC1B2E1-2316-41DD-BE9F-85FA2486BA6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00000" y="3521940"/>
                  <a:ext cx="225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405687A5-6D54-49C2-B6AA-BFFA996D9BF5}"/>
                    </a:ext>
                  </a:extLst>
                </p14:cNvPr>
                <p14:cNvContentPartPr/>
                <p14:nvPr/>
              </p14:nvContentPartPr>
              <p14:xfrm>
                <a:off x="6735480" y="3371460"/>
                <a:ext cx="537840" cy="63324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405687A5-6D54-49C2-B6AA-BFFA996D9BF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17840" y="3353460"/>
                  <a:ext cx="57348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76E1D730-C544-422E-BF76-0F32B4D5491D}"/>
                    </a:ext>
                  </a:extLst>
                </p14:cNvPr>
                <p14:cNvContentPartPr/>
                <p14:nvPr/>
              </p14:nvContentPartPr>
              <p14:xfrm>
                <a:off x="6560880" y="3952860"/>
                <a:ext cx="340560" cy="61740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76E1D730-C544-422E-BF76-0F32B4D5491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43240" y="3934860"/>
                  <a:ext cx="37620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A1A03FD3-CB3A-4B4C-AD2E-87572A00AC9B}"/>
                    </a:ext>
                  </a:extLst>
                </p14:cNvPr>
                <p14:cNvContentPartPr/>
                <p14:nvPr/>
              </p14:nvContentPartPr>
              <p14:xfrm>
                <a:off x="6525240" y="4289820"/>
                <a:ext cx="258120" cy="34272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A1A03FD3-CB3A-4B4C-AD2E-87572A00AC9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07240" y="4271820"/>
                  <a:ext cx="2937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7ED18384-CDBC-498A-B4D4-8F38D5ACA186}"/>
                    </a:ext>
                  </a:extLst>
                </p14:cNvPr>
                <p14:cNvContentPartPr/>
                <p14:nvPr/>
              </p14:nvContentPartPr>
              <p14:xfrm>
                <a:off x="5803440" y="5150220"/>
                <a:ext cx="84960" cy="2304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7ED18384-CDBC-498A-B4D4-8F38D5ACA1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785440" y="5132220"/>
                  <a:ext cx="120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5941C44F-F5CF-4152-9942-5A981089C22D}"/>
                    </a:ext>
                  </a:extLst>
                </p14:cNvPr>
                <p14:cNvContentPartPr/>
                <p14:nvPr/>
              </p14:nvContentPartPr>
              <p14:xfrm>
                <a:off x="6273240" y="5125380"/>
                <a:ext cx="51840" cy="252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5941C44F-F5CF-4152-9942-5A981089C2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255600" y="5107380"/>
                  <a:ext cx="87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E226C4ED-1A39-485C-A3F4-D2D76EFED092}"/>
                    </a:ext>
                  </a:extLst>
                </p14:cNvPr>
                <p14:cNvContentPartPr/>
                <p14:nvPr/>
              </p14:nvContentPartPr>
              <p14:xfrm>
                <a:off x="6326160" y="5206380"/>
                <a:ext cx="360" cy="36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E226C4ED-1A39-485C-A3F4-D2D76EFED09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08160" y="51887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760782AD-959B-4873-A00C-9F52080B3538}"/>
                    </a:ext>
                  </a:extLst>
                </p14:cNvPr>
                <p14:cNvContentPartPr/>
                <p14:nvPr/>
              </p14:nvContentPartPr>
              <p14:xfrm>
                <a:off x="6921960" y="4052220"/>
                <a:ext cx="360" cy="36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760782AD-959B-4873-A00C-9F52080B35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03960" y="4034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4A47E9C3-7E5F-471A-8F33-A1A8C26779A4}"/>
                    </a:ext>
                  </a:extLst>
                </p14:cNvPr>
                <p14:cNvContentPartPr/>
                <p14:nvPr/>
              </p14:nvContentPartPr>
              <p14:xfrm>
                <a:off x="6948600" y="5355060"/>
                <a:ext cx="41400" cy="468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4A47E9C3-7E5F-471A-8F33-A1A8C26779A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30960" y="5337060"/>
                  <a:ext cx="77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AC7A1220-8CC3-4F71-A81B-8DEB087257D5}"/>
                    </a:ext>
                  </a:extLst>
                </p14:cNvPr>
                <p14:cNvContentPartPr/>
                <p14:nvPr/>
              </p14:nvContentPartPr>
              <p14:xfrm>
                <a:off x="7434240" y="5268300"/>
                <a:ext cx="16920" cy="360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AC7A1220-8CC3-4F71-A81B-8DEB087257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416240" y="5250300"/>
                  <a:ext cx="52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1414E5F8-A860-4BE1-961E-6186AFD3AC1A}"/>
                    </a:ext>
                  </a:extLst>
                </p14:cNvPr>
                <p14:cNvContentPartPr/>
                <p14:nvPr/>
              </p14:nvContentPartPr>
              <p14:xfrm>
                <a:off x="2749920" y="5064180"/>
                <a:ext cx="944280" cy="166356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1414E5F8-A860-4BE1-961E-6186AFD3AC1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31920" y="5046540"/>
                  <a:ext cx="97992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766F9ADE-B3B5-45F4-832D-3C6F5A74BC0B}"/>
                    </a:ext>
                  </a:extLst>
                </p14:cNvPr>
                <p14:cNvContentPartPr/>
                <p14:nvPr/>
              </p14:nvContentPartPr>
              <p14:xfrm>
                <a:off x="2671440" y="5136180"/>
                <a:ext cx="960840" cy="167472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766F9ADE-B3B5-45F4-832D-3C6F5A74BC0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53800" y="5118180"/>
                  <a:ext cx="996480" cy="17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E68BCF07-29A1-4E34-8BE3-97FF3EEBB7BE}"/>
                    </a:ext>
                  </a:extLst>
                </p14:cNvPr>
                <p14:cNvContentPartPr/>
                <p14:nvPr/>
              </p14:nvContentPartPr>
              <p14:xfrm>
                <a:off x="6191160" y="5541540"/>
                <a:ext cx="223560" cy="35784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E68BCF07-29A1-4E34-8BE3-97FF3EEBB7B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73160" y="5523540"/>
                  <a:ext cx="259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1EF0EC3B-AE27-464B-A0B9-C94449FC6AC0}"/>
                    </a:ext>
                  </a:extLst>
                </p14:cNvPr>
                <p14:cNvContentPartPr/>
                <p14:nvPr/>
              </p14:nvContentPartPr>
              <p14:xfrm>
                <a:off x="6363240" y="5586900"/>
                <a:ext cx="225000" cy="7092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1EF0EC3B-AE27-464B-A0B9-C94449FC6AC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345240" y="5568900"/>
                  <a:ext cx="260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83462A49-B275-459B-B3C4-D43117BC0B73}"/>
                    </a:ext>
                  </a:extLst>
                </p14:cNvPr>
                <p14:cNvContentPartPr/>
                <p14:nvPr/>
              </p14:nvContentPartPr>
              <p14:xfrm>
                <a:off x="6356760" y="6465660"/>
                <a:ext cx="49320" cy="900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83462A49-B275-459B-B3C4-D43117BC0B7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339120" y="6448020"/>
                  <a:ext cx="84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1C9C4E7D-463D-427A-BAF8-28CFD8F19361}"/>
                    </a:ext>
                  </a:extLst>
                </p14:cNvPr>
                <p14:cNvContentPartPr/>
                <p14:nvPr/>
              </p14:nvContentPartPr>
              <p14:xfrm>
                <a:off x="4140600" y="4802460"/>
                <a:ext cx="255960" cy="5796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1C9C4E7D-463D-427A-BAF8-28CFD8F1936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22600" y="4784460"/>
                  <a:ext cx="291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7B74BFA2-CB93-43BE-83E0-BDB5CA5C0313}"/>
                    </a:ext>
                  </a:extLst>
                </p14:cNvPr>
                <p14:cNvContentPartPr/>
                <p14:nvPr/>
              </p14:nvContentPartPr>
              <p14:xfrm>
                <a:off x="4209720" y="4754580"/>
                <a:ext cx="145440" cy="39600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7B74BFA2-CB93-43BE-83E0-BDB5CA5C031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192080" y="4736940"/>
                  <a:ext cx="181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8C8E312A-8D15-4226-ADB0-5D94ABD205EC}"/>
                    </a:ext>
                  </a:extLst>
                </p14:cNvPr>
                <p14:cNvContentPartPr/>
                <p14:nvPr/>
              </p14:nvContentPartPr>
              <p14:xfrm>
                <a:off x="3979320" y="4844580"/>
                <a:ext cx="588960" cy="36972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8C8E312A-8D15-4226-ADB0-5D94ABD205E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61680" y="4826580"/>
                  <a:ext cx="6246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13267D8A-A944-48AD-8C9E-C71C599F92EB}"/>
                    </a:ext>
                  </a:extLst>
                </p14:cNvPr>
                <p14:cNvContentPartPr/>
                <p14:nvPr/>
              </p14:nvContentPartPr>
              <p14:xfrm>
                <a:off x="4605000" y="4716780"/>
                <a:ext cx="278640" cy="40644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13267D8A-A944-48AD-8C9E-C71C599F92E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587360" y="4698780"/>
                  <a:ext cx="314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8E852F4A-0207-4794-9A21-C20A51FD4E42}"/>
                    </a:ext>
                  </a:extLst>
                </p14:cNvPr>
                <p14:cNvContentPartPr/>
                <p14:nvPr/>
              </p14:nvContentPartPr>
              <p14:xfrm>
                <a:off x="4750440" y="4932420"/>
                <a:ext cx="15840" cy="11628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8E852F4A-0207-4794-9A21-C20A51FD4E4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732800" y="4914420"/>
                  <a:ext cx="51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1BE92C74-6ABC-45E4-87A5-F7168E29DB80}"/>
                    </a:ext>
                  </a:extLst>
                </p14:cNvPr>
                <p14:cNvContentPartPr/>
                <p14:nvPr/>
              </p14:nvContentPartPr>
              <p14:xfrm>
                <a:off x="4559280" y="4923780"/>
                <a:ext cx="384120" cy="17496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1BE92C74-6ABC-45E4-87A5-F7168E29DB8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41280" y="4905780"/>
                  <a:ext cx="4197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80DD8EA0-E162-4BEE-8655-42B93CED4B48}"/>
              </a:ext>
            </a:extLst>
          </p:cNvPr>
          <p:cNvGrpSpPr/>
          <p:nvPr/>
        </p:nvGrpSpPr>
        <p:grpSpPr>
          <a:xfrm>
            <a:off x="18240" y="4783020"/>
            <a:ext cx="2035800" cy="1133640"/>
            <a:chOff x="18240" y="4783020"/>
            <a:chExt cx="2035800" cy="11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93F38BF7-9CB4-4456-BA9D-146AA29091A0}"/>
                    </a:ext>
                  </a:extLst>
                </p14:cNvPr>
                <p14:cNvContentPartPr/>
                <p14:nvPr/>
              </p14:nvContentPartPr>
              <p14:xfrm>
                <a:off x="18240" y="4783020"/>
                <a:ext cx="2035800" cy="113364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93F38BF7-9CB4-4456-BA9D-146AA29091A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240" y="4774020"/>
                  <a:ext cx="205344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52367A57-8F52-4B2C-B55E-F0B85804C8DF}"/>
                    </a:ext>
                  </a:extLst>
                </p14:cNvPr>
                <p14:cNvContentPartPr/>
                <p14:nvPr/>
              </p14:nvContentPartPr>
              <p14:xfrm>
                <a:off x="212640" y="5617140"/>
                <a:ext cx="1305000" cy="26136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52367A57-8F52-4B2C-B55E-F0B85804C8D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4000" y="5608500"/>
                  <a:ext cx="1322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357B258C-CDF7-4186-AFF2-28BE0B906624}"/>
                    </a:ext>
                  </a:extLst>
                </p14:cNvPr>
                <p14:cNvContentPartPr/>
                <p14:nvPr/>
              </p14:nvContentPartPr>
              <p14:xfrm>
                <a:off x="543840" y="5645220"/>
                <a:ext cx="1190520" cy="17280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357B258C-CDF7-4186-AFF2-28BE0B90662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35200" y="5636580"/>
                  <a:ext cx="12081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9453D17F-6EF7-478E-BD74-5D7FF8D887B0}"/>
              </a:ext>
            </a:extLst>
          </p:cNvPr>
          <p:cNvGrpSpPr/>
          <p:nvPr/>
        </p:nvGrpSpPr>
        <p:grpSpPr>
          <a:xfrm>
            <a:off x="400560" y="-774120"/>
            <a:ext cx="8705880" cy="5999220"/>
            <a:chOff x="400560" y="-774120"/>
            <a:chExt cx="8705880" cy="59992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3847F8F-FE22-449B-BE4C-C533B7B5E002}"/>
                    </a:ext>
                  </a:extLst>
                </p14:cNvPr>
                <p14:cNvContentPartPr/>
                <p14:nvPr/>
              </p14:nvContentPartPr>
              <p14:xfrm>
                <a:off x="1201200" y="3630900"/>
                <a:ext cx="25920" cy="46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3847F8F-FE22-449B-BE4C-C533B7B5E00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92560" y="3622260"/>
                  <a:ext cx="43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565D655-0C55-4B0D-B9AE-9C28EFC237AC}"/>
                    </a:ext>
                  </a:extLst>
                </p14:cNvPr>
                <p14:cNvContentPartPr/>
                <p14:nvPr/>
              </p14:nvContentPartPr>
              <p14:xfrm>
                <a:off x="2718960" y="4588860"/>
                <a:ext cx="360" cy="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565D655-0C55-4B0D-B9AE-9C28EFC237A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10320" y="4580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87ED39C-305B-4602-B75F-F2BF55C9400F}"/>
                    </a:ext>
                  </a:extLst>
                </p14:cNvPr>
                <p14:cNvContentPartPr/>
                <p14:nvPr/>
              </p14:nvContentPartPr>
              <p14:xfrm>
                <a:off x="3413760" y="1914420"/>
                <a:ext cx="28440" cy="154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87ED39C-305B-4602-B75F-F2BF55C9400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404760" y="1905780"/>
                  <a:ext cx="4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046E300-946F-49D9-93B4-25494B86FAFA}"/>
                    </a:ext>
                  </a:extLst>
                </p14:cNvPr>
                <p14:cNvContentPartPr/>
                <p14:nvPr/>
              </p14:nvContentPartPr>
              <p14:xfrm>
                <a:off x="3408720" y="3387180"/>
                <a:ext cx="360" cy="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046E300-946F-49D9-93B4-25494B86FAF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99720" y="3378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7D29041-3DDC-4E83-870F-147C438A928B}"/>
                    </a:ext>
                  </a:extLst>
                </p14:cNvPr>
                <p14:cNvContentPartPr/>
                <p14:nvPr/>
              </p14:nvContentPartPr>
              <p14:xfrm>
                <a:off x="1982040" y="2130060"/>
                <a:ext cx="360" cy="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7D29041-3DDC-4E83-870F-147C438A928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973040" y="2121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91C1E72-3D1D-47D7-8591-0DA58BCFCDBF}"/>
                    </a:ext>
                  </a:extLst>
                </p14:cNvPr>
                <p14:cNvContentPartPr/>
                <p14:nvPr/>
              </p14:nvContentPartPr>
              <p14:xfrm>
                <a:off x="1276800" y="2638740"/>
                <a:ext cx="246960" cy="412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91C1E72-3D1D-47D7-8591-0DA58BCFCDB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68160" y="2629740"/>
                  <a:ext cx="264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E981379-D9B0-4AAD-9747-7DF27976FE24}"/>
                    </a:ext>
                  </a:extLst>
                </p14:cNvPr>
                <p14:cNvContentPartPr/>
                <p14:nvPr/>
              </p14:nvContentPartPr>
              <p14:xfrm>
                <a:off x="1433760" y="3001260"/>
                <a:ext cx="221040" cy="461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E981379-D9B0-4AAD-9747-7DF27976FE2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424760" y="2992620"/>
                  <a:ext cx="238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256925C-D21D-4F6D-8527-445C5BFB3E82}"/>
                    </a:ext>
                  </a:extLst>
                </p14:cNvPr>
                <p14:cNvContentPartPr/>
                <p14:nvPr/>
              </p14:nvContentPartPr>
              <p14:xfrm>
                <a:off x="1422240" y="3210420"/>
                <a:ext cx="361080" cy="217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256925C-D21D-4F6D-8527-445C5BFB3E8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413240" y="3201780"/>
                  <a:ext cx="378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5450288-EB46-4DDC-8813-CDDD51B34A5B}"/>
                    </a:ext>
                  </a:extLst>
                </p14:cNvPr>
                <p14:cNvContentPartPr/>
                <p14:nvPr/>
              </p14:nvContentPartPr>
              <p14:xfrm>
                <a:off x="1410720" y="2791020"/>
                <a:ext cx="304560" cy="467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5450288-EB46-4DDC-8813-CDDD51B34A5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401720" y="2782380"/>
                  <a:ext cx="3222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D7ACD12-868F-42EF-AD99-3D1C891E995E}"/>
                    </a:ext>
                  </a:extLst>
                </p14:cNvPr>
                <p14:cNvContentPartPr/>
                <p14:nvPr/>
              </p14:nvContentPartPr>
              <p14:xfrm>
                <a:off x="2457240" y="2483220"/>
                <a:ext cx="276480" cy="259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D7ACD12-868F-42EF-AD99-3D1C891E995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448240" y="2474580"/>
                  <a:ext cx="294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BFE554A-F2E9-4D7E-B3D8-4060887A850D}"/>
                    </a:ext>
                  </a:extLst>
                </p14:cNvPr>
                <p14:cNvContentPartPr/>
                <p14:nvPr/>
              </p14:nvContentPartPr>
              <p14:xfrm>
                <a:off x="2471280" y="2521380"/>
                <a:ext cx="455040" cy="639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BFE554A-F2E9-4D7E-B3D8-4060887A850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462280" y="2512380"/>
                  <a:ext cx="47268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9AE8524-CC7D-4943-A4D2-472935E667FA}"/>
                    </a:ext>
                  </a:extLst>
                </p14:cNvPr>
                <p14:cNvContentPartPr/>
                <p14:nvPr/>
              </p14:nvContentPartPr>
              <p14:xfrm>
                <a:off x="2756400" y="2811540"/>
                <a:ext cx="150480" cy="253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9AE8524-CC7D-4943-A4D2-472935E667F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747400" y="2802900"/>
                  <a:ext cx="168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97D56ED-1D36-4141-9FCD-982E5B104E08}"/>
                    </a:ext>
                  </a:extLst>
                </p14:cNvPr>
                <p14:cNvContentPartPr/>
                <p14:nvPr/>
              </p14:nvContentPartPr>
              <p14:xfrm>
                <a:off x="2686920" y="2798580"/>
                <a:ext cx="183960" cy="2311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97D56ED-1D36-4141-9FCD-982E5B104E0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78280" y="2789940"/>
                  <a:ext cx="201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0FA6BFD-BC0A-4F03-86C5-C44E3E94016F}"/>
                    </a:ext>
                  </a:extLst>
                </p14:cNvPr>
                <p14:cNvContentPartPr/>
                <p14:nvPr/>
              </p14:nvContentPartPr>
              <p14:xfrm>
                <a:off x="1426200" y="3974640"/>
                <a:ext cx="153000" cy="2484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0FA6BFD-BC0A-4F03-86C5-C44E3E94016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17200" y="3966000"/>
                  <a:ext cx="170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8B62DDF-73C3-434F-BDD1-A04E82322B48}"/>
                    </a:ext>
                  </a:extLst>
                </p14:cNvPr>
                <p14:cNvContentPartPr/>
                <p14:nvPr/>
              </p14:nvContentPartPr>
              <p14:xfrm>
                <a:off x="1428720" y="3955200"/>
                <a:ext cx="119880" cy="253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8B62DDF-73C3-434F-BDD1-A04E82322B4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419720" y="3946200"/>
                  <a:ext cx="137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80AD237-CBBD-477D-8C0B-27EAC6352ECC}"/>
                    </a:ext>
                  </a:extLst>
                </p14:cNvPr>
                <p14:cNvContentPartPr/>
                <p14:nvPr/>
              </p14:nvContentPartPr>
              <p14:xfrm>
                <a:off x="2963040" y="3649560"/>
                <a:ext cx="101880" cy="151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80AD237-CBBD-477D-8C0B-27EAC6352EC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954400" y="3640920"/>
                  <a:ext cx="119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62569BD-3559-40B7-987A-FF8CCFC23A67}"/>
                    </a:ext>
                  </a:extLst>
                </p14:cNvPr>
                <p14:cNvContentPartPr/>
                <p14:nvPr/>
              </p14:nvContentPartPr>
              <p14:xfrm>
                <a:off x="2864040" y="3624720"/>
                <a:ext cx="172440" cy="226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62569BD-3559-40B7-987A-FF8CCFC23A6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855400" y="3615720"/>
                  <a:ext cx="19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4C427E6-F084-492C-AC17-9FE31D800E40}"/>
                    </a:ext>
                  </a:extLst>
                </p14:cNvPr>
                <p14:cNvContentPartPr/>
                <p14:nvPr/>
              </p14:nvContentPartPr>
              <p14:xfrm>
                <a:off x="2554800" y="1637940"/>
                <a:ext cx="295560" cy="263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4C427E6-F084-492C-AC17-9FE31D800E4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545800" y="1629300"/>
                  <a:ext cx="313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6CFC59A-1B70-432B-B0CC-6CA2DEE43E4C}"/>
                    </a:ext>
                  </a:extLst>
                </p14:cNvPr>
                <p14:cNvContentPartPr/>
                <p14:nvPr/>
              </p14:nvContentPartPr>
              <p14:xfrm>
                <a:off x="2653440" y="1604460"/>
                <a:ext cx="380520" cy="6008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6CFC59A-1B70-432B-B0CC-6CA2DEE43E4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644800" y="1595820"/>
                  <a:ext cx="3981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80B9E94-6258-4559-AA6D-EF113321FCB0}"/>
                    </a:ext>
                  </a:extLst>
                </p14:cNvPr>
                <p14:cNvContentPartPr/>
                <p14:nvPr/>
              </p14:nvContentPartPr>
              <p14:xfrm>
                <a:off x="2945040" y="1802820"/>
                <a:ext cx="203400" cy="268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80B9E94-6258-4559-AA6D-EF113321FCB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36400" y="1794180"/>
                  <a:ext cx="221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966DE6F-539B-43AC-87A3-D66CFF7B5FD3}"/>
                    </a:ext>
                  </a:extLst>
                </p14:cNvPr>
                <p14:cNvContentPartPr/>
                <p14:nvPr/>
              </p14:nvContentPartPr>
              <p14:xfrm>
                <a:off x="2865480" y="1769340"/>
                <a:ext cx="212400" cy="3765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966DE6F-539B-43AC-87A3-D66CFF7B5F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856480" y="1760340"/>
                  <a:ext cx="230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05BF289-FBB8-488F-B71A-37C6F57E5850}"/>
                    </a:ext>
                  </a:extLst>
                </p14:cNvPr>
                <p14:cNvContentPartPr/>
                <p14:nvPr/>
              </p14:nvContentPartPr>
              <p14:xfrm>
                <a:off x="2433840" y="1970880"/>
                <a:ext cx="81360" cy="28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05BF289-FBB8-488F-B71A-37C6F57E585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425200" y="1962240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869C36D-7EAC-4919-9097-7FFDD1B1810B}"/>
                    </a:ext>
                  </a:extLst>
                </p14:cNvPr>
                <p14:cNvContentPartPr/>
                <p14:nvPr/>
              </p14:nvContentPartPr>
              <p14:xfrm>
                <a:off x="2884560" y="1833360"/>
                <a:ext cx="212400" cy="1922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869C36D-7EAC-4919-9097-7FFDD1B1810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875920" y="1824720"/>
                  <a:ext cx="23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C5DD0A2-24B0-4C8B-B8BE-796B634B5A6E}"/>
                    </a:ext>
                  </a:extLst>
                </p14:cNvPr>
                <p14:cNvContentPartPr/>
                <p14:nvPr/>
              </p14:nvContentPartPr>
              <p14:xfrm>
                <a:off x="2785920" y="1785840"/>
                <a:ext cx="168480" cy="2019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C5DD0A2-24B0-4C8B-B8BE-796B634B5A6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776920" y="1776840"/>
                  <a:ext cx="186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7CF99D-7C47-42BA-B182-B1D79EBA09C7}"/>
                    </a:ext>
                  </a:extLst>
                </p14:cNvPr>
                <p14:cNvContentPartPr/>
                <p14:nvPr/>
              </p14:nvContentPartPr>
              <p14:xfrm>
                <a:off x="6338760" y="400620"/>
                <a:ext cx="13680" cy="429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7CF99D-7C47-42BA-B182-B1D79EBA09C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330120" y="391620"/>
                  <a:ext cx="31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E4B563D-E3C4-4943-845F-27A058DB9AF1}"/>
                    </a:ext>
                  </a:extLst>
                </p14:cNvPr>
                <p14:cNvContentPartPr/>
                <p14:nvPr/>
              </p14:nvContentPartPr>
              <p14:xfrm>
                <a:off x="6586800" y="291180"/>
                <a:ext cx="262440" cy="279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E4B563D-E3C4-4943-845F-27A058DB9AF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577800" y="282180"/>
                  <a:ext cx="2800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CA800EB-CCB9-4AAC-9EC1-92459BA3C975}"/>
                    </a:ext>
                  </a:extLst>
                </p14:cNvPr>
                <p14:cNvContentPartPr/>
                <p14:nvPr/>
              </p14:nvContentPartPr>
              <p14:xfrm>
                <a:off x="6825480" y="397380"/>
                <a:ext cx="228960" cy="412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CA800EB-CCB9-4AAC-9EC1-92459BA3C97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816480" y="388380"/>
                  <a:ext cx="246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D6C591C-DCA1-4B46-A1F1-5268D46D94A1}"/>
                    </a:ext>
                  </a:extLst>
                </p14:cNvPr>
                <p14:cNvContentPartPr/>
                <p14:nvPr/>
              </p14:nvContentPartPr>
              <p14:xfrm>
                <a:off x="7106640" y="318180"/>
                <a:ext cx="22320" cy="119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D6C591C-DCA1-4B46-A1F1-5268D46D94A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98000" y="309540"/>
                  <a:ext cx="3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8F3ACE0-0B6D-4D78-AABC-43E0A10F7D8A}"/>
                    </a:ext>
                  </a:extLst>
                </p14:cNvPr>
                <p14:cNvContentPartPr/>
                <p14:nvPr/>
              </p14:nvContentPartPr>
              <p14:xfrm>
                <a:off x="7195200" y="327900"/>
                <a:ext cx="97920" cy="86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8F3ACE0-0B6D-4D78-AABC-43E0A10F7D8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86560" y="319260"/>
                  <a:ext cx="115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34C5DE8-3149-45F4-9DC7-E22EA6A49E7F}"/>
                    </a:ext>
                  </a:extLst>
                </p14:cNvPr>
                <p14:cNvContentPartPr/>
                <p14:nvPr/>
              </p14:nvContentPartPr>
              <p14:xfrm>
                <a:off x="6967320" y="478740"/>
                <a:ext cx="360360" cy="261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34C5DE8-3149-45F4-9DC7-E22EA6A49E7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58320" y="469740"/>
                  <a:ext cx="378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A81AA16-DD26-4A76-B9A6-83EC8547C875}"/>
                    </a:ext>
                  </a:extLst>
                </p14:cNvPr>
                <p14:cNvContentPartPr/>
                <p14:nvPr/>
              </p14:nvContentPartPr>
              <p14:xfrm>
                <a:off x="7049040" y="438420"/>
                <a:ext cx="192240" cy="150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A81AA16-DD26-4A76-B9A6-83EC8547C87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040040" y="429780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916CE69-1FCB-47EB-B8B8-84D0965FF25A}"/>
                    </a:ext>
                  </a:extLst>
                </p14:cNvPr>
                <p14:cNvContentPartPr/>
                <p14:nvPr/>
              </p14:nvContentPartPr>
              <p14:xfrm>
                <a:off x="6999000" y="722460"/>
                <a:ext cx="462240" cy="58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916CE69-1FCB-47EB-B8B8-84D0965FF25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990000" y="713460"/>
                  <a:ext cx="479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DB5F40E-1B19-445B-9161-41FB352B0194}"/>
                    </a:ext>
                  </a:extLst>
                </p14:cNvPr>
                <p14:cNvContentPartPr/>
                <p14:nvPr/>
              </p14:nvContentPartPr>
              <p14:xfrm>
                <a:off x="6446760" y="926220"/>
                <a:ext cx="227520" cy="44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DB5F40E-1B19-445B-9161-41FB352B019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37760" y="917220"/>
                  <a:ext cx="245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2E8AC6B-7B5A-45A9-BEBA-5C42987EE005}"/>
                    </a:ext>
                  </a:extLst>
                </p14:cNvPr>
                <p14:cNvContentPartPr/>
                <p14:nvPr/>
              </p14:nvContentPartPr>
              <p14:xfrm>
                <a:off x="6932040" y="986700"/>
                <a:ext cx="541080" cy="67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2E8AC6B-7B5A-45A9-BEBA-5C42987EE00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23400" y="978060"/>
                  <a:ext cx="558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DB62D48-3712-44E5-8A51-7FDC7BB8F8FF}"/>
                    </a:ext>
                  </a:extLst>
                </p14:cNvPr>
                <p14:cNvContentPartPr/>
                <p14:nvPr/>
              </p14:nvContentPartPr>
              <p14:xfrm>
                <a:off x="7991520" y="311700"/>
                <a:ext cx="241920" cy="419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DB62D48-3712-44E5-8A51-7FDC7BB8F8F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982520" y="303060"/>
                  <a:ext cx="259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F8E4F0B-3125-44D6-B42C-0817562D9C36}"/>
                    </a:ext>
                  </a:extLst>
                </p14:cNvPr>
                <p14:cNvContentPartPr/>
                <p14:nvPr/>
              </p14:nvContentPartPr>
              <p14:xfrm>
                <a:off x="8207160" y="298740"/>
                <a:ext cx="248040" cy="28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F8E4F0B-3125-44D6-B42C-0817562D9C3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198160" y="289740"/>
                  <a:ext cx="265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A7CED6C-BCD5-42E8-B909-AF8FF0ECD227}"/>
                    </a:ext>
                  </a:extLst>
                </p14:cNvPr>
                <p14:cNvContentPartPr/>
                <p14:nvPr/>
              </p14:nvContentPartPr>
              <p14:xfrm>
                <a:off x="8416320" y="285780"/>
                <a:ext cx="383040" cy="219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A7CED6C-BCD5-42E8-B909-AF8FF0ECD22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407680" y="276780"/>
                  <a:ext cx="40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3C9833B-D159-49ED-9F58-12227D2E70F6}"/>
                    </a:ext>
                  </a:extLst>
                </p14:cNvPr>
                <p14:cNvContentPartPr/>
                <p14:nvPr/>
              </p14:nvContentPartPr>
              <p14:xfrm>
                <a:off x="8626920" y="452460"/>
                <a:ext cx="322560" cy="550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3C9833B-D159-49ED-9F58-12227D2E70F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18280" y="443820"/>
                  <a:ext cx="3402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E0EB131-6CD6-4571-8F6B-B9C7BF55025E}"/>
                    </a:ext>
                  </a:extLst>
                </p14:cNvPr>
                <p14:cNvContentPartPr/>
                <p14:nvPr/>
              </p14:nvContentPartPr>
              <p14:xfrm>
                <a:off x="7663200" y="-275820"/>
                <a:ext cx="272160" cy="297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E0EB131-6CD6-4571-8F6B-B9C7BF55025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654200" y="-284460"/>
                  <a:ext cx="289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D1BF056-F0F3-439E-85E6-F8D22D5429E3}"/>
                    </a:ext>
                  </a:extLst>
                </p14:cNvPr>
                <p14:cNvContentPartPr/>
                <p14:nvPr/>
              </p14:nvContentPartPr>
              <p14:xfrm>
                <a:off x="7639440" y="90660"/>
                <a:ext cx="354600" cy="20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D1BF056-F0F3-439E-85E6-F8D22D5429E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30800" y="81660"/>
                  <a:ext cx="372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B9FBA1F-DC68-48D2-AD65-6C34D7A57DF6}"/>
                    </a:ext>
                  </a:extLst>
                </p14:cNvPr>
                <p14:cNvContentPartPr/>
                <p14:nvPr/>
              </p14:nvContentPartPr>
              <p14:xfrm>
                <a:off x="7502280" y="-405780"/>
                <a:ext cx="60840" cy="478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B9FBA1F-DC68-48D2-AD65-6C34D7A57DF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493280" y="-414420"/>
                  <a:ext cx="784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B701044-2175-4931-8678-A17B25D8BC4B}"/>
                    </a:ext>
                  </a:extLst>
                </p14:cNvPr>
                <p14:cNvContentPartPr/>
                <p14:nvPr/>
              </p14:nvContentPartPr>
              <p14:xfrm>
                <a:off x="7734480" y="-475980"/>
                <a:ext cx="420480" cy="558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B701044-2175-4931-8678-A17B25D8BC4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725840" y="-484980"/>
                  <a:ext cx="43812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978EE24-D8B6-42C2-A020-1D5E64CC6955}"/>
                    </a:ext>
                  </a:extLst>
                </p14:cNvPr>
                <p14:cNvContentPartPr/>
                <p14:nvPr/>
              </p14:nvContentPartPr>
              <p14:xfrm>
                <a:off x="8164680" y="46380"/>
                <a:ext cx="36360" cy="81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978EE24-D8B6-42C2-A020-1D5E64CC695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56040" y="37380"/>
                  <a:ext cx="54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B7F11E1-700A-4D8E-9E47-DB0FB053BE12}"/>
                    </a:ext>
                  </a:extLst>
                </p14:cNvPr>
                <p14:cNvContentPartPr/>
                <p14:nvPr/>
              </p14:nvContentPartPr>
              <p14:xfrm>
                <a:off x="4783200" y="-473460"/>
                <a:ext cx="279720" cy="420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B7F11E1-700A-4D8E-9E47-DB0FB053BE1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774560" y="-482100"/>
                  <a:ext cx="2973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68AE7D3-8139-4C0A-A9A6-A6CAB09B84D5}"/>
                    </a:ext>
                  </a:extLst>
                </p14:cNvPr>
                <p14:cNvContentPartPr/>
                <p14:nvPr/>
              </p14:nvContentPartPr>
              <p14:xfrm>
                <a:off x="4998120" y="-626820"/>
                <a:ext cx="298440" cy="366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68AE7D3-8139-4C0A-A9A6-A6CAB09B84D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989480" y="-635460"/>
                  <a:ext cx="316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D6D65F0-6EA9-44CC-B685-96E5C8707D47}"/>
                    </a:ext>
                  </a:extLst>
                </p14:cNvPr>
                <p14:cNvContentPartPr/>
                <p14:nvPr/>
              </p14:nvContentPartPr>
              <p14:xfrm>
                <a:off x="5180640" y="-566520"/>
                <a:ext cx="174960" cy="336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D6D65F0-6EA9-44CC-B685-96E5C8707D4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171640" y="-575520"/>
                  <a:ext cx="192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A8CCE6F-8BE5-477F-B60D-B2E243841A6C}"/>
                    </a:ext>
                  </a:extLst>
                </p14:cNvPr>
                <p14:cNvContentPartPr/>
                <p14:nvPr/>
              </p14:nvContentPartPr>
              <p14:xfrm>
                <a:off x="5640360" y="-503880"/>
                <a:ext cx="194400" cy="284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A8CCE6F-8BE5-477F-B60D-B2E243841A6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31360" y="-512880"/>
                  <a:ext cx="212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3BEC176-F2CB-4178-8BA9-036A848907BE}"/>
                    </a:ext>
                  </a:extLst>
                </p14:cNvPr>
                <p14:cNvContentPartPr/>
                <p14:nvPr/>
              </p14:nvContentPartPr>
              <p14:xfrm>
                <a:off x="5842680" y="-486600"/>
                <a:ext cx="76680" cy="427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3BEC176-F2CB-4178-8BA9-036A848907B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833680" y="-495600"/>
                  <a:ext cx="94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C3C485C-DF95-4D0F-B337-85B7D5E81F05}"/>
                    </a:ext>
                  </a:extLst>
                </p14:cNvPr>
                <p14:cNvContentPartPr/>
                <p14:nvPr/>
              </p14:nvContentPartPr>
              <p14:xfrm>
                <a:off x="5854560" y="-503880"/>
                <a:ext cx="194400" cy="130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C3C485C-DF95-4D0F-B337-85B7D5E81F0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845920" y="-512520"/>
                  <a:ext cx="212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AB4C484-C495-4E2C-97BB-8F7064A12D2C}"/>
                    </a:ext>
                  </a:extLst>
                </p14:cNvPr>
                <p14:cNvContentPartPr/>
                <p14:nvPr/>
              </p14:nvContentPartPr>
              <p14:xfrm>
                <a:off x="6277560" y="-550320"/>
                <a:ext cx="79560" cy="1674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AB4C484-C495-4E2C-97BB-8F7064A12D2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268560" y="-558960"/>
                  <a:ext cx="97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CC0231A-4921-49BB-8544-0B0FA2C84F51}"/>
                    </a:ext>
                  </a:extLst>
                </p14:cNvPr>
                <p14:cNvContentPartPr/>
                <p14:nvPr/>
              </p14:nvContentPartPr>
              <p14:xfrm>
                <a:off x="6418320" y="-634920"/>
                <a:ext cx="178920" cy="2372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CC0231A-4921-49BB-8544-0B0FA2C84F5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09680" y="-643560"/>
                  <a:ext cx="196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0A0EAE4-6650-4D92-BA7D-BAEE0524C33A}"/>
                    </a:ext>
                  </a:extLst>
                </p14:cNvPr>
                <p14:cNvContentPartPr/>
                <p14:nvPr/>
              </p14:nvContentPartPr>
              <p14:xfrm>
                <a:off x="6607320" y="-704100"/>
                <a:ext cx="150480" cy="289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0A0EAE4-6650-4D92-BA7D-BAEE0524C33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598320" y="-712740"/>
                  <a:ext cx="168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43DC988-136D-4E02-BF49-DCE122A74EE7}"/>
                    </a:ext>
                  </a:extLst>
                </p14:cNvPr>
                <p14:cNvContentPartPr/>
                <p14:nvPr/>
              </p14:nvContentPartPr>
              <p14:xfrm>
                <a:off x="4929000" y="-239520"/>
                <a:ext cx="1715040" cy="244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43DC988-136D-4E02-BF49-DCE122A74EE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920000" y="-248520"/>
                  <a:ext cx="1732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6A83000-9BCA-4516-81D9-573CF52C6BDE}"/>
                    </a:ext>
                  </a:extLst>
                </p14:cNvPr>
                <p14:cNvContentPartPr/>
                <p14:nvPr/>
              </p14:nvContentPartPr>
              <p14:xfrm>
                <a:off x="4782480" y="1125600"/>
                <a:ext cx="320040" cy="471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6A83000-9BCA-4516-81D9-573CF52C6BD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773840" y="1116960"/>
                  <a:ext cx="337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4D3C2C8-33D1-4F14-AB62-CD47FB790FB2}"/>
                    </a:ext>
                  </a:extLst>
                </p14:cNvPr>
                <p14:cNvContentPartPr/>
                <p14:nvPr/>
              </p14:nvContentPartPr>
              <p14:xfrm>
                <a:off x="5194680" y="1155120"/>
                <a:ext cx="45360" cy="421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4D3C2C8-33D1-4F14-AB62-CD47FB790FB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86040" y="1146120"/>
                  <a:ext cx="63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8EA90C5-4D8C-4964-8906-984B4474EF0B}"/>
                    </a:ext>
                  </a:extLst>
                </p14:cNvPr>
                <p14:cNvContentPartPr/>
                <p14:nvPr/>
              </p14:nvContentPartPr>
              <p14:xfrm>
                <a:off x="5311680" y="1046040"/>
                <a:ext cx="239760" cy="526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8EA90C5-4D8C-4964-8906-984B4474EF0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302680" y="1037400"/>
                  <a:ext cx="2574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3AE9EDD-60AA-4C77-B5DC-15F5BAF4BDF3}"/>
                    </a:ext>
                  </a:extLst>
                </p14:cNvPr>
                <p14:cNvContentPartPr/>
                <p14:nvPr/>
              </p14:nvContentPartPr>
              <p14:xfrm>
                <a:off x="5304840" y="1098600"/>
                <a:ext cx="95760" cy="343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3AE9EDD-60AA-4C77-B5DC-15F5BAF4BDF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295840" y="1089960"/>
                  <a:ext cx="11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E60D6E7-DA4C-44D6-BDEE-D5FD8314E9CB}"/>
                    </a:ext>
                  </a:extLst>
                </p14:cNvPr>
                <p14:cNvContentPartPr/>
                <p14:nvPr/>
              </p14:nvContentPartPr>
              <p14:xfrm>
                <a:off x="5284680" y="1565880"/>
                <a:ext cx="187920" cy="56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E60D6E7-DA4C-44D6-BDEE-D5FD8314E9C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275680" y="1556880"/>
                  <a:ext cx="205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34B3512-0023-48C2-9D8A-F31AD23FDC31}"/>
                    </a:ext>
                  </a:extLst>
                </p14:cNvPr>
                <p14:cNvContentPartPr/>
                <p14:nvPr/>
              </p14:nvContentPartPr>
              <p14:xfrm>
                <a:off x="6166680" y="137400"/>
                <a:ext cx="91440" cy="824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34B3512-0023-48C2-9D8A-F31AD23FDC3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158040" y="128760"/>
                  <a:ext cx="10908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EFB7016-30AD-4093-A4B0-8B79D51E0103}"/>
                    </a:ext>
                  </a:extLst>
                </p14:cNvPr>
                <p14:cNvContentPartPr/>
                <p14:nvPr/>
              </p14:nvContentPartPr>
              <p14:xfrm>
                <a:off x="6364680" y="138120"/>
                <a:ext cx="1326960" cy="825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EFB7016-30AD-4093-A4B0-8B79D51E010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355680" y="129480"/>
                  <a:ext cx="13446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2F97D62-0A58-47F6-97BF-F09F0BF4CBCD}"/>
                    </a:ext>
                  </a:extLst>
                </p14:cNvPr>
                <p14:cNvContentPartPr/>
                <p14:nvPr/>
              </p14:nvContentPartPr>
              <p14:xfrm>
                <a:off x="6367200" y="893760"/>
                <a:ext cx="1040400" cy="46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2F97D62-0A58-47F6-97BF-F09F0BF4CBC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358200" y="885120"/>
                  <a:ext cx="1058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622D9F4-E00C-4C35-A2D9-A9AC03F3C221}"/>
                    </a:ext>
                  </a:extLst>
                </p14:cNvPr>
                <p14:cNvContentPartPr/>
                <p14:nvPr/>
              </p14:nvContentPartPr>
              <p14:xfrm>
                <a:off x="7938600" y="870000"/>
                <a:ext cx="762120" cy="41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622D9F4-E00C-4C35-A2D9-A9AC03F3C22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929960" y="861000"/>
                  <a:ext cx="779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A0C0D49-6F75-4A5D-8CDB-CD1247905BF6}"/>
                    </a:ext>
                  </a:extLst>
                </p14:cNvPr>
                <p14:cNvContentPartPr/>
                <p14:nvPr/>
              </p14:nvContentPartPr>
              <p14:xfrm>
                <a:off x="6057960" y="1434540"/>
                <a:ext cx="282600" cy="2692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A0C0D49-6F75-4A5D-8CDB-CD1247905BF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048960" y="1425540"/>
                  <a:ext cx="300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7BA0CD3-3FFC-4519-B519-C3A834720B0E}"/>
                    </a:ext>
                  </a:extLst>
                </p14:cNvPr>
                <p14:cNvContentPartPr/>
                <p14:nvPr/>
              </p14:nvContentPartPr>
              <p14:xfrm>
                <a:off x="6342720" y="1218900"/>
                <a:ext cx="208440" cy="240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7BA0CD3-3FFC-4519-B519-C3A834720B0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33720" y="1209900"/>
                  <a:ext cx="226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483A662-41F0-4E81-A249-70F7C28DEFB6}"/>
                    </a:ext>
                  </a:extLst>
                </p14:cNvPr>
                <p14:cNvContentPartPr/>
                <p14:nvPr/>
              </p14:nvContentPartPr>
              <p14:xfrm>
                <a:off x="6446760" y="1352100"/>
                <a:ext cx="208440" cy="460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483A662-41F0-4E81-A249-70F7C28DEFB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437760" y="1343100"/>
                  <a:ext cx="226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60CFE87-2BBC-4710-A673-3D8A58340506}"/>
                    </a:ext>
                  </a:extLst>
                </p14:cNvPr>
                <p14:cNvContentPartPr/>
                <p14:nvPr/>
              </p14:nvContentPartPr>
              <p14:xfrm>
                <a:off x="6958680" y="1176420"/>
                <a:ext cx="194760" cy="287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60CFE87-2BBC-4710-A673-3D8A5834050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950040" y="1167780"/>
                  <a:ext cx="212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9DAC030-E2F8-49C1-B6CB-BEE2087577E9}"/>
                    </a:ext>
                  </a:extLst>
                </p14:cNvPr>
                <p14:cNvContentPartPr/>
                <p14:nvPr/>
              </p14:nvContentPartPr>
              <p14:xfrm>
                <a:off x="7047600" y="1386660"/>
                <a:ext cx="34920" cy="63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9DAC030-E2F8-49C1-B6CB-BEE2087577E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038960" y="1378020"/>
                  <a:ext cx="52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8A16AA8-6F3A-4987-8C38-9A065394969F}"/>
                    </a:ext>
                  </a:extLst>
                </p14:cNvPr>
                <p14:cNvContentPartPr/>
                <p14:nvPr/>
              </p14:nvContentPartPr>
              <p14:xfrm>
                <a:off x="6835920" y="1471260"/>
                <a:ext cx="259920" cy="141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8A16AA8-6F3A-4987-8C38-9A065394969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826920" y="1462260"/>
                  <a:ext cx="277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5B6EEBA-F085-4E8A-A7C7-ECBDA5A196C6}"/>
                    </a:ext>
                  </a:extLst>
                </p14:cNvPr>
                <p14:cNvContentPartPr/>
                <p14:nvPr/>
              </p14:nvContentPartPr>
              <p14:xfrm>
                <a:off x="6797400" y="1631460"/>
                <a:ext cx="453600" cy="122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5B6EEBA-F085-4E8A-A7C7-ECBDA5A196C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788400" y="1622820"/>
                  <a:ext cx="471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FA74562-4A28-4560-9EBD-71E9117F25B0}"/>
                    </a:ext>
                  </a:extLst>
                </p14:cNvPr>
                <p14:cNvContentPartPr/>
                <p14:nvPr/>
              </p14:nvContentPartPr>
              <p14:xfrm>
                <a:off x="7059120" y="2240880"/>
                <a:ext cx="109440" cy="3600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FA74562-4A28-4560-9EBD-71E9117F25B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050480" y="2231880"/>
                  <a:ext cx="1270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675AB8B-5FB5-43D7-B5D3-448E98B365AF}"/>
                    </a:ext>
                  </a:extLst>
                </p14:cNvPr>
                <p14:cNvContentPartPr/>
                <p14:nvPr/>
              </p14:nvContentPartPr>
              <p14:xfrm>
                <a:off x="7262520" y="2330880"/>
                <a:ext cx="115560" cy="159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675AB8B-5FB5-43D7-B5D3-448E98B365A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253880" y="2322240"/>
                  <a:ext cx="133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2519A82-93D3-495E-BE85-558BFFD0E125}"/>
                    </a:ext>
                  </a:extLst>
                </p14:cNvPr>
                <p14:cNvContentPartPr/>
                <p14:nvPr/>
              </p14:nvContentPartPr>
              <p14:xfrm>
                <a:off x="7692360" y="1909320"/>
                <a:ext cx="207000" cy="412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2519A82-93D3-495E-BE85-558BFFD0E12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683720" y="1900320"/>
                  <a:ext cx="224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70189E1-744E-4191-9760-4210F7377858}"/>
                    </a:ext>
                  </a:extLst>
                </p14:cNvPr>
                <p14:cNvContentPartPr/>
                <p14:nvPr/>
              </p14:nvContentPartPr>
              <p14:xfrm>
                <a:off x="8176200" y="2006880"/>
                <a:ext cx="237960" cy="30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70189E1-744E-4191-9760-4210F737785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167560" y="1997880"/>
                  <a:ext cx="25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E983270-8879-4C2D-9724-B36AC20076A0}"/>
                    </a:ext>
                  </a:extLst>
                </p14:cNvPr>
                <p14:cNvContentPartPr/>
                <p14:nvPr/>
              </p14:nvContentPartPr>
              <p14:xfrm>
                <a:off x="8384280" y="1920120"/>
                <a:ext cx="95400" cy="208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E983270-8879-4C2D-9724-B36AC20076A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375640" y="1911120"/>
                  <a:ext cx="113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AA8447F-9EE0-4542-B2DB-AED7CBE403CB}"/>
                    </a:ext>
                  </a:extLst>
                </p14:cNvPr>
                <p14:cNvContentPartPr/>
                <p14:nvPr/>
              </p14:nvContentPartPr>
              <p14:xfrm>
                <a:off x="7698120" y="2703120"/>
                <a:ext cx="126000" cy="240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AA8447F-9EE0-4542-B2DB-AED7CBE403C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689120" y="2694480"/>
                  <a:ext cx="143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67FD68D-2334-41C8-AD89-8E39EB3EDC1D}"/>
                    </a:ext>
                  </a:extLst>
                </p14:cNvPr>
                <p14:cNvContentPartPr/>
                <p14:nvPr/>
              </p14:nvContentPartPr>
              <p14:xfrm>
                <a:off x="7911960" y="2758920"/>
                <a:ext cx="228960" cy="187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67FD68D-2334-41C8-AD89-8E39EB3EDC1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902960" y="2749920"/>
                  <a:ext cx="246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55EF3C8-9776-43CF-A711-A9A171B02D48}"/>
                    </a:ext>
                  </a:extLst>
                </p14:cNvPr>
                <p14:cNvContentPartPr/>
                <p14:nvPr/>
              </p14:nvContentPartPr>
              <p14:xfrm>
                <a:off x="8090160" y="2679720"/>
                <a:ext cx="105480" cy="163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55EF3C8-9776-43CF-A711-A9A171B02D4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081520" y="2671080"/>
                  <a:ext cx="123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2C71D5D-7AFD-487E-BA7D-7CABB3812A15}"/>
                    </a:ext>
                  </a:extLst>
                </p14:cNvPr>
                <p14:cNvContentPartPr/>
                <p14:nvPr/>
              </p14:nvContentPartPr>
              <p14:xfrm>
                <a:off x="8462760" y="1831560"/>
                <a:ext cx="160200" cy="1207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2C71D5D-7AFD-487E-BA7D-7CABB3812A1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453760" y="1822920"/>
                  <a:ext cx="17784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93FA42A-6189-40F6-BE22-A0F84743FB1C}"/>
                    </a:ext>
                  </a:extLst>
                </p14:cNvPr>
                <p14:cNvContentPartPr/>
                <p14:nvPr/>
              </p14:nvContentPartPr>
              <p14:xfrm>
                <a:off x="8828520" y="2256000"/>
                <a:ext cx="4320" cy="1825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93FA42A-6189-40F6-BE22-A0F84743FB1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819880" y="2247360"/>
                  <a:ext cx="21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D9A1929-3107-4D3A-BAEB-75AF1C185CAD}"/>
                    </a:ext>
                  </a:extLst>
                </p14:cNvPr>
                <p14:cNvContentPartPr/>
                <p14:nvPr/>
              </p14:nvContentPartPr>
              <p14:xfrm>
                <a:off x="8863440" y="2149800"/>
                <a:ext cx="183240" cy="364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D9A1929-3107-4D3A-BAEB-75AF1C185CA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854440" y="2141160"/>
                  <a:ext cx="200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2FA1AD8-8E87-4FE2-9253-296FC008DBE5}"/>
                    </a:ext>
                  </a:extLst>
                </p14:cNvPr>
                <p14:cNvContentPartPr/>
                <p14:nvPr/>
              </p14:nvContentPartPr>
              <p14:xfrm>
                <a:off x="8748960" y="2542200"/>
                <a:ext cx="290520" cy="176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2FA1AD8-8E87-4FE2-9253-296FC008DBE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740320" y="2533200"/>
                  <a:ext cx="308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F321C99-FBFE-4735-9A29-5E078E332736}"/>
                    </a:ext>
                  </a:extLst>
                </p14:cNvPr>
                <p14:cNvContentPartPr/>
                <p14:nvPr/>
              </p14:nvContentPartPr>
              <p14:xfrm>
                <a:off x="8739960" y="2043600"/>
                <a:ext cx="43920" cy="418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F321C99-FBFE-4735-9A29-5E078E33273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731320" y="2034960"/>
                  <a:ext cx="615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66CAC96-32D9-47D4-B02F-DA9414476DA4}"/>
                    </a:ext>
                  </a:extLst>
                </p14:cNvPr>
                <p14:cNvContentPartPr/>
                <p14:nvPr/>
              </p14:nvContentPartPr>
              <p14:xfrm>
                <a:off x="8941560" y="2039280"/>
                <a:ext cx="164880" cy="4759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66CAC96-32D9-47D4-B02F-DA9414476DA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932920" y="2030640"/>
                  <a:ext cx="1825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77F73B0-5C04-47CA-8669-F746814AC6F6}"/>
                    </a:ext>
                  </a:extLst>
                </p14:cNvPr>
                <p14:cNvContentPartPr/>
                <p14:nvPr/>
              </p14:nvContentPartPr>
              <p14:xfrm>
                <a:off x="8270160" y="2633280"/>
                <a:ext cx="182520" cy="1562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77F73B0-5C04-47CA-8669-F746814AC6F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261160" y="2624280"/>
                  <a:ext cx="20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DC95CC4-59A7-426E-8569-A7256E185A63}"/>
                    </a:ext>
                  </a:extLst>
                </p14:cNvPr>
                <p14:cNvContentPartPr/>
                <p14:nvPr/>
              </p14:nvContentPartPr>
              <p14:xfrm>
                <a:off x="8276640" y="2583240"/>
                <a:ext cx="118440" cy="235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DC95CC4-59A7-426E-8569-A7256E185A63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267640" y="2574600"/>
                  <a:ext cx="136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357AD3A-C3B4-41E3-BF8C-7FD54E3B9EF6}"/>
                    </a:ext>
                  </a:extLst>
                </p14:cNvPr>
                <p14:cNvContentPartPr/>
                <p14:nvPr/>
              </p14:nvContentPartPr>
              <p14:xfrm>
                <a:off x="8447280" y="2542200"/>
                <a:ext cx="147960" cy="313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357AD3A-C3B4-41E3-BF8C-7FD54E3B9EF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438640" y="2533200"/>
                  <a:ext cx="16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627BD53-0672-4DEC-88FE-720CF6FBF02E}"/>
                    </a:ext>
                  </a:extLst>
                </p14:cNvPr>
                <p14:cNvContentPartPr/>
                <p14:nvPr/>
              </p14:nvContentPartPr>
              <p14:xfrm>
                <a:off x="8736000" y="2573520"/>
                <a:ext cx="307080" cy="165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627BD53-0672-4DEC-88FE-720CF6FBF02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727360" y="2564880"/>
                  <a:ext cx="324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82BF3A6-A6D7-40F1-8863-3FD4B609E38E}"/>
                    </a:ext>
                  </a:extLst>
                </p14:cNvPr>
                <p14:cNvContentPartPr/>
                <p14:nvPr/>
              </p14:nvContentPartPr>
              <p14:xfrm>
                <a:off x="8934000" y="2563800"/>
                <a:ext cx="36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82BF3A6-A6D7-40F1-8863-3FD4B609E38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925000" y="2554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48F3024-F32E-468D-9DFE-C0BAD6E44D53}"/>
                    </a:ext>
                  </a:extLst>
                </p14:cNvPr>
                <p14:cNvContentPartPr/>
                <p14:nvPr/>
              </p14:nvContentPartPr>
              <p14:xfrm>
                <a:off x="6523800" y="3042960"/>
                <a:ext cx="2016360" cy="37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48F3024-F32E-468D-9DFE-C0BAD6E44D5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514800" y="3034320"/>
                  <a:ext cx="203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D66A39E-FC26-411F-A6A0-887127461F77}"/>
                    </a:ext>
                  </a:extLst>
                </p14:cNvPr>
                <p14:cNvContentPartPr/>
                <p14:nvPr/>
              </p14:nvContentPartPr>
              <p14:xfrm>
                <a:off x="6757440" y="3163200"/>
                <a:ext cx="15840" cy="90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D66A39E-FC26-411F-A6A0-887127461F7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748440" y="3154200"/>
                  <a:ext cx="33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A5E2E54-30F9-41A4-9218-A8657E1CA6F0}"/>
                    </a:ext>
                  </a:extLst>
                </p14:cNvPr>
                <p14:cNvContentPartPr/>
                <p14:nvPr/>
              </p14:nvContentPartPr>
              <p14:xfrm>
                <a:off x="6785520" y="3359040"/>
                <a:ext cx="117360" cy="4424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A5E2E54-30F9-41A4-9218-A8657E1CA6F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776880" y="3350400"/>
                  <a:ext cx="135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F8E02CB-BEA6-45A3-8EFA-CDA1D92C34EF}"/>
                    </a:ext>
                  </a:extLst>
                </p14:cNvPr>
                <p14:cNvContentPartPr/>
                <p14:nvPr/>
              </p14:nvContentPartPr>
              <p14:xfrm>
                <a:off x="6834480" y="3172920"/>
                <a:ext cx="15840" cy="830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F8E02CB-BEA6-45A3-8EFA-CDA1D92C34E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825480" y="3163920"/>
                  <a:ext cx="334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7B95E8A-71A7-4C22-9D92-BB8187915D87}"/>
                    </a:ext>
                  </a:extLst>
                </p14:cNvPr>
                <p14:cNvContentPartPr/>
                <p14:nvPr/>
              </p14:nvContentPartPr>
              <p14:xfrm>
                <a:off x="7150560" y="1979520"/>
                <a:ext cx="379800" cy="2182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7B95E8A-71A7-4C22-9D92-BB8187915D8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141560" y="1970880"/>
                  <a:ext cx="397440" cy="22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3A563C0-F03E-4E19-BFBB-7D65F80410A5}"/>
                    </a:ext>
                  </a:extLst>
                </p14:cNvPr>
                <p14:cNvContentPartPr/>
                <p14:nvPr/>
              </p14:nvContentPartPr>
              <p14:xfrm>
                <a:off x="7242720" y="3523560"/>
                <a:ext cx="1158480" cy="6778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3A563C0-F03E-4E19-BFBB-7D65F80410A5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34080" y="3514560"/>
                  <a:ext cx="11761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777EA32-705F-4417-895C-7B867EF01B31}"/>
                    </a:ext>
                  </a:extLst>
                </p14:cNvPr>
                <p14:cNvContentPartPr/>
                <p14:nvPr/>
              </p14:nvContentPartPr>
              <p14:xfrm>
                <a:off x="7223640" y="4204320"/>
                <a:ext cx="1083960" cy="56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777EA32-705F-4417-895C-7B867EF01B31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14640" y="4195680"/>
                  <a:ext cx="1101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9ABE494-A7AC-43F1-A111-BB33E216BC37}"/>
                    </a:ext>
                  </a:extLst>
                </p14:cNvPr>
                <p14:cNvContentPartPr/>
                <p14:nvPr/>
              </p14:nvContentPartPr>
              <p14:xfrm>
                <a:off x="7841040" y="3729840"/>
                <a:ext cx="551160" cy="297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9ABE494-A7AC-43F1-A111-BB33E216BC3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832400" y="3720840"/>
                  <a:ext cx="568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0FA459D-5C9F-4C16-BBE1-95724F16D79E}"/>
                    </a:ext>
                  </a:extLst>
                </p14:cNvPr>
                <p14:cNvContentPartPr/>
                <p14:nvPr/>
              </p14:nvContentPartPr>
              <p14:xfrm>
                <a:off x="8140200" y="3492600"/>
                <a:ext cx="367560" cy="327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0FA459D-5C9F-4C16-BBE1-95724F16D79E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8131560" y="3483600"/>
                  <a:ext cx="38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11F505A-5DC5-46BE-9309-BB11166B442C}"/>
                    </a:ext>
                  </a:extLst>
                </p14:cNvPr>
                <p14:cNvContentPartPr/>
                <p14:nvPr/>
              </p14:nvContentPartPr>
              <p14:xfrm>
                <a:off x="8368800" y="3585480"/>
                <a:ext cx="199440" cy="1825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11F505A-5DC5-46BE-9309-BB11166B442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360160" y="3576840"/>
                  <a:ext cx="217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09ECCC5-C689-447C-A3D1-219AAD8D3F84}"/>
                    </a:ext>
                  </a:extLst>
                </p14:cNvPr>
                <p14:cNvContentPartPr/>
                <p14:nvPr/>
              </p14:nvContentPartPr>
              <p14:xfrm>
                <a:off x="4662960" y="980520"/>
                <a:ext cx="167400" cy="724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09ECCC5-C689-447C-A3D1-219AAD8D3F8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654320" y="971880"/>
                  <a:ext cx="18504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5EDCBB0-CF75-4E06-BE5F-2EF6BDF3C613}"/>
                    </a:ext>
                  </a:extLst>
                </p14:cNvPr>
                <p14:cNvContentPartPr/>
                <p14:nvPr/>
              </p14:nvContentPartPr>
              <p14:xfrm>
                <a:off x="4989120" y="784320"/>
                <a:ext cx="938880" cy="7102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5EDCBB0-CF75-4E06-BE5F-2EF6BDF3C61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980480" y="775680"/>
                  <a:ext cx="95652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057C207-B753-42EF-ADC1-02DE61824C0D}"/>
                    </a:ext>
                  </a:extLst>
                </p14:cNvPr>
                <p14:cNvContentPartPr/>
                <p14:nvPr/>
              </p14:nvContentPartPr>
              <p14:xfrm>
                <a:off x="4902000" y="1722840"/>
                <a:ext cx="802800" cy="720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057C207-B753-42EF-ADC1-02DE61824C0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893000" y="1714200"/>
                  <a:ext cx="820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515BFA4-43CC-4047-AC13-C420EEA9B1C1}"/>
                    </a:ext>
                  </a:extLst>
                </p14:cNvPr>
                <p14:cNvContentPartPr/>
                <p14:nvPr/>
              </p14:nvContentPartPr>
              <p14:xfrm>
                <a:off x="4482960" y="-774120"/>
                <a:ext cx="1012680" cy="970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515BFA4-43CC-4047-AC13-C420EEA9B1C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473960" y="-782760"/>
                  <a:ext cx="103032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8FBFA4B-95CD-485B-BC20-A19B4F034C7E}"/>
                    </a:ext>
                  </a:extLst>
                </p14:cNvPr>
                <p14:cNvContentPartPr/>
                <p14:nvPr/>
              </p14:nvContentPartPr>
              <p14:xfrm>
                <a:off x="5559360" y="1967640"/>
                <a:ext cx="10800" cy="2962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8FBFA4B-95CD-485B-BC20-A19B4F034C7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550720" y="1959000"/>
                  <a:ext cx="28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40C4D11-5842-4747-A153-1A20D6B02F8F}"/>
                    </a:ext>
                  </a:extLst>
                </p14:cNvPr>
                <p14:cNvContentPartPr/>
                <p14:nvPr/>
              </p14:nvContentPartPr>
              <p14:xfrm>
                <a:off x="5542800" y="2365440"/>
                <a:ext cx="34920" cy="57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40C4D11-5842-4747-A153-1A20D6B02F8F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533800" y="2356800"/>
                  <a:ext cx="52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302D164-B7BA-4678-8872-D72E9BEDDA62}"/>
                    </a:ext>
                  </a:extLst>
                </p14:cNvPr>
                <p14:cNvContentPartPr/>
                <p14:nvPr/>
              </p14:nvContentPartPr>
              <p14:xfrm>
                <a:off x="4959600" y="2421960"/>
                <a:ext cx="74160" cy="628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302D164-B7BA-4678-8872-D72E9BEDDA62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950960" y="2412960"/>
                  <a:ext cx="918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819E810-DBB4-4E5C-9EB3-C3576517FB07}"/>
                    </a:ext>
                  </a:extLst>
                </p14:cNvPr>
                <p14:cNvContentPartPr/>
                <p14:nvPr/>
              </p14:nvContentPartPr>
              <p14:xfrm>
                <a:off x="4809480" y="2609160"/>
                <a:ext cx="207000" cy="3754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819E810-DBB4-4E5C-9EB3-C3576517FB0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800840" y="2600520"/>
                  <a:ext cx="2246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0625BDD-0A3F-4F47-BD1B-8BD25274F228}"/>
                    </a:ext>
                  </a:extLst>
                </p14:cNvPr>
                <p14:cNvContentPartPr/>
                <p14:nvPr/>
              </p14:nvContentPartPr>
              <p14:xfrm>
                <a:off x="5147520" y="2377140"/>
                <a:ext cx="37440" cy="6796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0625BDD-0A3F-4F47-BD1B-8BD25274F22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38880" y="2368140"/>
                  <a:ext cx="550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D0FE7D6-EB0B-444D-BFE2-283035E09C54}"/>
                    </a:ext>
                  </a:extLst>
                </p14:cNvPr>
                <p14:cNvContentPartPr/>
                <p14:nvPr/>
              </p14:nvContentPartPr>
              <p14:xfrm>
                <a:off x="5134560" y="2318820"/>
                <a:ext cx="336960" cy="6228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D0FE7D6-EB0B-444D-BFE2-283035E09C54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125560" y="2309820"/>
                  <a:ext cx="354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1AACB4CD-4C36-4D3B-86F3-7EB18F7F621D}"/>
                    </a:ext>
                  </a:extLst>
                </p14:cNvPr>
                <p14:cNvContentPartPr/>
                <p14:nvPr/>
              </p14:nvContentPartPr>
              <p14:xfrm>
                <a:off x="5331840" y="2390100"/>
                <a:ext cx="282960" cy="4543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1AACB4CD-4C36-4D3B-86F3-7EB18F7F621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323200" y="2381100"/>
                  <a:ext cx="300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B31D54A-747D-42F4-A299-5E4796B6F774}"/>
                    </a:ext>
                  </a:extLst>
                </p14:cNvPr>
                <p14:cNvContentPartPr/>
                <p14:nvPr/>
              </p14:nvContentPartPr>
              <p14:xfrm>
                <a:off x="5315280" y="2748660"/>
                <a:ext cx="415080" cy="2458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B31D54A-747D-42F4-A299-5E4796B6F77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306640" y="2740020"/>
                  <a:ext cx="432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DBCED66-0F83-4504-B81F-52F7FD1943DC}"/>
                    </a:ext>
                  </a:extLst>
                </p14:cNvPr>
                <p14:cNvContentPartPr/>
                <p14:nvPr/>
              </p14:nvContentPartPr>
              <p14:xfrm>
                <a:off x="5541360" y="2703300"/>
                <a:ext cx="32400" cy="3135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DBCED66-0F83-4504-B81F-52F7FD1943D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532720" y="2694300"/>
                  <a:ext cx="50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F01FD91-83AB-47E9-A7C3-0D12C8EBC16C}"/>
                    </a:ext>
                  </a:extLst>
                </p14:cNvPr>
                <p14:cNvContentPartPr/>
                <p14:nvPr/>
              </p14:nvContentPartPr>
              <p14:xfrm>
                <a:off x="5454240" y="2675220"/>
                <a:ext cx="52920" cy="149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F01FD91-83AB-47E9-A7C3-0D12C8EBC16C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445240" y="2666220"/>
                  <a:ext cx="7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949CC6C-774F-49EE-8A38-C95E02B66626}"/>
                    </a:ext>
                  </a:extLst>
                </p14:cNvPr>
                <p14:cNvContentPartPr/>
                <p14:nvPr/>
              </p14:nvContentPartPr>
              <p14:xfrm>
                <a:off x="4804440" y="3156180"/>
                <a:ext cx="873720" cy="777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949CC6C-774F-49EE-8A38-C95E02B66626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795440" y="3147540"/>
                  <a:ext cx="891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7D29EC5-D4A1-4986-A840-908836957024}"/>
                    </a:ext>
                  </a:extLst>
                </p14:cNvPr>
                <p14:cNvContentPartPr/>
                <p14:nvPr/>
              </p14:nvContentPartPr>
              <p14:xfrm>
                <a:off x="4580880" y="2392260"/>
                <a:ext cx="78840" cy="893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7D29EC5-D4A1-4986-A840-908836957024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572240" y="2383260"/>
                  <a:ext cx="964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61A2D9F-AAE8-4F14-BD62-611E0190A4C4}"/>
                    </a:ext>
                  </a:extLst>
                </p14:cNvPr>
                <p14:cNvContentPartPr/>
                <p14:nvPr/>
              </p14:nvContentPartPr>
              <p14:xfrm>
                <a:off x="4984080" y="2189580"/>
                <a:ext cx="1021320" cy="1039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61A2D9F-AAE8-4F14-BD62-611E0190A4C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975440" y="2180940"/>
                  <a:ext cx="103896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AEEC6DF-67A1-4EDB-97E8-A905292DA186}"/>
                    </a:ext>
                  </a:extLst>
                </p14:cNvPr>
                <p14:cNvContentPartPr/>
                <p14:nvPr/>
              </p14:nvContentPartPr>
              <p14:xfrm>
                <a:off x="5763480" y="3283980"/>
                <a:ext cx="129960" cy="19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AEEC6DF-67A1-4EDB-97E8-A905292DA186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754840" y="3275340"/>
                  <a:ext cx="147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0AA16C30-C025-4987-ADC1-5BC8A0127DCC}"/>
                    </a:ext>
                  </a:extLst>
                </p14:cNvPr>
                <p14:cNvContentPartPr/>
                <p14:nvPr/>
              </p14:nvContentPartPr>
              <p14:xfrm>
                <a:off x="677400" y="1399740"/>
                <a:ext cx="13320" cy="29196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0AA16C30-C025-4987-ADC1-5BC8A0127DCC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68760" y="1390740"/>
                  <a:ext cx="30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45A63C16-B822-4747-BC62-9BC752FC5E28}"/>
                    </a:ext>
                  </a:extLst>
                </p14:cNvPr>
                <p14:cNvContentPartPr/>
                <p14:nvPr/>
              </p14:nvContentPartPr>
              <p14:xfrm>
                <a:off x="609360" y="2111460"/>
                <a:ext cx="34920" cy="38952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45A63C16-B822-4747-BC62-9BC752FC5E2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00720" y="2102820"/>
                  <a:ext cx="52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2151EDDD-CC2A-4F93-B59A-51254A0C3637}"/>
                    </a:ext>
                  </a:extLst>
                </p14:cNvPr>
                <p14:cNvContentPartPr/>
                <p14:nvPr/>
              </p14:nvContentPartPr>
              <p14:xfrm>
                <a:off x="596400" y="2936220"/>
                <a:ext cx="258840" cy="189468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2151EDDD-CC2A-4F93-B59A-51254A0C3637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587400" y="2927580"/>
                  <a:ext cx="27648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92" name="墨迹 491">
                  <a:extLst>
                    <a:ext uri="{FF2B5EF4-FFF2-40B4-BE49-F238E27FC236}">
                      <a16:creationId xmlns:a16="http://schemas.microsoft.com/office/drawing/2014/main" id="{4015B6FA-C0E0-427D-B88C-6F7A077F39A8}"/>
                    </a:ext>
                  </a:extLst>
                </p14:cNvPr>
                <p14:cNvContentPartPr/>
                <p14:nvPr/>
              </p14:nvContentPartPr>
              <p14:xfrm>
                <a:off x="1224600" y="1360500"/>
                <a:ext cx="2845800" cy="304920"/>
              </p14:xfrm>
            </p:contentPart>
          </mc:Choice>
          <mc:Fallback>
            <p:pic>
              <p:nvPicPr>
                <p:cNvPr id="492" name="墨迹 491">
                  <a:extLst>
                    <a:ext uri="{FF2B5EF4-FFF2-40B4-BE49-F238E27FC236}">
                      <a16:creationId xmlns:a16="http://schemas.microsoft.com/office/drawing/2014/main" id="{4015B6FA-C0E0-427D-B88C-6F7A077F39A8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215600" y="1351860"/>
                  <a:ext cx="2863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31BCEFF0-0FF3-47CE-A440-14C8DBF13479}"/>
                    </a:ext>
                  </a:extLst>
                </p14:cNvPr>
                <p14:cNvContentPartPr/>
                <p14:nvPr/>
              </p14:nvContentPartPr>
              <p14:xfrm>
                <a:off x="4146720" y="1476420"/>
                <a:ext cx="45360" cy="312984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31BCEFF0-0FF3-47CE-A440-14C8DBF1347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138080" y="1467780"/>
                  <a:ext cx="63000" cy="31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6C9F8032-DD8E-485F-8E59-C28EBC5E3745}"/>
                    </a:ext>
                  </a:extLst>
                </p14:cNvPr>
                <p14:cNvContentPartPr/>
                <p14:nvPr/>
              </p14:nvContentPartPr>
              <p14:xfrm>
                <a:off x="1261680" y="4687260"/>
                <a:ext cx="2600640" cy="16884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6C9F8032-DD8E-485F-8E59-C28EBC5E3745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252680" y="4678620"/>
                  <a:ext cx="261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95" name="墨迹 494">
                  <a:extLst>
                    <a:ext uri="{FF2B5EF4-FFF2-40B4-BE49-F238E27FC236}">
                      <a16:creationId xmlns:a16="http://schemas.microsoft.com/office/drawing/2014/main" id="{9CF5DE1D-B7B4-4F9E-92A1-5F12FBD61BD2}"/>
                    </a:ext>
                  </a:extLst>
                </p14:cNvPr>
                <p14:cNvContentPartPr/>
                <p14:nvPr/>
              </p14:nvContentPartPr>
              <p14:xfrm>
                <a:off x="4193520" y="3634260"/>
                <a:ext cx="663480" cy="429120"/>
              </p14:xfrm>
            </p:contentPart>
          </mc:Choice>
          <mc:Fallback>
            <p:pic>
              <p:nvPicPr>
                <p:cNvPr id="495" name="墨迹 494">
                  <a:extLst>
                    <a:ext uri="{FF2B5EF4-FFF2-40B4-BE49-F238E27FC236}">
                      <a16:creationId xmlns:a16="http://schemas.microsoft.com/office/drawing/2014/main" id="{9CF5DE1D-B7B4-4F9E-92A1-5F12FBD61BD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184520" y="3625260"/>
                  <a:ext cx="6811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AEE3B009-6F09-4F7D-82BB-172FF51C056A}"/>
                    </a:ext>
                  </a:extLst>
                </p14:cNvPr>
                <p14:cNvContentPartPr/>
                <p14:nvPr/>
              </p14:nvContentPartPr>
              <p14:xfrm>
                <a:off x="5088120" y="4211700"/>
                <a:ext cx="20880" cy="576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AEE3B009-6F09-4F7D-82BB-172FF51C056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5079480" y="4202700"/>
                  <a:ext cx="38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48C3B0D0-62B5-4EBB-B2E0-B1F379F4B0C6}"/>
                    </a:ext>
                  </a:extLst>
                </p14:cNvPr>
                <p14:cNvContentPartPr/>
                <p14:nvPr/>
              </p14:nvContentPartPr>
              <p14:xfrm>
                <a:off x="4169040" y="3612660"/>
                <a:ext cx="614880" cy="43092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48C3B0D0-62B5-4EBB-B2E0-B1F379F4B0C6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160040" y="3604020"/>
                  <a:ext cx="632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98961D40-C5B7-42D5-B1D0-7173020210B4}"/>
                    </a:ext>
                  </a:extLst>
                </p14:cNvPr>
                <p14:cNvContentPartPr/>
                <p14:nvPr/>
              </p14:nvContentPartPr>
              <p14:xfrm>
                <a:off x="4191000" y="3646860"/>
                <a:ext cx="530640" cy="42336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98961D40-C5B7-42D5-B1D0-7173020210B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182000" y="3637860"/>
                  <a:ext cx="5482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E1E495AF-CB06-4B8E-85B6-99B7C2B72E28}"/>
                    </a:ext>
                  </a:extLst>
                </p14:cNvPr>
                <p14:cNvContentPartPr/>
                <p14:nvPr/>
              </p14:nvContentPartPr>
              <p14:xfrm>
                <a:off x="400560" y="1269420"/>
                <a:ext cx="3553200" cy="334260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E1E495AF-CB06-4B8E-85B6-99B7C2B72E28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91920" y="1260780"/>
                  <a:ext cx="3570840" cy="33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75E54182-4471-47D4-824F-7341089F769A}"/>
                    </a:ext>
                  </a:extLst>
                </p14:cNvPr>
                <p14:cNvContentPartPr/>
                <p14:nvPr/>
              </p14:nvContentPartPr>
              <p14:xfrm>
                <a:off x="1345200" y="3830820"/>
                <a:ext cx="1451160" cy="139428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75E54182-4471-47D4-824F-7341089F769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336560" y="3821820"/>
                  <a:ext cx="1468800" cy="14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A19D41EF-4593-4EE3-A9E0-5C3449107712}"/>
                    </a:ext>
                  </a:extLst>
                </p14:cNvPr>
                <p14:cNvContentPartPr/>
                <p14:nvPr/>
              </p14:nvContentPartPr>
              <p14:xfrm>
                <a:off x="4234200" y="3594300"/>
                <a:ext cx="585720" cy="47592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A19D41EF-4593-4EE3-A9E0-5C3449107712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225560" y="3585660"/>
                  <a:ext cx="60336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组合 506">
            <a:extLst>
              <a:ext uri="{FF2B5EF4-FFF2-40B4-BE49-F238E27FC236}">
                <a16:creationId xmlns:a16="http://schemas.microsoft.com/office/drawing/2014/main" id="{6ABFE304-426B-4A5F-A664-9476722D06F5}"/>
              </a:ext>
            </a:extLst>
          </p:cNvPr>
          <p:cNvGrpSpPr/>
          <p:nvPr/>
        </p:nvGrpSpPr>
        <p:grpSpPr>
          <a:xfrm>
            <a:off x="192480" y="-774360"/>
            <a:ext cx="2677680" cy="2141700"/>
            <a:chOff x="192480" y="-774360"/>
            <a:chExt cx="2677680" cy="21417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6819506-489E-4AD0-B5ED-CD692AA9F198}"/>
                    </a:ext>
                  </a:extLst>
                </p14:cNvPr>
                <p14:cNvContentPartPr/>
                <p14:nvPr/>
              </p14:nvContentPartPr>
              <p14:xfrm>
                <a:off x="201480" y="-222780"/>
                <a:ext cx="558360" cy="813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6819506-489E-4AD0-B5ED-CD692AA9F19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83840" y="-240420"/>
                  <a:ext cx="594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B641D1C5-FD59-4BA1-9AD2-AC6375EC797A}"/>
                    </a:ext>
                  </a:extLst>
                </p14:cNvPr>
                <p14:cNvContentPartPr/>
                <p14:nvPr/>
              </p14:nvContentPartPr>
              <p14:xfrm>
                <a:off x="361680" y="-65460"/>
                <a:ext cx="360" cy="36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B641D1C5-FD59-4BA1-9AD2-AC6375EC797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3680" y="-834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B87909C4-325E-475E-8D54-EDDBEA4447D7}"/>
                    </a:ext>
                  </a:extLst>
                </p14:cNvPr>
                <p14:cNvContentPartPr/>
                <p14:nvPr/>
              </p14:nvContentPartPr>
              <p14:xfrm>
                <a:off x="384720" y="-634260"/>
                <a:ext cx="34560" cy="3358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B87909C4-325E-475E-8D54-EDDBEA4447D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66720" y="-652260"/>
                  <a:ext cx="702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C8FA3008-8D2A-4537-AC7B-A189B00C5415}"/>
                    </a:ext>
                  </a:extLst>
                </p14:cNvPr>
                <p14:cNvContentPartPr/>
                <p14:nvPr/>
              </p14:nvContentPartPr>
              <p14:xfrm>
                <a:off x="448800" y="-609420"/>
                <a:ext cx="123480" cy="2181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C8FA3008-8D2A-4537-AC7B-A189B00C541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31160" y="-627420"/>
                  <a:ext cx="159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F9991151-86AF-498C-9C8F-8D7C06E607B9}"/>
                    </a:ext>
                  </a:extLst>
                </p14:cNvPr>
                <p14:cNvContentPartPr/>
                <p14:nvPr/>
              </p14:nvContentPartPr>
              <p14:xfrm>
                <a:off x="447720" y="-523740"/>
                <a:ext cx="93960" cy="6984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F9991151-86AF-498C-9C8F-8D7C06E607B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9720" y="-541740"/>
                  <a:ext cx="129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3F55678F-9E0A-430F-8F09-FC27F2A36463}"/>
                    </a:ext>
                  </a:extLst>
                </p14:cNvPr>
                <p14:cNvContentPartPr/>
                <p14:nvPr/>
              </p14:nvContentPartPr>
              <p14:xfrm>
                <a:off x="427200" y="-397020"/>
                <a:ext cx="151920" cy="187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3F55678F-9E0A-430F-8F09-FC27F2A3646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09200" y="-415020"/>
                  <a:ext cx="187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D246152-01CB-4BFA-A444-FA267B59B4E3}"/>
                    </a:ext>
                  </a:extLst>
                </p14:cNvPr>
                <p14:cNvContentPartPr/>
                <p14:nvPr/>
              </p14:nvContentPartPr>
              <p14:xfrm>
                <a:off x="342240" y="-145740"/>
                <a:ext cx="13320" cy="39708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D246152-01CB-4BFA-A444-FA267B59B4E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24600" y="-163380"/>
                  <a:ext cx="48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C97DECF-6F1E-4EA0-817C-8FCABEA73A1D}"/>
                    </a:ext>
                  </a:extLst>
                </p14:cNvPr>
                <p14:cNvContentPartPr/>
                <p14:nvPr/>
              </p14:nvContentPartPr>
              <p14:xfrm>
                <a:off x="445200" y="-101100"/>
                <a:ext cx="23400" cy="3600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C97DECF-6F1E-4EA0-817C-8FCABEA73A1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27200" y="-119100"/>
                  <a:ext cx="59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18B20B9-D235-4888-A55A-DD93938C0031}"/>
                    </a:ext>
                  </a:extLst>
                </p14:cNvPr>
                <p14:cNvContentPartPr/>
                <p14:nvPr/>
              </p14:nvContentPartPr>
              <p14:xfrm>
                <a:off x="318120" y="-16500"/>
                <a:ext cx="392040" cy="28404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18B20B9-D235-4888-A55A-DD93938C0031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00120" y="-34140"/>
                  <a:ext cx="427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1CDA73E3-CC92-4700-AA7A-C2BB23A74F9B}"/>
                    </a:ext>
                  </a:extLst>
                </p14:cNvPr>
                <p14:cNvContentPartPr/>
                <p14:nvPr/>
              </p14:nvContentPartPr>
              <p14:xfrm>
                <a:off x="473280" y="4020"/>
                <a:ext cx="267480" cy="16632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1CDA73E3-CC92-4700-AA7A-C2BB23A74F9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55280" y="-13980"/>
                  <a:ext cx="303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EB5D3577-625E-41C9-979C-C405D3DEE422}"/>
                    </a:ext>
                  </a:extLst>
                </p14:cNvPr>
                <p14:cNvContentPartPr/>
                <p14:nvPr/>
              </p14:nvContentPartPr>
              <p14:xfrm>
                <a:off x="747960" y="-269220"/>
                <a:ext cx="236520" cy="23004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EB5D3577-625E-41C9-979C-C405D3DEE42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730320" y="-286860"/>
                  <a:ext cx="272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D5846EA6-6A68-4C5B-9B32-8CE6929848BD}"/>
                    </a:ext>
                  </a:extLst>
                </p14:cNvPr>
                <p14:cNvContentPartPr/>
                <p14:nvPr/>
              </p14:nvContentPartPr>
              <p14:xfrm>
                <a:off x="840480" y="-155460"/>
                <a:ext cx="316080" cy="29880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D5846EA6-6A68-4C5B-9B32-8CE6929848BD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822840" y="-173100"/>
                  <a:ext cx="351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EDBE7C83-E84A-4599-B77E-EB3E7C658F63}"/>
                    </a:ext>
                  </a:extLst>
                </p14:cNvPr>
                <p14:cNvContentPartPr/>
                <p14:nvPr/>
              </p14:nvContentPartPr>
              <p14:xfrm>
                <a:off x="986640" y="-382980"/>
                <a:ext cx="411480" cy="49644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EDBE7C83-E84A-4599-B77E-EB3E7C658F63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69000" y="-400980"/>
                  <a:ext cx="4471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D87290D6-04FE-45D9-9C72-A584D1F2E3AF}"/>
                    </a:ext>
                  </a:extLst>
                </p14:cNvPr>
                <p14:cNvContentPartPr/>
                <p14:nvPr/>
              </p14:nvContentPartPr>
              <p14:xfrm>
                <a:off x="1384800" y="-350580"/>
                <a:ext cx="141480" cy="2682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D87290D6-04FE-45D9-9C72-A584D1F2E3AF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367160" y="-368220"/>
                  <a:ext cx="177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8C7A556D-4B80-46AD-B643-7A2321DDE4B4}"/>
                    </a:ext>
                  </a:extLst>
                </p14:cNvPr>
                <p14:cNvContentPartPr/>
                <p14:nvPr/>
              </p14:nvContentPartPr>
              <p14:xfrm>
                <a:off x="1410720" y="-280020"/>
                <a:ext cx="197640" cy="3895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8C7A556D-4B80-46AD-B643-7A2321DDE4B4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392720" y="-298020"/>
                  <a:ext cx="2332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93F34F77-63FE-4751-AA7E-F0764AD36E40}"/>
                    </a:ext>
                  </a:extLst>
                </p14:cNvPr>
                <p14:cNvContentPartPr/>
                <p14:nvPr/>
              </p14:nvContentPartPr>
              <p14:xfrm>
                <a:off x="1669200" y="-488100"/>
                <a:ext cx="233280" cy="40140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93F34F77-63FE-4751-AA7E-F0764AD36E4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651560" y="-506100"/>
                  <a:ext cx="2689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89AC804E-281B-4228-A519-3FE44102359E}"/>
                    </a:ext>
                  </a:extLst>
                </p14:cNvPr>
                <p14:cNvContentPartPr/>
                <p14:nvPr/>
              </p14:nvContentPartPr>
              <p14:xfrm>
                <a:off x="1779000" y="-141420"/>
                <a:ext cx="74880" cy="2908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89AC804E-281B-4228-A519-3FE44102359E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761360" y="-159060"/>
                  <a:ext cx="110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5A3337E9-902E-45E0-A7A0-5668A9420FD1}"/>
                    </a:ext>
                  </a:extLst>
                </p14:cNvPr>
                <p14:cNvContentPartPr/>
                <p14:nvPr/>
              </p14:nvContentPartPr>
              <p14:xfrm>
                <a:off x="1901040" y="-414660"/>
                <a:ext cx="264960" cy="4060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5A3337E9-902E-45E0-A7A0-5668A9420FD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883400" y="-432660"/>
                  <a:ext cx="3006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C211D039-F205-4C2E-BD09-0B69FEB99F92}"/>
                    </a:ext>
                  </a:extLst>
                </p14:cNvPr>
                <p14:cNvContentPartPr/>
                <p14:nvPr/>
              </p14:nvContentPartPr>
              <p14:xfrm>
                <a:off x="1834440" y="-291900"/>
                <a:ext cx="354600" cy="381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C211D039-F205-4C2E-BD09-0B69FEB99F9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816440" y="-309900"/>
                  <a:ext cx="390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23533BE6-C784-4CB3-A6E8-DFD4831FCBE8}"/>
                    </a:ext>
                  </a:extLst>
                </p14:cNvPr>
                <p14:cNvContentPartPr/>
                <p14:nvPr/>
              </p14:nvContentPartPr>
              <p14:xfrm>
                <a:off x="870000" y="619260"/>
                <a:ext cx="360" cy="165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23533BE6-C784-4CB3-A6E8-DFD4831FCBE8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52360" y="60162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20FE4C65-BDCA-41B0-90B1-9F3F439C0237}"/>
                    </a:ext>
                  </a:extLst>
                </p14:cNvPr>
                <p14:cNvContentPartPr/>
                <p14:nvPr/>
              </p14:nvContentPartPr>
              <p14:xfrm>
                <a:off x="428280" y="580020"/>
                <a:ext cx="334080" cy="17496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20FE4C65-BDCA-41B0-90B1-9F3F439C023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410640" y="562020"/>
                  <a:ext cx="369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9CBC1C03-7CA0-411F-B383-CF4E6533A436}"/>
                    </a:ext>
                  </a:extLst>
                </p14:cNvPr>
                <p14:cNvContentPartPr/>
                <p14:nvPr/>
              </p14:nvContentPartPr>
              <p14:xfrm>
                <a:off x="843000" y="551220"/>
                <a:ext cx="25920" cy="1508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9CBC1C03-7CA0-411F-B383-CF4E6533A436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25360" y="533220"/>
                  <a:ext cx="61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60F3208-A23E-4C7A-9A00-899CC784664E}"/>
                    </a:ext>
                  </a:extLst>
                </p14:cNvPr>
                <p14:cNvContentPartPr/>
                <p14:nvPr/>
              </p14:nvContentPartPr>
              <p14:xfrm>
                <a:off x="886920" y="366900"/>
                <a:ext cx="46440" cy="14544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60F3208-A23E-4C7A-9A00-899CC784664E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68920" y="348900"/>
                  <a:ext cx="82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206B7ECA-1F5E-4915-80CF-BFE4D7AE4907}"/>
                    </a:ext>
                  </a:extLst>
                </p14:cNvPr>
                <p14:cNvContentPartPr/>
                <p14:nvPr/>
              </p14:nvContentPartPr>
              <p14:xfrm>
                <a:off x="981600" y="562380"/>
                <a:ext cx="158400" cy="13212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206B7ECA-1F5E-4915-80CF-BFE4D7AE490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963960" y="544380"/>
                  <a:ext cx="19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EDC20D4A-1C19-4416-821D-57833D158601}"/>
                    </a:ext>
                  </a:extLst>
                </p14:cNvPr>
                <p14:cNvContentPartPr/>
                <p14:nvPr/>
              </p14:nvContentPartPr>
              <p14:xfrm>
                <a:off x="1328280" y="290940"/>
                <a:ext cx="281520" cy="5306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EDC20D4A-1C19-4416-821D-57833D158601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310640" y="273300"/>
                  <a:ext cx="3171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50BAAEA2-45E2-4129-B4C4-AB204CABD79C}"/>
                    </a:ext>
                  </a:extLst>
                </p14:cNvPr>
                <p14:cNvContentPartPr/>
                <p14:nvPr/>
              </p14:nvContentPartPr>
              <p14:xfrm>
                <a:off x="1641840" y="438540"/>
                <a:ext cx="45360" cy="19980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50BAAEA2-45E2-4129-B4C4-AB204CABD79C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623840" y="420540"/>
                  <a:ext cx="81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050EB5D5-9B60-4AAC-B024-EBB2E4B3E5A5}"/>
                    </a:ext>
                  </a:extLst>
                </p14:cNvPr>
                <p14:cNvContentPartPr/>
                <p14:nvPr/>
              </p14:nvContentPartPr>
              <p14:xfrm>
                <a:off x="1749480" y="455820"/>
                <a:ext cx="127440" cy="162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050EB5D5-9B60-4AAC-B024-EBB2E4B3E5A5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731840" y="437820"/>
                  <a:ext cx="163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403736DE-6CF5-45B0-8E12-23844975DD2B}"/>
                    </a:ext>
                  </a:extLst>
                </p14:cNvPr>
                <p14:cNvContentPartPr/>
                <p14:nvPr/>
              </p14:nvContentPartPr>
              <p14:xfrm>
                <a:off x="1860000" y="393900"/>
                <a:ext cx="149400" cy="2656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403736DE-6CF5-45B0-8E12-23844975DD2B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842360" y="376260"/>
                  <a:ext cx="185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97668A35-FE1E-444E-8246-C5D6D0D9F522}"/>
                    </a:ext>
                  </a:extLst>
                </p14:cNvPr>
                <p14:cNvContentPartPr/>
                <p14:nvPr/>
              </p14:nvContentPartPr>
              <p14:xfrm>
                <a:off x="637800" y="850020"/>
                <a:ext cx="120960" cy="2995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97668A35-FE1E-444E-8246-C5D6D0D9F522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619800" y="832380"/>
                  <a:ext cx="1566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9DAFC53F-C35A-4E73-B50D-7A7651475AAC}"/>
                    </a:ext>
                  </a:extLst>
                </p14:cNvPr>
                <p14:cNvContentPartPr/>
                <p14:nvPr/>
              </p14:nvContentPartPr>
              <p14:xfrm>
                <a:off x="880440" y="929220"/>
                <a:ext cx="158400" cy="1422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9DAFC53F-C35A-4E73-B50D-7A7651475AAC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62440" y="911580"/>
                  <a:ext cx="19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AD411DE9-C7B4-4E75-B84E-A57D7BC0EC02}"/>
                    </a:ext>
                  </a:extLst>
                </p14:cNvPr>
                <p14:cNvContentPartPr/>
                <p14:nvPr/>
              </p14:nvContentPartPr>
              <p14:xfrm>
                <a:off x="1048560" y="820860"/>
                <a:ext cx="183960" cy="2534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AD411DE9-C7B4-4E75-B84E-A57D7BC0EC02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30560" y="803220"/>
                  <a:ext cx="219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95B056CF-8C5E-4513-9D1E-7F1BAF3BA2E0}"/>
                    </a:ext>
                  </a:extLst>
                </p14:cNvPr>
                <p14:cNvContentPartPr/>
                <p14:nvPr/>
              </p14:nvContentPartPr>
              <p14:xfrm>
                <a:off x="1286160" y="1052700"/>
                <a:ext cx="360" cy="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95B056CF-8C5E-4513-9D1E-7F1BAF3BA2E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68160" y="1035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FBFEB1F6-69BE-4D6B-B4C5-94ACFF3A97F4}"/>
                    </a:ext>
                  </a:extLst>
                </p14:cNvPr>
                <p14:cNvContentPartPr/>
                <p14:nvPr/>
              </p14:nvContentPartPr>
              <p14:xfrm>
                <a:off x="1583880" y="916260"/>
                <a:ext cx="178920" cy="45108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FBFEB1F6-69BE-4D6B-B4C5-94ACFF3A97F4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565880" y="898260"/>
                  <a:ext cx="2145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9A197E9F-021E-412C-96AA-AC75AB9F4DE1}"/>
                    </a:ext>
                  </a:extLst>
                </p14:cNvPr>
                <p14:cNvContentPartPr/>
                <p14:nvPr/>
              </p14:nvContentPartPr>
              <p14:xfrm>
                <a:off x="1844520" y="948660"/>
                <a:ext cx="68400" cy="18144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9A197E9F-021E-412C-96AA-AC75AB9F4DE1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826880" y="931020"/>
                  <a:ext cx="104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5ADF90A0-94C4-42D1-A4CB-0D0872CDF8E7}"/>
                    </a:ext>
                  </a:extLst>
                </p14:cNvPr>
                <p14:cNvContentPartPr/>
                <p14:nvPr/>
              </p14:nvContentPartPr>
              <p14:xfrm>
                <a:off x="1969080" y="921660"/>
                <a:ext cx="162000" cy="17172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5ADF90A0-94C4-42D1-A4CB-0D0872CDF8E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951440" y="904020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68CFA10D-1CD6-4F87-9F8E-973810C88FAD}"/>
                    </a:ext>
                  </a:extLst>
                </p14:cNvPr>
                <p14:cNvContentPartPr/>
                <p14:nvPr/>
              </p14:nvContentPartPr>
              <p14:xfrm>
                <a:off x="2160600" y="901140"/>
                <a:ext cx="47880" cy="1540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68CFA10D-1CD6-4F87-9F8E-973810C88FAD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142600" y="883140"/>
                  <a:ext cx="83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7B2E047C-6D39-4824-8094-CE84A0F3327D}"/>
                    </a:ext>
                  </a:extLst>
                </p14:cNvPr>
                <p14:cNvContentPartPr/>
                <p14:nvPr/>
              </p14:nvContentPartPr>
              <p14:xfrm>
                <a:off x="2348160" y="839220"/>
                <a:ext cx="122400" cy="1620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7B2E047C-6D39-4824-8094-CE84A0F3327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330160" y="821580"/>
                  <a:ext cx="158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9027C1E7-112D-47AC-BCB3-678289098C7C}"/>
                    </a:ext>
                  </a:extLst>
                </p14:cNvPr>
                <p14:cNvContentPartPr/>
                <p14:nvPr/>
              </p14:nvContentPartPr>
              <p14:xfrm>
                <a:off x="2524560" y="815820"/>
                <a:ext cx="80280" cy="14616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9027C1E7-112D-47AC-BCB3-678289098C7C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2506920" y="797820"/>
                  <a:ext cx="115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37178D76-4012-4010-B5C0-99CA71DA1E5C}"/>
                    </a:ext>
                  </a:extLst>
                </p14:cNvPr>
                <p14:cNvContentPartPr/>
                <p14:nvPr/>
              </p14:nvContentPartPr>
              <p14:xfrm>
                <a:off x="938040" y="964140"/>
                <a:ext cx="216000" cy="295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37178D76-4012-4010-B5C0-99CA71DA1E5C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920400" y="946140"/>
                  <a:ext cx="251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07DC5FFB-8AC1-47F9-B549-52694128EA24}"/>
                    </a:ext>
                  </a:extLst>
                </p14:cNvPr>
                <p14:cNvContentPartPr/>
                <p14:nvPr/>
              </p14:nvContentPartPr>
              <p14:xfrm>
                <a:off x="1347720" y="853620"/>
                <a:ext cx="47880" cy="45180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07DC5FFB-8AC1-47F9-B549-52694128EA24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329720" y="835620"/>
                  <a:ext cx="835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0360D811-5FA4-4BA6-9AA8-718AC32F5647}"/>
                    </a:ext>
                  </a:extLst>
                </p14:cNvPr>
                <p14:cNvContentPartPr/>
                <p14:nvPr/>
              </p14:nvContentPartPr>
              <p14:xfrm>
                <a:off x="1485240" y="847500"/>
                <a:ext cx="714240" cy="32508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0360D811-5FA4-4BA6-9AA8-718AC32F5647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467240" y="829500"/>
                  <a:ext cx="749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C54A85BC-42CE-4325-8959-1396EEA6528E}"/>
                    </a:ext>
                  </a:extLst>
                </p14:cNvPr>
                <p14:cNvContentPartPr/>
                <p14:nvPr/>
              </p14:nvContentPartPr>
              <p14:xfrm>
                <a:off x="1399200" y="1141620"/>
                <a:ext cx="784800" cy="9648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C54A85BC-42CE-4325-8959-1396EEA6528E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381200" y="1123980"/>
                  <a:ext cx="820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EF79CC3A-925F-40FC-893B-6E28515977C9}"/>
                    </a:ext>
                  </a:extLst>
                </p14:cNvPr>
                <p14:cNvContentPartPr/>
                <p14:nvPr/>
              </p14:nvContentPartPr>
              <p14:xfrm>
                <a:off x="2072040" y="891420"/>
                <a:ext cx="60840" cy="26460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EF79CC3A-925F-40FC-893B-6E28515977C9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2054040" y="873420"/>
                  <a:ext cx="96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A4C2DD7B-84EA-4C95-BEB7-690051E941B0}"/>
                    </a:ext>
                  </a:extLst>
                </p14:cNvPr>
                <p14:cNvContentPartPr/>
                <p14:nvPr/>
              </p14:nvContentPartPr>
              <p14:xfrm>
                <a:off x="2350680" y="1020300"/>
                <a:ext cx="336960" cy="273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A4C2DD7B-84EA-4C95-BEB7-690051E941B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2332680" y="1002660"/>
                  <a:ext cx="372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1970BBD1-8FFD-42CE-A89D-D4BBF89E21DA}"/>
                    </a:ext>
                  </a:extLst>
                </p14:cNvPr>
                <p14:cNvContentPartPr/>
                <p14:nvPr/>
              </p14:nvContentPartPr>
              <p14:xfrm>
                <a:off x="2277240" y="980340"/>
                <a:ext cx="173880" cy="13464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1970BBD1-8FFD-42CE-A89D-D4BBF89E21DA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259600" y="962340"/>
                  <a:ext cx="20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575D0B10-73DC-4E38-ACBF-DEE9BAD51E25}"/>
                    </a:ext>
                  </a:extLst>
                </p14:cNvPr>
                <p14:cNvContentPartPr/>
                <p14:nvPr/>
              </p14:nvContentPartPr>
              <p14:xfrm>
                <a:off x="2242680" y="927060"/>
                <a:ext cx="149400" cy="1152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575D0B10-73DC-4E38-ACBF-DEE9BAD51E25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225040" y="909420"/>
                  <a:ext cx="185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4EE93965-B301-4676-8C99-E7F8A2D8B103}"/>
                    </a:ext>
                  </a:extLst>
                </p14:cNvPr>
                <p14:cNvContentPartPr/>
                <p14:nvPr/>
              </p14:nvContentPartPr>
              <p14:xfrm>
                <a:off x="1270680" y="696300"/>
                <a:ext cx="1599480" cy="6210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4EE93965-B301-4676-8C99-E7F8A2D8B103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252680" y="678660"/>
                  <a:ext cx="16351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3240C61D-F274-439E-98DF-C5AB634C877D}"/>
                    </a:ext>
                  </a:extLst>
                </p14:cNvPr>
                <p14:cNvContentPartPr/>
                <p14:nvPr/>
              </p14:nvContentPartPr>
              <p14:xfrm>
                <a:off x="2589000" y="1245660"/>
                <a:ext cx="5760" cy="5220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3240C61D-F274-439E-98DF-C5AB634C877D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571360" y="1228020"/>
                  <a:ext cx="41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6DA9AF19-0992-485D-87CF-15C41D554C0A}"/>
                    </a:ext>
                  </a:extLst>
                </p14:cNvPr>
                <p14:cNvContentPartPr/>
                <p14:nvPr/>
              </p14:nvContentPartPr>
              <p14:xfrm>
                <a:off x="1224240" y="177900"/>
                <a:ext cx="937800" cy="6717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6DA9AF19-0992-485D-87CF-15C41D554C0A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206240" y="160260"/>
                  <a:ext cx="97344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304D6B87-B30F-4CC5-997A-13A3404C47F9}"/>
                    </a:ext>
                  </a:extLst>
                </p14:cNvPr>
                <p14:cNvContentPartPr/>
                <p14:nvPr/>
              </p14:nvContentPartPr>
              <p14:xfrm>
                <a:off x="1973040" y="577140"/>
                <a:ext cx="114480" cy="4572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304D6B87-B30F-4CC5-997A-13A3404C47F9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955400" y="559140"/>
                  <a:ext cx="15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769D0B76-C90C-42EA-BEB0-AF1D4C6352F9}"/>
                    </a:ext>
                  </a:extLst>
                </p14:cNvPr>
                <p14:cNvContentPartPr/>
                <p14:nvPr/>
              </p14:nvContentPartPr>
              <p14:xfrm>
                <a:off x="192480" y="-774360"/>
                <a:ext cx="2424240" cy="122940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769D0B76-C90C-42EA-BEB0-AF1D4C6352F9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74840" y="-792360"/>
                  <a:ext cx="2459880" cy="126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332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6EE32609-31B5-4346-B6A7-B33339A9E112}"/>
              </a:ext>
            </a:extLst>
          </p:cNvPr>
          <p:cNvGrpSpPr/>
          <p:nvPr/>
        </p:nvGrpSpPr>
        <p:grpSpPr>
          <a:xfrm>
            <a:off x="1542600" y="1707420"/>
            <a:ext cx="3415680" cy="1073520"/>
            <a:chOff x="1542600" y="1707420"/>
            <a:chExt cx="3415680" cy="10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315CC74-DD6B-4477-9B74-B3FDD965C70D}"/>
                    </a:ext>
                  </a:extLst>
                </p14:cNvPr>
                <p14:cNvContentPartPr/>
                <p14:nvPr/>
              </p14:nvContentPartPr>
              <p14:xfrm>
                <a:off x="1792800" y="1707420"/>
                <a:ext cx="23400" cy="35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315CC74-DD6B-4477-9B74-B3FDD965C7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75160" y="1689780"/>
                  <a:ext cx="59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18B86DD-3D2D-4C38-8271-2E8E5B1CA7BF}"/>
                    </a:ext>
                  </a:extLst>
                </p14:cNvPr>
                <p14:cNvContentPartPr/>
                <p14:nvPr/>
              </p14:nvContentPartPr>
              <p14:xfrm>
                <a:off x="1918800" y="1879860"/>
                <a:ext cx="173880" cy="62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18B86DD-3D2D-4C38-8271-2E8E5B1CA7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00800" y="1861860"/>
                  <a:ext cx="209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581D09E-0CFF-408B-9D29-76977F902127}"/>
                    </a:ext>
                  </a:extLst>
                </p14:cNvPr>
                <p14:cNvContentPartPr/>
                <p14:nvPr/>
              </p14:nvContentPartPr>
              <p14:xfrm>
                <a:off x="1607400" y="2128980"/>
                <a:ext cx="380880" cy="206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581D09E-0CFF-408B-9D29-76977F9021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9760" y="2111340"/>
                  <a:ext cx="416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95DEA95-1AF0-4532-A650-C7A61A78EF2C}"/>
                    </a:ext>
                  </a:extLst>
                </p14:cNvPr>
                <p14:cNvContentPartPr/>
                <p14:nvPr/>
              </p14:nvContentPartPr>
              <p14:xfrm>
                <a:off x="1542600" y="2446500"/>
                <a:ext cx="647640" cy="140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95DEA95-1AF0-4532-A650-C7A61A78EF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4600" y="2428860"/>
                  <a:ext cx="683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54EF1F0-86A0-4FA6-B0A3-3E52ADE61ED5}"/>
                    </a:ext>
                  </a:extLst>
                </p14:cNvPr>
                <p14:cNvContentPartPr/>
                <p14:nvPr/>
              </p14:nvContentPartPr>
              <p14:xfrm>
                <a:off x="2390040" y="1968780"/>
                <a:ext cx="440640" cy="286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54EF1F0-86A0-4FA6-B0A3-3E52ADE61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2040" y="1950780"/>
                  <a:ext cx="476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EB2233B-1F53-48B9-AF99-9B5E1D96B716}"/>
                    </a:ext>
                  </a:extLst>
                </p14:cNvPr>
                <p14:cNvContentPartPr/>
                <p14:nvPr/>
              </p14:nvContentPartPr>
              <p14:xfrm>
                <a:off x="2571120" y="1905780"/>
                <a:ext cx="147960" cy="657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EB2233B-1F53-48B9-AF99-9B5E1D96B7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3120" y="1887780"/>
                  <a:ext cx="18360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46C5667-519F-418E-A671-E772E0C0B6F8}"/>
                    </a:ext>
                  </a:extLst>
                </p14:cNvPr>
                <p14:cNvContentPartPr/>
                <p14:nvPr/>
              </p14:nvContentPartPr>
              <p14:xfrm>
                <a:off x="2708280" y="2353260"/>
                <a:ext cx="237960" cy="39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46C5667-519F-418E-A671-E772E0C0B6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0640" y="2335620"/>
                  <a:ext cx="27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ACE137F-6209-4606-87A8-09425EEAFB15}"/>
                    </a:ext>
                  </a:extLst>
                </p14:cNvPr>
                <p14:cNvContentPartPr/>
                <p14:nvPr/>
              </p14:nvContentPartPr>
              <p14:xfrm>
                <a:off x="3032640" y="2051940"/>
                <a:ext cx="374400" cy="356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ACE137F-6209-4606-87A8-09425EEAFB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15000" y="2034300"/>
                  <a:ext cx="410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A0B9E2F-A4CC-40DF-8D8D-0B1610E7E734}"/>
                    </a:ext>
                  </a:extLst>
                </p14:cNvPr>
                <p14:cNvContentPartPr/>
                <p14:nvPr/>
              </p14:nvContentPartPr>
              <p14:xfrm>
                <a:off x="3179520" y="1934940"/>
                <a:ext cx="255960" cy="425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A0B9E2F-A4CC-40DF-8D8D-0B1610E7E7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1880" y="1917300"/>
                  <a:ext cx="291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1E61CAA-89FD-4640-9E56-7FAAA1917C78}"/>
                    </a:ext>
                  </a:extLst>
                </p14:cNvPr>
                <p14:cNvContentPartPr/>
                <p14:nvPr/>
              </p14:nvContentPartPr>
              <p14:xfrm>
                <a:off x="3563640" y="2207100"/>
                <a:ext cx="360" cy="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1E61CAA-89FD-4640-9E56-7FAAA1917C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5640" y="21891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BFDF7FF-A4D6-42FC-8E52-603B08161EFC}"/>
                    </a:ext>
                  </a:extLst>
                </p14:cNvPr>
                <p14:cNvContentPartPr/>
                <p14:nvPr/>
              </p14:nvContentPartPr>
              <p14:xfrm>
                <a:off x="3722760" y="1966620"/>
                <a:ext cx="438120" cy="19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BFDF7FF-A4D6-42FC-8E52-603B08161E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5120" y="1948620"/>
                  <a:ext cx="47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42D5D1B-02B6-4648-A02D-A71081A3E63F}"/>
                    </a:ext>
                  </a:extLst>
                </p14:cNvPr>
                <p14:cNvContentPartPr/>
                <p14:nvPr/>
              </p14:nvContentPartPr>
              <p14:xfrm>
                <a:off x="3729240" y="1848180"/>
                <a:ext cx="279000" cy="517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42D5D1B-02B6-4648-A02D-A71081A3E6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1240" y="1830540"/>
                  <a:ext cx="3146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4072CEA-10E3-47A6-B9AB-56F9AE728947}"/>
                    </a:ext>
                  </a:extLst>
                </p14:cNvPr>
                <p14:cNvContentPartPr/>
                <p14:nvPr/>
              </p14:nvContentPartPr>
              <p14:xfrm>
                <a:off x="3862440" y="2132940"/>
                <a:ext cx="239760" cy="315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4072CEA-10E3-47A6-B9AB-56F9AE7289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4440" y="2114940"/>
                  <a:ext cx="275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0194CC-9EFF-4539-B05A-66564CAF3B93}"/>
                    </a:ext>
                  </a:extLst>
                </p14:cNvPr>
                <p14:cNvContentPartPr/>
                <p14:nvPr/>
              </p14:nvContentPartPr>
              <p14:xfrm>
                <a:off x="4468680" y="2055180"/>
                <a:ext cx="248760" cy="243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0194CC-9EFF-4539-B05A-66564CAF3B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1040" y="2037180"/>
                  <a:ext cx="284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C2F198-59E9-4CDE-836E-98E7F038F81E}"/>
                    </a:ext>
                  </a:extLst>
                </p14:cNvPr>
                <p14:cNvContentPartPr/>
                <p14:nvPr/>
              </p14:nvContentPartPr>
              <p14:xfrm>
                <a:off x="4552200" y="1956540"/>
                <a:ext cx="18360" cy="341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C2F198-59E9-4CDE-836E-98E7F038F8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4560" y="1938900"/>
                  <a:ext cx="540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4CCA82D-D740-4FAA-B334-1DB80F1567F1}"/>
                    </a:ext>
                  </a:extLst>
                </p14:cNvPr>
                <p14:cNvContentPartPr/>
                <p14:nvPr/>
              </p14:nvContentPartPr>
              <p14:xfrm>
                <a:off x="4233600" y="1961940"/>
                <a:ext cx="546120" cy="452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4CCA82D-D740-4FAA-B334-1DB80F1567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5960" y="1944300"/>
                  <a:ext cx="5817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311E308-B405-49D5-BE96-2AD4E12829B1}"/>
                    </a:ext>
                  </a:extLst>
                </p14:cNvPr>
                <p14:cNvContentPartPr/>
                <p14:nvPr/>
              </p14:nvContentPartPr>
              <p14:xfrm>
                <a:off x="4942440" y="2467020"/>
                <a:ext cx="15840" cy="11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311E308-B405-49D5-BE96-2AD4E12829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4800" y="2449380"/>
                  <a:ext cx="51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3E56152-82CA-49E1-9362-935FA2936D1B}"/>
                    </a:ext>
                  </a:extLst>
                </p14:cNvPr>
                <p14:cNvContentPartPr/>
                <p14:nvPr/>
              </p14:nvContentPartPr>
              <p14:xfrm>
                <a:off x="1729800" y="2717580"/>
                <a:ext cx="756720" cy="63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3E56152-82CA-49E1-9362-935FA2936D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2160" y="2699580"/>
                  <a:ext cx="792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2018F88-4D33-4314-BE69-E95979F47E74}"/>
                    </a:ext>
                  </a:extLst>
                </p14:cNvPr>
                <p14:cNvContentPartPr/>
                <p14:nvPr/>
              </p14:nvContentPartPr>
              <p14:xfrm>
                <a:off x="4474080" y="2632980"/>
                <a:ext cx="282960" cy="10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2018F88-4D33-4314-BE69-E95979F47E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56080" y="2614980"/>
                  <a:ext cx="3186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661DE66-C0EC-4F13-A886-6E4430D33191}"/>
              </a:ext>
            </a:extLst>
          </p:cNvPr>
          <p:cNvGrpSpPr/>
          <p:nvPr/>
        </p:nvGrpSpPr>
        <p:grpSpPr>
          <a:xfrm>
            <a:off x="1352520" y="460020"/>
            <a:ext cx="4346640" cy="1166400"/>
            <a:chOff x="1352520" y="460020"/>
            <a:chExt cx="4346640" cy="11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D899A31-5A49-4BC7-8313-5AA6E220A7AD}"/>
                    </a:ext>
                  </a:extLst>
                </p14:cNvPr>
                <p14:cNvContentPartPr/>
                <p14:nvPr/>
              </p14:nvContentPartPr>
              <p14:xfrm>
                <a:off x="1352520" y="971580"/>
                <a:ext cx="439200" cy="45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D899A31-5A49-4BC7-8313-5AA6E220A7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34520" y="953940"/>
                  <a:ext cx="474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307ED32-AE3C-4446-8E8E-51D80E63A91D}"/>
                    </a:ext>
                  </a:extLst>
                </p14:cNvPr>
                <p14:cNvContentPartPr/>
                <p14:nvPr/>
              </p14:nvContentPartPr>
              <p14:xfrm>
                <a:off x="2151000" y="938100"/>
                <a:ext cx="360" cy="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307ED32-AE3C-4446-8E8E-51D80E63A9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3360" y="9201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B8A346C-75B9-4583-A1A4-64049C9AEDD6}"/>
                    </a:ext>
                  </a:extLst>
                </p14:cNvPr>
                <p14:cNvContentPartPr/>
                <p14:nvPr/>
              </p14:nvContentPartPr>
              <p14:xfrm>
                <a:off x="2199960" y="898500"/>
                <a:ext cx="304560" cy="232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B8A346C-75B9-4583-A1A4-64049C9AED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81960" y="880500"/>
                  <a:ext cx="340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FA9878F-0B17-453B-9B61-B6CA586DD2E0}"/>
                    </a:ext>
                  </a:extLst>
                </p14:cNvPr>
                <p14:cNvContentPartPr/>
                <p14:nvPr/>
              </p14:nvContentPartPr>
              <p14:xfrm>
                <a:off x="2295000" y="733260"/>
                <a:ext cx="31320" cy="354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FA9878F-0B17-453B-9B61-B6CA586DD2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77000" y="715260"/>
                  <a:ext cx="66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6CB3020-71B4-4796-BD7D-E224741F5EE0}"/>
                    </a:ext>
                  </a:extLst>
                </p14:cNvPr>
                <p14:cNvContentPartPr/>
                <p14:nvPr/>
              </p14:nvContentPartPr>
              <p14:xfrm>
                <a:off x="1942560" y="690060"/>
                <a:ext cx="590400" cy="529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6CB3020-71B4-4796-BD7D-E224741F5E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24560" y="672060"/>
                  <a:ext cx="6260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9C9D205-EFD4-43DF-ABA8-8D5951A0CCA5}"/>
                    </a:ext>
                  </a:extLst>
                </p14:cNvPr>
                <p14:cNvContentPartPr/>
                <p14:nvPr/>
              </p14:nvContentPartPr>
              <p14:xfrm>
                <a:off x="2776320" y="706260"/>
                <a:ext cx="126360" cy="355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9C9D205-EFD4-43DF-ABA8-8D5951A0CC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58680" y="688260"/>
                  <a:ext cx="1620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4EB4ED1-CC2D-4F6D-AACF-8A3F0A606CDB}"/>
                    </a:ext>
                  </a:extLst>
                </p14:cNvPr>
                <p14:cNvContentPartPr/>
                <p14:nvPr/>
              </p14:nvContentPartPr>
              <p14:xfrm>
                <a:off x="2895840" y="913260"/>
                <a:ext cx="264960" cy="193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4EB4ED1-CC2D-4F6D-AACF-8A3F0A606C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78200" y="895260"/>
                  <a:ext cx="300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75EA68D-3D19-4E2E-9CA7-3DE258C6929B}"/>
                    </a:ext>
                  </a:extLst>
                </p14:cNvPr>
                <p14:cNvContentPartPr/>
                <p14:nvPr/>
              </p14:nvContentPartPr>
              <p14:xfrm>
                <a:off x="2879280" y="622740"/>
                <a:ext cx="299520" cy="504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75EA68D-3D19-4E2E-9CA7-3DE258C692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1280" y="604740"/>
                  <a:ext cx="33516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B488FC-6D88-4D9D-B484-0F27B7E14C71}"/>
                    </a:ext>
                  </a:extLst>
                </p14:cNvPr>
                <p14:cNvContentPartPr/>
                <p14:nvPr/>
              </p14:nvContentPartPr>
              <p14:xfrm>
                <a:off x="3281040" y="566220"/>
                <a:ext cx="523080" cy="366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B488FC-6D88-4D9D-B484-0F27B7E14C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63400" y="548580"/>
                  <a:ext cx="558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B3D7BFA-C87C-46C8-8043-1B2BB66FAAB0}"/>
                    </a:ext>
                  </a:extLst>
                </p14:cNvPr>
                <p14:cNvContentPartPr/>
                <p14:nvPr/>
              </p14:nvContentPartPr>
              <p14:xfrm>
                <a:off x="3454560" y="487380"/>
                <a:ext cx="241920" cy="518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B3D7BFA-C87C-46C8-8043-1B2BB66FAA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6560" y="469380"/>
                  <a:ext cx="2775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60B927-F00D-461C-8E95-FB6FDDC87DF8}"/>
                    </a:ext>
                  </a:extLst>
                </p14:cNvPr>
                <p14:cNvContentPartPr/>
                <p14:nvPr/>
              </p14:nvContentPartPr>
              <p14:xfrm>
                <a:off x="3611160" y="744780"/>
                <a:ext cx="239040" cy="376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60B927-F00D-461C-8E95-FB6FDDC87DF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3160" y="727140"/>
                  <a:ext cx="274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2D5F3F4-151C-47F4-9EFD-2D10A0957C12}"/>
                    </a:ext>
                  </a:extLst>
                </p14:cNvPr>
                <p14:cNvContentPartPr/>
                <p14:nvPr/>
              </p14:nvContentPartPr>
              <p14:xfrm>
                <a:off x="4215960" y="480900"/>
                <a:ext cx="110880" cy="149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2D5F3F4-151C-47F4-9EFD-2D10A0957C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7960" y="462900"/>
                  <a:ext cx="146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B8B55EF-222A-4A7D-A8D7-B11B51E0ED08}"/>
                    </a:ext>
                  </a:extLst>
                </p14:cNvPr>
                <p14:cNvContentPartPr/>
                <p14:nvPr/>
              </p14:nvContentPartPr>
              <p14:xfrm>
                <a:off x="4032360" y="742260"/>
                <a:ext cx="656280" cy="349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B8B55EF-222A-4A7D-A8D7-B11B51E0ED0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14360" y="724620"/>
                  <a:ext cx="691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19F9AE6-2F3C-4DCC-A1C2-7940BF18AEE7}"/>
                    </a:ext>
                  </a:extLst>
                </p14:cNvPr>
                <p14:cNvContentPartPr/>
                <p14:nvPr/>
              </p14:nvContentPartPr>
              <p14:xfrm>
                <a:off x="4200480" y="582780"/>
                <a:ext cx="255600" cy="425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19F9AE6-2F3C-4DCC-A1C2-7940BF18AEE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82840" y="564780"/>
                  <a:ext cx="291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7828203-D895-4174-97F9-C517017BDD76}"/>
                    </a:ext>
                  </a:extLst>
                </p14:cNvPr>
                <p14:cNvContentPartPr/>
                <p14:nvPr/>
              </p14:nvContentPartPr>
              <p14:xfrm>
                <a:off x="4409640" y="649740"/>
                <a:ext cx="212400" cy="318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7828203-D895-4174-97F9-C517017BDD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2000" y="632100"/>
                  <a:ext cx="248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E815BB2-BC7C-40D9-9D67-0B55967C0176}"/>
                    </a:ext>
                  </a:extLst>
                </p14:cNvPr>
                <p14:cNvContentPartPr/>
                <p14:nvPr/>
              </p14:nvContentPartPr>
              <p14:xfrm>
                <a:off x="4760280" y="516540"/>
                <a:ext cx="289440" cy="324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E815BB2-BC7C-40D9-9D67-0B55967C017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42640" y="498540"/>
                  <a:ext cx="325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A8F543A-189C-416F-85B0-3D6A671EC764}"/>
                    </a:ext>
                  </a:extLst>
                </p14:cNvPr>
                <p14:cNvContentPartPr/>
                <p14:nvPr/>
              </p14:nvContentPartPr>
              <p14:xfrm>
                <a:off x="4965840" y="700860"/>
                <a:ext cx="183960" cy="442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A8F543A-189C-416F-85B0-3D6A671EC76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47840" y="682860"/>
                  <a:ext cx="219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30D6100-BE27-4137-96B4-C6809BC8680C}"/>
                    </a:ext>
                  </a:extLst>
                </p14:cNvPr>
                <p14:cNvContentPartPr/>
                <p14:nvPr/>
              </p14:nvContentPartPr>
              <p14:xfrm>
                <a:off x="5351040" y="460020"/>
                <a:ext cx="236160" cy="279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30D6100-BE27-4137-96B4-C6809BC868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33040" y="442380"/>
                  <a:ext cx="271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01B4B65-21B5-4E1F-8455-1238439C852F}"/>
                    </a:ext>
                  </a:extLst>
                </p14:cNvPr>
                <p14:cNvContentPartPr/>
                <p14:nvPr/>
              </p14:nvContentPartPr>
              <p14:xfrm>
                <a:off x="5207040" y="789780"/>
                <a:ext cx="320400" cy="228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01B4B65-21B5-4E1F-8455-1238439C852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89400" y="771780"/>
                  <a:ext cx="356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8287CF8-FE24-430C-80E0-7E6522B38F14}"/>
                    </a:ext>
                  </a:extLst>
                </p14:cNvPr>
                <p14:cNvContentPartPr/>
                <p14:nvPr/>
              </p14:nvContentPartPr>
              <p14:xfrm>
                <a:off x="5108400" y="1016220"/>
                <a:ext cx="585720" cy="155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8287CF8-FE24-430C-80E0-7E6522B38F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90400" y="998580"/>
                  <a:ext cx="621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58F2565-1C4F-459F-AE1C-F521EC2CA96D}"/>
                    </a:ext>
                  </a:extLst>
                </p14:cNvPr>
                <p14:cNvContentPartPr/>
                <p14:nvPr/>
              </p14:nvContentPartPr>
              <p14:xfrm>
                <a:off x="1383120" y="1218900"/>
                <a:ext cx="1252440" cy="202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58F2565-1C4F-459F-AE1C-F521EC2CA96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65480" y="1200900"/>
                  <a:ext cx="1288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253E3F-D3AF-43A6-8DCE-A89E786CA80D}"/>
                    </a:ext>
                  </a:extLst>
                </p14:cNvPr>
                <p14:cNvContentPartPr/>
                <p14:nvPr/>
              </p14:nvContentPartPr>
              <p14:xfrm>
                <a:off x="3989880" y="1372620"/>
                <a:ext cx="1709280" cy="171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253E3F-D3AF-43A6-8DCE-A89E786CA80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71880" y="1354620"/>
                  <a:ext cx="174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911AD64-CC67-4893-9F37-8AD4BE0A5DF8}"/>
                    </a:ext>
                  </a:extLst>
                </p14:cNvPr>
                <p14:cNvContentPartPr/>
                <p14:nvPr/>
              </p14:nvContentPartPr>
              <p14:xfrm>
                <a:off x="2953440" y="1416180"/>
                <a:ext cx="563760" cy="47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911AD64-CC67-4893-9F37-8AD4BE0A5DF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35800" y="1398180"/>
                  <a:ext cx="599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C53492-414B-4C04-987D-A699E39D2512}"/>
                    </a:ext>
                  </a:extLst>
                </p14:cNvPr>
                <p14:cNvContentPartPr/>
                <p14:nvPr/>
              </p14:nvContentPartPr>
              <p14:xfrm>
                <a:off x="3062880" y="1497180"/>
                <a:ext cx="452520" cy="13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C53492-414B-4C04-987D-A699E39D251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44880" y="1479540"/>
                  <a:ext cx="48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83BAEE9-00C9-4DAA-8EF9-FCCB45106865}"/>
                    </a:ext>
                  </a:extLst>
                </p14:cNvPr>
                <p14:cNvContentPartPr/>
                <p14:nvPr/>
              </p14:nvContentPartPr>
              <p14:xfrm>
                <a:off x="3270960" y="1264260"/>
                <a:ext cx="184680" cy="362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83BAEE9-00C9-4DAA-8EF9-FCCB4510686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252960" y="1246260"/>
                  <a:ext cx="2203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2948FCC-3D69-4577-808C-03E029747AB1}"/>
                    </a:ext>
                  </a:extLst>
                </p14:cNvPr>
                <p14:cNvContentPartPr/>
                <p14:nvPr/>
              </p14:nvContentPartPr>
              <p14:xfrm>
                <a:off x="3243600" y="1291260"/>
                <a:ext cx="292680" cy="2620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2948FCC-3D69-4577-808C-03E029747AB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25600" y="1273620"/>
                  <a:ext cx="3283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243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50467B8-2B02-4939-8690-D169F106BEF9}"/>
                  </a:ext>
                </a:extLst>
              </p14:cNvPr>
              <p14:cNvContentPartPr/>
              <p14:nvPr/>
            </p14:nvContentPartPr>
            <p14:xfrm>
              <a:off x="7222200" y="-677080"/>
              <a:ext cx="847800" cy="84528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50467B8-2B02-4939-8690-D169F106BE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3560" y="-685720"/>
                <a:ext cx="86544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3BB43421-FC2D-4D77-A4B0-6015ACD93F83}"/>
                  </a:ext>
                </a:extLst>
              </p14:cNvPr>
              <p14:cNvContentPartPr/>
              <p14:nvPr/>
            </p14:nvContentPartPr>
            <p14:xfrm>
              <a:off x="37680" y="300680"/>
              <a:ext cx="9057600" cy="669024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3BB43421-FC2D-4D77-A4B0-6015ACD93F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80" y="291680"/>
                <a:ext cx="9075240" cy="67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032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E4A103A8-CEEF-4DBF-BF14-A713283F6599}"/>
                  </a:ext>
                </a:extLst>
              </p14:cNvPr>
              <p14:cNvContentPartPr/>
              <p14:nvPr/>
            </p14:nvContentPartPr>
            <p14:xfrm>
              <a:off x="3740760" y="361740"/>
              <a:ext cx="860400" cy="3178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E4A103A8-CEEF-4DBF-BF14-A713283F65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2760" y="343740"/>
                <a:ext cx="8960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547BE02-7BCB-47FA-8716-270153C42F0C}"/>
                  </a:ext>
                </a:extLst>
              </p14:cNvPr>
              <p14:cNvContentPartPr/>
              <p14:nvPr/>
            </p14:nvContentPartPr>
            <p14:xfrm>
              <a:off x="3007440" y="3107460"/>
              <a:ext cx="1445040" cy="75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547BE02-7BCB-47FA-8716-270153C42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9800" y="3089820"/>
                <a:ext cx="148068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BD10C22F-156C-41EB-A0E8-24393B92781D}"/>
              </a:ext>
            </a:extLst>
          </p:cNvPr>
          <p:cNvGrpSpPr/>
          <p:nvPr/>
        </p:nvGrpSpPr>
        <p:grpSpPr>
          <a:xfrm>
            <a:off x="566280" y="5059020"/>
            <a:ext cx="1775160" cy="1321920"/>
            <a:chOff x="566280" y="5059020"/>
            <a:chExt cx="1775160" cy="13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82023D3-0788-4489-87E0-79335CB371E8}"/>
                    </a:ext>
                  </a:extLst>
                </p14:cNvPr>
                <p14:cNvContentPartPr/>
                <p14:nvPr/>
              </p14:nvContentPartPr>
              <p14:xfrm>
                <a:off x="566280" y="5891340"/>
                <a:ext cx="55800" cy="411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82023D3-0788-4489-87E0-79335CB371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640" y="5882700"/>
                  <a:ext cx="73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27F9A59-F8DA-44FC-813A-897EE7514DB2}"/>
                    </a:ext>
                  </a:extLst>
                </p14:cNvPr>
                <p14:cNvContentPartPr/>
                <p14:nvPr/>
              </p14:nvContentPartPr>
              <p14:xfrm>
                <a:off x="780840" y="5353860"/>
                <a:ext cx="363600" cy="4338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27F9A59-F8DA-44FC-813A-897EE7514D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200" y="5345220"/>
                  <a:ext cx="381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87A40E3-B0A1-4F63-880F-0F180E47F4B7}"/>
                    </a:ext>
                  </a:extLst>
                </p14:cNvPr>
                <p14:cNvContentPartPr/>
                <p14:nvPr/>
              </p14:nvContentPartPr>
              <p14:xfrm>
                <a:off x="1307520" y="5059020"/>
                <a:ext cx="448560" cy="2174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87A40E3-B0A1-4F63-880F-0F180E47F4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8520" y="5050380"/>
                  <a:ext cx="46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684E437-D89F-4CB8-B7C9-2DCADE5EBE59}"/>
                    </a:ext>
                  </a:extLst>
                </p14:cNvPr>
                <p14:cNvContentPartPr/>
                <p14:nvPr/>
              </p14:nvContentPartPr>
              <p14:xfrm>
                <a:off x="1894320" y="5196900"/>
                <a:ext cx="351360" cy="757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684E437-D89F-4CB8-B7C9-2DCADE5EBE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5320" y="5187900"/>
                  <a:ext cx="36900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BD4FD36-1E4C-4505-BB92-F1C78085CD50}"/>
                    </a:ext>
                  </a:extLst>
                </p14:cNvPr>
                <p14:cNvContentPartPr/>
                <p14:nvPr/>
              </p14:nvContentPartPr>
              <p14:xfrm>
                <a:off x="2018880" y="6098340"/>
                <a:ext cx="322560" cy="282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BD4FD36-1E4C-4505-BB92-F1C78085CD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9880" y="6089700"/>
                  <a:ext cx="340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C94FF2A-E636-4E2B-B266-B77D0DA6CA58}"/>
                    </a:ext>
                  </a:extLst>
                </p14:cNvPr>
                <p14:cNvContentPartPr/>
                <p14:nvPr/>
              </p14:nvContentPartPr>
              <p14:xfrm>
                <a:off x="852480" y="6113460"/>
                <a:ext cx="1047240" cy="630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C94FF2A-E636-4E2B-B266-B77D0DA6CA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3480" y="6104820"/>
                  <a:ext cx="1064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8A94CD9-97D3-4DA6-AD2B-537E63C3E07C}"/>
                    </a:ext>
                  </a:extLst>
                </p14:cNvPr>
                <p14:cNvContentPartPr/>
                <p14:nvPr/>
              </p14:nvContentPartPr>
              <p14:xfrm>
                <a:off x="1473120" y="5413620"/>
                <a:ext cx="7920" cy="1954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8A94CD9-97D3-4DA6-AD2B-537E63C3E0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4120" y="5404620"/>
                  <a:ext cx="25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28A001C-26D1-4E43-B615-B67C2E18E8AC}"/>
                    </a:ext>
                  </a:extLst>
                </p14:cNvPr>
                <p14:cNvContentPartPr/>
                <p14:nvPr/>
              </p14:nvContentPartPr>
              <p14:xfrm>
                <a:off x="1398600" y="5628180"/>
                <a:ext cx="329040" cy="1728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28A001C-26D1-4E43-B615-B67C2E18E8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9600" y="5619180"/>
                  <a:ext cx="34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AB7BE6C1-F856-42B9-903D-F423AB25F418}"/>
                    </a:ext>
                  </a:extLst>
                </p14:cNvPr>
                <p14:cNvContentPartPr/>
                <p14:nvPr/>
              </p14:nvContentPartPr>
              <p14:xfrm>
                <a:off x="1609200" y="5687580"/>
                <a:ext cx="49320" cy="2419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AB7BE6C1-F856-42B9-903D-F423AB25F4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00560" y="5678940"/>
                  <a:ext cx="669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1B395F0-398F-418B-90E5-34DA269B6815}"/>
              </a:ext>
            </a:extLst>
          </p:cNvPr>
          <p:cNvGrpSpPr/>
          <p:nvPr/>
        </p:nvGrpSpPr>
        <p:grpSpPr>
          <a:xfrm>
            <a:off x="3189960" y="4795860"/>
            <a:ext cx="1734840" cy="1412280"/>
            <a:chOff x="3189960" y="4795860"/>
            <a:chExt cx="1734840" cy="14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42A787F-8BD1-45A5-9C95-FAA18C7A45EF}"/>
                    </a:ext>
                  </a:extLst>
                </p14:cNvPr>
                <p14:cNvContentPartPr/>
                <p14:nvPr/>
              </p14:nvContentPartPr>
              <p14:xfrm>
                <a:off x="3189960" y="5578140"/>
                <a:ext cx="37800" cy="277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42A787F-8BD1-45A5-9C95-FAA18C7A45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0960" y="5569500"/>
                  <a:ext cx="55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713B937-7B60-4F16-AE8D-AE4B13DAD54E}"/>
                    </a:ext>
                  </a:extLst>
                </p14:cNvPr>
                <p14:cNvContentPartPr/>
                <p14:nvPr/>
              </p14:nvContentPartPr>
              <p14:xfrm>
                <a:off x="3340080" y="5695140"/>
                <a:ext cx="447480" cy="367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713B937-7B60-4F16-AE8D-AE4B13DAD5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1440" y="5686500"/>
                  <a:ext cx="465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0053EA2-82B7-42C6-9BCC-4A076543B100}"/>
                    </a:ext>
                  </a:extLst>
                </p14:cNvPr>
                <p14:cNvContentPartPr/>
                <p14:nvPr/>
              </p14:nvContentPartPr>
              <p14:xfrm>
                <a:off x="3939840" y="5362860"/>
                <a:ext cx="405000" cy="271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0053EA2-82B7-42C6-9BCC-4A076543B1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0840" y="5354220"/>
                  <a:ext cx="422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90AE0B0-7D00-4EFE-A769-3CA3E20AAEAB}"/>
                    </a:ext>
                  </a:extLst>
                </p14:cNvPr>
                <p14:cNvContentPartPr/>
                <p14:nvPr/>
              </p14:nvContentPartPr>
              <p14:xfrm>
                <a:off x="3747240" y="5489580"/>
                <a:ext cx="342000" cy="315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90AE0B0-7D00-4EFE-A769-3CA3E20AAE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8240" y="5480580"/>
                  <a:ext cx="359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7A5E2DA-A41B-4F51-90E0-726EB5F289D1}"/>
                    </a:ext>
                  </a:extLst>
                </p14:cNvPr>
                <p14:cNvContentPartPr/>
                <p14:nvPr/>
              </p14:nvContentPartPr>
              <p14:xfrm>
                <a:off x="4538160" y="5164140"/>
                <a:ext cx="343440" cy="581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7A5E2DA-A41B-4F51-90E0-726EB5F289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9160" y="5155500"/>
                  <a:ext cx="361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6ABF1A6-2EA8-4079-B172-A3ACEB983AB5}"/>
                    </a:ext>
                  </a:extLst>
                </p14:cNvPr>
                <p14:cNvContentPartPr/>
                <p14:nvPr/>
              </p14:nvContentPartPr>
              <p14:xfrm>
                <a:off x="4296600" y="4795860"/>
                <a:ext cx="154440" cy="3168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6ABF1A6-2EA8-4079-B172-A3ACEB983A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87960" y="4787220"/>
                  <a:ext cx="172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38E0CC2-55DE-4CE4-A2F5-BC7C374F468C}"/>
                    </a:ext>
                  </a:extLst>
                </p14:cNvPr>
                <p14:cNvContentPartPr/>
                <p14:nvPr/>
              </p14:nvContentPartPr>
              <p14:xfrm>
                <a:off x="4118040" y="5720340"/>
                <a:ext cx="442080" cy="88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38E0CC2-55DE-4CE4-A2F5-BC7C374F46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09400" y="5711340"/>
                  <a:ext cx="45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8A1EAB6-0CCA-405C-993B-E8EADEC4CB4C}"/>
                    </a:ext>
                  </a:extLst>
                </p14:cNvPr>
                <p14:cNvContentPartPr/>
                <p14:nvPr/>
              </p14:nvContentPartPr>
              <p14:xfrm>
                <a:off x="4665240" y="5857500"/>
                <a:ext cx="259560" cy="192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8A1EAB6-0CCA-405C-993B-E8EADEC4CB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6600" y="5848860"/>
                  <a:ext cx="27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012959A-56AF-4117-9941-D3489B516520}"/>
                    </a:ext>
                  </a:extLst>
                </p14:cNvPr>
                <p14:cNvContentPartPr/>
                <p14:nvPr/>
              </p14:nvContentPartPr>
              <p14:xfrm>
                <a:off x="4778280" y="5861100"/>
                <a:ext cx="88920" cy="347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012959A-56AF-4117-9941-D3489B5165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9280" y="5852460"/>
                  <a:ext cx="106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A108C56-E1BC-4145-901C-C3E5379B3185}"/>
                    </a:ext>
                  </a:extLst>
                </p14:cNvPr>
                <p14:cNvContentPartPr/>
                <p14:nvPr/>
              </p14:nvContentPartPr>
              <p14:xfrm>
                <a:off x="4474080" y="5744100"/>
                <a:ext cx="171360" cy="547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A108C56-E1BC-4145-901C-C3E5379B31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65080" y="5735100"/>
                  <a:ext cx="18900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F971B001-8AA7-4529-908C-519F41529CE1}"/>
                  </a:ext>
                </a:extLst>
              </p14:cNvPr>
              <p14:cNvContentPartPr/>
              <p14:nvPr/>
            </p14:nvContentPartPr>
            <p14:xfrm>
              <a:off x="7676280" y="6323040"/>
              <a:ext cx="188280" cy="19332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F971B001-8AA7-4529-908C-519F41529C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58640" y="6305400"/>
                <a:ext cx="223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C5BD71B8-C55D-4654-8D00-327DD548BDD6}"/>
                  </a:ext>
                </a:extLst>
              </p14:cNvPr>
              <p14:cNvContentPartPr/>
              <p14:nvPr/>
            </p14:nvContentPartPr>
            <p14:xfrm>
              <a:off x="6869880" y="6006600"/>
              <a:ext cx="56880" cy="792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C5BD71B8-C55D-4654-8D00-327DD548BD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52240" y="5988960"/>
                <a:ext cx="9252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9893467C-CC22-4811-99AB-29F5C5DB4926}"/>
              </a:ext>
            </a:extLst>
          </p:cNvPr>
          <p:cNvGrpSpPr/>
          <p:nvPr/>
        </p:nvGrpSpPr>
        <p:grpSpPr>
          <a:xfrm>
            <a:off x="191520" y="-73860"/>
            <a:ext cx="8522640" cy="7811220"/>
            <a:chOff x="191520" y="-73860"/>
            <a:chExt cx="8522640" cy="78112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801F2AD-CB67-46E7-BEB5-A26DA56BA62C}"/>
                    </a:ext>
                  </a:extLst>
                </p14:cNvPr>
                <p14:cNvContentPartPr/>
                <p14:nvPr/>
              </p14:nvContentPartPr>
              <p14:xfrm>
                <a:off x="503640" y="6591540"/>
                <a:ext cx="299520" cy="2610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801F2AD-CB67-46E7-BEB5-A26DA56BA6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5640" y="6573540"/>
                  <a:ext cx="335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AE72E429-2B60-4778-875B-5111A37FA8B9}"/>
                    </a:ext>
                  </a:extLst>
                </p14:cNvPr>
                <p14:cNvContentPartPr/>
                <p14:nvPr/>
              </p14:nvContentPartPr>
              <p14:xfrm>
                <a:off x="684720" y="6640140"/>
                <a:ext cx="28440" cy="341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AE72E429-2B60-4778-875B-5111A37FA8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720" y="6622500"/>
                  <a:ext cx="64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F4DF2CB-83BD-4B4B-97AA-B4BDF110CA29}"/>
                    </a:ext>
                  </a:extLst>
                </p14:cNvPr>
                <p14:cNvContentPartPr/>
                <p14:nvPr/>
              </p14:nvContentPartPr>
              <p14:xfrm>
                <a:off x="899280" y="6710700"/>
                <a:ext cx="271440" cy="40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F4DF2CB-83BD-4B4B-97AA-B4BDF110CA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280" y="6692700"/>
                  <a:ext cx="307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DC61641-B78D-4C19-B7C8-916D3D04301D}"/>
                    </a:ext>
                  </a:extLst>
                </p14:cNvPr>
                <p14:cNvContentPartPr/>
                <p14:nvPr/>
              </p14:nvContentPartPr>
              <p14:xfrm>
                <a:off x="1306440" y="6672900"/>
                <a:ext cx="151560" cy="2462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DC61641-B78D-4C19-B7C8-916D3D0430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8800" y="6654900"/>
                  <a:ext cx="187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6C2D23A-07D2-4BE5-A418-E6084B9F1111}"/>
                    </a:ext>
                  </a:extLst>
                </p14:cNvPr>
                <p14:cNvContentPartPr/>
                <p14:nvPr/>
              </p14:nvContentPartPr>
              <p14:xfrm>
                <a:off x="1488600" y="6536100"/>
                <a:ext cx="303120" cy="1933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6C2D23A-07D2-4BE5-A418-E6084B9F11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70600" y="6518460"/>
                  <a:ext cx="338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31414FF-3A9F-42D5-BB69-2DD59378CF48}"/>
                    </a:ext>
                  </a:extLst>
                </p14:cNvPr>
                <p14:cNvContentPartPr/>
                <p14:nvPr/>
              </p14:nvContentPartPr>
              <p14:xfrm>
                <a:off x="1931400" y="6427740"/>
                <a:ext cx="1800" cy="1998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31414FF-3A9F-42D5-BB69-2DD59378CF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13760" y="6410100"/>
                  <a:ext cx="37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19444A0-763F-4125-8D2E-BEB2FF1220FA}"/>
                    </a:ext>
                  </a:extLst>
                </p14:cNvPr>
                <p14:cNvContentPartPr/>
                <p14:nvPr/>
              </p14:nvContentPartPr>
              <p14:xfrm>
                <a:off x="1889280" y="6986100"/>
                <a:ext cx="155520" cy="2214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19444A0-763F-4125-8D2E-BEB2FF1220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71280" y="6968100"/>
                  <a:ext cx="191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0F410233-F483-42E1-9B64-6D51055DB25D}"/>
                    </a:ext>
                  </a:extLst>
                </p14:cNvPr>
                <p14:cNvContentPartPr/>
                <p14:nvPr/>
              </p14:nvContentPartPr>
              <p14:xfrm>
                <a:off x="1946880" y="6719340"/>
                <a:ext cx="360" cy="130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0F410233-F483-42E1-9B64-6D51055DB2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29240" y="6701700"/>
                  <a:ext cx="3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5627A47-8DB4-4598-BB0A-35C83E490E08}"/>
                    </a:ext>
                  </a:extLst>
                </p14:cNvPr>
                <p14:cNvContentPartPr/>
                <p14:nvPr/>
              </p14:nvContentPartPr>
              <p14:xfrm>
                <a:off x="1644480" y="6932460"/>
                <a:ext cx="218160" cy="177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5627A47-8DB4-4598-BB0A-35C83E490E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6480" y="6914460"/>
                  <a:ext cx="25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C4B899F-EC67-4239-BC70-ACA12AD579A0}"/>
                    </a:ext>
                  </a:extLst>
                </p14:cNvPr>
                <p14:cNvContentPartPr/>
                <p14:nvPr/>
              </p14:nvContentPartPr>
              <p14:xfrm>
                <a:off x="1944360" y="6704220"/>
                <a:ext cx="6840" cy="129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C4B899F-EC67-4239-BC70-ACA12AD579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6360" y="6686220"/>
                  <a:ext cx="4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DBF55DE-8B06-4309-A840-65123AA79E30}"/>
                    </a:ext>
                  </a:extLst>
                </p14:cNvPr>
                <p14:cNvContentPartPr/>
                <p14:nvPr/>
              </p14:nvContentPartPr>
              <p14:xfrm>
                <a:off x="2841840" y="6617820"/>
                <a:ext cx="32400" cy="251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DBF55DE-8B06-4309-A840-65123AA79E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23840" y="6600180"/>
                  <a:ext cx="68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7A80E61-6E63-4A48-9F99-7CC176691D37}"/>
                    </a:ext>
                  </a:extLst>
                </p14:cNvPr>
                <p14:cNvContentPartPr/>
                <p14:nvPr/>
              </p14:nvContentPartPr>
              <p14:xfrm>
                <a:off x="2938320" y="6715020"/>
                <a:ext cx="342000" cy="144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7A80E61-6E63-4A48-9F99-7CC176691D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20320" y="6697380"/>
                  <a:ext cx="377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CEE32F7-04C3-4203-9E90-A2EE13394CB0}"/>
                    </a:ext>
                  </a:extLst>
                </p14:cNvPr>
                <p14:cNvContentPartPr/>
                <p14:nvPr/>
              </p14:nvContentPartPr>
              <p14:xfrm>
                <a:off x="3339720" y="6593700"/>
                <a:ext cx="184320" cy="265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CEE32F7-04C3-4203-9E90-A2EE13394C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22080" y="6575700"/>
                  <a:ext cx="219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99DD9F9-174B-4B3B-9A76-72C96FCEEADE}"/>
                    </a:ext>
                  </a:extLst>
                </p14:cNvPr>
                <p14:cNvContentPartPr/>
                <p14:nvPr/>
              </p14:nvContentPartPr>
              <p14:xfrm>
                <a:off x="3608640" y="6341340"/>
                <a:ext cx="222480" cy="2354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99DD9F9-174B-4B3B-9A76-72C96FCEEA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90640" y="6323340"/>
                  <a:ext cx="258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D388E6E-B231-4D7C-BF63-1A0EAC7E7F7B}"/>
                    </a:ext>
                  </a:extLst>
                </p14:cNvPr>
                <p14:cNvContentPartPr/>
                <p14:nvPr/>
              </p14:nvContentPartPr>
              <p14:xfrm>
                <a:off x="3940920" y="6150540"/>
                <a:ext cx="185400" cy="211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D388E6E-B231-4D7C-BF63-1A0EAC7E7F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23280" y="6132540"/>
                  <a:ext cx="221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8C11951-BBC8-4F0A-95BF-01C44F11BC48}"/>
                    </a:ext>
                  </a:extLst>
                </p14:cNvPr>
                <p14:cNvContentPartPr/>
                <p14:nvPr/>
              </p14:nvContentPartPr>
              <p14:xfrm>
                <a:off x="3988440" y="6370500"/>
                <a:ext cx="120960" cy="1206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8C11951-BBC8-4F0A-95BF-01C44F11BC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70800" y="6352500"/>
                  <a:ext cx="156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F9260BD-C080-4ACB-9B96-5F92934056F3}"/>
                    </a:ext>
                  </a:extLst>
                </p14:cNvPr>
                <p14:cNvContentPartPr/>
                <p14:nvPr/>
              </p14:nvContentPartPr>
              <p14:xfrm>
                <a:off x="4235040" y="6454020"/>
                <a:ext cx="92880" cy="2008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F9260BD-C080-4ACB-9B96-5F92934056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17400" y="6436020"/>
                  <a:ext cx="128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B418390-4176-4BC0-B93D-EF53E6A8646F}"/>
                    </a:ext>
                  </a:extLst>
                </p14:cNvPr>
                <p14:cNvContentPartPr/>
                <p14:nvPr/>
              </p14:nvContentPartPr>
              <p14:xfrm>
                <a:off x="4295880" y="6761460"/>
                <a:ext cx="186840" cy="147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B418390-4176-4BC0-B93D-EF53E6A864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77880" y="6743820"/>
                  <a:ext cx="222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A419458-8B50-4365-9A42-F1C9CD5565A4}"/>
                    </a:ext>
                  </a:extLst>
                </p14:cNvPr>
                <p14:cNvContentPartPr/>
                <p14:nvPr/>
              </p14:nvContentPartPr>
              <p14:xfrm>
                <a:off x="4359600" y="6786660"/>
                <a:ext cx="66960" cy="2268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A419458-8B50-4365-9A42-F1C9CD5565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1960" y="6768660"/>
                  <a:ext cx="102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EEC4E9D-342A-4F36-9319-442B0B3A5139}"/>
                    </a:ext>
                  </a:extLst>
                </p14:cNvPr>
                <p14:cNvContentPartPr/>
                <p14:nvPr/>
              </p14:nvContentPartPr>
              <p14:xfrm>
                <a:off x="3717720" y="6823380"/>
                <a:ext cx="407520" cy="622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EEC4E9D-342A-4F36-9319-442B0B3A51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720" y="6805740"/>
                  <a:ext cx="443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3A785CC-7EDE-431F-A492-EB7C7E8178DE}"/>
                    </a:ext>
                  </a:extLst>
                </p14:cNvPr>
                <p14:cNvContentPartPr/>
                <p14:nvPr/>
              </p14:nvContentPartPr>
              <p14:xfrm>
                <a:off x="6412680" y="6337740"/>
                <a:ext cx="172440" cy="1771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3A785CC-7EDE-431F-A492-EB7C7E8178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95040" y="6320100"/>
                  <a:ext cx="208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8B6FF56-BD17-4DE7-8A7B-6F4A6A5EC6A9}"/>
                    </a:ext>
                  </a:extLst>
                </p14:cNvPr>
                <p14:cNvContentPartPr/>
                <p14:nvPr/>
              </p14:nvContentPartPr>
              <p14:xfrm>
                <a:off x="6436080" y="6730140"/>
                <a:ext cx="174600" cy="312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8B6FF56-BD17-4DE7-8A7B-6F4A6A5EC6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8080" y="6712500"/>
                  <a:ext cx="210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5901F39-78FE-4324-A08A-29FA08D00665}"/>
                    </a:ext>
                  </a:extLst>
                </p14:cNvPr>
                <p14:cNvContentPartPr/>
                <p14:nvPr/>
              </p14:nvContentPartPr>
              <p14:xfrm>
                <a:off x="6415560" y="7143060"/>
                <a:ext cx="201240" cy="2001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5901F39-78FE-4324-A08A-29FA08D00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97560" y="7125420"/>
                  <a:ext cx="236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D7A8376-DAD7-4D8C-9805-C56723A6A3B8}"/>
                    </a:ext>
                  </a:extLst>
                </p14:cNvPr>
                <p14:cNvContentPartPr/>
                <p14:nvPr/>
              </p14:nvContentPartPr>
              <p14:xfrm>
                <a:off x="6537240" y="7216860"/>
                <a:ext cx="32400" cy="230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D7A8376-DAD7-4D8C-9805-C56723A6A3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9600" y="7198860"/>
                  <a:ext cx="68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E3AC4F-8E19-46FC-8DA8-9265C5E45CAC}"/>
                    </a:ext>
                  </a:extLst>
                </p14:cNvPr>
                <p14:cNvContentPartPr/>
                <p14:nvPr/>
              </p14:nvContentPartPr>
              <p14:xfrm>
                <a:off x="4492080" y="1437780"/>
                <a:ext cx="72360" cy="46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E3AC4F-8E19-46FC-8DA8-9265C5E45C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74080" y="1419780"/>
                  <a:ext cx="10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4D7650B-DF5F-4ED9-9903-5C494EF2B046}"/>
                    </a:ext>
                  </a:extLst>
                </p14:cNvPr>
                <p14:cNvContentPartPr/>
                <p14:nvPr/>
              </p14:nvContentPartPr>
              <p14:xfrm>
                <a:off x="1883880" y="569460"/>
                <a:ext cx="212400" cy="105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4D7650B-DF5F-4ED9-9903-5C494EF2B0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6240" y="551820"/>
                  <a:ext cx="248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1B3FF57-9835-464E-A868-17355D6DBE95}"/>
                    </a:ext>
                  </a:extLst>
                </p14:cNvPr>
                <p14:cNvContentPartPr/>
                <p14:nvPr/>
              </p14:nvContentPartPr>
              <p14:xfrm>
                <a:off x="2688480" y="934860"/>
                <a:ext cx="269280" cy="311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1B3FF57-9835-464E-A868-17355D6DBE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70480" y="916860"/>
                  <a:ext cx="304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BD80205-A6DA-4FCF-8942-483BA47219F5}"/>
                    </a:ext>
                  </a:extLst>
                </p14:cNvPr>
                <p14:cNvContentPartPr/>
                <p14:nvPr/>
              </p14:nvContentPartPr>
              <p14:xfrm>
                <a:off x="1867320" y="1362900"/>
                <a:ext cx="466560" cy="361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BD80205-A6DA-4FCF-8942-483BA47219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49320" y="1344900"/>
                  <a:ext cx="502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281D662-6B19-4877-BF7D-AB66AE8455AA}"/>
                    </a:ext>
                  </a:extLst>
                </p14:cNvPr>
                <p14:cNvContentPartPr/>
                <p14:nvPr/>
              </p14:nvContentPartPr>
              <p14:xfrm>
                <a:off x="2252520" y="1335900"/>
                <a:ext cx="178560" cy="225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281D662-6B19-4877-BF7D-AB66AE8455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34880" y="1317900"/>
                  <a:ext cx="214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94AAC9-3480-4489-AB86-612306F37CEB}"/>
                    </a:ext>
                  </a:extLst>
                </p14:cNvPr>
                <p14:cNvContentPartPr/>
                <p14:nvPr/>
              </p14:nvContentPartPr>
              <p14:xfrm>
                <a:off x="2787840" y="1353180"/>
                <a:ext cx="20880" cy="747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94AAC9-3480-4489-AB86-612306F37C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70200" y="1335180"/>
                  <a:ext cx="5652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FDFA2A6-7F4E-4E24-98FB-9120B0F5846E}"/>
                    </a:ext>
                  </a:extLst>
                </p14:cNvPr>
                <p14:cNvContentPartPr/>
                <p14:nvPr/>
              </p14:nvContentPartPr>
              <p14:xfrm>
                <a:off x="2722320" y="1837380"/>
                <a:ext cx="258480" cy="270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FDFA2A6-7F4E-4E24-98FB-9120B0F584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04680" y="1819740"/>
                  <a:ext cx="294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BA326E4-41F5-4BAF-AC25-6FB076E9B5C2}"/>
                    </a:ext>
                  </a:extLst>
                </p14:cNvPr>
                <p14:cNvContentPartPr/>
                <p14:nvPr/>
              </p14:nvContentPartPr>
              <p14:xfrm>
                <a:off x="3084480" y="1092900"/>
                <a:ext cx="439200" cy="595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BA326E4-41F5-4BAF-AC25-6FB076E9B5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66840" y="1075260"/>
                  <a:ext cx="4748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C1A08A3-BCF5-4182-9752-A0081E25DA9B}"/>
                    </a:ext>
                  </a:extLst>
                </p14:cNvPr>
                <p14:cNvContentPartPr/>
                <p14:nvPr/>
              </p14:nvContentPartPr>
              <p14:xfrm>
                <a:off x="3292560" y="1452900"/>
                <a:ext cx="319320" cy="309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C1A08A3-BCF5-4182-9752-A0081E25DA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74920" y="1434900"/>
                  <a:ext cx="354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B98FBFF-6E88-40F2-9AB8-AFD09D52EC36}"/>
                    </a:ext>
                  </a:extLst>
                </p14:cNvPr>
                <p14:cNvContentPartPr/>
                <p14:nvPr/>
              </p14:nvContentPartPr>
              <p14:xfrm>
                <a:off x="2938320" y="1909020"/>
                <a:ext cx="675720" cy="618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B98FBFF-6E88-40F2-9AB8-AFD09D52EC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20320" y="1891020"/>
                  <a:ext cx="7113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17825AA-8A2D-4605-AF1E-39DDD323D5A5}"/>
                    </a:ext>
                  </a:extLst>
                </p14:cNvPr>
                <p14:cNvContentPartPr/>
                <p14:nvPr/>
              </p14:nvContentPartPr>
              <p14:xfrm>
                <a:off x="2845440" y="2204940"/>
                <a:ext cx="345960" cy="399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17825AA-8A2D-4605-AF1E-39DDD323D5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7800" y="2186940"/>
                  <a:ext cx="3816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BCBCD99-5CCA-413D-9E61-2B65E2939740}"/>
                    </a:ext>
                  </a:extLst>
                </p14:cNvPr>
                <p14:cNvContentPartPr/>
                <p14:nvPr/>
              </p14:nvContentPartPr>
              <p14:xfrm>
                <a:off x="2592000" y="2168940"/>
                <a:ext cx="401760" cy="436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BCBCD99-5CCA-413D-9E61-2B65E293974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74360" y="2151300"/>
                  <a:ext cx="4374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8294A09-E597-49DE-9D94-9384A497A2A1}"/>
                    </a:ext>
                  </a:extLst>
                </p14:cNvPr>
                <p14:cNvContentPartPr/>
                <p14:nvPr/>
              </p14:nvContentPartPr>
              <p14:xfrm>
                <a:off x="3585240" y="1721460"/>
                <a:ext cx="275400" cy="337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8294A09-E597-49DE-9D94-9384A497A2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7600" y="1703820"/>
                  <a:ext cx="3110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85F0586-4FDB-4D93-8107-CA51349F4239}"/>
                    </a:ext>
                  </a:extLst>
                </p14:cNvPr>
                <p14:cNvContentPartPr/>
                <p14:nvPr/>
              </p14:nvContentPartPr>
              <p14:xfrm>
                <a:off x="1928880" y="1891740"/>
                <a:ext cx="553680" cy="397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85F0586-4FDB-4D93-8107-CA51349F42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11240" y="1873740"/>
                  <a:ext cx="589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A0BA1B-DDAE-43C8-AEEB-2EAB0EFF78AE}"/>
                    </a:ext>
                  </a:extLst>
                </p14:cNvPr>
                <p14:cNvContentPartPr/>
                <p14:nvPr/>
              </p14:nvContentPartPr>
              <p14:xfrm>
                <a:off x="1825920" y="1852140"/>
                <a:ext cx="356040" cy="256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A0BA1B-DDAE-43C8-AEEB-2EAB0EFF78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08280" y="1834140"/>
                  <a:ext cx="391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02D878D-E530-43CF-B256-5FF551F9753B}"/>
                    </a:ext>
                  </a:extLst>
                </p14:cNvPr>
                <p14:cNvContentPartPr/>
                <p14:nvPr/>
              </p14:nvContentPartPr>
              <p14:xfrm>
                <a:off x="1450800" y="1605540"/>
                <a:ext cx="295920" cy="345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02D878D-E530-43CF-B256-5FF551F975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32800" y="1587900"/>
                  <a:ext cx="331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AB9FE5-5F93-42F6-A11E-45D2BC7C28EE}"/>
                    </a:ext>
                  </a:extLst>
                </p14:cNvPr>
                <p14:cNvContentPartPr/>
                <p14:nvPr/>
              </p14:nvContentPartPr>
              <p14:xfrm>
                <a:off x="1410120" y="1101540"/>
                <a:ext cx="168480" cy="1212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AB9FE5-5F93-42F6-A11E-45D2BC7C28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92480" y="1083900"/>
                  <a:ext cx="20412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91790F0-9237-431F-A51E-DD8C89053501}"/>
                    </a:ext>
                  </a:extLst>
                </p14:cNvPr>
                <p14:cNvContentPartPr/>
                <p14:nvPr/>
              </p14:nvContentPartPr>
              <p14:xfrm>
                <a:off x="1667160" y="2524620"/>
                <a:ext cx="935280" cy="385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91790F0-9237-431F-A51E-DD8C890535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49160" y="2506620"/>
                  <a:ext cx="97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B031EF-7C49-4B46-A548-C7A038471C9A}"/>
                    </a:ext>
                  </a:extLst>
                </p14:cNvPr>
                <p14:cNvContentPartPr/>
                <p14:nvPr/>
              </p14:nvContentPartPr>
              <p14:xfrm>
                <a:off x="2785320" y="1336980"/>
                <a:ext cx="291960" cy="1225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B031EF-7C49-4B46-A548-C7A038471C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67680" y="1318980"/>
                  <a:ext cx="32760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FDE593C-8654-485E-AE43-97ADFC915CC4}"/>
                    </a:ext>
                  </a:extLst>
                </p14:cNvPr>
                <p14:cNvContentPartPr/>
                <p14:nvPr/>
              </p14:nvContentPartPr>
              <p14:xfrm>
                <a:off x="2873880" y="554340"/>
                <a:ext cx="88920" cy="156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FDE593C-8654-485E-AE43-97ADFC915C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56240" y="536700"/>
                  <a:ext cx="124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41A8245-4047-4914-9F8E-3E43EC8B4CB9}"/>
                    </a:ext>
                  </a:extLst>
                </p14:cNvPr>
                <p14:cNvContentPartPr/>
                <p14:nvPr/>
              </p14:nvContentPartPr>
              <p14:xfrm>
                <a:off x="3430080" y="2635140"/>
                <a:ext cx="793800" cy="83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41A8245-4047-4914-9F8E-3E43EC8B4C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2080" y="2617140"/>
                  <a:ext cx="829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707F5B3-F07D-4D9F-8CA8-98C8AC196B5D}"/>
                    </a:ext>
                  </a:extLst>
                </p14:cNvPr>
                <p14:cNvContentPartPr/>
                <p14:nvPr/>
              </p14:nvContentPartPr>
              <p14:xfrm>
                <a:off x="3973320" y="2537580"/>
                <a:ext cx="174960" cy="206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707F5B3-F07D-4D9F-8CA8-98C8AC196B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55320" y="2519580"/>
                  <a:ext cx="21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85316C2-4812-4288-B204-854FCE97D861}"/>
                    </a:ext>
                  </a:extLst>
                </p14:cNvPr>
                <p14:cNvContentPartPr/>
                <p14:nvPr/>
              </p14:nvContentPartPr>
              <p14:xfrm>
                <a:off x="5105160" y="1393860"/>
                <a:ext cx="286200" cy="369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85316C2-4812-4288-B204-854FCE97D8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7520" y="1375860"/>
                  <a:ext cx="321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A706418-5098-4CAF-B313-B60F8D5BE2A6}"/>
                    </a:ext>
                  </a:extLst>
                </p14:cNvPr>
                <p14:cNvContentPartPr/>
                <p14:nvPr/>
              </p14:nvContentPartPr>
              <p14:xfrm>
                <a:off x="5411160" y="1163460"/>
                <a:ext cx="884880" cy="252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A706418-5098-4CAF-B313-B60F8D5BE2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93520" y="1145460"/>
                  <a:ext cx="920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7716947-4A77-40B0-9BD6-3DACD00E59F2}"/>
                    </a:ext>
                  </a:extLst>
                </p14:cNvPr>
                <p14:cNvContentPartPr/>
                <p14:nvPr/>
              </p14:nvContentPartPr>
              <p14:xfrm>
                <a:off x="6216480" y="1075620"/>
                <a:ext cx="168480" cy="238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7716947-4A77-40B0-9BD6-3DACD00E59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8480" y="1057980"/>
                  <a:ext cx="204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0CE77A2-539D-4F6B-8414-F349D11F53DC}"/>
                    </a:ext>
                  </a:extLst>
                </p14:cNvPr>
                <p14:cNvContentPartPr/>
                <p14:nvPr/>
              </p14:nvContentPartPr>
              <p14:xfrm>
                <a:off x="6463800" y="1222860"/>
                <a:ext cx="231840" cy="259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0CE77A2-539D-4F6B-8414-F349D11F53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46160" y="1205220"/>
                  <a:ext cx="267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6420310-803E-4034-B7E3-15EDF9DEF34D}"/>
                    </a:ext>
                  </a:extLst>
                </p14:cNvPr>
                <p14:cNvContentPartPr/>
                <p14:nvPr/>
              </p14:nvContentPartPr>
              <p14:xfrm>
                <a:off x="5698800" y="1491780"/>
                <a:ext cx="799200" cy="3114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6420310-803E-4034-B7E3-15EDF9DEF3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1160" y="1474140"/>
                  <a:ext cx="834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A51BDD1-34CF-424F-AB10-1ACE3F137E53}"/>
                    </a:ext>
                  </a:extLst>
                </p14:cNvPr>
                <p14:cNvContentPartPr/>
                <p14:nvPr/>
              </p14:nvContentPartPr>
              <p14:xfrm>
                <a:off x="5499720" y="1641180"/>
                <a:ext cx="416520" cy="280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A51BDD1-34CF-424F-AB10-1ACE3F137E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82080" y="1623540"/>
                  <a:ext cx="452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A7E0AFF-4E80-47F6-B279-B20664AF9C20}"/>
                    </a:ext>
                  </a:extLst>
                </p14:cNvPr>
                <p14:cNvContentPartPr/>
                <p14:nvPr/>
              </p14:nvContentPartPr>
              <p14:xfrm>
                <a:off x="5422680" y="2059500"/>
                <a:ext cx="406080" cy="105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A7E0AFF-4E80-47F6-B279-B20664AF9C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05040" y="2041860"/>
                  <a:ext cx="441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0DBBBD5-AC9F-417E-AA0B-D50443BCB9AB}"/>
                    </a:ext>
                  </a:extLst>
                </p14:cNvPr>
                <p14:cNvContentPartPr/>
                <p14:nvPr/>
              </p14:nvContentPartPr>
              <p14:xfrm>
                <a:off x="6315120" y="1687980"/>
                <a:ext cx="627120" cy="345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0DBBBD5-AC9F-417E-AA0B-D50443BCB9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97480" y="1669980"/>
                  <a:ext cx="662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C84DD53-8565-44AB-A173-4FEE9FE55CE7}"/>
                    </a:ext>
                  </a:extLst>
                </p14:cNvPr>
                <p14:cNvContentPartPr/>
                <p14:nvPr/>
              </p14:nvContentPartPr>
              <p14:xfrm>
                <a:off x="5764320" y="789780"/>
                <a:ext cx="1248480" cy="736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C84DD53-8565-44AB-A173-4FEE9FE55CE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46680" y="771780"/>
                  <a:ext cx="128412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3994416-CC6F-4307-AC40-27C791106CC3}"/>
                    </a:ext>
                  </a:extLst>
                </p14:cNvPr>
                <p14:cNvContentPartPr/>
                <p14:nvPr/>
              </p14:nvContentPartPr>
              <p14:xfrm>
                <a:off x="4906800" y="1126740"/>
                <a:ext cx="78840" cy="791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3994416-CC6F-4307-AC40-27C791106C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88800" y="1108740"/>
                  <a:ext cx="11448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A69445-C6F1-4F49-B413-4DCF4279E25F}"/>
                    </a:ext>
                  </a:extLst>
                </p14:cNvPr>
                <p14:cNvContentPartPr/>
                <p14:nvPr/>
              </p14:nvContentPartPr>
              <p14:xfrm>
                <a:off x="5200560" y="2245980"/>
                <a:ext cx="360" cy="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A69445-C6F1-4F49-B413-4DCF4279E2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82920" y="22283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1836569-BA2A-4521-AF83-2DDF951B769B}"/>
                    </a:ext>
                  </a:extLst>
                </p14:cNvPr>
                <p14:cNvContentPartPr/>
                <p14:nvPr/>
              </p14:nvContentPartPr>
              <p14:xfrm>
                <a:off x="4750200" y="2444700"/>
                <a:ext cx="343080" cy="478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1836569-BA2A-4521-AF83-2DDF951B76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32560" y="2426700"/>
                  <a:ext cx="3787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87E1FA9-3B06-4934-B5A1-5C0816ECF4D0}"/>
                    </a:ext>
                  </a:extLst>
                </p14:cNvPr>
                <p14:cNvContentPartPr/>
                <p14:nvPr/>
              </p14:nvContentPartPr>
              <p14:xfrm>
                <a:off x="5150520" y="2274060"/>
                <a:ext cx="18360" cy="87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87E1FA9-3B06-4934-B5A1-5C0816ECF4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2880" y="2256420"/>
                  <a:ext cx="54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FBCD80F-4F95-49CE-BADA-71F2E7D5CD17}"/>
                    </a:ext>
                  </a:extLst>
                </p14:cNvPr>
                <p14:cNvContentPartPr/>
                <p14:nvPr/>
              </p14:nvContentPartPr>
              <p14:xfrm>
                <a:off x="5052600" y="2360820"/>
                <a:ext cx="389160" cy="242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FBCD80F-4F95-49CE-BADA-71F2E7D5CD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34600" y="2343180"/>
                  <a:ext cx="424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E2A022D-DE0E-4F6A-8A6B-C3AB66A68455}"/>
                    </a:ext>
                  </a:extLst>
                </p14:cNvPr>
                <p14:cNvContentPartPr/>
                <p14:nvPr/>
              </p14:nvContentPartPr>
              <p14:xfrm>
                <a:off x="5124960" y="2462700"/>
                <a:ext cx="74880" cy="137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E2A022D-DE0E-4F6A-8A6B-C3AB66A684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06960" y="2445060"/>
                  <a:ext cx="110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9DF199F-36FD-48D1-BB93-F06D7C84A021}"/>
                    </a:ext>
                  </a:extLst>
                </p14:cNvPr>
                <p14:cNvContentPartPr/>
                <p14:nvPr/>
              </p14:nvContentPartPr>
              <p14:xfrm>
                <a:off x="5151960" y="2607060"/>
                <a:ext cx="113040" cy="320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9DF199F-36FD-48D1-BB93-F06D7C84A0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33960" y="2589060"/>
                  <a:ext cx="148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599C0BD-1115-495B-9727-F464C44855EA}"/>
                    </a:ext>
                  </a:extLst>
                </p14:cNvPr>
                <p14:cNvContentPartPr/>
                <p14:nvPr/>
              </p14:nvContentPartPr>
              <p14:xfrm>
                <a:off x="5288040" y="2478900"/>
                <a:ext cx="210600" cy="341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599C0BD-1115-495B-9727-F464C44855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70040" y="2461260"/>
                  <a:ext cx="246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0E50C0C-F21A-44EB-913D-4230E0BFFA6A}"/>
                    </a:ext>
                  </a:extLst>
                </p14:cNvPr>
                <p14:cNvContentPartPr/>
                <p14:nvPr/>
              </p14:nvContentPartPr>
              <p14:xfrm>
                <a:off x="5372640" y="2654580"/>
                <a:ext cx="281520" cy="200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0E50C0C-F21A-44EB-913D-4230E0BFFA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5000" y="2636580"/>
                  <a:ext cx="317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1D7CEED-68A9-454F-8E4E-DCEB534E60CB}"/>
                    </a:ext>
                  </a:extLst>
                </p14:cNvPr>
                <p14:cNvContentPartPr/>
                <p14:nvPr/>
              </p14:nvContentPartPr>
              <p14:xfrm>
                <a:off x="5770800" y="2152740"/>
                <a:ext cx="4320" cy="144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1D7CEED-68A9-454F-8E4E-DCEB534E60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53160" y="2135100"/>
                  <a:ext cx="3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0723818-5B56-4DD4-8063-28C4067838F7}"/>
                    </a:ext>
                  </a:extLst>
                </p14:cNvPr>
                <p14:cNvContentPartPr/>
                <p14:nvPr/>
              </p14:nvContentPartPr>
              <p14:xfrm>
                <a:off x="5847840" y="2214660"/>
                <a:ext cx="81360" cy="27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0723818-5B56-4DD4-8063-28C4067838F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30200" y="2196660"/>
                  <a:ext cx="117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F93DE5D-B808-4AF5-AC67-45876B259E7F}"/>
                    </a:ext>
                  </a:extLst>
                </p14:cNvPr>
                <p14:cNvContentPartPr/>
                <p14:nvPr/>
              </p14:nvContentPartPr>
              <p14:xfrm>
                <a:off x="5639760" y="2418420"/>
                <a:ext cx="476280" cy="389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F93DE5D-B808-4AF5-AC67-45876B259E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22120" y="2400420"/>
                  <a:ext cx="511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B77D271-0584-4CE2-AB46-70E48C26A8EC}"/>
                    </a:ext>
                  </a:extLst>
                </p14:cNvPr>
                <p14:cNvContentPartPr/>
                <p14:nvPr/>
              </p14:nvContentPartPr>
              <p14:xfrm>
                <a:off x="5734800" y="2239500"/>
                <a:ext cx="7920" cy="243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B77D271-0584-4CE2-AB46-70E48C26A8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17160" y="2221860"/>
                  <a:ext cx="43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7C59B4E-59A6-46C1-869B-A1CADEF131F1}"/>
                    </a:ext>
                  </a:extLst>
                </p14:cNvPr>
                <p14:cNvContentPartPr/>
                <p14:nvPr/>
              </p14:nvContentPartPr>
              <p14:xfrm>
                <a:off x="5841360" y="2301420"/>
                <a:ext cx="136440" cy="16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7C59B4E-59A6-46C1-869B-A1CADEF131F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3720" y="2283420"/>
                  <a:ext cx="172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D44EBDD-DBF4-43F5-A340-E9385630FA4D}"/>
                    </a:ext>
                  </a:extLst>
                </p14:cNvPr>
                <p14:cNvContentPartPr/>
                <p14:nvPr/>
              </p14:nvContentPartPr>
              <p14:xfrm>
                <a:off x="6057000" y="2688060"/>
                <a:ext cx="18360" cy="69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D44EBDD-DBF4-43F5-A340-E9385630FA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39360" y="2670420"/>
                  <a:ext cx="54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99777A6-FDB8-4E42-9AA9-1BD525162BBF}"/>
                    </a:ext>
                  </a:extLst>
                </p14:cNvPr>
                <p14:cNvContentPartPr/>
                <p14:nvPr/>
              </p14:nvContentPartPr>
              <p14:xfrm>
                <a:off x="6057000" y="2688060"/>
                <a:ext cx="83880" cy="118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99777A6-FDB8-4E42-9AA9-1BD525162B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39360" y="2670420"/>
                  <a:ext cx="119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D206B6-4FCB-40B3-A535-9D86466A4A96}"/>
                    </a:ext>
                  </a:extLst>
                </p14:cNvPr>
                <p14:cNvContentPartPr/>
                <p14:nvPr/>
              </p14:nvContentPartPr>
              <p14:xfrm>
                <a:off x="4709160" y="3000180"/>
                <a:ext cx="1338120" cy="138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D206B6-4FCB-40B3-A535-9D86466A4A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91520" y="2982540"/>
                  <a:ext cx="137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1A5FC2-D939-4189-8439-A7E928AF5CCE}"/>
                    </a:ext>
                  </a:extLst>
                </p14:cNvPr>
                <p14:cNvContentPartPr/>
                <p14:nvPr/>
              </p14:nvContentPartPr>
              <p14:xfrm>
                <a:off x="6901920" y="2145180"/>
                <a:ext cx="231480" cy="154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1A5FC2-D939-4189-8439-A7E928AF5C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84280" y="2127540"/>
                  <a:ext cx="267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578AB45-8A1C-418A-BEDF-5EC63B9941A6}"/>
                    </a:ext>
                  </a:extLst>
                </p14:cNvPr>
                <p14:cNvContentPartPr/>
                <p14:nvPr/>
              </p14:nvContentPartPr>
              <p14:xfrm>
                <a:off x="7200000" y="2085420"/>
                <a:ext cx="114840" cy="137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578AB45-8A1C-418A-BEDF-5EC63B9941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82000" y="2067420"/>
                  <a:ext cx="150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234D750-B817-43E9-8C6C-69A0E02421C5}"/>
                    </a:ext>
                  </a:extLst>
                </p14:cNvPr>
                <p14:cNvContentPartPr/>
                <p14:nvPr/>
              </p14:nvContentPartPr>
              <p14:xfrm>
                <a:off x="7373880" y="2008380"/>
                <a:ext cx="119160" cy="156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234D750-B817-43E9-8C6C-69A0E02421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56240" y="1990740"/>
                  <a:ext cx="154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85C4663-3E67-4A92-AD28-29FF5A8DEC1A}"/>
                    </a:ext>
                  </a:extLst>
                </p14:cNvPr>
                <p14:cNvContentPartPr/>
                <p14:nvPr/>
              </p14:nvContentPartPr>
              <p14:xfrm>
                <a:off x="7455600" y="1676100"/>
                <a:ext cx="46440" cy="523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85C4663-3E67-4A92-AD28-29FF5A8DEC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37600" y="1658100"/>
                  <a:ext cx="820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42472D1-9176-4CA6-AEFD-7EEEA725F86B}"/>
                    </a:ext>
                  </a:extLst>
                </p14:cNvPr>
                <p14:cNvContentPartPr/>
                <p14:nvPr/>
              </p14:nvContentPartPr>
              <p14:xfrm>
                <a:off x="7609680" y="1900020"/>
                <a:ext cx="253440" cy="235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42472D1-9176-4CA6-AEFD-7EEEA725F8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91680" y="1882020"/>
                  <a:ext cx="289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80FA2AD-1790-42B9-A9A7-DFA6A2C07F6C}"/>
                    </a:ext>
                  </a:extLst>
                </p14:cNvPr>
                <p14:cNvContentPartPr/>
                <p14:nvPr/>
              </p14:nvContentPartPr>
              <p14:xfrm>
                <a:off x="6940440" y="1969860"/>
                <a:ext cx="933120" cy="259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80FA2AD-1790-42B9-A9A7-DFA6A2C07F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2440" y="1951860"/>
                  <a:ext cx="968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1A5B40D-C096-4848-BA39-9408D6181CDE}"/>
                    </a:ext>
                  </a:extLst>
                </p14:cNvPr>
                <p14:cNvContentPartPr/>
                <p14:nvPr/>
              </p14:nvContentPartPr>
              <p14:xfrm>
                <a:off x="6799680" y="2540460"/>
                <a:ext cx="176400" cy="280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1A5B40D-C096-4848-BA39-9408D6181C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2040" y="2522820"/>
                  <a:ext cx="212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44C0991-5DE8-47BB-8D9A-7F215EE9A3D2}"/>
                    </a:ext>
                  </a:extLst>
                </p14:cNvPr>
                <p14:cNvContentPartPr/>
                <p14:nvPr/>
              </p14:nvContentPartPr>
              <p14:xfrm>
                <a:off x="7023240" y="2581500"/>
                <a:ext cx="167040" cy="196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44C0991-5DE8-47BB-8D9A-7F215EE9A3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05240" y="2563860"/>
                  <a:ext cx="20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AEC6D47-1F77-4ADA-8DAB-3DF5E83C31F2}"/>
                    </a:ext>
                  </a:extLst>
                </p14:cNvPr>
                <p14:cNvContentPartPr/>
                <p14:nvPr/>
              </p14:nvContentPartPr>
              <p14:xfrm>
                <a:off x="7270200" y="2521380"/>
                <a:ext cx="163800" cy="223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AEC6D47-1F77-4ADA-8DAB-3DF5E83C31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52560" y="2503740"/>
                  <a:ext cx="199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E5741BE-1D1A-4B21-81FD-E948EA45E8E0}"/>
                    </a:ext>
                  </a:extLst>
                </p14:cNvPr>
                <p14:cNvContentPartPr/>
                <p14:nvPr/>
              </p14:nvContentPartPr>
              <p14:xfrm>
                <a:off x="7031880" y="2565660"/>
                <a:ext cx="249120" cy="181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E5741BE-1D1A-4B21-81FD-E948EA45E8E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14240" y="2548020"/>
                  <a:ext cx="284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FE8FD45-6BA5-4078-9FD8-10DB0EEF7275}"/>
                    </a:ext>
                  </a:extLst>
                </p14:cNvPr>
                <p14:cNvContentPartPr/>
                <p14:nvPr/>
              </p14:nvContentPartPr>
              <p14:xfrm>
                <a:off x="7368480" y="2470260"/>
                <a:ext cx="192960" cy="238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FE8FD45-6BA5-4078-9FD8-10DB0EEF72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50480" y="2452260"/>
                  <a:ext cx="228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0CE61A2-5451-4263-A7BE-BFF9D121321B}"/>
                    </a:ext>
                  </a:extLst>
                </p14:cNvPr>
                <p14:cNvContentPartPr/>
                <p14:nvPr/>
              </p14:nvContentPartPr>
              <p14:xfrm>
                <a:off x="6719040" y="2785980"/>
                <a:ext cx="894960" cy="149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0CE61A2-5451-4263-A7BE-BFF9D12132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01040" y="2767980"/>
                  <a:ext cx="93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F546EC3-D2D7-4915-B6F5-DAA6F3E9A0CF}"/>
                    </a:ext>
                  </a:extLst>
                </p14:cNvPr>
                <p14:cNvContentPartPr/>
                <p14:nvPr/>
              </p14:nvContentPartPr>
              <p14:xfrm>
                <a:off x="6838200" y="3219060"/>
                <a:ext cx="157680" cy="232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F546EC3-D2D7-4915-B6F5-DAA6F3E9A0C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20560" y="3201060"/>
                  <a:ext cx="193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73E1B88-6B23-412D-8C0F-C688596838BD}"/>
                    </a:ext>
                  </a:extLst>
                </p14:cNvPr>
                <p14:cNvContentPartPr/>
                <p14:nvPr/>
              </p14:nvContentPartPr>
              <p14:xfrm>
                <a:off x="7083000" y="3228780"/>
                <a:ext cx="153360" cy="155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73E1B88-6B23-412D-8C0F-C688596838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65360" y="3211140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DD5C92B-56A8-456F-BF2B-54B128B25007}"/>
                    </a:ext>
                  </a:extLst>
                </p14:cNvPr>
                <p14:cNvContentPartPr/>
                <p14:nvPr/>
              </p14:nvContentPartPr>
              <p14:xfrm>
                <a:off x="7311600" y="3200700"/>
                <a:ext cx="181440" cy="1126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DD5C92B-56A8-456F-BF2B-54B128B250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3960" y="3183060"/>
                  <a:ext cx="217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E37BD10-5D06-4DBB-9DD4-EFDD4A9ECC1B}"/>
                    </a:ext>
                  </a:extLst>
                </p14:cNvPr>
                <p14:cNvContentPartPr/>
                <p14:nvPr/>
              </p14:nvContentPartPr>
              <p14:xfrm>
                <a:off x="7581960" y="2710740"/>
                <a:ext cx="1019520" cy="510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E37BD10-5D06-4DBB-9DD4-EFDD4A9ECC1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63960" y="2693100"/>
                  <a:ext cx="10551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F5BE758-637D-40F5-8E38-EBCCCA92F2D4}"/>
                    </a:ext>
                  </a:extLst>
                </p14:cNvPr>
                <p14:cNvContentPartPr/>
                <p14:nvPr/>
              </p14:nvContentPartPr>
              <p14:xfrm>
                <a:off x="6804360" y="3126900"/>
                <a:ext cx="1528200" cy="330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F5BE758-637D-40F5-8E38-EBCCCA92F2D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86720" y="3109260"/>
                  <a:ext cx="15638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99BD425-7FF4-4B52-93C7-B2EBBAA18B9A}"/>
                    </a:ext>
                  </a:extLst>
                </p14:cNvPr>
                <p14:cNvContentPartPr/>
                <p14:nvPr/>
              </p14:nvContentPartPr>
              <p14:xfrm>
                <a:off x="3722400" y="251940"/>
                <a:ext cx="879120" cy="932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99BD425-7FF4-4B52-93C7-B2EBBAA18B9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04760" y="234300"/>
                  <a:ext cx="91476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84D1B0-D6D9-4DB6-9A54-BDAE26E2E65C}"/>
                    </a:ext>
                  </a:extLst>
                </p14:cNvPr>
                <p14:cNvContentPartPr/>
                <p14:nvPr/>
              </p14:nvContentPartPr>
              <p14:xfrm>
                <a:off x="4586760" y="192540"/>
                <a:ext cx="932760" cy="363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84D1B0-D6D9-4DB6-9A54-BDAE26E2E65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69120" y="174540"/>
                  <a:ext cx="968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8965A6C-560B-48CD-9D61-4D5D1C4A0E54}"/>
                    </a:ext>
                  </a:extLst>
                </p14:cNvPr>
                <p14:cNvContentPartPr/>
                <p14:nvPr/>
              </p14:nvContentPartPr>
              <p14:xfrm>
                <a:off x="5354640" y="100380"/>
                <a:ext cx="288360" cy="356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8965A6C-560B-48CD-9D61-4D5D1C4A0E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37000" y="82740"/>
                  <a:ext cx="324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FEAB4A4-1904-4D1E-9056-188BC45AE216}"/>
                    </a:ext>
                  </a:extLst>
                </p14:cNvPr>
                <p14:cNvContentPartPr/>
                <p14:nvPr/>
              </p14:nvContentPartPr>
              <p14:xfrm>
                <a:off x="5731920" y="-73860"/>
                <a:ext cx="411840" cy="504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FEAB4A4-1904-4D1E-9056-188BC45AE2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14280" y="-91860"/>
                  <a:ext cx="4474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0BA9A5B-D951-4473-9295-6D8ACE06E655}"/>
                    </a:ext>
                  </a:extLst>
                </p14:cNvPr>
                <p14:cNvContentPartPr/>
                <p14:nvPr/>
              </p14:nvContentPartPr>
              <p14:xfrm>
                <a:off x="6177960" y="139980"/>
                <a:ext cx="659160" cy="111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0BA9A5B-D951-4473-9295-6D8ACE06E6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59960" y="121980"/>
                  <a:ext cx="694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CED1ED9-E15B-4C84-A0E2-AD5B141F194E}"/>
                    </a:ext>
                  </a:extLst>
                </p14:cNvPr>
                <p14:cNvContentPartPr/>
                <p14:nvPr/>
              </p14:nvContentPartPr>
              <p14:xfrm>
                <a:off x="6713280" y="-54420"/>
                <a:ext cx="285480" cy="400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CED1ED9-E15B-4C84-A0E2-AD5B141F19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95640" y="-72420"/>
                  <a:ext cx="321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6CC7109-3B39-4F09-BEC1-9FD77732DEF5}"/>
                    </a:ext>
                  </a:extLst>
                </p14:cNvPr>
                <p14:cNvContentPartPr/>
                <p14:nvPr/>
              </p14:nvContentPartPr>
              <p14:xfrm>
                <a:off x="7146720" y="98220"/>
                <a:ext cx="241560" cy="3488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6CC7109-3B39-4F09-BEC1-9FD77732DE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29080" y="80580"/>
                  <a:ext cx="277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584E407-B941-4F83-944F-2658FD428989}"/>
                    </a:ext>
                  </a:extLst>
                </p14:cNvPr>
                <p14:cNvContentPartPr/>
                <p14:nvPr/>
              </p14:nvContentPartPr>
              <p14:xfrm>
                <a:off x="5782680" y="773220"/>
                <a:ext cx="301320" cy="388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584E407-B941-4F83-944F-2658FD4289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64680" y="755580"/>
                  <a:ext cx="336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E068DE0-3E94-4968-92C5-BA5C8D2EB770}"/>
                    </a:ext>
                  </a:extLst>
                </p14:cNvPr>
                <p14:cNvContentPartPr/>
                <p14:nvPr/>
              </p14:nvContentPartPr>
              <p14:xfrm>
                <a:off x="5936400" y="385500"/>
                <a:ext cx="19800" cy="485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E068DE0-3E94-4968-92C5-BA5C8D2EB7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18760" y="367500"/>
                  <a:ext cx="554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BA4AD8E-2DC6-41E9-8BDA-731FF15DF5B6}"/>
                    </a:ext>
                  </a:extLst>
                </p14:cNvPr>
                <p14:cNvContentPartPr/>
                <p14:nvPr/>
              </p14:nvContentPartPr>
              <p14:xfrm>
                <a:off x="5845320" y="650820"/>
                <a:ext cx="289440" cy="1800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BA4AD8E-2DC6-41E9-8BDA-731FF15DF5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7320" y="633180"/>
                  <a:ext cx="325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9928280-8D60-4B93-BB31-7927F55156D9}"/>
                    </a:ext>
                  </a:extLst>
                </p14:cNvPr>
                <p14:cNvContentPartPr/>
                <p14:nvPr/>
              </p14:nvContentPartPr>
              <p14:xfrm>
                <a:off x="6116400" y="521940"/>
                <a:ext cx="927000" cy="477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9928280-8D60-4B93-BB31-7927F55156D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98400" y="504300"/>
                  <a:ext cx="9626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204F55D-C899-47A9-AFE3-F54C177415EE}"/>
                    </a:ext>
                  </a:extLst>
                </p14:cNvPr>
                <p14:cNvContentPartPr/>
                <p14:nvPr/>
              </p14:nvContentPartPr>
              <p14:xfrm>
                <a:off x="6688800" y="485580"/>
                <a:ext cx="426600" cy="255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204F55D-C899-47A9-AFE3-F54C177415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71160" y="467940"/>
                  <a:ext cx="462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64669DB-EDA9-48A4-8675-96224FC12707}"/>
                    </a:ext>
                  </a:extLst>
                </p14:cNvPr>
                <p14:cNvContentPartPr/>
                <p14:nvPr/>
              </p14:nvContentPartPr>
              <p14:xfrm>
                <a:off x="4105440" y="1085340"/>
                <a:ext cx="3258000" cy="297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64669DB-EDA9-48A4-8675-96224FC1270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87440" y="1067700"/>
                  <a:ext cx="3293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DD84560-3A3C-496C-B549-B5B5A555641C}"/>
                    </a:ext>
                  </a:extLst>
                </p14:cNvPr>
                <p14:cNvContentPartPr/>
                <p14:nvPr/>
              </p14:nvContentPartPr>
              <p14:xfrm>
                <a:off x="4439160" y="2342460"/>
                <a:ext cx="133920" cy="871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DD84560-3A3C-496C-B549-B5B5A55564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21520" y="2324820"/>
                  <a:ext cx="1695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FF3B9A8-6BF5-4E48-884E-0F7567E9FDF5}"/>
                    </a:ext>
                  </a:extLst>
                </p14:cNvPr>
                <p14:cNvContentPartPr/>
                <p14:nvPr/>
              </p14:nvContentPartPr>
              <p14:xfrm>
                <a:off x="4637160" y="1820100"/>
                <a:ext cx="1912680" cy="938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FF3B9A8-6BF5-4E48-884E-0F7567E9FD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9160" y="1802460"/>
                  <a:ext cx="194832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BEFA0FA-062A-4CCC-B224-8209105EB80E}"/>
                    </a:ext>
                  </a:extLst>
                </p14:cNvPr>
                <p14:cNvContentPartPr/>
                <p14:nvPr/>
              </p14:nvContentPartPr>
              <p14:xfrm>
                <a:off x="6384600" y="2702100"/>
                <a:ext cx="13320" cy="15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BEFA0FA-062A-4CCC-B224-8209105EB8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66960" y="2684460"/>
                  <a:ext cx="48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E6E1514-7185-4883-A319-0D4FBEB9ACD7}"/>
                    </a:ext>
                  </a:extLst>
                </p14:cNvPr>
                <p14:cNvContentPartPr/>
                <p14:nvPr/>
              </p14:nvContentPartPr>
              <p14:xfrm>
                <a:off x="6265080" y="2928900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E6E1514-7185-4883-A319-0D4FBEB9ACD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47440" y="29109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4B1D47B-4B7A-456A-AD8E-7242BCCD6F20}"/>
                    </a:ext>
                  </a:extLst>
                </p14:cNvPr>
                <p14:cNvContentPartPr/>
                <p14:nvPr/>
              </p14:nvContentPartPr>
              <p14:xfrm>
                <a:off x="1435680" y="2713260"/>
                <a:ext cx="2720160" cy="396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4B1D47B-4B7A-456A-AD8E-7242BCCD6F2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18040" y="2695260"/>
                  <a:ext cx="2755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02CB008-AAF9-453F-BDF2-F5603A23C6C2}"/>
                    </a:ext>
                  </a:extLst>
                </p14:cNvPr>
                <p14:cNvContentPartPr/>
                <p14:nvPr/>
              </p14:nvContentPartPr>
              <p14:xfrm>
                <a:off x="1300320" y="3299340"/>
                <a:ext cx="1616400" cy="2095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02CB008-AAF9-453F-BDF2-F5603A23C6C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82680" y="3281700"/>
                  <a:ext cx="1652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BBC06CB-4E2F-4EA7-A9AF-1991D924A542}"/>
                    </a:ext>
                  </a:extLst>
                </p14:cNvPr>
                <p14:cNvContentPartPr/>
                <p14:nvPr/>
              </p14:nvContentPartPr>
              <p14:xfrm>
                <a:off x="795240" y="3590940"/>
                <a:ext cx="63360" cy="946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BBC06CB-4E2F-4EA7-A9AF-1991D924A54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77240" y="3572940"/>
                  <a:ext cx="99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63F75A6-4340-4CA2-BBBA-3673D7DDC269}"/>
                    </a:ext>
                  </a:extLst>
                </p14:cNvPr>
                <p14:cNvContentPartPr/>
                <p14:nvPr/>
              </p14:nvContentPartPr>
              <p14:xfrm>
                <a:off x="191520" y="3453420"/>
                <a:ext cx="209520" cy="518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63F75A6-4340-4CA2-BBBA-3673D7DDC26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3880" y="3435780"/>
                  <a:ext cx="245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C060226-75F0-48BE-8555-04342A666548}"/>
                    </a:ext>
                  </a:extLst>
                </p14:cNvPr>
                <p14:cNvContentPartPr/>
                <p14:nvPr/>
              </p14:nvContentPartPr>
              <p14:xfrm>
                <a:off x="379080" y="2750700"/>
                <a:ext cx="7349760" cy="739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C060226-75F0-48BE-8555-04342A66654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1440" y="2733060"/>
                  <a:ext cx="738540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664798C-DFF6-4415-867A-C1F3F7936E6B}"/>
                    </a:ext>
                  </a:extLst>
                </p14:cNvPr>
                <p14:cNvContentPartPr/>
                <p14:nvPr/>
              </p14:nvContentPartPr>
              <p14:xfrm>
                <a:off x="440640" y="3293940"/>
                <a:ext cx="8273520" cy="168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664798C-DFF6-4415-867A-C1F3F7936E6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3000" y="3275940"/>
                  <a:ext cx="8309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144C4FC-80DA-44F0-A6E3-7D3F58B19736}"/>
                    </a:ext>
                  </a:extLst>
                </p14:cNvPr>
                <p14:cNvContentPartPr/>
                <p14:nvPr/>
              </p14:nvContentPartPr>
              <p14:xfrm>
                <a:off x="7975440" y="2048340"/>
                <a:ext cx="558000" cy="5778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144C4FC-80DA-44F0-A6E3-7D3F58B1973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7800" y="2030700"/>
                  <a:ext cx="5936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9519404-F949-4565-AD38-36DF7B4801E6}"/>
                    </a:ext>
                  </a:extLst>
                </p14:cNvPr>
                <p14:cNvContentPartPr/>
                <p14:nvPr/>
              </p14:nvContentPartPr>
              <p14:xfrm>
                <a:off x="8617680" y="2896140"/>
                <a:ext cx="360" cy="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9519404-F949-4565-AD38-36DF7B4801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9680" y="28785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B065FE7-DE15-4B0A-9D84-BB6EF663F741}"/>
                    </a:ext>
                  </a:extLst>
                </p14:cNvPr>
                <p14:cNvContentPartPr/>
                <p14:nvPr/>
              </p14:nvContentPartPr>
              <p14:xfrm>
                <a:off x="484560" y="3667620"/>
                <a:ext cx="14040" cy="4824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B065FE7-DE15-4B0A-9D84-BB6EF663F7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6560" y="3649980"/>
                  <a:ext cx="4968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3EE05D1-9741-4AA5-AABC-D0067CBE62B1}"/>
                    </a:ext>
                  </a:extLst>
                </p14:cNvPr>
                <p14:cNvContentPartPr/>
                <p14:nvPr/>
              </p14:nvContentPartPr>
              <p14:xfrm>
                <a:off x="544680" y="3624420"/>
                <a:ext cx="411840" cy="644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3EE05D1-9741-4AA5-AABC-D0067CBE62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7040" y="3606420"/>
                  <a:ext cx="4474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A15F41D-ECE6-49B8-A4AE-D4ABC2B282FB}"/>
                    </a:ext>
                  </a:extLst>
                </p14:cNvPr>
                <p14:cNvContentPartPr/>
                <p14:nvPr/>
              </p14:nvContentPartPr>
              <p14:xfrm>
                <a:off x="579240" y="3800820"/>
                <a:ext cx="138960" cy="262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A15F41D-ECE6-49B8-A4AE-D4ABC2B282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1600" y="3782820"/>
                  <a:ext cx="174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360B553-EA87-470E-908D-6F1C20DEF88D}"/>
                    </a:ext>
                  </a:extLst>
                </p14:cNvPr>
                <p14:cNvContentPartPr/>
                <p14:nvPr/>
              </p14:nvContentPartPr>
              <p14:xfrm>
                <a:off x="1046880" y="3746820"/>
                <a:ext cx="298440" cy="81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360B553-EA87-470E-908D-6F1C20DEF88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8880" y="3729180"/>
                  <a:ext cx="334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C5C5884-2AF2-4E05-8102-D04D8619A5BF}"/>
                    </a:ext>
                  </a:extLst>
                </p14:cNvPr>
                <p14:cNvContentPartPr/>
                <p14:nvPr/>
              </p14:nvContentPartPr>
              <p14:xfrm>
                <a:off x="1171440" y="3606060"/>
                <a:ext cx="153000" cy="637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C5C5884-2AF2-4E05-8102-D04D8619A5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3440" y="3588060"/>
                  <a:ext cx="18864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151FCD8-9AA7-4564-A685-A5992A146447}"/>
                    </a:ext>
                  </a:extLst>
                </p14:cNvPr>
                <p14:cNvContentPartPr/>
                <p14:nvPr/>
              </p14:nvContentPartPr>
              <p14:xfrm>
                <a:off x="1110600" y="3883260"/>
                <a:ext cx="252360" cy="205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151FCD8-9AA7-4564-A685-A5992A14644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2960" y="3865620"/>
                  <a:ext cx="288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E2AED77-AA1E-4295-B7CE-45994999A65E}"/>
                    </a:ext>
                  </a:extLst>
                </p14:cNvPr>
                <p14:cNvContentPartPr/>
                <p14:nvPr/>
              </p14:nvContentPartPr>
              <p14:xfrm>
                <a:off x="1418040" y="3634140"/>
                <a:ext cx="273960" cy="567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E2AED77-AA1E-4295-B7CE-45994999A6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00040" y="3616500"/>
                  <a:ext cx="3096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5CF2956-0D50-4F72-A2DB-16E759CED54E}"/>
                    </a:ext>
                  </a:extLst>
                </p14:cNvPr>
                <p14:cNvContentPartPr/>
                <p14:nvPr/>
              </p14:nvContentPartPr>
              <p14:xfrm>
                <a:off x="1412640" y="3909180"/>
                <a:ext cx="222120" cy="160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5CF2956-0D50-4F72-A2DB-16E759CED5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94640" y="3891540"/>
                  <a:ext cx="257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CA45678-8F2E-43D2-9F8A-10AE7BA7EF4C}"/>
                    </a:ext>
                  </a:extLst>
                </p14:cNvPr>
                <p14:cNvContentPartPr/>
                <p14:nvPr/>
              </p14:nvContentPartPr>
              <p14:xfrm>
                <a:off x="403560" y="4362780"/>
                <a:ext cx="1428840" cy="442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CA45678-8F2E-43D2-9F8A-10AE7BA7EF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5560" y="4344780"/>
                  <a:ext cx="1464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11F602E-E39F-4D0D-8AF1-201577ED8F78}"/>
                    </a:ext>
                  </a:extLst>
                </p14:cNvPr>
                <p14:cNvContentPartPr/>
                <p14:nvPr/>
              </p14:nvContentPartPr>
              <p14:xfrm>
                <a:off x="243000" y="3397980"/>
                <a:ext cx="101160" cy="1010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11F602E-E39F-4D0D-8AF1-201577ED8F7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5000" y="3379980"/>
                  <a:ext cx="1368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7827711-8C5A-4DF4-96E7-02BD3EFE040A}"/>
                    </a:ext>
                  </a:extLst>
                </p14:cNvPr>
                <p14:cNvContentPartPr/>
                <p14:nvPr/>
              </p14:nvContentPartPr>
              <p14:xfrm>
                <a:off x="313560" y="3392940"/>
                <a:ext cx="1717200" cy="781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7827711-8C5A-4DF4-96E7-02BD3EFE04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5920" y="3374940"/>
                  <a:ext cx="1752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89DF0BD-5BC5-4B22-8274-D92AEF32A242}"/>
                    </a:ext>
                  </a:extLst>
                </p14:cNvPr>
                <p14:cNvContentPartPr/>
                <p14:nvPr/>
              </p14:nvContentPartPr>
              <p14:xfrm>
                <a:off x="1844280" y="3407700"/>
                <a:ext cx="22320" cy="941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89DF0BD-5BC5-4B22-8274-D92AEF32A24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26280" y="3390060"/>
                  <a:ext cx="5796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2B29994-3CF3-4238-A438-667FDEF43F04}"/>
                    </a:ext>
                  </a:extLst>
                </p14:cNvPr>
                <p14:cNvContentPartPr/>
                <p14:nvPr/>
              </p14:nvContentPartPr>
              <p14:xfrm>
                <a:off x="1885320" y="4127340"/>
                <a:ext cx="1800" cy="115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2B29994-3CF3-4238-A438-667FDEF43F0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67320" y="4109340"/>
                  <a:ext cx="37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761C17E-6332-4824-B9AA-08492C7DBB07}"/>
                    </a:ext>
                  </a:extLst>
                </p14:cNvPr>
                <p14:cNvContentPartPr/>
                <p14:nvPr/>
              </p14:nvContentPartPr>
              <p14:xfrm>
                <a:off x="2742120" y="3857700"/>
                <a:ext cx="426240" cy="248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761C17E-6332-4824-B9AA-08492C7DBB0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24120" y="3840060"/>
                  <a:ext cx="461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CB8ACA6-28D2-44E5-A9C7-9A5D5A259BD8}"/>
                    </a:ext>
                  </a:extLst>
                </p14:cNvPr>
                <p14:cNvContentPartPr/>
                <p14:nvPr/>
              </p14:nvContentPartPr>
              <p14:xfrm>
                <a:off x="3236400" y="3872820"/>
                <a:ext cx="159120" cy="145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CB8ACA6-28D2-44E5-A9C7-9A5D5A259B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18760" y="3855180"/>
                  <a:ext cx="19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73E1607-79C8-4231-A56D-55C5FBE61AE1}"/>
                    </a:ext>
                  </a:extLst>
                </p14:cNvPr>
                <p14:cNvContentPartPr/>
                <p14:nvPr/>
              </p14:nvContentPartPr>
              <p14:xfrm>
                <a:off x="3477600" y="3826020"/>
                <a:ext cx="6840" cy="261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73E1607-79C8-4231-A56D-55C5FBE61AE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59600" y="3808020"/>
                  <a:ext cx="42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29C17CB-7179-492E-AAE0-CD1891E5A1D2}"/>
                    </a:ext>
                  </a:extLst>
                </p14:cNvPr>
                <p14:cNvContentPartPr/>
                <p14:nvPr/>
              </p14:nvContentPartPr>
              <p14:xfrm>
                <a:off x="3534120" y="3936540"/>
                <a:ext cx="360" cy="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29C17CB-7179-492E-AAE0-CD1891E5A1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16120" y="39185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0BEBBC3-E5F6-4C8E-8BE8-CF742D5DEAE5}"/>
                    </a:ext>
                  </a:extLst>
                </p14:cNvPr>
                <p14:cNvContentPartPr/>
                <p14:nvPr/>
              </p14:nvContentPartPr>
              <p14:xfrm>
                <a:off x="3465720" y="3827100"/>
                <a:ext cx="162360" cy="109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0BEBBC3-E5F6-4C8E-8BE8-CF742D5DEAE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47720" y="3809100"/>
                  <a:ext cx="19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B9D8B4A-D4A5-4D1F-9961-16C2856779B8}"/>
                    </a:ext>
                  </a:extLst>
                </p14:cNvPr>
                <p14:cNvContentPartPr/>
                <p14:nvPr/>
              </p14:nvContentPartPr>
              <p14:xfrm>
                <a:off x="3611160" y="3876780"/>
                <a:ext cx="19800" cy="4492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B9D8B4A-D4A5-4D1F-9961-16C2856779B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593160" y="3859140"/>
                  <a:ext cx="55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F0CDBDE-70A9-49A5-B653-2B14A81823CD}"/>
                    </a:ext>
                  </a:extLst>
                </p14:cNvPr>
                <p14:cNvContentPartPr/>
                <p14:nvPr/>
              </p14:nvContentPartPr>
              <p14:xfrm>
                <a:off x="3638880" y="3844380"/>
                <a:ext cx="150480" cy="1846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F0CDBDE-70A9-49A5-B653-2B14A81823C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620880" y="3826740"/>
                  <a:ext cx="186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D2BA59C-A1DC-4D61-BA5E-3AA6678C7648}"/>
                    </a:ext>
                  </a:extLst>
                </p14:cNvPr>
                <p14:cNvContentPartPr/>
                <p14:nvPr/>
              </p14:nvContentPartPr>
              <p14:xfrm>
                <a:off x="3913920" y="3663300"/>
                <a:ext cx="177480" cy="400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D2BA59C-A1DC-4D61-BA5E-3AA6678C764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96280" y="3645660"/>
                  <a:ext cx="213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9422867-2220-44AD-80BA-52CE6D7CB6D4}"/>
                    </a:ext>
                  </a:extLst>
                </p14:cNvPr>
                <p14:cNvContentPartPr/>
                <p14:nvPr/>
              </p14:nvContentPartPr>
              <p14:xfrm>
                <a:off x="2577240" y="4218420"/>
                <a:ext cx="1528920" cy="586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9422867-2220-44AD-80BA-52CE6D7CB6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59600" y="4200420"/>
                  <a:ext cx="1564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305D5E9-6C3A-47A8-A291-889EF38C3E84}"/>
                    </a:ext>
                  </a:extLst>
                </p14:cNvPr>
                <p14:cNvContentPartPr/>
                <p14:nvPr/>
              </p14:nvContentPartPr>
              <p14:xfrm>
                <a:off x="2540160" y="3675540"/>
                <a:ext cx="87840" cy="619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305D5E9-6C3A-47A8-A291-889EF38C3E8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522160" y="3657540"/>
                  <a:ext cx="1234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A40E899-9773-4741-B357-EE302FB9AD1C}"/>
                    </a:ext>
                  </a:extLst>
                </p14:cNvPr>
                <p14:cNvContentPartPr/>
                <p14:nvPr/>
              </p14:nvContentPartPr>
              <p14:xfrm>
                <a:off x="2672280" y="3525420"/>
                <a:ext cx="1610280" cy="5828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A40E899-9773-4741-B357-EE302FB9AD1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54640" y="3507420"/>
                  <a:ext cx="16459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28DF6A5-0CE5-40D8-9337-7067F989550D}"/>
                    </a:ext>
                  </a:extLst>
                </p14:cNvPr>
                <p14:cNvContentPartPr/>
                <p14:nvPr/>
              </p14:nvContentPartPr>
              <p14:xfrm>
                <a:off x="4314600" y="4257300"/>
                <a:ext cx="360" cy="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28DF6A5-0CE5-40D8-9337-7067F98955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96960" y="42393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B9D998C-DC1D-4E54-AE5E-5925D1310502}"/>
                    </a:ext>
                  </a:extLst>
                </p14:cNvPr>
                <p14:cNvContentPartPr/>
                <p14:nvPr/>
              </p14:nvContentPartPr>
              <p14:xfrm>
                <a:off x="3425040" y="3842220"/>
                <a:ext cx="164880" cy="2476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B9D998C-DC1D-4E54-AE5E-5925D13105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07040" y="3824580"/>
                  <a:ext cx="200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0D1B4D2-D351-44FE-9BDB-4EE5130DF309}"/>
                    </a:ext>
                  </a:extLst>
                </p14:cNvPr>
                <p14:cNvContentPartPr/>
                <p14:nvPr/>
              </p14:nvContentPartPr>
              <p14:xfrm>
                <a:off x="3644280" y="3844380"/>
                <a:ext cx="36720" cy="47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0D1B4D2-D351-44FE-9BDB-4EE5130DF30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26640" y="3826740"/>
                  <a:ext cx="723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FD6B7CA-3F47-4420-AEC6-65E7D33D6020}"/>
                    </a:ext>
                  </a:extLst>
                </p14:cNvPr>
                <p14:cNvContentPartPr/>
                <p14:nvPr/>
              </p14:nvContentPartPr>
              <p14:xfrm>
                <a:off x="3579120" y="3920340"/>
                <a:ext cx="115920" cy="63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FD6B7CA-3F47-4420-AEC6-65E7D33D60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61120" y="3902340"/>
                  <a:ext cx="151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EF5CF98-9880-44D2-BE47-63A3F90A22B2}"/>
                    </a:ext>
                  </a:extLst>
                </p14:cNvPr>
                <p14:cNvContentPartPr/>
                <p14:nvPr/>
              </p14:nvContentPartPr>
              <p14:xfrm>
                <a:off x="2692800" y="4187460"/>
                <a:ext cx="1567080" cy="81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EF5CF98-9880-44D2-BE47-63A3F90A22B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75160" y="4169820"/>
                  <a:ext cx="1602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9328E38-AE52-4500-90F6-58F417FD99B4}"/>
                    </a:ext>
                  </a:extLst>
                </p14:cNvPr>
                <p14:cNvContentPartPr/>
                <p14:nvPr/>
              </p14:nvContentPartPr>
              <p14:xfrm>
                <a:off x="4656240" y="3806580"/>
                <a:ext cx="18540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9328E38-AE52-4500-90F6-58F417FD99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38600" y="3788580"/>
                  <a:ext cx="221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9D1375B-6845-480E-B380-347D8ACDBBBD}"/>
                    </a:ext>
                  </a:extLst>
                </p14:cNvPr>
                <p14:cNvContentPartPr/>
                <p14:nvPr/>
              </p14:nvContentPartPr>
              <p14:xfrm>
                <a:off x="4461120" y="3900900"/>
                <a:ext cx="365040" cy="182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9D1375B-6845-480E-B380-347D8ACDBBB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43120" y="3882900"/>
                  <a:ext cx="400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C96BBCB-2B91-4301-8C91-08C8EB0208D8}"/>
                    </a:ext>
                  </a:extLst>
                </p14:cNvPr>
                <p14:cNvContentPartPr/>
                <p14:nvPr/>
              </p14:nvContentPartPr>
              <p14:xfrm>
                <a:off x="4670280" y="3840060"/>
                <a:ext cx="201960" cy="3211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C96BBCB-2B91-4301-8C91-08C8EB0208D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52640" y="3822420"/>
                  <a:ext cx="237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E5B23F4-0DBD-4F97-AF1A-04A5B04ED9A5}"/>
                    </a:ext>
                  </a:extLst>
                </p14:cNvPr>
                <p14:cNvContentPartPr/>
                <p14:nvPr/>
              </p14:nvContentPartPr>
              <p14:xfrm>
                <a:off x="4966920" y="3771660"/>
                <a:ext cx="82800" cy="2901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E5B23F4-0DBD-4F97-AF1A-04A5B04ED9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49280" y="3754020"/>
                  <a:ext cx="118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538B564-49E1-42A5-A988-873A811FD39A}"/>
                    </a:ext>
                  </a:extLst>
                </p14:cNvPr>
                <p14:cNvContentPartPr/>
                <p14:nvPr/>
              </p14:nvContentPartPr>
              <p14:xfrm>
                <a:off x="5185440" y="3635220"/>
                <a:ext cx="138960" cy="249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538B564-49E1-42A5-A988-873A811FD39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67440" y="3617580"/>
                  <a:ext cx="17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CED8A16-E352-4870-988F-42B55E5BF324}"/>
                    </a:ext>
                  </a:extLst>
                </p14:cNvPr>
                <p14:cNvContentPartPr/>
                <p14:nvPr/>
              </p14:nvContentPartPr>
              <p14:xfrm>
                <a:off x="5277600" y="3753300"/>
                <a:ext cx="146880" cy="73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CED8A16-E352-4870-988F-42B55E5BF3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59960" y="3735660"/>
                  <a:ext cx="182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77CB53F-0B50-4E32-9455-1E536C92C124}"/>
                    </a:ext>
                  </a:extLst>
                </p14:cNvPr>
                <p14:cNvContentPartPr/>
                <p14:nvPr/>
              </p14:nvContentPartPr>
              <p14:xfrm>
                <a:off x="5227560" y="3859500"/>
                <a:ext cx="221040" cy="202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77CB53F-0B50-4E32-9455-1E536C92C12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09920" y="3841860"/>
                  <a:ext cx="256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175F369-46B4-44E3-B05E-8C918EB69D3F}"/>
                    </a:ext>
                  </a:extLst>
                </p14:cNvPr>
                <p14:cNvContentPartPr/>
                <p14:nvPr/>
              </p14:nvContentPartPr>
              <p14:xfrm>
                <a:off x="5765760" y="3588780"/>
                <a:ext cx="119880" cy="115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175F369-46B4-44E3-B05E-8C918EB69D3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47760" y="3570780"/>
                  <a:ext cx="155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CF54486-F386-40D8-9F4C-D8A48FAC96F4}"/>
                    </a:ext>
                  </a:extLst>
                </p14:cNvPr>
                <p14:cNvContentPartPr/>
                <p14:nvPr/>
              </p14:nvContentPartPr>
              <p14:xfrm>
                <a:off x="5670720" y="3674460"/>
                <a:ext cx="287280" cy="244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CF54486-F386-40D8-9F4C-D8A48FAC96F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52720" y="3656820"/>
                  <a:ext cx="322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A928192-BACD-40BB-9866-3B35C966BDC8}"/>
                    </a:ext>
                  </a:extLst>
                </p14:cNvPr>
                <p14:cNvContentPartPr/>
                <p14:nvPr/>
              </p14:nvContentPartPr>
              <p14:xfrm>
                <a:off x="5928840" y="3732780"/>
                <a:ext cx="81360" cy="124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A928192-BACD-40BB-9866-3B35C966BD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10840" y="3715140"/>
                  <a:ext cx="117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9084D11-E4CA-4FF6-BF02-B4B5E2772680}"/>
                    </a:ext>
                  </a:extLst>
                </p14:cNvPr>
                <p14:cNvContentPartPr/>
                <p14:nvPr/>
              </p14:nvContentPartPr>
              <p14:xfrm>
                <a:off x="5726520" y="3823860"/>
                <a:ext cx="341280" cy="2656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9084D11-E4CA-4FF6-BF02-B4B5E277268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08520" y="3805860"/>
                  <a:ext cx="376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F04F431-0A7E-4888-A89F-0C7320889DCA}"/>
                    </a:ext>
                  </a:extLst>
                </p14:cNvPr>
                <p14:cNvContentPartPr/>
                <p14:nvPr/>
              </p14:nvContentPartPr>
              <p14:xfrm>
                <a:off x="5831280" y="3641700"/>
                <a:ext cx="573120" cy="3862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F04F431-0A7E-4888-A89F-0C7320889DC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13280" y="3624060"/>
                  <a:ext cx="6087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0800BD5-19DB-495D-9BAC-794E5081C52D}"/>
                    </a:ext>
                  </a:extLst>
                </p14:cNvPr>
                <p14:cNvContentPartPr/>
                <p14:nvPr/>
              </p14:nvContentPartPr>
              <p14:xfrm>
                <a:off x="6158520" y="3734940"/>
                <a:ext cx="291960" cy="335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0800BD5-19DB-495D-9BAC-794E5081C5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40880" y="3716940"/>
                  <a:ext cx="327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377B6CC-49E2-42C2-9B7A-9EDEF7E29B64}"/>
                    </a:ext>
                  </a:extLst>
                </p14:cNvPr>
                <p14:cNvContentPartPr/>
                <p14:nvPr/>
              </p14:nvContentPartPr>
              <p14:xfrm>
                <a:off x="6491160" y="3624420"/>
                <a:ext cx="194400" cy="400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377B6CC-49E2-42C2-9B7A-9EDEF7E29B6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73520" y="3606780"/>
                  <a:ext cx="230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60D6BA2-A585-4A44-92D9-B416B3AA4CD9}"/>
                    </a:ext>
                  </a:extLst>
                </p14:cNvPr>
                <p14:cNvContentPartPr/>
                <p14:nvPr/>
              </p14:nvContentPartPr>
              <p14:xfrm>
                <a:off x="5502600" y="3486900"/>
                <a:ext cx="1338120" cy="7282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60D6BA2-A585-4A44-92D9-B416B3AA4CD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84960" y="3468900"/>
                  <a:ext cx="137376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1FCEA59-B6CC-4C78-B81D-8580784BB29E}"/>
                    </a:ext>
                  </a:extLst>
                </p14:cNvPr>
                <p14:cNvContentPartPr/>
                <p14:nvPr/>
              </p14:nvContentPartPr>
              <p14:xfrm>
                <a:off x="6393600" y="4291860"/>
                <a:ext cx="95400" cy="392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1FCEA59-B6CC-4C78-B81D-8580784BB2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75600" y="4274220"/>
                  <a:ext cx="131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C880B08-04CE-4A92-AC2E-8A5B22EF1CBE}"/>
                    </a:ext>
                  </a:extLst>
                </p14:cNvPr>
                <p14:cNvContentPartPr/>
                <p14:nvPr/>
              </p14:nvContentPartPr>
              <p14:xfrm>
                <a:off x="6099480" y="4512900"/>
                <a:ext cx="347040" cy="299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C880B08-04CE-4A92-AC2E-8A5B22EF1CB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81840" y="4494900"/>
                  <a:ext cx="382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9CD890B-C0C4-49C6-8D97-636229163712}"/>
                    </a:ext>
                  </a:extLst>
                </p14:cNvPr>
                <p14:cNvContentPartPr/>
                <p14:nvPr/>
              </p14:nvContentPartPr>
              <p14:xfrm>
                <a:off x="6502680" y="4596780"/>
                <a:ext cx="83880" cy="1652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9CD890B-C0C4-49C6-8D97-63622916371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84680" y="4578780"/>
                  <a:ext cx="119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6CD2A98-74FE-4AC1-A920-42F823C2D5A7}"/>
                    </a:ext>
                  </a:extLst>
                </p14:cNvPr>
                <p14:cNvContentPartPr/>
                <p14:nvPr/>
              </p14:nvContentPartPr>
              <p14:xfrm>
                <a:off x="6586200" y="4549260"/>
                <a:ext cx="198000" cy="2026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6CD2A98-74FE-4AC1-A920-42F823C2D5A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68560" y="4531620"/>
                  <a:ext cx="233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DD85AFD-B6F7-405D-A0A4-BD0B4D81F46E}"/>
                    </a:ext>
                  </a:extLst>
                </p14:cNvPr>
                <p14:cNvContentPartPr/>
                <p14:nvPr/>
              </p14:nvContentPartPr>
              <p14:xfrm>
                <a:off x="6892920" y="4528380"/>
                <a:ext cx="14400" cy="5151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DD85AFD-B6F7-405D-A0A4-BD0B4D81F4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75280" y="4510380"/>
                  <a:ext cx="50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176AE13-8BB2-4B05-8A8C-75A252284633}"/>
                    </a:ext>
                  </a:extLst>
                </p14:cNvPr>
                <p14:cNvContentPartPr/>
                <p14:nvPr/>
              </p14:nvContentPartPr>
              <p14:xfrm>
                <a:off x="6889320" y="4532700"/>
                <a:ext cx="154440" cy="261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176AE13-8BB2-4B05-8A8C-75A25228463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71320" y="4514700"/>
                  <a:ext cx="190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C60C32E-2BA7-4413-A4A0-D6BCFD51CEF2}"/>
                    </a:ext>
                  </a:extLst>
                </p14:cNvPr>
                <p14:cNvContentPartPr/>
                <p14:nvPr/>
              </p14:nvContentPartPr>
              <p14:xfrm>
                <a:off x="7142040" y="4337580"/>
                <a:ext cx="183960" cy="427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C60C32E-2BA7-4413-A4A0-D6BCFD51CE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24400" y="4319580"/>
                  <a:ext cx="219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9ECBA5E-2186-4489-9FB3-51BA54624194}"/>
                    </a:ext>
                  </a:extLst>
                </p14:cNvPr>
                <p14:cNvContentPartPr/>
                <p14:nvPr/>
              </p14:nvContentPartPr>
              <p14:xfrm>
                <a:off x="7482600" y="4328940"/>
                <a:ext cx="198000" cy="3708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9ECBA5E-2186-4489-9FB3-51BA5462419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64960" y="4310940"/>
                  <a:ext cx="233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24547F0-33FA-48B5-9AB9-930405789A10}"/>
                    </a:ext>
                  </a:extLst>
                </p14:cNvPr>
                <p14:cNvContentPartPr/>
                <p14:nvPr/>
              </p14:nvContentPartPr>
              <p14:xfrm>
                <a:off x="7740720" y="4321380"/>
                <a:ext cx="15840" cy="1652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24547F0-33FA-48B5-9AB9-930405789A1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22720" y="4303380"/>
                  <a:ext cx="51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20D9655-79BE-4B44-A8D4-ED345C1ABD92}"/>
                    </a:ext>
                  </a:extLst>
                </p14:cNvPr>
                <p14:cNvContentPartPr/>
                <p14:nvPr/>
              </p14:nvContentPartPr>
              <p14:xfrm>
                <a:off x="7893720" y="4464660"/>
                <a:ext cx="140040" cy="194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20D9655-79BE-4B44-A8D4-ED345C1ABD9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875720" y="4446660"/>
                  <a:ext cx="175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832FDDC-4641-47C9-9260-60C55F524700}"/>
                    </a:ext>
                  </a:extLst>
                </p14:cNvPr>
                <p14:cNvContentPartPr/>
                <p14:nvPr/>
              </p14:nvContentPartPr>
              <p14:xfrm>
                <a:off x="8022600" y="4463220"/>
                <a:ext cx="197280" cy="585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832FDDC-4641-47C9-9260-60C55F52470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04960" y="4445220"/>
                  <a:ext cx="2329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3097A85-9F19-41AD-A155-29B11E410371}"/>
                    </a:ext>
                  </a:extLst>
                </p14:cNvPr>
                <p14:cNvContentPartPr/>
                <p14:nvPr/>
              </p14:nvContentPartPr>
              <p14:xfrm>
                <a:off x="5845320" y="4758060"/>
                <a:ext cx="2412360" cy="2725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3097A85-9F19-41AD-A155-29B11E41037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27320" y="4740060"/>
                  <a:ext cx="2448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1F0E8F9-DC22-419B-9100-959CCEA345D6}"/>
                    </a:ext>
                  </a:extLst>
                </p14:cNvPr>
                <p14:cNvContentPartPr/>
                <p14:nvPr/>
              </p14:nvContentPartPr>
              <p14:xfrm>
                <a:off x="5719320" y="4453500"/>
                <a:ext cx="136440" cy="7642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1F0E8F9-DC22-419B-9100-959CCEA345D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01680" y="4435500"/>
                  <a:ext cx="17208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5B65B73-FFE1-40C4-9360-EB2D782E288A}"/>
                    </a:ext>
                  </a:extLst>
                </p14:cNvPr>
                <p14:cNvContentPartPr/>
                <p14:nvPr/>
              </p14:nvContentPartPr>
              <p14:xfrm>
                <a:off x="5792760" y="4080900"/>
                <a:ext cx="2607480" cy="295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5B65B73-FFE1-40C4-9360-EB2D782E288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74760" y="4062900"/>
                  <a:ext cx="2643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1D3C60A-3242-46F0-8094-BA1944B80F0B}"/>
                    </a:ext>
                  </a:extLst>
                </p14:cNvPr>
                <p14:cNvContentPartPr/>
                <p14:nvPr/>
              </p14:nvContentPartPr>
              <p14:xfrm>
                <a:off x="8332560" y="4037340"/>
                <a:ext cx="84960" cy="757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1D3C60A-3242-46F0-8094-BA1944B80F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14560" y="4019340"/>
                  <a:ext cx="12060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60FCD0D-4296-4AA6-8E38-54F1F63EFCD5}"/>
                    </a:ext>
                  </a:extLst>
                </p14:cNvPr>
                <p14:cNvContentPartPr/>
                <p14:nvPr/>
              </p14:nvContentPartPr>
              <p14:xfrm>
                <a:off x="8267040" y="4600740"/>
                <a:ext cx="46440" cy="2790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60FCD0D-4296-4AA6-8E38-54F1F63EFCD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49040" y="4583100"/>
                  <a:ext cx="82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EFE42666-3F4C-4D0E-A712-F75607CD44B2}"/>
                    </a:ext>
                  </a:extLst>
                </p14:cNvPr>
                <p14:cNvContentPartPr/>
                <p14:nvPr/>
              </p14:nvContentPartPr>
              <p14:xfrm>
                <a:off x="8245080" y="4617300"/>
                <a:ext cx="415080" cy="5277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EFE42666-3F4C-4D0E-A712-F75607CD44B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7440" y="4599660"/>
                  <a:ext cx="4507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ED3B1C6-ED58-4D28-A53C-D8382A7B45DF}"/>
                    </a:ext>
                  </a:extLst>
                </p14:cNvPr>
                <p14:cNvContentPartPr/>
                <p14:nvPr/>
              </p14:nvContentPartPr>
              <p14:xfrm>
                <a:off x="8557200" y="5339820"/>
                <a:ext cx="360" cy="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ED3B1C6-ED58-4D28-A53C-D8382A7B45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9560" y="53221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CB1C09E-9DC7-4830-9AB6-840106E70596}"/>
                    </a:ext>
                  </a:extLst>
                </p14:cNvPr>
                <p14:cNvContentPartPr/>
                <p14:nvPr/>
              </p14:nvContentPartPr>
              <p14:xfrm>
                <a:off x="8593200" y="5388780"/>
                <a:ext cx="15840" cy="370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CB1C09E-9DC7-4830-9AB6-840106E7059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575200" y="5370780"/>
                  <a:ext cx="51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88F207E-2A72-4C7C-80DB-F3AC1CA4991F}"/>
                    </a:ext>
                  </a:extLst>
                </p14:cNvPr>
                <p14:cNvContentPartPr/>
                <p14:nvPr/>
              </p14:nvContentPartPr>
              <p14:xfrm>
                <a:off x="5986440" y="4785060"/>
                <a:ext cx="2058840" cy="2131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88F207E-2A72-4C7C-80DB-F3AC1CA4991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968800" y="4767060"/>
                  <a:ext cx="2094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7706B58-8FFA-47BA-9F50-761256DB250C}"/>
                    </a:ext>
                  </a:extLst>
                </p14:cNvPr>
                <p14:cNvContentPartPr/>
                <p14:nvPr/>
              </p14:nvContentPartPr>
              <p14:xfrm>
                <a:off x="7495200" y="4899900"/>
                <a:ext cx="174960" cy="489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7706B58-8FFA-47BA-9F50-761256DB250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477560" y="4882260"/>
                  <a:ext cx="210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F0E8628-C5C8-4B2A-BC84-6FAE685B16B6}"/>
                    </a:ext>
                  </a:extLst>
                </p14:cNvPr>
                <p14:cNvContentPartPr/>
                <p14:nvPr/>
              </p14:nvContentPartPr>
              <p14:xfrm>
                <a:off x="7690320" y="5038500"/>
                <a:ext cx="360" cy="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F0E8628-C5C8-4B2A-BC84-6FAE685B16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72680" y="50208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ED7CB97-65DC-42C8-8887-282D5F90D6A3}"/>
                    </a:ext>
                  </a:extLst>
                </p14:cNvPr>
                <p14:cNvContentPartPr/>
                <p14:nvPr/>
              </p14:nvContentPartPr>
              <p14:xfrm>
                <a:off x="6162120" y="4522620"/>
                <a:ext cx="161280" cy="2458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ED7CB97-65DC-42C8-8887-282D5F90D6A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44480" y="4504980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2D0A9CA-D20F-449D-8DC5-306DE29D8E0F}"/>
                    </a:ext>
                  </a:extLst>
                </p14:cNvPr>
                <p14:cNvContentPartPr/>
                <p14:nvPr/>
              </p14:nvContentPartPr>
              <p14:xfrm>
                <a:off x="5544720" y="4656180"/>
                <a:ext cx="2246040" cy="144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2D0A9CA-D20F-449D-8DC5-306DE29D8E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27080" y="4638540"/>
                  <a:ext cx="228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4B4F53B-E5C3-4C9A-9574-8D58AA6844D4}"/>
                    </a:ext>
                  </a:extLst>
                </p14:cNvPr>
                <p14:cNvContentPartPr/>
                <p14:nvPr/>
              </p14:nvContentPartPr>
              <p14:xfrm>
                <a:off x="4228920" y="4060020"/>
                <a:ext cx="1395720" cy="433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4B4F53B-E5C3-4C9A-9574-8D58AA6844D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11280" y="4042380"/>
                  <a:ext cx="14313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12FEC79-02CC-4A85-A862-3884FCC57A62}"/>
                    </a:ext>
                  </a:extLst>
                </p14:cNvPr>
                <p14:cNvContentPartPr/>
                <p14:nvPr/>
              </p14:nvContentPartPr>
              <p14:xfrm>
                <a:off x="5294520" y="4240020"/>
                <a:ext cx="324000" cy="321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12FEC79-02CC-4A85-A862-3884FCC57A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76520" y="4222020"/>
                  <a:ext cx="3596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A54CA87-6429-4EC8-A53F-7C2473E8F979}"/>
                    </a:ext>
                  </a:extLst>
                </p14:cNvPr>
                <p14:cNvContentPartPr/>
                <p14:nvPr/>
              </p14:nvContentPartPr>
              <p14:xfrm>
                <a:off x="4178520" y="4050300"/>
                <a:ext cx="385560" cy="2908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A54CA87-6429-4EC8-A53F-7C2473E8F97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60880" y="4032660"/>
                  <a:ext cx="421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AF9542D-4769-4A73-AB61-7C035908389F}"/>
                    </a:ext>
                  </a:extLst>
                </p14:cNvPr>
                <p14:cNvContentPartPr/>
                <p14:nvPr/>
              </p14:nvContentPartPr>
              <p14:xfrm>
                <a:off x="384840" y="4408860"/>
                <a:ext cx="1009080" cy="52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AF9542D-4769-4A73-AB61-7C035908389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6840" y="4391220"/>
                  <a:ext cx="104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AADAABF-92C3-4FD3-8E45-F58A72CFDA66}"/>
                    </a:ext>
                  </a:extLst>
                </p14:cNvPr>
                <p14:cNvContentPartPr/>
                <p14:nvPr/>
              </p14:nvContentPartPr>
              <p14:xfrm>
                <a:off x="204480" y="3383940"/>
                <a:ext cx="48240" cy="10252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AADAABF-92C3-4FD3-8E45-F58A72CFDA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6480" y="3365940"/>
                  <a:ext cx="8388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F072E4C-EC20-4CE5-96FD-3538A4EA89EF}"/>
                    </a:ext>
                  </a:extLst>
                </p14:cNvPr>
                <p14:cNvContentPartPr/>
                <p14:nvPr/>
              </p14:nvContentPartPr>
              <p14:xfrm>
                <a:off x="232560" y="3482580"/>
                <a:ext cx="65880" cy="9594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F072E4C-EC20-4CE5-96FD-3538A4EA89E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4920" y="3464580"/>
                  <a:ext cx="10152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10EA2A1-B509-4E76-8CE6-E817AACAAC3F}"/>
                    </a:ext>
                  </a:extLst>
                </p14:cNvPr>
                <p14:cNvContentPartPr/>
                <p14:nvPr/>
              </p14:nvContentPartPr>
              <p14:xfrm>
                <a:off x="1807200" y="4600380"/>
                <a:ext cx="300600" cy="3441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10EA2A1-B509-4E76-8CE6-E817AACAAC3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89200" y="4582380"/>
                  <a:ext cx="3362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E13D9BF-CB61-4DC7-8496-FD4427F858B0}"/>
                    </a:ext>
                  </a:extLst>
                </p14:cNvPr>
                <p14:cNvContentPartPr/>
                <p14:nvPr/>
              </p14:nvContentPartPr>
              <p14:xfrm>
                <a:off x="1876320" y="4809900"/>
                <a:ext cx="280440" cy="2386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E13D9BF-CB61-4DC7-8496-FD4427F858B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858320" y="4792260"/>
                  <a:ext cx="316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67BBFC1-D7F4-4206-9FD1-13793FE64308}"/>
                    </a:ext>
                  </a:extLst>
                </p14:cNvPr>
                <p14:cNvContentPartPr/>
                <p14:nvPr/>
              </p14:nvContentPartPr>
              <p14:xfrm>
                <a:off x="3494160" y="4627740"/>
                <a:ext cx="42840" cy="3092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67BBFC1-D7F4-4206-9FD1-13793FE6430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76520" y="4610100"/>
                  <a:ext cx="78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812983A-F74C-4DC3-B9A4-E1096BDAE9DA}"/>
                    </a:ext>
                  </a:extLst>
                </p14:cNvPr>
                <p14:cNvContentPartPr/>
                <p14:nvPr/>
              </p14:nvContentPartPr>
              <p14:xfrm>
                <a:off x="3644280" y="4708020"/>
                <a:ext cx="59400" cy="1922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812983A-F74C-4DC3-B9A4-E1096BDAE9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26640" y="4690380"/>
                  <a:ext cx="95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6A3E006-D2B1-4EB5-A16F-2C08F78F2DAA}"/>
                    </a:ext>
                  </a:extLst>
                </p14:cNvPr>
                <p14:cNvContentPartPr/>
                <p14:nvPr/>
              </p14:nvContentPartPr>
              <p14:xfrm>
                <a:off x="3499200" y="4763460"/>
                <a:ext cx="451080" cy="155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6A3E006-D2B1-4EB5-A16F-2C08F78F2DA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81560" y="4745460"/>
                  <a:ext cx="48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8C517BF-6D88-4070-AF6B-1BEE7475D8A6}"/>
                    </a:ext>
                  </a:extLst>
                </p14:cNvPr>
                <p14:cNvContentPartPr/>
                <p14:nvPr/>
              </p14:nvContentPartPr>
              <p14:xfrm>
                <a:off x="7387560" y="5272500"/>
                <a:ext cx="167400" cy="2577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8C517BF-6D88-4070-AF6B-1BEE7475D8A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369560" y="5254860"/>
                  <a:ext cx="20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2D9CD8E-2994-4DE4-95CF-CF29DBF5B35A}"/>
                    </a:ext>
                  </a:extLst>
                </p14:cNvPr>
                <p14:cNvContentPartPr/>
                <p14:nvPr/>
              </p14:nvContentPartPr>
              <p14:xfrm>
                <a:off x="7679160" y="5286900"/>
                <a:ext cx="82440" cy="2073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2D9CD8E-2994-4DE4-95CF-CF29DBF5B35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61160" y="5268900"/>
                  <a:ext cx="118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F7D2721-2FDA-41C2-9352-0AD34B740567}"/>
                    </a:ext>
                  </a:extLst>
                </p14:cNvPr>
                <p14:cNvContentPartPr/>
                <p14:nvPr/>
              </p14:nvContentPartPr>
              <p14:xfrm>
                <a:off x="7861320" y="5235780"/>
                <a:ext cx="29880" cy="3049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F7D2721-2FDA-41C2-9352-0AD34B7405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43320" y="5218140"/>
                  <a:ext cx="65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A30E76F-6BB1-4615-BB57-DDBEEF454C8C}"/>
                    </a:ext>
                  </a:extLst>
                </p14:cNvPr>
                <p14:cNvContentPartPr/>
                <p14:nvPr/>
              </p14:nvContentPartPr>
              <p14:xfrm>
                <a:off x="8006400" y="5264940"/>
                <a:ext cx="41400" cy="2581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A30E76F-6BB1-4615-BB57-DDBEEF454C8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88400" y="5247300"/>
                  <a:ext cx="77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07F952E-F807-4E8F-8F53-D095B9CF5A9C}"/>
                    </a:ext>
                  </a:extLst>
                </p14:cNvPr>
                <p14:cNvContentPartPr/>
                <p14:nvPr/>
              </p14:nvContentPartPr>
              <p14:xfrm>
                <a:off x="7859880" y="5271420"/>
                <a:ext cx="420120" cy="2714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07F952E-F807-4E8F-8F53-D095B9CF5A9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42240" y="5253780"/>
                  <a:ext cx="455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6B56A51B-A3E3-49E6-AADD-5345434B2E6D}"/>
                    </a:ext>
                  </a:extLst>
                </p14:cNvPr>
                <p14:cNvContentPartPr/>
                <p14:nvPr/>
              </p14:nvContentPartPr>
              <p14:xfrm>
                <a:off x="7544520" y="5567760"/>
                <a:ext cx="687240" cy="601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6B56A51B-A3E3-49E6-AADD-5345434B2E6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26520" y="5550120"/>
                  <a:ext cx="72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BEB8421E-1523-4BEC-8A2D-DBCC1278F1D4}"/>
                    </a:ext>
                  </a:extLst>
                </p14:cNvPr>
                <p14:cNvContentPartPr/>
                <p14:nvPr/>
              </p14:nvContentPartPr>
              <p14:xfrm>
                <a:off x="6202800" y="5210940"/>
                <a:ext cx="327240" cy="4237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BEB8421E-1523-4BEC-8A2D-DBCC1278F1D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85160" y="5192940"/>
                  <a:ext cx="362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EA6815D-0579-4A1E-9AC6-9339390650EB}"/>
                    </a:ext>
                  </a:extLst>
                </p14:cNvPr>
                <p14:cNvContentPartPr/>
                <p14:nvPr/>
              </p14:nvContentPartPr>
              <p14:xfrm>
                <a:off x="6542280" y="5265660"/>
                <a:ext cx="232920" cy="3038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EA6815D-0579-4A1E-9AC6-9339390650E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24640" y="5248020"/>
                  <a:ext cx="268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DDA5987-7D01-4B3F-AF0D-947F30D1D477}"/>
                    </a:ext>
                  </a:extLst>
                </p14:cNvPr>
                <p14:cNvContentPartPr/>
                <p14:nvPr/>
              </p14:nvContentPartPr>
              <p14:xfrm>
                <a:off x="6587640" y="5416860"/>
                <a:ext cx="155880" cy="1562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DDA5987-7D01-4B3F-AF0D-947F30D1D4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69640" y="5398860"/>
                  <a:ext cx="191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099BFD2-4AB2-4325-ACFE-652F8E3E2740}"/>
                    </a:ext>
                  </a:extLst>
                </p14:cNvPr>
                <p14:cNvContentPartPr/>
                <p14:nvPr/>
              </p14:nvContentPartPr>
              <p14:xfrm>
                <a:off x="6455880" y="5237940"/>
                <a:ext cx="116640" cy="3942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099BFD2-4AB2-4325-ACFE-652F8E3E274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37880" y="5220300"/>
                  <a:ext cx="1522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F1253F1-55C0-4F28-82E9-36F33D28095B}"/>
                    </a:ext>
                  </a:extLst>
                </p14:cNvPr>
                <p14:cNvContentPartPr/>
                <p14:nvPr/>
              </p14:nvContentPartPr>
              <p14:xfrm>
                <a:off x="6881400" y="5297700"/>
                <a:ext cx="56880" cy="293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F1253F1-55C0-4F28-82E9-36F33D28095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63760" y="5279700"/>
                  <a:ext cx="92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D346936-6C2F-4808-BB74-FDA15DC80133}"/>
                    </a:ext>
                  </a:extLst>
                </p14:cNvPr>
                <p14:cNvContentPartPr/>
                <p14:nvPr/>
              </p14:nvContentPartPr>
              <p14:xfrm>
                <a:off x="6527160" y="5823300"/>
                <a:ext cx="24840" cy="2415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D346936-6C2F-4808-BB74-FDA15DC8013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09160" y="5805300"/>
                  <a:ext cx="6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A219CA62-86A7-4D84-A24C-A956E64000C2}"/>
                    </a:ext>
                  </a:extLst>
                </p14:cNvPr>
                <p14:cNvContentPartPr/>
                <p14:nvPr/>
              </p14:nvContentPartPr>
              <p14:xfrm>
                <a:off x="5580720" y="5612760"/>
                <a:ext cx="219960" cy="568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A219CA62-86A7-4D84-A24C-A956E64000C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563080" y="5594760"/>
                  <a:ext cx="25560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A9A4870-5A32-4792-8207-1FB5C0F564BA}"/>
                    </a:ext>
                  </a:extLst>
                </p14:cNvPr>
                <p14:cNvContentPartPr/>
                <p14:nvPr/>
              </p14:nvContentPartPr>
              <p14:xfrm>
                <a:off x="5397120" y="5831280"/>
                <a:ext cx="453600" cy="208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A9A4870-5A32-4792-8207-1FB5C0F564B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379480" y="5813280"/>
                  <a:ext cx="489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2961457-90B5-4A23-BCC9-A799FDA22662}"/>
                    </a:ext>
                  </a:extLst>
                </p14:cNvPr>
                <p14:cNvContentPartPr/>
                <p14:nvPr/>
              </p14:nvContentPartPr>
              <p14:xfrm>
                <a:off x="6237000" y="5654880"/>
                <a:ext cx="458640" cy="226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2961457-90B5-4A23-BCC9-A799FDA2266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219000" y="5637240"/>
                  <a:ext cx="494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5C0901C-A1AC-4156-B647-CE76195FADC0}"/>
                    </a:ext>
                  </a:extLst>
                </p14:cNvPr>
                <p14:cNvContentPartPr/>
                <p14:nvPr/>
              </p14:nvContentPartPr>
              <p14:xfrm>
                <a:off x="5904360" y="5843160"/>
                <a:ext cx="360" cy="3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5C0901C-A1AC-4156-B647-CE76195FAD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86720" y="5825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27D53A4B-F542-4F0A-A2AD-957846F38C34}"/>
                    </a:ext>
                  </a:extLst>
                </p14:cNvPr>
                <p14:cNvContentPartPr/>
                <p14:nvPr/>
              </p14:nvContentPartPr>
              <p14:xfrm>
                <a:off x="5824800" y="5965560"/>
                <a:ext cx="23400" cy="295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27D53A4B-F542-4F0A-A2AD-957846F38C3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806800" y="5947920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462E5C7-2E2C-44B8-9187-3DCF0B865DAC}"/>
                    </a:ext>
                  </a:extLst>
                </p14:cNvPr>
                <p14:cNvContentPartPr/>
                <p14:nvPr/>
              </p14:nvContentPartPr>
              <p14:xfrm>
                <a:off x="7565400" y="5878800"/>
                <a:ext cx="240480" cy="227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462E5C7-2E2C-44B8-9187-3DCF0B865DA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547760" y="5861160"/>
                  <a:ext cx="276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F0E854F-5227-47FC-927C-AF3AAEC3D043}"/>
                    </a:ext>
                  </a:extLst>
                </p14:cNvPr>
                <p14:cNvContentPartPr/>
                <p14:nvPr/>
              </p14:nvContentPartPr>
              <p14:xfrm>
                <a:off x="7682760" y="5913720"/>
                <a:ext cx="91440" cy="3265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F0E854F-5227-47FC-927C-AF3AAEC3D04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665120" y="5895720"/>
                  <a:ext cx="127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F3E8E30-2986-42AE-BD69-499070C50E98}"/>
                    </a:ext>
                  </a:extLst>
                </p14:cNvPr>
                <p14:cNvContentPartPr/>
                <p14:nvPr/>
              </p14:nvContentPartPr>
              <p14:xfrm>
                <a:off x="7659720" y="6724080"/>
                <a:ext cx="146160" cy="2574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F3E8E30-2986-42AE-BD69-499070C50E9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641720" y="6706440"/>
                  <a:ext cx="181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C3840FDF-9489-499A-91C0-761B6520112A}"/>
                    </a:ext>
                  </a:extLst>
                </p14:cNvPr>
                <p14:cNvContentPartPr/>
                <p14:nvPr/>
              </p14:nvContentPartPr>
              <p14:xfrm>
                <a:off x="7644240" y="7209720"/>
                <a:ext cx="69840" cy="1933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C3840FDF-9489-499A-91C0-761B6520112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26600" y="7191720"/>
                  <a:ext cx="10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42EC503-A193-4C47-B4C2-04B2E0D3FF05}"/>
                    </a:ext>
                  </a:extLst>
                </p14:cNvPr>
                <p14:cNvContentPartPr/>
                <p14:nvPr/>
              </p14:nvContentPartPr>
              <p14:xfrm>
                <a:off x="6203520" y="5743440"/>
                <a:ext cx="43920" cy="16437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42EC503-A193-4C47-B4C2-04B2E0D3FF0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85880" y="5725440"/>
                  <a:ext cx="7956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50858903-77A8-4116-8A16-2441599BC7D1}"/>
                    </a:ext>
                  </a:extLst>
                </p14:cNvPr>
                <p14:cNvContentPartPr/>
                <p14:nvPr/>
              </p14:nvContentPartPr>
              <p14:xfrm>
                <a:off x="6491880" y="5600160"/>
                <a:ext cx="1456920" cy="864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50858903-77A8-4116-8A16-2441599BC7D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474240" y="5582160"/>
                  <a:ext cx="1492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A66A175-3B38-40C0-88EE-BF09A7A7F45E}"/>
                    </a:ext>
                  </a:extLst>
                </p14:cNvPr>
                <p14:cNvContentPartPr/>
                <p14:nvPr/>
              </p14:nvContentPartPr>
              <p14:xfrm>
                <a:off x="7970400" y="5733720"/>
                <a:ext cx="28440" cy="16682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A66A175-3B38-40C0-88EE-BF09A7A7F45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952760" y="5715720"/>
                  <a:ext cx="64080" cy="17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EF7067D-E570-4542-B3B2-A09326D69896}"/>
                    </a:ext>
                  </a:extLst>
                </p14:cNvPr>
                <p14:cNvContentPartPr/>
                <p14:nvPr/>
              </p14:nvContentPartPr>
              <p14:xfrm>
                <a:off x="6619680" y="7525080"/>
                <a:ext cx="1006920" cy="558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EF7067D-E570-4542-B3B2-A09326D6989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601680" y="7507080"/>
                  <a:ext cx="104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88DD10E-0501-42B5-88B0-9B217DA044A8}"/>
                    </a:ext>
                  </a:extLst>
                </p14:cNvPr>
                <p14:cNvContentPartPr/>
                <p14:nvPr/>
              </p14:nvContentPartPr>
              <p14:xfrm>
                <a:off x="6321600" y="7583040"/>
                <a:ext cx="725760" cy="51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88DD10E-0501-42B5-88B0-9B217DA044A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303960" y="7565040"/>
                  <a:ext cx="761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710EFD3-8014-453D-BE37-FF664F92DF51}"/>
                    </a:ext>
                  </a:extLst>
                </p14:cNvPr>
                <p14:cNvContentPartPr/>
                <p14:nvPr/>
              </p14:nvContentPartPr>
              <p14:xfrm>
                <a:off x="4539600" y="7225620"/>
                <a:ext cx="29880" cy="1573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710EFD3-8014-453D-BE37-FF664F92DF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521600" y="7207980"/>
                  <a:ext cx="6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9174DA5-5144-4D3E-BBA5-CEDCCDE875B9}"/>
                    </a:ext>
                  </a:extLst>
                </p14:cNvPr>
                <p14:cNvContentPartPr/>
                <p14:nvPr/>
              </p14:nvContentPartPr>
              <p14:xfrm>
                <a:off x="4597200" y="7194300"/>
                <a:ext cx="231120" cy="1141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9174DA5-5144-4D3E-BBA5-CEDCCDE875B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79560" y="7176300"/>
                  <a:ext cx="266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3FC9972-A1FD-4F03-836A-1ABEE5C19080}"/>
                    </a:ext>
                  </a:extLst>
                </p14:cNvPr>
                <p14:cNvContentPartPr/>
                <p14:nvPr/>
              </p14:nvContentPartPr>
              <p14:xfrm>
                <a:off x="4656240" y="7191060"/>
                <a:ext cx="102960" cy="1238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3FC9972-A1FD-4F03-836A-1ABEE5C1908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638600" y="7173060"/>
                  <a:ext cx="138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68AF2DF-6CC5-4482-AE7E-7430CD176514}"/>
                    </a:ext>
                  </a:extLst>
                </p14:cNvPr>
                <p14:cNvContentPartPr/>
                <p14:nvPr/>
              </p14:nvContentPartPr>
              <p14:xfrm>
                <a:off x="4561200" y="7311300"/>
                <a:ext cx="246960" cy="370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68AF2DF-6CC5-4482-AE7E-7430CD17651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543560" y="7293300"/>
                  <a:ext cx="282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8B252F75-FB1B-4F11-84FE-1872A394F9D2}"/>
                    </a:ext>
                  </a:extLst>
                </p14:cNvPr>
                <p14:cNvContentPartPr/>
                <p14:nvPr/>
              </p14:nvContentPartPr>
              <p14:xfrm>
                <a:off x="4445640" y="7415340"/>
                <a:ext cx="358560" cy="741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8B252F75-FB1B-4F11-84FE-1872A394F9D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428000" y="7397340"/>
                  <a:ext cx="394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54F1735-7202-42E5-8118-D590194279F4}"/>
                    </a:ext>
                  </a:extLst>
                </p14:cNvPr>
                <p14:cNvContentPartPr/>
                <p14:nvPr/>
              </p14:nvContentPartPr>
              <p14:xfrm>
                <a:off x="4620240" y="7329660"/>
                <a:ext cx="68400" cy="3200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54F1735-7202-42E5-8118-D590194279F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602600" y="7312020"/>
                  <a:ext cx="104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0BE010F7-E6A0-4C0D-AEBC-A21F8F5598B8}"/>
                    </a:ext>
                  </a:extLst>
                </p14:cNvPr>
                <p14:cNvContentPartPr/>
                <p14:nvPr/>
              </p14:nvContentPartPr>
              <p14:xfrm>
                <a:off x="4656240" y="7426260"/>
                <a:ext cx="110880" cy="2012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0BE010F7-E6A0-4C0D-AEBC-A21F8F5598B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638240" y="7408260"/>
                  <a:ext cx="146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C77367E7-7029-4601-B1B9-C4922FC4C35C}"/>
                    </a:ext>
                  </a:extLst>
                </p14:cNvPr>
                <p14:cNvContentPartPr/>
                <p14:nvPr/>
              </p14:nvContentPartPr>
              <p14:xfrm>
                <a:off x="4820760" y="7268580"/>
                <a:ext cx="124200" cy="3283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C77367E7-7029-4601-B1B9-C4922FC4C35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802760" y="7250580"/>
                  <a:ext cx="159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30F3C8C-FFDD-4B2B-8A65-3C8E4A2EF72E}"/>
                    </a:ext>
                  </a:extLst>
                </p14:cNvPr>
                <p14:cNvContentPartPr/>
                <p14:nvPr/>
              </p14:nvContentPartPr>
              <p14:xfrm>
                <a:off x="4987440" y="7221420"/>
                <a:ext cx="87120" cy="2286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30F3C8C-FFDD-4B2B-8A65-3C8E4A2EF72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69800" y="7203420"/>
                  <a:ext cx="122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915E51F-0FF4-46ED-BE1F-E1881088EF90}"/>
                    </a:ext>
                  </a:extLst>
                </p14:cNvPr>
                <p14:cNvContentPartPr/>
                <p14:nvPr/>
              </p14:nvContentPartPr>
              <p14:xfrm>
                <a:off x="4956480" y="7336260"/>
                <a:ext cx="200520" cy="1594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915E51F-0FF4-46ED-BE1F-E1881088EF9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938480" y="7318260"/>
                  <a:ext cx="236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7377987A-53B4-420C-9BD2-3682753D9655}"/>
                    </a:ext>
                  </a:extLst>
                </p14:cNvPr>
                <p14:cNvContentPartPr/>
                <p14:nvPr/>
              </p14:nvContentPartPr>
              <p14:xfrm>
                <a:off x="4991400" y="7335180"/>
                <a:ext cx="90360" cy="2538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7377987A-53B4-420C-9BD2-3682753D965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973760" y="7317180"/>
                  <a:ext cx="126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B235AB4-C468-445E-BCF6-29DBF6FEB9A5}"/>
                    </a:ext>
                  </a:extLst>
                </p14:cNvPr>
                <p14:cNvContentPartPr/>
                <p14:nvPr/>
              </p14:nvContentPartPr>
              <p14:xfrm>
                <a:off x="5082480" y="7520580"/>
                <a:ext cx="68400" cy="1044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B235AB4-C468-445E-BCF6-29DBF6FEB9A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064840" y="7502580"/>
                  <a:ext cx="10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1AA7CB17-19C2-4395-B595-A884FA8A23EA}"/>
                    </a:ext>
                  </a:extLst>
                </p14:cNvPr>
                <p14:cNvContentPartPr/>
                <p14:nvPr/>
              </p14:nvContentPartPr>
              <p14:xfrm>
                <a:off x="4468680" y="7207380"/>
                <a:ext cx="18360" cy="4921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1AA7CB17-19C2-4395-B595-A884FA8A23E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450680" y="7189380"/>
                  <a:ext cx="540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49A1D811-BB37-4F21-B182-650DA5C23D42}"/>
                    </a:ext>
                  </a:extLst>
                </p14:cNvPr>
                <p14:cNvContentPartPr/>
                <p14:nvPr/>
              </p14:nvContentPartPr>
              <p14:xfrm>
                <a:off x="4592160" y="7134300"/>
                <a:ext cx="650520" cy="5677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49A1D811-BB37-4F21-B182-650DA5C23D4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574160" y="7116300"/>
                  <a:ext cx="68616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F1EBF88-7C49-4BFD-BE80-B56CCB9CDFE6}"/>
                    </a:ext>
                  </a:extLst>
                </p14:cNvPr>
                <p14:cNvContentPartPr/>
                <p14:nvPr/>
              </p14:nvContentPartPr>
              <p14:xfrm>
                <a:off x="4698720" y="7705680"/>
                <a:ext cx="467640" cy="316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F1EBF88-7C49-4BFD-BE80-B56CCB9CDFE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680720" y="7688040"/>
                  <a:ext cx="503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CCEC3C21-4E06-4A1D-8B84-4C57984649EF}"/>
                    </a:ext>
                  </a:extLst>
                </p14:cNvPr>
                <p14:cNvContentPartPr/>
                <p14:nvPr/>
              </p14:nvContentPartPr>
              <p14:xfrm>
                <a:off x="6348600" y="6107880"/>
                <a:ext cx="29880" cy="547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CCEC3C21-4E06-4A1D-8B84-4C57984649E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330960" y="6089880"/>
                  <a:ext cx="65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FE7FD0FE-C5BF-4070-BE38-E4F2BAAFE931}"/>
                    </a:ext>
                  </a:extLst>
                </p14:cNvPr>
                <p14:cNvContentPartPr/>
                <p14:nvPr/>
              </p14:nvContentPartPr>
              <p14:xfrm>
                <a:off x="6296040" y="6126960"/>
                <a:ext cx="1696320" cy="5637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FE7FD0FE-C5BF-4070-BE38-E4F2BAAFE93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278400" y="6108960"/>
                  <a:ext cx="17319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34439446-14F2-4D8C-AF5A-AA01EFF505C8}"/>
                    </a:ext>
                  </a:extLst>
                </p14:cNvPr>
                <p14:cNvContentPartPr/>
                <p14:nvPr/>
              </p14:nvContentPartPr>
              <p14:xfrm>
                <a:off x="6215040" y="6686400"/>
                <a:ext cx="32400" cy="3758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34439446-14F2-4D8C-AF5A-AA01EFF505C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197400" y="6668760"/>
                  <a:ext cx="68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07636858-90CB-4244-976B-1F75B1AC145B}"/>
                    </a:ext>
                  </a:extLst>
                </p14:cNvPr>
                <p14:cNvContentPartPr/>
                <p14:nvPr/>
              </p14:nvContentPartPr>
              <p14:xfrm>
                <a:off x="6320520" y="6609360"/>
                <a:ext cx="1662120" cy="4716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07636858-90CB-4244-976B-1F75B1AC145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302520" y="6591360"/>
                  <a:ext cx="16977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DAA6A9BA-3B16-484C-85E4-8F34AF9E5C2A}"/>
                    </a:ext>
                  </a:extLst>
                </p14:cNvPr>
                <p14:cNvContentPartPr/>
                <p14:nvPr/>
              </p14:nvContentPartPr>
              <p14:xfrm>
                <a:off x="6288480" y="7073400"/>
                <a:ext cx="1015920" cy="111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DAA6A9BA-3B16-484C-85E4-8F34AF9E5C2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270480" y="7055400"/>
                  <a:ext cx="1051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F346EE0-DA6E-43A4-BECE-61951B3766C4}"/>
                    </a:ext>
                  </a:extLst>
                </p14:cNvPr>
                <p14:cNvContentPartPr/>
                <p14:nvPr/>
              </p14:nvContentPartPr>
              <p14:xfrm>
                <a:off x="6320520" y="5593080"/>
                <a:ext cx="43920" cy="5108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F346EE0-DA6E-43A4-BECE-61951B3766C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302520" y="5575080"/>
                  <a:ext cx="795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9122AE30-31E4-409E-99FE-14502E6828FA}"/>
                    </a:ext>
                  </a:extLst>
                </p14:cNvPr>
                <p14:cNvContentPartPr/>
                <p14:nvPr/>
              </p14:nvContentPartPr>
              <p14:xfrm>
                <a:off x="6572160" y="5620080"/>
                <a:ext cx="1456560" cy="4647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9122AE30-31E4-409E-99FE-14502E6828F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554160" y="5602080"/>
                  <a:ext cx="1492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140ABBC-A588-41BC-A195-3766E76A238C}"/>
                    </a:ext>
                  </a:extLst>
                </p14:cNvPr>
                <p14:cNvContentPartPr/>
                <p14:nvPr/>
              </p14:nvContentPartPr>
              <p14:xfrm>
                <a:off x="7737840" y="5911320"/>
                <a:ext cx="459720" cy="14068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140ABBC-A588-41BC-A195-3766E76A238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720200" y="5893320"/>
                  <a:ext cx="495360" cy="14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A94CC9B7-A485-47FA-A131-0D48EA9FE6FB}"/>
                    </a:ext>
                  </a:extLst>
                </p14:cNvPr>
                <p14:cNvContentPartPr/>
                <p14:nvPr/>
              </p14:nvContentPartPr>
              <p14:xfrm>
                <a:off x="7853400" y="7206600"/>
                <a:ext cx="360" cy="57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A94CC9B7-A485-47FA-A131-0D48EA9FE6F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35760" y="718860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F34C173F-A152-4A44-892C-61361EC627FB}"/>
                    </a:ext>
                  </a:extLst>
                </p14:cNvPr>
                <p14:cNvContentPartPr/>
                <p14:nvPr/>
              </p14:nvContentPartPr>
              <p14:xfrm>
                <a:off x="7771320" y="7107960"/>
                <a:ext cx="191520" cy="2552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F34C173F-A152-4A44-892C-61361EC627F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53680" y="7090320"/>
                  <a:ext cx="227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608D4078-AA47-4C3A-9587-278E835BF64B}"/>
                    </a:ext>
                  </a:extLst>
                </p14:cNvPr>
                <p14:cNvContentPartPr/>
                <p14:nvPr/>
              </p14:nvContentPartPr>
              <p14:xfrm>
                <a:off x="7170480" y="6974760"/>
                <a:ext cx="790200" cy="946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608D4078-AA47-4C3A-9587-278E835BF64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152480" y="6956760"/>
                  <a:ext cx="825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007554ED-832F-41F8-9B2B-F5490B55138F}"/>
                    </a:ext>
                  </a:extLst>
                </p14:cNvPr>
                <p14:cNvContentPartPr/>
                <p14:nvPr/>
              </p14:nvContentPartPr>
              <p14:xfrm>
                <a:off x="5938200" y="5734920"/>
                <a:ext cx="204120" cy="9118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007554ED-832F-41F8-9B2B-F5490B55138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920200" y="5717280"/>
                  <a:ext cx="23976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EF8C8C5B-7F6B-4345-B827-2F3655B45F8B}"/>
                    </a:ext>
                  </a:extLst>
                </p14:cNvPr>
                <p14:cNvContentPartPr/>
                <p14:nvPr/>
              </p14:nvContentPartPr>
              <p14:xfrm>
                <a:off x="5843880" y="5656800"/>
                <a:ext cx="417600" cy="19623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EF8C8C5B-7F6B-4345-B827-2F3655B45F8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826240" y="5639160"/>
                  <a:ext cx="453240" cy="19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1E74EF48-2414-4315-9875-184910E92497}"/>
                  </a:ext>
                </a:extLst>
              </p14:cNvPr>
              <p14:cNvContentPartPr/>
              <p14:nvPr/>
            </p14:nvContentPartPr>
            <p14:xfrm>
              <a:off x="5801400" y="5680200"/>
              <a:ext cx="455400" cy="213552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1E74EF48-2414-4315-9875-184910E92497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792400" y="5671560"/>
                <a:ext cx="473040" cy="215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7B958F70-2E28-44E6-B071-4D576877F49B}"/>
              </a:ext>
            </a:extLst>
          </p:cNvPr>
          <p:cNvGrpSpPr/>
          <p:nvPr/>
        </p:nvGrpSpPr>
        <p:grpSpPr>
          <a:xfrm>
            <a:off x="6818760" y="6347520"/>
            <a:ext cx="605520" cy="297360"/>
            <a:chOff x="6818760" y="6347520"/>
            <a:chExt cx="60552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7142BEBF-82EE-41DB-9A2F-1111E50A308D}"/>
                    </a:ext>
                  </a:extLst>
                </p14:cNvPr>
                <p14:cNvContentPartPr/>
                <p14:nvPr/>
              </p14:nvContentPartPr>
              <p14:xfrm>
                <a:off x="6818760" y="6450480"/>
                <a:ext cx="525600" cy="457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7142BEBF-82EE-41DB-9A2F-1111E50A308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809760" y="6441480"/>
                  <a:ext cx="543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A12CAF4E-9AB6-4B38-B770-91EB39523AED}"/>
                    </a:ext>
                  </a:extLst>
                </p14:cNvPr>
                <p14:cNvContentPartPr/>
                <p14:nvPr/>
              </p14:nvContentPartPr>
              <p14:xfrm>
                <a:off x="7119000" y="6347520"/>
                <a:ext cx="305280" cy="2973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A12CAF4E-9AB6-4B38-B770-91EB39523AE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110360" y="6338520"/>
                  <a:ext cx="3229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81BB1C39-F4FD-419D-9D73-F5FF4E0511ED}"/>
              </a:ext>
            </a:extLst>
          </p:cNvPr>
          <p:cNvGrpSpPr/>
          <p:nvPr/>
        </p:nvGrpSpPr>
        <p:grpSpPr>
          <a:xfrm>
            <a:off x="2202480" y="4476240"/>
            <a:ext cx="1788480" cy="1617480"/>
            <a:chOff x="2202480" y="4476240"/>
            <a:chExt cx="1788480" cy="161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E07CB1CA-CD49-4517-B5B4-56416BB504BA}"/>
                    </a:ext>
                  </a:extLst>
                </p14:cNvPr>
                <p14:cNvContentPartPr/>
                <p14:nvPr/>
              </p14:nvContentPartPr>
              <p14:xfrm>
                <a:off x="2219040" y="5179320"/>
                <a:ext cx="23400" cy="6984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E07CB1CA-CD49-4517-B5B4-56416BB504B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201400" y="5161320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CEFA4D05-12AF-4C56-BF65-759D8E72420E}"/>
                    </a:ext>
                  </a:extLst>
                </p14:cNvPr>
                <p14:cNvContentPartPr/>
                <p14:nvPr/>
              </p14:nvContentPartPr>
              <p14:xfrm>
                <a:off x="2202480" y="5165640"/>
                <a:ext cx="200520" cy="3823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CEFA4D05-12AF-4C56-BF65-759D8E72420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84480" y="5148000"/>
                  <a:ext cx="236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B57A5571-8CB3-4C30-8125-D6493BA83E86}"/>
                    </a:ext>
                  </a:extLst>
                </p14:cNvPr>
                <p14:cNvContentPartPr/>
                <p14:nvPr/>
              </p14:nvContentPartPr>
              <p14:xfrm>
                <a:off x="2383560" y="5158800"/>
                <a:ext cx="216000" cy="21852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B57A5571-8CB3-4C30-8125-D6493BA83E8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365560" y="5140800"/>
                  <a:ext cx="251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76F0E60B-14EB-4097-AC40-0B821488B1B5}"/>
                    </a:ext>
                  </a:extLst>
                </p14:cNvPr>
                <p14:cNvContentPartPr/>
                <p14:nvPr/>
              </p14:nvContentPartPr>
              <p14:xfrm>
                <a:off x="2494080" y="5170680"/>
                <a:ext cx="22320" cy="30168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76F0E60B-14EB-4097-AC40-0B821488B1B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476080" y="5152680"/>
                  <a:ext cx="57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D021966C-F74F-4983-A638-0043A8EA6B7F}"/>
                    </a:ext>
                  </a:extLst>
                </p14:cNvPr>
                <p14:cNvContentPartPr/>
                <p14:nvPr/>
              </p14:nvContentPartPr>
              <p14:xfrm>
                <a:off x="2672280" y="5342760"/>
                <a:ext cx="24840" cy="1238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D021966C-F74F-4983-A638-0043A8EA6B7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654640" y="5325120"/>
                  <a:ext cx="60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52A748F7-DDC1-4B8D-BF69-23E088290500}"/>
                    </a:ext>
                  </a:extLst>
                </p14:cNvPr>
                <p14:cNvContentPartPr/>
                <p14:nvPr/>
              </p14:nvContentPartPr>
              <p14:xfrm>
                <a:off x="2837880" y="5171760"/>
                <a:ext cx="33840" cy="22572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52A748F7-DDC1-4B8D-BF69-23E08829050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820240" y="5153760"/>
                  <a:ext cx="69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0D23799A-0D50-447A-B169-016F614A3BAD}"/>
                    </a:ext>
                  </a:extLst>
                </p14:cNvPr>
                <p14:cNvContentPartPr/>
                <p14:nvPr/>
              </p14:nvContentPartPr>
              <p14:xfrm>
                <a:off x="2867760" y="5147640"/>
                <a:ext cx="190440" cy="3157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0D23799A-0D50-447A-B169-016F614A3BA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849760" y="5130000"/>
                  <a:ext cx="226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2D35420D-B402-4084-8E9A-51AD7A720A4D}"/>
                    </a:ext>
                  </a:extLst>
                </p14:cNvPr>
                <p14:cNvContentPartPr/>
                <p14:nvPr/>
              </p14:nvContentPartPr>
              <p14:xfrm>
                <a:off x="2332080" y="4961520"/>
                <a:ext cx="600480" cy="4953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2D35420D-B402-4084-8E9A-51AD7A720A4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314440" y="4943520"/>
                  <a:ext cx="6361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E6D9C7FD-FE6A-4091-A281-63E78D3CE65F}"/>
                    </a:ext>
                  </a:extLst>
                </p14:cNvPr>
                <p14:cNvContentPartPr/>
                <p14:nvPr/>
              </p14:nvContentPartPr>
              <p14:xfrm>
                <a:off x="2391120" y="5001480"/>
                <a:ext cx="517680" cy="66240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E6D9C7FD-FE6A-4091-A281-63E78D3CE65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373480" y="4983840"/>
                  <a:ext cx="5533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10A349EA-955A-4A4B-A56D-A61E7C32A9A5}"/>
                    </a:ext>
                  </a:extLst>
                </p14:cNvPr>
                <p14:cNvContentPartPr/>
                <p14:nvPr/>
              </p14:nvContentPartPr>
              <p14:xfrm>
                <a:off x="2686680" y="5663520"/>
                <a:ext cx="53640" cy="133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10A349EA-955A-4A4B-A56D-A61E7C32A9A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668680" y="5645880"/>
                  <a:ext cx="89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8ADA9A81-BF75-4938-AA38-7820ABD1E9C5}"/>
                    </a:ext>
                  </a:extLst>
                </p14:cNvPr>
                <p14:cNvContentPartPr/>
                <p14:nvPr/>
              </p14:nvContentPartPr>
              <p14:xfrm>
                <a:off x="2354040" y="5577840"/>
                <a:ext cx="735120" cy="514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8ADA9A81-BF75-4938-AA38-7820ABD1E9C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336040" y="5560200"/>
                  <a:ext cx="770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33C4B6D2-12BE-4D78-9D54-93456D1E9A95}"/>
                    </a:ext>
                  </a:extLst>
                </p14:cNvPr>
                <p14:cNvContentPartPr/>
                <p14:nvPr/>
              </p14:nvContentPartPr>
              <p14:xfrm>
                <a:off x="3348000" y="4476240"/>
                <a:ext cx="642960" cy="74844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33C4B6D2-12BE-4D78-9D54-93456D1E9A9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330360" y="4458600"/>
                  <a:ext cx="67860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08A74A23-028F-483C-8ACA-39216D614BC3}"/>
                    </a:ext>
                  </a:extLst>
                </p14:cNvPr>
                <p14:cNvContentPartPr/>
                <p14:nvPr/>
              </p14:nvContentPartPr>
              <p14:xfrm>
                <a:off x="2314800" y="5574600"/>
                <a:ext cx="684000" cy="4860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08A74A23-028F-483C-8ACA-39216D614BC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96800" y="5556960"/>
                  <a:ext cx="719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DED8C50D-7361-403A-95B6-F15338DAFCE0}"/>
                    </a:ext>
                  </a:extLst>
                </p14:cNvPr>
                <p14:cNvContentPartPr/>
                <p14:nvPr/>
              </p14:nvContentPartPr>
              <p14:xfrm>
                <a:off x="2649240" y="5613120"/>
                <a:ext cx="74880" cy="37404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DED8C50D-7361-403A-95B6-F15338DAFCE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631240" y="5595120"/>
                  <a:ext cx="1105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2AA10FC2-5EDD-44D2-9556-A07CF593A471}"/>
                    </a:ext>
                  </a:extLst>
                </p14:cNvPr>
                <p14:cNvContentPartPr/>
                <p14:nvPr/>
              </p14:nvContentPartPr>
              <p14:xfrm>
                <a:off x="2523600" y="5624640"/>
                <a:ext cx="200520" cy="23652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2AA10FC2-5EDD-44D2-9556-A07CF593A47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05600" y="5606640"/>
                  <a:ext cx="236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66B96676-9871-4671-BDDB-C778589C3E1A}"/>
                    </a:ext>
                  </a:extLst>
                </p14:cNvPr>
                <p14:cNvContentPartPr/>
                <p14:nvPr/>
              </p14:nvContentPartPr>
              <p14:xfrm>
                <a:off x="2766240" y="5616000"/>
                <a:ext cx="113400" cy="1792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66B96676-9871-4671-BDDB-C778589C3E1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748240" y="5598000"/>
                  <a:ext cx="14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F290D573-A91C-4710-A833-77A777FA5502}"/>
                    </a:ext>
                  </a:extLst>
                </p14:cNvPr>
                <p14:cNvContentPartPr/>
                <p14:nvPr/>
              </p14:nvContentPartPr>
              <p14:xfrm>
                <a:off x="2583720" y="5959440"/>
                <a:ext cx="272520" cy="13428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F290D573-A91C-4710-A833-77A777FA550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566080" y="5941800"/>
                  <a:ext cx="3081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F4B2B94D-51D3-48BD-8F5B-025B398A4E22}"/>
                  </a:ext>
                </a:extLst>
              </p14:cNvPr>
              <p14:cNvContentPartPr/>
              <p14:nvPr/>
            </p14:nvContentPartPr>
            <p14:xfrm>
              <a:off x="6180480" y="7575840"/>
              <a:ext cx="489600" cy="3816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F4B2B94D-51D3-48BD-8F5B-025B398A4E22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6162480" y="7557840"/>
                <a:ext cx="52524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1EF57B05-D21F-4289-AD8C-B32D1F146217}"/>
              </a:ext>
            </a:extLst>
          </p:cNvPr>
          <p:cNvGrpSpPr/>
          <p:nvPr/>
        </p:nvGrpSpPr>
        <p:grpSpPr>
          <a:xfrm>
            <a:off x="6252840" y="7067880"/>
            <a:ext cx="1694520" cy="560160"/>
            <a:chOff x="6252840" y="7067880"/>
            <a:chExt cx="169452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ACEE2A4C-72C5-4392-B59E-8BC184A35E03}"/>
                    </a:ext>
                  </a:extLst>
                </p14:cNvPr>
                <p14:cNvContentPartPr/>
                <p14:nvPr/>
              </p14:nvContentPartPr>
              <p14:xfrm>
                <a:off x="6252840" y="7116120"/>
                <a:ext cx="434160" cy="4863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ACEE2A4C-72C5-4392-B59E-8BC184A35E0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235200" y="7098480"/>
                  <a:ext cx="469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8DAB0086-F08C-48ED-AF50-684070AFD7C6}"/>
                    </a:ext>
                  </a:extLst>
                </p14:cNvPr>
                <p14:cNvContentPartPr/>
                <p14:nvPr/>
              </p14:nvContentPartPr>
              <p14:xfrm>
                <a:off x="6722280" y="7363800"/>
                <a:ext cx="504000" cy="212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8DAB0086-F08C-48ED-AF50-684070AFD7C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704640" y="7345800"/>
                  <a:ext cx="539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96154ACB-84DA-4F8A-B99B-DAA59ABD7BF7}"/>
                    </a:ext>
                  </a:extLst>
                </p14:cNvPr>
                <p14:cNvContentPartPr/>
                <p14:nvPr/>
              </p14:nvContentPartPr>
              <p14:xfrm>
                <a:off x="7179480" y="7273800"/>
                <a:ext cx="209880" cy="1846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96154ACB-84DA-4F8A-B99B-DAA59ABD7BF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161480" y="7256160"/>
                  <a:ext cx="245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B93C3580-D303-4560-ADA1-DA61974EFEE1}"/>
                    </a:ext>
                  </a:extLst>
                </p14:cNvPr>
                <p14:cNvContentPartPr/>
                <p14:nvPr/>
              </p14:nvContentPartPr>
              <p14:xfrm>
                <a:off x="7516440" y="7067880"/>
                <a:ext cx="403200" cy="4831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B93C3580-D303-4560-ADA1-DA61974EFEE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498440" y="7050240"/>
                  <a:ext cx="4388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79412DF3-64A2-4181-91C5-EBD3336DC721}"/>
                    </a:ext>
                  </a:extLst>
                </p14:cNvPr>
                <p14:cNvContentPartPr/>
                <p14:nvPr/>
              </p14:nvContentPartPr>
              <p14:xfrm>
                <a:off x="7497000" y="7100640"/>
                <a:ext cx="450360" cy="52740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79412DF3-64A2-4181-91C5-EBD3336DC72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479360" y="7082640"/>
                  <a:ext cx="486000" cy="56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4CB0F5E9-EA89-41FB-9C86-96AB8A931CB6}"/>
              </a:ext>
            </a:extLst>
          </p:cNvPr>
          <p:cNvGrpSpPr/>
          <p:nvPr/>
        </p:nvGrpSpPr>
        <p:grpSpPr>
          <a:xfrm>
            <a:off x="6239520" y="5093640"/>
            <a:ext cx="2687760" cy="1503360"/>
            <a:chOff x="6239520" y="5093640"/>
            <a:chExt cx="2687760" cy="15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F520ED4B-23E7-4B05-93E6-A1EDC415C6E4}"/>
                    </a:ext>
                  </a:extLst>
                </p14:cNvPr>
                <p14:cNvContentPartPr/>
                <p14:nvPr/>
              </p14:nvContentPartPr>
              <p14:xfrm>
                <a:off x="6262920" y="6165360"/>
                <a:ext cx="387360" cy="4291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F520ED4B-23E7-4B05-93E6-A1EDC415C6E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245280" y="6147360"/>
                  <a:ext cx="423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04D9FA4D-4376-4D8C-A60E-D69B782147B4}"/>
                    </a:ext>
                  </a:extLst>
                </p14:cNvPr>
                <p14:cNvContentPartPr/>
                <p14:nvPr/>
              </p14:nvContentPartPr>
              <p14:xfrm>
                <a:off x="6706800" y="6422760"/>
                <a:ext cx="605520" cy="406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04D9FA4D-4376-4D8C-A60E-D69B782147B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689160" y="6405120"/>
                  <a:ext cx="641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E441E2E4-8CF6-4A99-B4B1-C9CA2D7CDE9A}"/>
                    </a:ext>
                  </a:extLst>
                </p14:cNvPr>
                <p14:cNvContentPartPr/>
                <p14:nvPr/>
              </p14:nvContentPartPr>
              <p14:xfrm>
                <a:off x="7243560" y="6351840"/>
                <a:ext cx="208440" cy="2224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E441E2E4-8CF6-4A99-B4B1-C9CA2D7CDE9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25920" y="6333840"/>
                  <a:ext cx="24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C849703-0904-4FCD-A48F-A6DE292B5194}"/>
                    </a:ext>
                  </a:extLst>
                </p14:cNvPr>
                <p14:cNvContentPartPr/>
                <p14:nvPr/>
              </p14:nvContentPartPr>
              <p14:xfrm>
                <a:off x="7563600" y="6242400"/>
                <a:ext cx="353160" cy="35460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C849703-0904-4FCD-A48F-A6DE292B519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545600" y="6224400"/>
                  <a:ext cx="388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5D998872-DAB6-46BF-A924-A674A94DC87D}"/>
                    </a:ext>
                  </a:extLst>
                </p14:cNvPr>
                <p14:cNvContentPartPr/>
                <p14:nvPr/>
              </p14:nvContentPartPr>
              <p14:xfrm>
                <a:off x="7746480" y="5093640"/>
                <a:ext cx="431640" cy="4572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5D998872-DAB6-46BF-A924-A674A94DC87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728480" y="5075640"/>
                  <a:ext cx="4672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C327F6F-F274-4D3D-BD49-0588BA8062FC}"/>
                    </a:ext>
                  </a:extLst>
                </p14:cNvPr>
                <p14:cNvContentPartPr/>
                <p14:nvPr/>
              </p14:nvContentPartPr>
              <p14:xfrm>
                <a:off x="8364600" y="5458680"/>
                <a:ext cx="27360" cy="2556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C327F6F-F274-4D3D-BD49-0588BA8062F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346960" y="5441040"/>
                  <a:ext cx="63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FD644E41-930A-4C5A-958A-9DAB9DA8D121}"/>
                    </a:ext>
                  </a:extLst>
                </p14:cNvPr>
                <p14:cNvContentPartPr/>
                <p14:nvPr/>
              </p14:nvContentPartPr>
              <p14:xfrm>
                <a:off x="8477640" y="5529240"/>
                <a:ext cx="156960" cy="1872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FD644E41-930A-4C5A-958A-9DAB9DA8D12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459640" y="5511240"/>
                  <a:ext cx="192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2EB9BB55-7A87-4959-8ABB-F8B7934234FD}"/>
                    </a:ext>
                  </a:extLst>
                </p14:cNvPr>
                <p14:cNvContentPartPr/>
                <p14:nvPr/>
              </p14:nvContentPartPr>
              <p14:xfrm>
                <a:off x="8635320" y="5411160"/>
                <a:ext cx="176760" cy="3052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2EB9BB55-7A87-4959-8ABB-F8B7934234F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617680" y="5393160"/>
                  <a:ext cx="212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21D7298E-395E-42C4-9BE1-4221B8F0B7F4}"/>
                    </a:ext>
                  </a:extLst>
                </p14:cNvPr>
                <p14:cNvContentPartPr/>
                <p14:nvPr/>
              </p14:nvContentPartPr>
              <p14:xfrm>
                <a:off x="8251560" y="5240880"/>
                <a:ext cx="675720" cy="63396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21D7298E-395E-42C4-9BE1-4221B8F0B7F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233560" y="5222880"/>
                  <a:ext cx="7113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0C1E1824-0E07-461D-88A2-2DEFD881B226}"/>
                    </a:ext>
                  </a:extLst>
                </p14:cNvPr>
                <p14:cNvContentPartPr/>
                <p14:nvPr/>
              </p14:nvContentPartPr>
              <p14:xfrm>
                <a:off x="8797320" y="6011280"/>
                <a:ext cx="360" cy="36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0C1E1824-0E07-461D-88A2-2DEFD881B22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779680" y="59936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DCC66764-60F0-4645-A95C-162D33A41686}"/>
                    </a:ext>
                  </a:extLst>
                </p14:cNvPr>
                <p14:cNvContentPartPr/>
                <p14:nvPr/>
              </p14:nvContentPartPr>
              <p14:xfrm>
                <a:off x="6262560" y="5680800"/>
                <a:ext cx="489960" cy="45288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DCC66764-60F0-4645-A95C-162D33A4168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244560" y="5663160"/>
                  <a:ext cx="525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9DFC68B7-F30D-484F-AFF8-396D4E887B57}"/>
                    </a:ext>
                  </a:extLst>
                </p14:cNvPr>
                <p14:cNvContentPartPr/>
                <p14:nvPr/>
              </p14:nvContentPartPr>
              <p14:xfrm>
                <a:off x="6239520" y="6141240"/>
                <a:ext cx="484560" cy="5256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9DFC68B7-F30D-484F-AFF8-396D4E887B5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221520" y="6123600"/>
                  <a:ext cx="520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A40B27C5-2F95-4F62-B73A-9AEF5F390F42}"/>
                    </a:ext>
                  </a:extLst>
                </p14:cNvPr>
                <p14:cNvContentPartPr/>
                <p14:nvPr/>
              </p14:nvContentPartPr>
              <p14:xfrm>
                <a:off x="7471800" y="5689440"/>
                <a:ext cx="532800" cy="5349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A40B27C5-2F95-4F62-B73A-9AEF5F390F4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454160" y="5671440"/>
                  <a:ext cx="5684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48DCD694-BD2A-4EE6-81C8-87DCF481A7F4}"/>
                    </a:ext>
                  </a:extLst>
                </p14:cNvPr>
                <p14:cNvContentPartPr/>
                <p14:nvPr/>
              </p14:nvContentPartPr>
              <p14:xfrm>
                <a:off x="7720200" y="5505480"/>
                <a:ext cx="397080" cy="6012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48DCD694-BD2A-4EE6-81C8-87DCF481A7F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702200" y="5487480"/>
                  <a:ext cx="4327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9A0DBAC2-6AF0-4A38-B67C-734008046822}"/>
              </a:ext>
            </a:extLst>
          </p:cNvPr>
          <p:cNvGrpSpPr/>
          <p:nvPr/>
        </p:nvGrpSpPr>
        <p:grpSpPr>
          <a:xfrm>
            <a:off x="369000" y="6327720"/>
            <a:ext cx="3761280" cy="1486800"/>
            <a:chOff x="369000" y="6327720"/>
            <a:chExt cx="3761280" cy="14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E308DA6-1A6C-437D-8A36-CA72955A9008}"/>
                    </a:ext>
                  </a:extLst>
                </p14:cNvPr>
                <p14:cNvContentPartPr/>
                <p14:nvPr/>
              </p14:nvContentPartPr>
              <p14:xfrm>
                <a:off x="2552760" y="6327720"/>
                <a:ext cx="985320" cy="8168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E308DA6-1A6C-437D-8A36-CA72955A900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535120" y="6310080"/>
                  <a:ext cx="102096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20DBDC5F-01F7-49B1-BE16-DF57CEE92D24}"/>
                    </a:ext>
                  </a:extLst>
                </p14:cNvPr>
                <p14:cNvContentPartPr/>
                <p14:nvPr/>
              </p14:nvContentPartPr>
              <p14:xfrm>
                <a:off x="3274560" y="7211160"/>
                <a:ext cx="360" cy="3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20DBDC5F-01F7-49B1-BE16-DF57CEE92D2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256920" y="7193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FEDDB49-5A67-4602-8DF4-BDD9882B4018}"/>
                    </a:ext>
                  </a:extLst>
                </p14:cNvPr>
                <p14:cNvContentPartPr/>
                <p14:nvPr/>
              </p14:nvContentPartPr>
              <p14:xfrm>
                <a:off x="1050480" y="7131960"/>
                <a:ext cx="105480" cy="1486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FEDDB49-5A67-4602-8DF4-BDD9882B401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32840" y="7113960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D5E00E45-F173-48FB-B23D-14FF3A57CB81}"/>
                    </a:ext>
                  </a:extLst>
                </p14:cNvPr>
                <p14:cNvContentPartPr/>
                <p14:nvPr/>
              </p14:nvContentPartPr>
              <p14:xfrm>
                <a:off x="865440" y="7210080"/>
                <a:ext cx="372960" cy="4071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D5E00E45-F173-48FB-B23D-14FF3A57CB8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47440" y="7192080"/>
                  <a:ext cx="408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58A89B1C-298C-42AD-91B4-2C6535A040CB}"/>
                    </a:ext>
                  </a:extLst>
                </p14:cNvPr>
                <p14:cNvContentPartPr/>
                <p14:nvPr/>
              </p14:nvContentPartPr>
              <p14:xfrm>
                <a:off x="1401480" y="7283520"/>
                <a:ext cx="50400" cy="3628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58A89B1C-298C-42AD-91B4-2C6535A040C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383480" y="7265880"/>
                  <a:ext cx="860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565DDE5B-2486-480C-925D-F1917686DA86}"/>
                    </a:ext>
                  </a:extLst>
                </p14:cNvPr>
                <p14:cNvContentPartPr/>
                <p14:nvPr/>
              </p14:nvContentPartPr>
              <p14:xfrm>
                <a:off x="1445040" y="7244640"/>
                <a:ext cx="119880" cy="3042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565DDE5B-2486-480C-925D-F1917686DA8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427040" y="7227000"/>
                  <a:ext cx="155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619F1864-5800-482F-8745-4E4B3F5494B6}"/>
                    </a:ext>
                  </a:extLst>
                </p14:cNvPr>
                <p14:cNvContentPartPr/>
                <p14:nvPr/>
              </p14:nvContentPartPr>
              <p14:xfrm>
                <a:off x="1429920" y="7371360"/>
                <a:ext cx="231120" cy="3315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619F1864-5800-482F-8745-4E4B3F5494B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411920" y="7353720"/>
                  <a:ext cx="266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05E732FE-E01D-4410-99E1-6BD1F3C7E9A7}"/>
                    </a:ext>
                  </a:extLst>
                </p14:cNvPr>
                <p14:cNvContentPartPr/>
                <p14:nvPr/>
              </p14:nvContentPartPr>
              <p14:xfrm>
                <a:off x="1690200" y="7321680"/>
                <a:ext cx="118440" cy="1519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05E732FE-E01D-4410-99E1-6BD1F3C7E9A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672200" y="7303680"/>
                  <a:ext cx="154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DA35E12E-47B1-4888-B723-5CDF8CA0B164}"/>
                    </a:ext>
                  </a:extLst>
                </p14:cNvPr>
                <p14:cNvContentPartPr/>
                <p14:nvPr/>
              </p14:nvContentPartPr>
              <p14:xfrm>
                <a:off x="1769760" y="7360200"/>
                <a:ext cx="304200" cy="2836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DA35E12E-47B1-4888-B723-5CDF8CA0B16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751760" y="7342200"/>
                  <a:ext cx="339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976D312A-FC7C-4B58-958C-022BFCFA8357}"/>
                    </a:ext>
                  </a:extLst>
                </p14:cNvPr>
                <p14:cNvContentPartPr/>
                <p14:nvPr/>
              </p14:nvContentPartPr>
              <p14:xfrm>
                <a:off x="1837800" y="7228440"/>
                <a:ext cx="547200" cy="4089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976D312A-FC7C-4B58-958C-022BFCFA835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819800" y="7210440"/>
                  <a:ext cx="582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8459370C-1B60-4865-8E6F-8160F8EF1E1B}"/>
                    </a:ext>
                  </a:extLst>
                </p14:cNvPr>
                <p14:cNvContentPartPr/>
                <p14:nvPr/>
              </p14:nvContentPartPr>
              <p14:xfrm>
                <a:off x="2210040" y="7305480"/>
                <a:ext cx="362160" cy="2304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8459370C-1B60-4865-8E6F-8160F8EF1E1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192400" y="7287480"/>
                  <a:ext cx="397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B105ED73-B48C-4F03-822E-4C7F9275D219}"/>
                    </a:ext>
                  </a:extLst>
                </p14:cNvPr>
                <p14:cNvContentPartPr/>
                <p14:nvPr/>
              </p14:nvContentPartPr>
              <p14:xfrm>
                <a:off x="2374560" y="7515720"/>
                <a:ext cx="101880" cy="111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B105ED73-B48C-4F03-822E-4C7F9275D21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356560" y="7497720"/>
                  <a:ext cx="13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82B4FFD-BDF4-40D2-9BF4-65CD5CAFEEF7}"/>
                    </a:ext>
                  </a:extLst>
                </p14:cNvPr>
                <p14:cNvContentPartPr/>
                <p14:nvPr/>
              </p14:nvContentPartPr>
              <p14:xfrm>
                <a:off x="2306520" y="7517880"/>
                <a:ext cx="195480" cy="392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82B4FFD-BDF4-40D2-9BF4-65CD5CAFEEF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288520" y="7499880"/>
                  <a:ext cx="231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64CF5933-656A-470F-90C0-482869A60B47}"/>
                    </a:ext>
                  </a:extLst>
                </p14:cNvPr>
                <p14:cNvContentPartPr/>
                <p14:nvPr/>
              </p14:nvContentPartPr>
              <p14:xfrm>
                <a:off x="2532600" y="7414920"/>
                <a:ext cx="45360" cy="2012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64CF5933-656A-470F-90C0-482869A60B4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514600" y="7396920"/>
                  <a:ext cx="81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19898256-C930-4C07-B2A3-7282C7EBB077}"/>
                    </a:ext>
                  </a:extLst>
                </p14:cNvPr>
                <p14:cNvContentPartPr/>
                <p14:nvPr/>
              </p14:nvContentPartPr>
              <p14:xfrm>
                <a:off x="2315520" y="7618680"/>
                <a:ext cx="278640" cy="446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19898256-C930-4C07-B2A3-7282C7EBB07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297520" y="7600680"/>
                  <a:ext cx="314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C13B1AB6-0CFE-437C-9AE9-9D5D1DBC8695}"/>
                    </a:ext>
                  </a:extLst>
                </p14:cNvPr>
                <p14:cNvContentPartPr/>
                <p14:nvPr/>
              </p14:nvContentPartPr>
              <p14:xfrm>
                <a:off x="899280" y="7715880"/>
                <a:ext cx="1681200" cy="986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C13B1AB6-0CFE-437C-9AE9-9D5D1DBC869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81280" y="7698240"/>
                  <a:ext cx="1716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083E6A0F-9E86-4ED5-82E1-298CADF99E48}"/>
                    </a:ext>
                  </a:extLst>
                </p14:cNvPr>
                <p14:cNvContentPartPr/>
                <p14:nvPr/>
              </p14:nvContentPartPr>
              <p14:xfrm>
                <a:off x="369000" y="6488280"/>
                <a:ext cx="167400" cy="6364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083E6A0F-9E86-4ED5-82E1-298CADF99E4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51000" y="6470280"/>
                  <a:ext cx="2030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E2F93BAA-B357-4E56-A591-1269E5EF4DC9}"/>
                    </a:ext>
                  </a:extLst>
                </p14:cNvPr>
                <p14:cNvContentPartPr/>
                <p14:nvPr/>
              </p14:nvContentPartPr>
              <p14:xfrm>
                <a:off x="528120" y="6469920"/>
                <a:ext cx="1056960" cy="6055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E2F93BAA-B357-4E56-A591-1269E5EF4DC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10120" y="6451920"/>
                  <a:ext cx="109260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60F644C1-EFA6-4AF2-B4FD-7B6298624E3C}"/>
                    </a:ext>
                  </a:extLst>
                </p14:cNvPr>
                <p14:cNvContentPartPr/>
                <p14:nvPr/>
              </p14:nvContentPartPr>
              <p14:xfrm>
                <a:off x="470160" y="7041240"/>
                <a:ext cx="1065240" cy="997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60F644C1-EFA6-4AF2-B4FD-7B6298624E3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52520" y="7023600"/>
                  <a:ext cx="1100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4867B1C6-9A8D-4AC5-84C4-63738340A954}"/>
                    </a:ext>
                  </a:extLst>
                </p14:cNvPr>
                <p14:cNvContentPartPr/>
                <p14:nvPr/>
              </p14:nvContentPartPr>
              <p14:xfrm>
                <a:off x="810720" y="6454800"/>
                <a:ext cx="122400" cy="968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4867B1C6-9A8D-4AC5-84C4-63738340A95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92720" y="6436800"/>
                  <a:ext cx="15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4DFEFBC5-99F1-421C-B871-1E5C217377B3}"/>
                    </a:ext>
                  </a:extLst>
                </p14:cNvPr>
                <p14:cNvContentPartPr/>
                <p14:nvPr/>
              </p14:nvContentPartPr>
              <p14:xfrm>
                <a:off x="1055880" y="6352920"/>
                <a:ext cx="294480" cy="6120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4DFEFBC5-99F1-421C-B871-1E5C217377B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37880" y="6334920"/>
                  <a:ext cx="330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C053A967-F786-440C-BCA7-66904CCA47E7}"/>
                    </a:ext>
                  </a:extLst>
                </p14:cNvPr>
                <p14:cNvContentPartPr/>
                <p14:nvPr/>
              </p14:nvContentPartPr>
              <p14:xfrm>
                <a:off x="1474560" y="6350760"/>
                <a:ext cx="114480" cy="38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C053A967-F786-440C-BCA7-66904CCA47E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456560" y="6332760"/>
                  <a:ext cx="15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74B49ED6-AF88-4325-B08F-236B89A02BE4}"/>
                    </a:ext>
                  </a:extLst>
                </p14:cNvPr>
                <p14:cNvContentPartPr/>
                <p14:nvPr/>
              </p14:nvContentPartPr>
              <p14:xfrm>
                <a:off x="1770840" y="6472080"/>
                <a:ext cx="360" cy="3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74B49ED6-AF88-4325-B08F-236B89A02BE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753200" y="6454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DA090487-7150-4EBC-9E51-29E2D8E083D5}"/>
                    </a:ext>
                  </a:extLst>
                </p14:cNvPr>
                <p14:cNvContentPartPr/>
                <p14:nvPr/>
              </p14:nvContentPartPr>
              <p14:xfrm>
                <a:off x="2907360" y="7007400"/>
                <a:ext cx="1048320" cy="2977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DA090487-7150-4EBC-9E51-29E2D8E083D5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889720" y="6989400"/>
                  <a:ext cx="1083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E5C7E687-B7F5-48AB-A22A-3B7756F90DDE}"/>
                    </a:ext>
                  </a:extLst>
                </p14:cNvPr>
                <p14:cNvContentPartPr/>
                <p14:nvPr/>
              </p14:nvContentPartPr>
              <p14:xfrm>
                <a:off x="3449160" y="7092000"/>
                <a:ext cx="61920" cy="1695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E5C7E687-B7F5-48AB-A22A-3B7756F90DD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431520" y="7074000"/>
                  <a:ext cx="97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6F7B34A-B788-4AA7-9ED6-79060D911E64}"/>
                    </a:ext>
                  </a:extLst>
                </p14:cNvPr>
                <p14:cNvContentPartPr/>
                <p14:nvPr/>
              </p14:nvContentPartPr>
              <p14:xfrm>
                <a:off x="3586680" y="7421400"/>
                <a:ext cx="360" cy="1033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6F7B34A-B788-4AA7-9ED6-79060D911E64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568680" y="7403400"/>
                  <a:ext cx="36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254168E6-B13B-462D-8B48-3E8E160CE983}"/>
                    </a:ext>
                  </a:extLst>
                </p14:cNvPr>
                <p14:cNvContentPartPr/>
                <p14:nvPr/>
              </p14:nvContentPartPr>
              <p14:xfrm>
                <a:off x="3444120" y="7478640"/>
                <a:ext cx="118440" cy="2246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254168E6-B13B-462D-8B48-3E8E160CE98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426480" y="7461000"/>
                  <a:ext cx="154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DE3833BE-C868-412F-9111-5408A213A3B8}"/>
                    </a:ext>
                  </a:extLst>
                </p14:cNvPr>
                <p14:cNvContentPartPr/>
                <p14:nvPr/>
              </p14:nvContentPartPr>
              <p14:xfrm>
                <a:off x="3596760" y="7489800"/>
                <a:ext cx="176760" cy="29052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DE3833BE-C868-412F-9111-5408A213A3B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579120" y="7472160"/>
                  <a:ext cx="21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4F1C7634-0E5C-44A6-84D8-DD727645C32B}"/>
                    </a:ext>
                  </a:extLst>
                </p14:cNvPr>
                <p14:cNvContentPartPr/>
                <p14:nvPr/>
              </p14:nvContentPartPr>
              <p14:xfrm>
                <a:off x="3596760" y="7374600"/>
                <a:ext cx="334080" cy="25380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4F1C7634-0E5C-44A6-84D8-DD727645C32B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579120" y="7356960"/>
                  <a:ext cx="369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F66313E7-B092-4239-A79A-9369D47AB61F}"/>
                    </a:ext>
                  </a:extLst>
                </p14:cNvPr>
                <p14:cNvContentPartPr/>
                <p14:nvPr/>
              </p14:nvContentPartPr>
              <p14:xfrm>
                <a:off x="3824280" y="7440840"/>
                <a:ext cx="236160" cy="30708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F66313E7-B092-4239-A79A-9369D47AB61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06280" y="7422840"/>
                  <a:ext cx="271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E476EB68-9E10-408C-A706-512D41D400C4}"/>
                    </a:ext>
                  </a:extLst>
                </p14:cNvPr>
                <p14:cNvContentPartPr/>
                <p14:nvPr/>
              </p14:nvContentPartPr>
              <p14:xfrm>
                <a:off x="4129920" y="7744320"/>
                <a:ext cx="360" cy="154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E476EB68-9E10-408C-A706-512D41D400C4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111920" y="7726320"/>
                  <a:ext cx="36000" cy="5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045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F3BE5604-8066-43BE-9107-EDFD1F69A9D9}"/>
                  </a:ext>
                </a:extLst>
              </p14:cNvPr>
              <p14:cNvContentPartPr/>
              <p14:nvPr/>
            </p14:nvContentPartPr>
            <p14:xfrm>
              <a:off x="327600" y="4441680"/>
              <a:ext cx="5000400" cy="10116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F3BE5604-8066-43BE-9107-EDFD1F69A9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60" y="4423680"/>
                <a:ext cx="50360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FFDE1B-F87A-4F49-8ECC-06639D8F2C31}"/>
                  </a:ext>
                </a:extLst>
              </p14:cNvPr>
              <p14:cNvContentPartPr/>
              <p14:nvPr/>
            </p14:nvContentPartPr>
            <p14:xfrm>
              <a:off x="1007280" y="594300"/>
              <a:ext cx="393120" cy="468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FFDE1B-F87A-4F49-8ECC-06639D8F2C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280" y="576660"/>
                <a:ext cx="4287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A627815-385E-4318-A9B2-DDAF9312589D}"/>
                  </a:ext>
                </a:extLst>
              </p14:cNvPr>
              <p14:cNvContentPartPr/>
              <p14:nvPr/>
            </p14:nvContentPartPr>
            <p14:xfrm>
              <a:off x="1515600" y="678900"/>
              <a:ext cx="234000" cy="403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A627815-385E-4318-A9B2-DDAF931258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7600" y="661260"/>
                <a:ext cx="2696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C93FFC7-2C05-4BA9-8CE2-D689B4FCDCB5}"/>
                  </a:ext>
                </a:extLst>
              </p14:cNvPr>
              <p14:cNvContentPartPr/>
              <p14:nvPr/>
            </p14:nvContentPartPr>
            <p14:xfrm>
              <a:off x="1878840" y="765660"/>
              <a:ext cx="300600" cy="25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C93FFC7-2C05-4BA9-8CE2-D689B4FCDC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0840" y="747660"/>
                <a:ext cx="3362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4852930-4B54-4825-A492-DEDE2180807B}"/>
                  </a:ext>
                </a:extLst>
              </p14:cNvPr>
              <p14:cNvContentPartPr/>
              <p14:nvPr/>
            </p14:nvContentPartPr>
            <p14:xfrm>
              <a:off x="2366640" y="703020"/>
              <a:ext cx="75960" cy="3862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4852930-4B54-4825-A492-DEDE218080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9000" y="685020"/>
                <a:ext cx="1116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FC12AD5-0C74-4A14-AB80-41DAB2523713}"/>
                  </a:ext>
                </a:extLst>
              </p14:cNvPr>
              <p14:cNvContentPartPr/>
              <p14:nvPr/>
            </p14:nvContentPartPr>
            <p14:xfrm>
              <a:off x="1887840" y="1150500"/>
              <a:ext cx="244440" cy="144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FC12AD5-0C74-4A14-AB80-41DAB25237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0200" y="1132500"/>
                <a:ext cx="280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C1A16E6-2D05-4EA7-BFB0-857527F1FF88}"/>
                  </a:ext>
                </a:extLst>
              </p14:cNvPr>
              <p14:cNvContentPartPr/>
              <p14:nvPr/>
            </p14:nvContentPartPr>
            <p14:xfrm>
              <a:off x="1747800" y="1144020"/>
              <a:ext cx="448560" cy="579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C1A16E6-2D05-4EA7-BFB0-857527F1FF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0160" y="1126020"/>
                <a:ext cx="484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D2FBD6F-AABB-471D-849B-BFCB76F6FCE3}"/>
                  </a:ext>
                </a:extLst>
              </p14:cNvPr>
              <p14:cNvContentPartPr/>
              <p14:nvPr/>
            </p14:nvContentPartPr>
            <p14:xfrm>
              <a:off x="2211480" y="1198020"/>
              <a:ext cx="38880" cy="306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D2FBD6F-AABB-471D-849B-BFCB76F6F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3480" y="1180380"/>
                <a:ext cx="745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AF75AD55-B183-4D3A-9C04-6EC19173488C}"/>
                  </a:ext>
                </a:extLst>
              </p14:cNvPr>
              <p14:cNvContentPartPr/>
              <p14:nvPr/>
            </p14:nvContentPartPr>
            <p14:xfrm>
              <a:off x="1900800" y="1285860"/>
              <a:ext cx="169920" cy="262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AF75AD55-B183-4D3A-9C04-6EC1917348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2800" y="1268220"/>
                <a:ext cx="205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513B15E-F650-4FB6-AC67-CFB4D9002C64}"/>
                  </a:ext>
                </a:extLst>
              </p14:cNvPr>
              <p14:cNvContentPartPr/>
              <p14:nvPr/>
            </p14:nvContentPartPr>
            <p14:xfrm>
              <a:off x="3089880" y="606900"/>
              <a:ext cx="332640" cy="378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513B15E-F650-4FB6-AC67-CFB4D9002C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72240" y="588900"/>
                <a:ext cx="3682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4AA4384-01C0-4194-A309-D801005C9AD8}"/>
                  </a:ext>
                </a:extLst>
              </p14:cNvPr>
              <p14:cNvContentPartPr/>
              <p14:nvPr/>
            </p14:nvContentPartPr>
            <p14:xfrm>
              <a:off x="3491640" y="722460"/>
              <a:ext cx="185400" cy="2908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4AA4384-01C0-4194-A309-D801005C9A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4000" y="704460"/>
                <a:ext cx="2210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575A09C-4FB4-449E-AFE1-A85F0A73B6D2}"/>
                  </a:ext>
                </a:extLst>
              </p14:cNvPr>
              <p14:cNvContentPartPr/>
              <p14:nvPr/>
            </p14:nvContentPartPr>
            <p14:xfrm>
              <a:off x="3881880" y="742980"/>
              <a:ext cx="230400" cy="220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575A09C-4FB4-449E-AFE1-A85F0A73B6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3880" y="725340"/>
                <a:ext cx="266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3BDD877-DF8A-4566-9469-908244C9C10A}"/>
                  </a:ext>
                </a:extLst>
              </p14:cNvPr>
              <p14:cNvContentPartPr/>
              <p14:nvPr/>
            </p14:nvContentPartPr>
            <p14:xfrm>
              <a:off x="4200480" y="512220"/>
              <a:ext cx="196920" cy="1828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3BDD877-DF8A-4566-9469-908244C9C1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82480" y="494220"/>
                <a:ext cx="232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A9F4A26-1390-43BD-A1AD-568FEB437649}"/>
                  </a:ext>
                </a:extLst>
              </p14:cNvPr>
              <p14:cNvContentPartPr/>
              <p14:nvPr/>
            </p14:nvContentPartPr>
            <p14:xfrm>
              <a:off x="4529160" y="671340"/>
              <a:ext cx="140400" cy="2602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A9F4A26-1390-43BD-A1AD-568FEB4376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1160" y="653700"/>
                <a:ext cx="1760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61587E4-478F-4AB5-B2E0-877AD9ED7B85}"/>
                  </a:ext>
                </a:extLst>
              </p14:cNvPr>
              <p14:cNvContentPartPr/>
              <p14:nvPr/>
            </p14:nvContentPartPr>
            <p14:xfrm>
              <a:off x="3400560" y="1166700"/>
              <a:ext cx="924840" cy="53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61587E4-478F-4AB5-B2E0-877AD9ED7B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82560" y="1149060"/>
                <a:ext cx="9604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0A6B053-60B8-47B0-9FEA-4A6D3EEA6C0E}"/>
                  </a:ext>
                </a:extLst>
              </p14:cNvPr>
              <p14:cNvContentPartPr/>
              <p14:nvPr/>
            </p14:nvContentPartPr>
            <p14:xfrm>
              <a:off x="5475600" y="568740"/>
              <a:ext cx="358560" cy="405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0A6B053-60B8-47B0-9FEA-4A6D3EEA6C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57600" y="550740"/>
                <a:ext cx="3942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F726F1C-135F-4B45-AECB-A6778A3CB301}"/>
                  </a:ext>
                </a:extLst>
              </p14:cNvPr>
              <p14:cNvContentPartPr/>
              <p14:nvPr/>
            </p14:nvContentPartPr>
            <p14:xfrm>
              <a:off x="5987880" y="660540"/>
              <a:ext cx="168480" cy="2635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F726F1C-135F-4B45-AECB-A6778A3CB3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9880" y="642900"/>
                <a:ext cx="204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FF54A64-8D75-4D9E-8D4A-628F9D5BA0CF}"/>
                  </a:ext>
                </a:extLst>
              </p14:cNvPr>
              <p14:cNvContentPartPr/>
              <p14:nvPr/>
            </p14:nvContentPartPr>
            <p14:xfrm>
              <a:off x="6264000" y="621660"/>
              <a:ext cx="221400" cy="271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FF54A64-8D75-4D9E-8D4A-628F9D5BA0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6000" y="603660"/>
                <a:ext cx="2570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3C4F930-FBEF-4684-A8AE-5A285CCD95CB}"/>
                  </a:ext>
                </a:extLst>
              </p14:cNvPr>
              <p14:cNvContentPartPr/>
              <p14:nvPr/>
            </p14:nvContentPartPr>
            <p14:xfrm>
              <a:off x="6590160" y="411420"/>
              <a:ext cx="113400" cy="2250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3C4F930-FBEF-4684-A8AE-5A285CCD95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72160" y="393420"/>
                <a:ext cx="1490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D2FC6E1-1866-4EB1-8552-0FBC85D532A5}"/>
                  </a:ext>
                </a:extLst>
              </p14:cNvPr>
              <p14:cNvContentPartPr/>
              <p14:nvPr/>
            </p14:nvContentPartPr>
            <p14:xfrm>
              <a:off x="6792840" y="614100"/>
              <a:ext cx="198000" cy="3416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D2FC6E1-1866-4EB1-8552-0FBC85D532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75200" y="596100"/>
                <a:ext cx="2336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D564CC9-13EC-4763-B3FE-CAFE94604F9C}"/>
                  </a:ext>
                </a:extLst>
              </p14:cNvPr>
              <p14:cNvContentPartPr/>
              <p14:nvPr/>
            </p14:nvContentPartPr>
            <p14:xfrm>
              <a:off x="6230520" y="1237260"/>
              <a:ext cx="201960" cy="79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D564CC9-13EC-4763-B3FE-CAFE94604F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12880" y="1219260"/>
                <a:ext cx="237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EAEFFF7E-B8A8-4FE3-A3C3-578F3BB84D8D}"/>
                  </a:ext>
                </a:extLst>
              </p14:cNvPr>
              <p14:cNvContentPartPr/>
              <p14:nvPr/>
            </p14:nvContentPartPr>
            <p14:xfrm>
              <a:off x="6280560" y="1166700"/>
              <a:ext cx="249480" cy="522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EAEFFF7E-B8A8-4FE3-A3C3-578F3BB84D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62920" y="1149060"/>
                <a:ext cx="285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0AA0E3E-E2F3-4CB4-A69B-09134A57697A}"/>
                  </a:ext>
                </a:extLst>
              </p14:cNvPr>
              <p14:cNvContentPartPr/>
              <p14:nvPr/>
            </p14:nvContentPartPr>
            <p14:xfrm>
              <a:off x="7404480" y="944580"/>
              <a:ext cx="406080" cy="5184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0AA0E3E-E2F3-4CB4-A69B-09134A5769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86840" y="926580"/>
                <a:ext cx="4417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2AC2A30-D569-4D35-8D12-68E56376266E}"/>
                  </a:ext>
                </a:extLst>
              </p14:cNvPr>
              <p14:cNvContentPartPr/>
              <p14:nvPr/>
            </p14:nvContentPartPr>
            <p14:xfrm>
              <a:off x="8107920" y="1345620"/>
              <a:ext cx="19800" cy="1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2AC2A30-D569-4D35-8D12-68E56376266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89920" y="1327620"/>
                <a:ext cx="55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B3A3C6C4-2C11-41B5-9118-B04965BE54AB}"/>
                  </a:ext>
                </a:extLst>
              </p14:cNvPr>
              <p14:cNvContentPartPr/>
              <p14:nvPr/>
            </p14:nvContentPartPr>
            <p14:xfrm>
              <a:off x="7999920" y="1550460"/>
              <a:ext cx="14400" cy="176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B3A3C6C4-2C11-41B5-9118-B04965BE54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82280" y="1532460"/>
                <a:ext cx="500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9C73DBC-734B-4A0D-A2F8-935C1F20E8E9}"/>
                  </a:ext>
                </a:extLst>
              </p14:cNvPr>
              <p14:cNvContentPartPr/>
              <p14:nvPr/>
            </p14:nvContentPartPr>
            <p14:xfrm>
              <a:off x="7960320" y="1065900"/>
              <a:ext cx="196560" cy="27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9C73DBC-734B-4A0D-A2F8-935C1F20E8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42680" y="1048260"/>
                <a:ext cx="2322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5F16AC8-E151-4366-AEC0-6F5C417FE848}"/>
                  </a:ext>
                </a:extLst>
              </p14:cNvPr>
              <p14:cNvContentPartPr/>
              <p14:nvPr/>
            </p14:nvContentPartPr>
            <p14:xfrm>
              <a:off x="8004960" y="917940"/>
              <a:ext cx="759240" cy="5482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5F16AC8-E151-4366-AEC0-6F5C417FE8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86960" y="899940"/>
                <a:ext cx="79488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7CD0E1D2-5163-498C-AF5C-05F733BAA5E3}"/>
                  </a:ext>
                </a:extLst>
              </p14:cNvPr>
              <p14:cNvContentPartPr/>
              <p14:nvPr/>
            </p14:nvContentPartPr>
            <p14:xfrm>
              <a:off x="8738280" y="918660"/>
              <a:ext cx="119880" cy="3470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7CD0E1D2-5163-498C-AF5C-05F733BAA5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20280" y="900660"/>
                <a:ext cx="1555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A3C2BEA-E06C-4225-9748-D4C861B37B8A}"/>
                  </a:ext>
                </a:extLst>
              </p14:cNvPr>
              <p14:cNvContentPartPr/>
              <p14:nvPr/>
            </p14:nvContentPartPr>
            <p14:xfrm>
              <a:off x="7763760" y="66900"/>
              <a:ext cx="302040" cy="2527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A3C2BEA-E06C-4225-9748-D4C861B37B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45760" y="49260"/>
                <a:ext cx="3376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131D3EA-B6B2-41FA-9035-F946BFB8CA30}"/>
                  </a:ext>
                </a:extLst>
              </p14:cNvPr>
              <p14:cNvContentPartPr/>
              <p14:nvPr/>
            </p14:nvContentPartPr>
            <p14:xfrm>
              <a:off x="7823880" y="82020"/>
              <a:ext cx="46440" cy="4838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131D3EA-B6B2-41FA-9035-F946BFB8CA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06240" y="64020"/>
                <a:ext cx="820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155B822-A861-4FD1-8C56-F36091D6C8C0}"/>
                  </a:ext>
                </a:extLst>
              </p14:cNvPr>
              <p14:cNvContentPartPr/>
              <p14:nvPr/>
            </p14:nvContentPartPr>
            <p14:xfrm>
              <a:off x="7975080" y="360300"/>
              <a:ext cx="130320" cy="954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155B822-A861-4FD1-8C56-F36091D6C8C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57440" y="342660"/>
                <a:ext cx="1659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58B2C08-9690-485B-9FFD-B569D00F55ED}"/>
                  </a:ext>
                </a:extLst>
              </p14:cNvPr>
              <p14:cNvContentPartPr/>
              <p14:nvPr/>
            </p14:nvContentPartPr>
            <p14:xfrm>
              <a:off x="8201520" y="187140"/>
              <a:ext cx="177480" cy="3049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58B2C08-9690-485B-9FFD-B569D00F55E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83880" y="169140"/>
                <a:ext cx="2131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D5C5D3E-E991-415A-940E-A8B5B6A1E3EF}"/>
                  </a:ext>
                </a:extLst>
              </p14:cNvPr>
              <p14:cNvContentPartPr/>
              <p14:nvPr/>
            </p14:nvContentPartPr>
            <p14:xfrm>
              <a:off x="8259480" y="303060"/>
              <a:ext cx="209520" cy="3992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D5C5D3E-E991-415A-940E-A8B5B6A1E3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41480" y="285060"/>
                <a:ext cx="2451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94247D0-7218-40E4-B6B4-61E3E1389E4E}"/>
                  </a:ext>
                </a:extLst>
              </p14:cNvPr>
              <p14:cNvContentPartPr/>
              <p14:nvPr/>
            </p14:nvContentPartPr>
            <p14:xfrm>
              <a:off x="8554680" y="322500"/>
              <a:ext cx="200520" cy="1382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94247D0-7218-40E4-B6B4-61E3E1389E4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37040" y="304860"/>
                <a:ext cx="236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3FAFA882-7BD0-4F20-967B-CE1734D50449}"/>
                  </a:ext>
                </a:extLst>
              </p14:cNvPr>
              <p14:cNvContentPartPr/>
              <p14:nvPr/>
            </p14:nvContentPartPr>
            <p14:xfrm>
              <a:off x="8722800" y="345900"/>
              <a:ext cx="144360" cy="928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3FAFA882-7BD0-4F20-967B-CE1734D504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04800" y="327900"/>
                <a:ext cx="180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36595B5-B286-4CBC-A57E-85B7CE019F0F}"/>
                  </a:ext>
                </a:extLst>
              </p14:cNvPr>
              <p14:cNvContentPartPr/>
              <p14:nvPr/>
            </p14:nvContentPartPr>
            <p14:xfrm>
              <a:off x="8883360" y="241140"/>
              <a:ext cx="360" cy="522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36595B5-B286-4CBC-A57E-85B7CE019F0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65720" y="223500"/>
                <a:ext cx="36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B72EF17-6FFB-47FB-A91B-CACF04EF4D3C}"/>
                  </a:ext>
                </a:extLst>
              </p14:cNvPr>
              <p14:cNvContentPartPr/>
              <p14:nvPr/>
            </p14:nvContentPartPr>
            <p14:xfrm>
              <a:off x="8849880" y="349500"/>
              <a:ext cx="99720" cy="120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B72EF17-6FFB-47FB-A91B-CACF04EF4D3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32240" y="331860"/>
                <a:ext cx="135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29CDB9C-E45B-403C-858F-F9912A132050}"/>
                  </a:ext>
                </a:extLst>
              </p14:cNvPr>
              <p14:cNvContentPartPr/>
              <p14:nvPr/>
            </p14:nvContentPartPr>
            <p14:xfrm>
              <a:off x="9012960" y="434100"/>
              <a:ext cx="360" cy="3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29CDB9C-E45B-403C-858F-F9912A1320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95320" y="4164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C45D468-BFD5-479B-B079-0887221EDD7A}"/>
                  </a:ext>
                </a:extLst>
              </p14:cNvPr>
              <p14:cNvContentPartPr/>
              <p14:nvPr/>
            </p14:nvContentPartPr>
            <p14:xfrm>
              <a:off x="8778240" y="345180"/>
              <a:ext cx="7920" cy="957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C45D468-BFD5-479B-B079-0887221EDD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60240" y="327540"/>
                <a:ext cx="43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3810CD77-72AE-4CF3-96BE-C6DA3657BD8A}"/>
                  </a:ext>
                </a:extLst>
              </p14:cNvPr>
              <p14:cNvContentPartPr/>
              <p14:nvPr/>
            </p14:nvContentPartPr>
            <p14:xfrm>
              <a:off x="8835840" y="248700"/>
              <a:ext cx="40320" cy="532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3810CD77-72AE-4CF3-96BE-C6DA3657BD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18200" y="231060"/>
                <a:ext cx="75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DA5E7F6-CD21-403A-BF0E-A299092B912B}"/>
                  </a:ext>
                </a:extLst>
              </p14:cNvPr>
              <p14:cNvContentPartPr/>
              <p14:nvPr/>
            </p14:nvContentPartPr>
            <p14:xfrm>
              <a:off x="8865000" y="411060"/>
              <a:ext cx="99360" cy="943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DA5E7F6-CD21-403A-BF0E-A299092B91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47360" y="393060"/>
                <a:ext cx="1350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8555CA8-E6E2-4FD6-8050-7621864F7DA9}"/>
                  </a:ext>
                </a:extLst>
              </p14:cNvPr>
              <p14:cNvContentPartPr/>
              <p14:nvPr/>
            </p14:nvContentPartPr>
            <p14:xfrm>
              <a:off x="8385120" y="575220"/>
              <a:ext cx="674640" cy="295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8555CA8-E6E2-4FD6-8050-7621864F7DA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67480" y="557220"/>
                <a:ext cx="710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62E50001-1831-41B9-836A-CC5DA77B5BA4}"/>
                  </a:ext>
                </a:extLst>
              </p14:cNvPr>
              <p14:cNvContentPartPr/>
              <p14:nvPr/>
            </p14:nvContentPartPr>
            <p14:xfrm>
              <a:off x="5489640" y="2250660"/>
              <a:ext cx="294480" cy="3024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62E50001-1831-41B9-836A-CC5DA77B5B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71640" y="2232660"/>
                <a:ext cx="3301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14CD9A1-3743-4A93-B956-DA11EAAB2F8B}"/>
                  </a:ext>
                </a:extLst>
              </p14:cNvPr>
              <p14:cNvContentPartPr/>
              <p14:nvPr/>
            </p14:nvContentPartPr>
            <p14:xfrm>
              <a:off x="5614200" y="2223300"/>
              <a:ext cx="192960" cy="3016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14CD9A1-3743-4A93-B956-DA11EAAB2F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96200" y="2205300"/>
                <a:ext cx="2286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FB210A5-3F13-4F26-8E8E-F2C7E544C7EC}"/>
                  </a:ext>
                </a:extLst>
              </p14:cNvPr>
              <p14:cNvContentPartPr/>
              <p14:nvPr/>
            </p14:nvContentPartPr>
            <p14:xfrm>
              <a:off x="5974920" y="2035740"/>
              <a:ext cx="263520" cy="2055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FB210A5-3F13-4F26-8E8E-F2C7E544C7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57280" y="2018100"/>
                <a:ext cx="299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0EBC55B0-D014-47DB-B4FE-75F4493C8E59}"/>
                  </a:ext>
                </a:extLst>
              </p14:cNvPr>
              <p14:cNvContentPartPr/>
              <p14:nvPr/>
            </p14:nvContentPartPr>
            <p14:xfrm>
              <a:off x="6096960" y="2410860"/>
              <a:ext cx="345600" cy="478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0EBC55B0-D014-47DB-B4FE-75F4493C8E5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79320" y="2392860"/>
                <a:ext cx="381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FEC7630-C11E-42EE-8907-DE58C566EB14}"/>
                  </a:ext>
                </a:extLst>
              </p14:cNvPr>
              <p14:cNvContentPartPr/>
              <p14:nvPr/>
            </p14:nvContentPartPr>
            <p14:xfrm>
              <a:off x="6247080" y="2312220"/>
              <a:ext cx="59400" cy="273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FEC7630-C11E-42EE-8907-DE58C566EB1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29440" y="2294220"/>
                <a:ext cx="95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F37EB9C-EE78-48AF-9AFF-7BEFA91623B4}"/>
                  </a:ext>
                </a:extLst>
              </p14:cNvPr>
              <p14:cNvContentPartPr/>
              <p14:nvPr/>
            </p14:nvContentPartPr>
            <p14:xfrm>
              <a:off x="6538680" y="2318700"/>
              <a:ext cx="195480" cy="2538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F37EB9C-EE78-48AF-9AFF-7BEFA91623B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21040" y="2300700"/>
                <a:ext cx="2311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67AD124-B220-4257-AEEA-E230CD543FEF}"/>
                  </a:ext>
                </a:extLst>
              </p14:cNvPr>
              <p14:cNvContentPartPr/>
              <p14:nvPr/>
            </p14:nvContentPartPr>
            <p14:xfrm>
              <a:off x="6840360" y="2291700"/>
              <a:ext cx="235440" cy="244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67AD124-B220-4257-AEEA-E230CD543F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22720" y="2273700"/>
                <a:ext cx="2710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D16BD76-255B-451A-BF1D-90859995A3DD}"/>
                  </a:ext>
                </a:extLst>
              </p14:cNvPr>
              <p14:cNvContentPartPr/>
              <p14:nvPr/>
            </p14:nvContentPartPr>
            <p14:xfrm>
              <a:off x="7144920" y="2314380"/>
              <a:ext cx="69840" cy="3081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D16BD76-255B-451A-BF1D-90859995A3D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26920" y="2296380"/>
                <a:ext cx="1054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5B5D68CF-4904-41BD-8367-2A928F402FDB}"/>
                  </a:ext>
                </a:extLst>
              </p14:cNvPr>
              <p14:cNvContentPartPr/>
              <p14:nvPr/>
            </p14:nvContentPartPr>
            <p14:xfrm>
              <a:off x="5339520" y="2094420"/>
              <a:ext cx="320040" cy="7394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5B5D68CF-4904-41BD-8367-2A928F402FD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1520" y="2076420"/>
                <a:ext cx="3556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2E100C1-2719-4259-A647-279AB4BCBE58}"/>
                  </a:ext>
                </a:extLst>
              </p14:cNvPr>
              <p14:cNvContentPartPr/>
              <p14:nvPr/>
            </p14:nvContentPartPr>
            <p14:xfrm>
              <a:off x="7391160" y="2158140"/>
              <a:ext cx="204480" cy="5518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2E100C1-2719-4259-A647-279AB4BCBE5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73520" y="2140500"/>
                <a:ext cx="2401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7A5F9510-7540-4109-B3BB-428FFDE65F8E}"/>
                  </a:ext>
                </a:extLst>
              </p14:cNvPr>
              <p14:cNvContentPartPr/>
              <p14:nvPr/>
            </p14:nvContentPartPr>
            <p14:xfrm>
              <a:off x="5384160" y="2733420"/>
              <a:ext cx="2405520" cy="504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7A5F9510-7540-4109-B3BB-428FFDE65F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66520" y="2715420"/>
                <a:ext cx="2441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3E348102-3B59-41EA-ACAA-50665DE23C0F}"/>
                  </a:ext>
                </a:extLst>
              </p14:cNvPr>
              <p14:cNvContentPartPr/>
              <p14:nvPr/>
            </p14:nvContentPartPr>
            <p14:xfrm>
              <a:off x="5823360" y="3034020"/>
              <a:ext cx="300960" cy="390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3E348102-3B59-41EA-ACAA-50665DE23C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05720" y="3016020"/>
                <a:ext cx="336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72A09F7-BA5F-4F3E-9F70-D71CA20FBEC3}"/>
                  </a:ext>
                </a:extLst>
              </p14:cNvPr>
              <p14:cNvContentPartPr/>
              <p14:nvPr/>
            </p14:nvContentPartPr>
            <p14:xfrm>
              <a:off x="6398640" y="3066420"/>
              <a:ext cx="222480" cy="2386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72A09F7-BA5F-4F3E-9F70-D71CA20FBEC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81000" y="3048420"/>
                <a:ext cx="2581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B1837C78-6CD5-4925-A32B-AEDFC085E884}"/>
                  </a:ext>
                </a:extLst>
              </p14:cNvPr>
              <p14:cNvContentPartPr/>
              <p14:nvPr/>
            </p14:nvContentPartPr>
            <p14:xfrm>
              <a:off x="6727320" y="3151020"/>
              <a:ext cx="200520" cy="208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B1837C78-6CD5-4925-A32B-AEDFC085E88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09680" y="3133020"/>
                <a:ext cx="236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700D5F25-D819-4A63-9648-2CBAE77CD19A}"/>
                  </a:ext>
                </a:extLst>
              </p14:cNvPr>
              <p14:cNvContentPartPr/>
              <p14:nvPr/>
            </p14:nvContentPartPr>
            <p14:xfrm>
              <a:off x="6782760" y="3019620"/>
              <a:ext cx="362520" cy="335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700D5F25-D819-4A63-9648-2CBAE77CD19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64760" y="3001980"/>
                <a:ext cx="398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6ECDE29-A30C-4519-8E85-5D6FEEA9D3A4}"/>
                  </a:ext>
                </a:extLst>
              </p14:cNvPr>
              <p14:cNvContentPartPr/>
              <p14:nvPr/>
            </p14:nvContentPartPr>
            <p14:xfrm>
              <a:off x="7210080" y="3036180"/>
              <a:ext cx="217440" cy="3895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6ECDE29-A30C-4519-8E85-5D6FEEA9D3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92440" y="3018180"/>
                <a:ext cx="2530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3D91E8FB-A2B8-49F3-9FF5-CCCCE243E812}"/>
                  </a:ext>
                </a:extLst>
              </p14:cNvPr>
              <p14:cNvContentPartPr/>
              <p14:nvPr/>
            </p14:nvContentPartPr>
            <p14:xfrm>
              <a:off x="5881320" y="3495540"/>
              <a:ext cx="1402560" cy="532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3D91E8FB-A2B8-49F3-9FF5-CCCCE243E81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63320" y="3477540"/>
                <a:ext cx="1438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053B2506-15A0-490E-A25A-686C21B3C032}"/>
                  </a:ext>
                </a:extLst>
              </p14:cNvPr>
              <p14:cNvContentPartPr/>
              <p14:nvPr/>
            </p14:nvContentPartPr>
            <p14:xfrm>
              <a:off x="5397120" y="1857180"/>
              <a:ext cx="1759680" cy="19641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053B2506-15A0-490E-A25A-686C21B3C03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379480" y="1839180"/>
                <a:ext cx="1795320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91920018-DC46-4BF5-AFA8-04BF6ECB9C13}"/>
                  </a:ext>
                </a:extLst>
              </p14:cNvPr>
              <p14:cNvContentPartPr/>
              <p14:nvPr/>
            </p14:nvContentPartPr>
            <p14:xfrm>
              <a:off x="5539680" y="2063820"/>
              <a:ext cx="1790280" cy="16192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91920018-DC46-4BF5-AFA8-04BF6ECB9C1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22040" y="2046180"/>
                <a:ext cx="1825920" cy="16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87F7784-558C-4175-8FDE-38EF3EDB65DB}"/>
                  </a:ext>
                </a:extLst>
              </p14:cNvPr>
              <p14:cNvContentPartPr/>
              <p14:nvPr/>
            </p14:nvContentPartPr>
            <p14:xfrm>
              <a:off x="6516720" y="2183340"/>
              <a:ext cx="575640" cy="9237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87F7784-558C-4175-8FDE-38EF3EDB65D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99080" y="2165340"/>
                <a:ext cx="61128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BB8C69CD-1101-408D-96B5-C6CC1FA8D535}"/>
                  </a:ext>
                </a:extLst>
              </p14:cNvPr>
              <p14:cNvContentPartPr/>
              <p14:nvPr/>
            </p14:nvContentPartPr>
            <p14:xfrm>
              <a:off x="5401080" y="2303580"/>
              <a:ext cx="991800" cy="11602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BB8C69CD-1101-408D-96B5-C6CC1FA8D5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83080" y="2285580"/>
                <a:ext cx="1027440" cy="11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1749A87-E7EE-4452-AA31-42EFE649C03D}"/>
                  </a:ext>
                </a:extLst>
              </p14:cNvPr>
              <p14:cNvContentPartPr/>
              <p14:nvPr/>
            </p14:nvContentPartPr>
            <p14:xfrm>
              <a:off x="6550200" y="2166780"/>
              <a:ext cx="466560" cy="10234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1749A87-E7EE-4452-AA31-42EFE649C0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32560" y="2149140"/>
                <a:ext cx="502200" cy="10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0667FEE-CAB0-4F17-A898-90BDD2A5CD32}"/>
                  </a:ext>
                </a:extLst>
              </p14:cNvPr>
              <p14:cNvContentPartPr/>
              <p14:nvPr/>
            </p14:nvContentPartPr>
            <p14:xfrm>
              <a:off x="6957360" y="2565660"/>
              <a:ext cx="60840" cy="1652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0667FEE-CAB0-4F17-A898-90BDD2A5CD3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39360" y="2548020"/>
                <a:ext cx="96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1D9FB7D1-0FED-4FF2-BD3A-A5D6CDAFEDB5}"/>
                  </a:ext>
                </a:extLst>
              </p14:cNvPr>
              <p14:cNvContentPartPr/>
              <p14:nvPr/>
            </p14:nvContentPartPr>
            <p14:xfrm>
              <a:off x="5792760" y="2507340"/>
              <a:ext cx="1370160" cy="6969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1D9FB7D1-0FED-4FF2-BD3A-A5D6CDAFEDB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74760" y="2489340"/>
                <a:ext cx="140580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E7C4F8F8-6CEA-476F-B94A-778342FA3212}"/>
                  </a:ext>
                </a:extLst>
              </p14:cNvPr>
              <p14:cNvContentPartPr/>
              <p14:nvPr/>
            </p14:nvContentPartPr>
            <p14:xfrm>
              <a:off x="6967440" y="1146180"/>
              <a:ext cx="59400" cy="4176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E7C4F8F8-6CEA-476F-B94A-778342FA321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49800" y="1128180"/>
                <a:ext cx="950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EA0D7355-97D2-4273-93CA-257D30F177F5}"/>
                  </a:ext>
                </a:extLst>
              </p14:cNvPr>
              <p14:cNvContentPartPr/>
              <p14:nvPr/>
            </p14:nvContentPartPr>
            <p14:xfrm>
              <a:off x="6719760" y="1322580"/>
              <a:ext cx="200520" cy="2152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EA0D7355-97D2-4273-93CA-257D30F177F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02120" y="1304580"/>
                <a:ext cx="236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BD36F029-6DC9-4149-BF77-0066FF6CB8B7}"/>
                  </a:ext>
                </a:extLst>
              </p14:cNvPr>
              <p14:cNvContentPartPr/>
              <p14:nvPr/>
            </p14:nvContentPartPr>
            <p14:xfrm>
              <a:off x="6842880" y="1461540"/>
              <a:ext cx="90360" cy="676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BD36F029-6DC9-4149-BF77-0066FF6CB8B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25240" y="1443540"/>
                <a:ext cx="1260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31BCA3ED-6498-4DFF-99EA-0DB0DBEA42D7}"/>
                  </a:ext>
                </a:extLst>
              </p14:cNvPr>
              <p14:cNvContentPartPr/>
              <p14:nvPr/>
            </p14:nvContentPartPr>
            <p14:xfrm>
              <a:off x="7119000" y="1135380"/>
              <a:ext cx="49320" cy="4413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31BCA3ED-6498-4DFF-99EA-0DB0DBEA42D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01360" y="1117380"/>
                <a:ext cx="849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7D2603C-F0FE-47F1-908C-4F28A1289B66}"/>
                  </a:ext>
                </a:extLst>
              </p14:cNvPr>
              <p14:cNvContentPartPr/>
              <p14:nvPr/>
            </p14:nvContentPartPr>
            <p14:xfrm>
              <a:off x="6845760" y="1272900"/>
              <a:ext cx="390600" cy="5605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7D2603C-F0FE-47F1-908C-4F28A1289B6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827760" y="1255260"/>
                <a:ext cx="42624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0A1C911-C4AA-4B28-AB31-816EC9B34C25}"/>
                  </a:ext>
                </a:extLst>
              </p14:cNvPr>
              <p14:cNvContentPartPr/>
              <p14:nvPr/>
            </p14:nvContentPartPr>
            <p14:xfrm>
              <a:off x="6787800" y="1823340"/>
              <a:ext cx="195480" cy="1022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0A1C911-C4AA-4B28-AB31-816EC9B34C2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70160" y="1805700"/>
                <a:ext cx="231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78C8EA3-EF08-4884-90BC-9A4E5C367B07}"/>
                  </a:ext>
                </a:extLst>
              </p14:cNvPr>
              <p14:cNvContentPartPr/>
              <p14:nvPr/>
            </p14:nvContentPartPr>
            <p14:xfrm>
              <a:off x="6816240" y="1633620"/>
              <a:ext cx="490680" cy="3823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78C8EA3-EF08-4884-90BC-9A4E5C367B0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98600" y="1615980"/>
                <a:ext cx="526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3293BF26-FA83-4F31-BC3F-F72C66D3B632}"/>
                  </a:ext>
                </a:extLst>
              </p14:cNvPr>
              <p14:cNvContentPartPr/>
              <p14:nvPr/>
            </p14:nvContentPartPr>
            <p14:xfrm>
              <a:off x="7054920" y="1651260"/>
              <a:ext cx="146880" cy="1922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3293BF26-FA83-4F31-BC3F-F72C66D3B63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36920" y="1633260"/>
                <a:ext cx="182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BDDCD83-A8D8-4544-A64F-DB624D8E6C84}"/>
                  </a:ext>
                </a:extLst>
              </p14:cNvPr>
              <p14:cNvContentPartPr/>
              <p14:nvPr/>
            </p14:nvContentPartPr>
            <p14:xfrm>
              <a:off x="7053480" y="1787700"/>
              <a:ext cx="118080" cy="1602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BDDCD83-A8D8-4544-A64F-DB624D8E6C8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35840" y="1769700"/>
                <a:ext cx="153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5C855B1-D0E3-4EB9-88EA-99B98B062B26}"/>
                  </a:ext>
                </a:extLst>
              </p14:cNvPr>
              <p14:cNvContentPartPr/>
              <p14:nvPr/>
            </p14:nvContentPartPr>
            <p14:xfrm>
              <a:off x="6170040" y="987780"/>
              <a:ext cx="307080" cy="511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5C855B1-D0E3-4EB9-88EA-99B98B062B2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152400" y="970140"/>
                <a:ext cx="342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489366C2-DD5B-4ED3-AD8C-6F5F99DA05EA}"/>
                  </a:ext>
                </a:extLst>
              </p14:cNvPr>
              <p14:cNvContentPartPr/>
              <p14:nvPr/>
            </p14:nvContentPartPr>
            <p14:xfrm>
              <a:off x="6203520" y="1112700"/>
              <a:ext cx="181440" cy="57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489366C2-DD5B-4ED3-AD8C-6F5F99DA05E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85880" y="1094700"/>
                <a:ext cx="217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7E7889E-D402-490B-BA70-B8E92F278400}"/>
                  </a:ext>
                </a:extLst>
              </p14:cNvPr>
              <p14:cNvContentPartPr/>
              <p14:nvPr/>
            </p14:nvContentPartPr>
            <p14:xfrm>
              <a:off x="4925880" y="1486740"/>
              <a:ext cx="291960" cy="3243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7E7889E-D402-490B-BA70-B8E92F27840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07880" y="1469100"/>
                <a:ext cx="327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6B1AB8D-8B56-44F8-81F9-36CF95029B4F}"/>
                  </a:ext>
                </a:extLst>
              </p14:cNvPr>
              <p14:cNvContentPartPr/>
              <p14:nvPr/>
            </p14:nvContentPartPr>
            <p14:xfrm>
              <a:off x="5361120" y="1539660"/>
              <a:ext cx="96840" cy="2257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6B1AB8D-8B56-44F8-81F9-36CF95029B4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43480" y="1521660"/>
                <a:ext cx="1324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26F23410-AC41-4D28-B2CF-F2C2FB4D0F7F}"/>
                  </a:ext>
                </a:extLst>
              </p14:cNvPr>
              <p14:cNvContentPartPr/>
              <p14:nvPr/>
            </p14:nvContentPartPr>
            <p14:xfrm>
              <a:off x="5582880" y="1551540"/>
              <a:ext cx="194760" cy="2415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26F23410-AC41-4D28-B2CF-F2C2FB4D0F7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65240" y="1533540"/>
                <a:ext cx="2304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3BF725BD-34B8-4BD8-843A-F3B344E7B6C9}"/>
                  </a:ext>
                </a:extLst>
              </p14:cNvPr>
              <p14:cNvContentPartPr/>
              <p14:nvPr/>
            </p14:nvContentPartPr>
            <p14:xfrm>
              <a:off x="5904360" y="1446420"/>
              <a:ext cx="100800" cy="1148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3BF725BD-34B8-4BD8-843A-F3B344E7B6C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86720" y="1428420"/>
                <a:ext cx="1364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5FACD542-F3B2-44F7-9465-9FEBF73D3293}"/>
                  </a:ext>
                </a:extLst>
              </p14:cNvPr>
              <p14:cNvContentPartPr/>
              <p14:nvPr/>
            </p14:nvContentPartPr>
            <p14:xfrm>
              <a:off x="5977440" y="1513380"/>
              <a:ext cx="203400" cy="2887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5FACD542-F3B2-44F7-9465-9FEBF73D329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959800" y="1495740"/>
                <a:ext cx="2390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6F23723-5C63-4C00-8467-AE3DC67ED89F}"/>
                  </a:ext>
                </a:extLst>
              </p14:cNvPr>
              <p14:cNvContentPartPr/>
              <p14:nvPr/>
            </p14:nvContentPartPr>
            <p14:xfrm>
              <a:off x="5195520" y="1885260"/>
              <a:ext cx="827280" cy="522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6F23723-5C63-4C00-8467-AE3DC67ED89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77880" y="1867260"/>
                <a:ext cx="8629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4DA3D69B-5CEF-413B-95CF-0E4D7935CAC1}"/>
                  </a:ext>
                </a:extLst>
              </p14:cNvPr>
              <p14:cNvContentPartPr/>
              <p14:nvPr/>
            </p14:nvContentPartPr>
            <p14:xfrm>
              <a:off x="3477600" y="2126820"/>
              <a:ext cx="808200" cy="241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4DA3D69B-5CEF-413B-95CF-0E4D7935CA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459600" y="2109180"/>
                <a:ext cx="843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87D3E40-E827-40A7-93F2-0F9DDCF3E56E}"/>
                  </a:ext>
                </a:extLst>
              </p14:cNvPr>
              <p14:cNvContentPartPr/>
              <p14:nvPr/>
            </p14:nvContentPartPr>
            <p14:xfrm>
              <a:off x="2004840" y="2148420"/>
              <a:ext cx="285480" cy="644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87D3E40-E827-40A7-93F2-0F9DDCF3E56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986840" y="2130780"/>
                <a:ext cx="321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0134C677-246D-4811-99BD-EA05C5413EB2}"/>
                  </a:ext>
                </a:extLst>
              </p14:cNvPr>
              <p14:cNvContentPartPr/>
              <p14:nvPr/>
            </p14:nvContentPartPr>
            <p14:xfrm>
              <a:off x="3369600" y="1529580"/>
              <a:ext cx="270000" cy="4024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0134C677-246D-4811-99BD-EA05C5413EB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51960" y="1511940"/>
                <a:ext cx="3056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E808DA1-D228-4FDE-952E-B1F03AB8325E}"/>
                  </a:ext>
                </a:extLst>
              </p14:cNvPr>
              <p14:cNvContentPartPr/>
              <p14:nvPr/>
            </p14:nvContentPartPr>
            <p14:xfrm>
              <a:off x="3726720" y="1655580"/>
              <a:ext cx="111960" cy="3157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E808DA1-D228-4FDE-952E-B1F03AB8325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08720" y="1637580"/>
                <a:ext cx="1476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F0CE7FE4-B6BD-4AFD-B2DA-FF448E9E3853}"/>
                  </a:ext>
                </a:extLst>
              </p14:cNvPr>
              <p14:cNvContentPartPr/>
              <p14:nvPr/>
            </p14:nvContentPartPr>
            <p14:xfrm>
              <a:off x="3970800" y="1655580"/>
              <a:ext cx="220320" cy="2365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F0CE7FE4-B6BD-4AFD-B2DA-FF448E9E385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953160" y="1637580"/>
                <a:ext cx="255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E657759-1CDF-40BB-8854-16DB34726B7E}"/>
                  </a:ext>
                </a:extLst>
              </p14:cNvPr>
              <p14:cNvContentPartPr/>
              <p14:nvPr/>
            </p14:nvContentPartPr>
            <p14:xfrm>
              <a:off x="4330080" y="1606620"/>
              <a:ext cx="65880" cy="2354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E657759-1CDF-40BB-8854-16DB34726B7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312440" y="1588980"/>
                <a:ext cx="1015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91D1BA63-6C36-453C-8F56-EBA35FDC2C02}"/>
                  </a:ext>
                </a:extLst>
              </p14:cNvPr>
              <p14:cNvContentPartPr/>
              <p14:nvPr/>
            </p14:nvContentPartPr>
            <p14:xfrm>
              <a:off x="4334040" y="1925220"/>
              <a:ext cx="4320" cy="306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91D1BA63-6C36-453C-8F56-EBA35FDC2C0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316040" y="1907580"/>
                <a:ext cx="399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664E6CF3-EA1A-47F8-A87D-538DF9A09B68}"/>
                  </a:ext>
                </a:extLst>
              </p14:cNvPr>
              <p14:cNvContentPartPr/>
              <p14:nvPr/>
            </p14:nvContentPartPr>
            <p14:xfrm>
              <a:off x="4467600" y="1608780"/>
              <a:ext cx="101880" cy="3438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664E6CF3-EA1A-47F8-A87D-538DF9A09B6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49600" y="1591140"/>
                <a:ext cx="1375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5F92FC7-572A-4347-8310-A74E94A15363}"/>
                  </a:ext>
                </a:extLst>
              </p14:cNvPr>
              <p14:cNvContentPartPr/>
              <p14:nvPr/>
            </p14:nvContentPartPr>
            <p14:xfrm>
              <a:off x="3694680" y="2097660"/>
              <a:ext cx="588600" cy="54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5F92FC7-572A-4347-8310-A74E94A1536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76680" y="2080020"/>
                <a:ext cx="624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1BE60932-F78B-4DBB-AE50-21C2F20B37E6}"/>
                  </a:ext>
                </a:extLst>
              </p14:cNvPr>
              <p14:cNvContentPartPr/>
              <p14:nvPr/>
            </p14:nvContentPartPr>
            <p14:xfrm>
              <a:off x="3187440" y="1309980"/>
              <a:ext cx="1420920" cy="1170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1BE60932-F78B-4DBB-AE50-21C2F20B37E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69800" y="1292340"/>
                <a:ext cx="1456560" cy="1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4365C994-7A2F-44A2-ABD4-C9CE09A051EE}"/>
                  </a:ext>
                </a:extLst>
              </p14:cNvPr>
              <p14:cNvContentPartPr/>
              <p14:nvPr/>
            </p14:nvContentPartPr>
            <p14:xfrm>
              <a:off x="4719240" y="2258940"/>
              <a:ext cx="360" cy="3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4365C994-7A2F-44A2-ABD4-C9CE09A051E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01240" y="22413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AD7D19F-E158-4DA8-A397-BC9E3476845A}"/>
                  </a:ext>
                </a:extLst>
              </p14:cNvPr>
              <p14:cNvContentPartPr/>
              <p14:nvPr/>
            </p14:nvContentPartPr>
            <p14:xfrm>
              <a:off x="1878480" y="-121380"/>
              <a:ext cx="325440" cy="3337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AD7D19F-E158-4DA8-A397-BC9E3476845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860840" y="-139380"/>
                <a:ext cx="361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9D5FA19D-FFF1-43B7-88DE-7F299E59EC4E}"/>
                  </a:ext>
                </a:extLst>
              </p14:cNvPr>
              <p14:cNvContentPartPr/>
              <p14:nvPr/>
            </p14:nvContentPartPr>
            <p14:xfrm>
              <a:off x="2230560" y="-34980"/>
              <a:ext cx="452160" cy="154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9D5FA19D-FFF1-43B7-88DE-7F299E59EC4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212920" y="-52980"/>
                <a:ext cx="487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764E4291-47E2-4EEE-8B65-9D8BBC0FC11E}"/>
                  </a:ext>
                </a:extLst>
              </p14:cNvPr>
              <p14:cNvContentPartPr/>
              <p14:nvPr/>
            </p14:nvContentPartPr>
            <p14:xfrm>
              <a:off x="2545200" y="-121740"/>
              <a:ext cx="193680" cy="2451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764E4291-47E2-4EEE-8B65-9D8BBC0FC11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527560" y="-139740"/>
                <a:ext cx="2293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F9681249-0630-4E92-BF5D-C12FBCCA67A6}"/>
                  </a:ext>
                </a:extLst>
              </p14:cNvPr>
              <p14:cNvContentPartPr/>
              <p14:nvPr/>
            </p14:nvContentPartPr>
            <p14:xfrm>
              <a:off x="2990880" y="-142260"/>
              <a:ext cx="412560" cy="3070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F9681249-0630-4E92-BF5D-C12FBCCA67A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972880" y="-160260"/>
                <a:ext cx="448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2A27B3ED-940B-489F-8121-E72BF1420214}"/>
                  </a:ext>
                </a:extLst>
              </p14:cNvPr>
              <p14:cNvContentPartPr/>
              <p14:nvPr/>
            </p14:nvContentPartPr>
            <p14:xfrm>
              <a:off x="3462120" y="-300660"/>
              <a:ext cx="738720" cy="2635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2A27B3ED-940B-489F-8121-E72BF142021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444120" y="-318300"/>
                <a:ext cx="7743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E867A45E-14DC-4782-B701-35496063CDEB}"/>
                  </a:ext>
                </a:extLst>
              </p14:cNvPr>
              <p14:cNvContentPartPr/>
              <p14:nvPr/>
            </p14:nvContentPartPr>
            <p14:xfrm>
              <a:off x="4267080" y="-355740"/>
              <a:ext cx="99360" cy="4014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E867A45E-14DC-4782-B701-35496063CDE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49440" y="-373740"/>
                <a:ext cx="1350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02104572-AEEA-4854-A87C-5129E8EC56B0}"/>
                  </a:ext>
                </a:extLst>
              </p14:cNvPr>
              <p14:cNvContentPartPr/>
              <p14:nvPr/>
            </p14:nvContentPartPr>
            <p14:xfrm>
              <a:off x="4491720" y="-274740"/>
              <a:ext cx="153360" cy="1411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02104572-AEEA-4854-A87C-5129E8EC56B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473720" y="-292740"/>
                <a:ext cx="189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134A76EB-C105-4E5F-9275-A296BD58E0FE}"/>
                  </a:ext>
                </a:extLst>
              </p14:cNvPr>
              <p14:cNvContentPartPr/>
              <p14:nvPr/>
            </p14:nvContentPartPr>
            <p14:xfrm>
              <a:off x="3312000" y="96060"/>
              <a:ext cx="1337040" cy="1882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134A76EB-C105-4E5F-9275-A296BD58E0F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294000" y="78420"/>
                <a:ext cx="13726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FCC22132-634B-46CD-B213-D6B088607229}"/>
                  </a:ext>
                </a:extLst>
              </p14:cNvPr>
              <p14:cNvContentPartPr/>
              <p14:nvPr/>
            </p14:nvContentPartPr>
            <p14:xfrm>
              <a:off x="3146040" y="-281580"/>
              <a:ext cx="56880" cy="5259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FCC22132-634B-46CD-B213-D6B088607229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128400" y="-299580"/>
                <a:ext cx="9252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FD4B4A7F-4429-4740-8F41-179EA8DCAC7A}"/>
                  </a:ext>
                </a:extLst>
              </p14:cNvPr>
              <p14:cNvContentPartPr/>
              <p14:nvPr/>
            </p14:nvContentPartPr>
            <p14:xfrm>
              <a:off x="3253320" y="-196620"/>
              <a:ext cx="291600" cy="31788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FD4B4A7F-4429-4740-8F41-179EA8DCAC7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235320" y="-214260"/>
                <a:ext cx="3272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6846E223-1920-4884-B122-65DC14C20250}"/>
                  </a:ext>
                </a:extLst>
              </p14:cNvPr>
              <p14:cNvContentPartPr/>
              <p14:nvPr/>
            </p14:nvContentPartPr>
            <p14:xfrm>
              <a:off x="4744800" y="-383460"/>
              <a:ext cx="124920" cy="2512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6846E223-1920-4884-B122-65DC14C2025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727160" y="-401460"/>
                <a:ext cx="160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E6106484-CC19-4B61-B919-9983EDE143C4}"/>
                  </a:ext>
                </a:extLst>
              </p14:cNvPr>
              <p14:cNvContentPartPr/>
              <p14:nvPr/>
            </p14:nvContentPartPr>
            <p14:xfrm>
              <a:off x="3183480" y="222780"/>
              <a:ext cx="390600" cy="925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E6106484-CC19-4B61-B919-9983EDE143C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165480" y="205140"/>
                <a:ext cx="426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28DB5A69-243C-491B-8F96-7AD9AA62ADEC}"/>
                  </a:ext>
                </a:extLst>
              </p14:cNvPr>
              <p14:cNvContentPartPr/>
              <p14:nvPr/>
            </p14:nvContentPartPr>
            <p14:xfrm>
              <a:off x="4572720" y="-32460"/>
              <a:ext cx="547200" cy="20052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28DB5A69-243C-491B-8F96-7AD9AA62ADE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555080" y="-50460"/>
                <a:ext cx="582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DA79B69C-06A0-4C66-B561-288FDDEA1EB5}"/>
                  </a:ext>
                </a:extLst>
              </p14:cNvPr>
              <p14:cNvContentPartPr/>
              <p14:nvPr/>
            </p14:nvContentPartPr>
            <p14:xfrm>
              <a:off x="1738440" y="1155900"/>
              <a:ext cx="622440" cy="482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DA79B69C-06A0-4C66-B561-288FDDEA1EB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720800" y="1137900"/>
                <a:ext cx="658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5035692B-681B-434F-94A5-5876A987DE98}"/>
                  </a:ext>
                </a:extLst>
              </p14:cNvPr>
              <p14:cNvContentPartPr/>
              <p14:nvPr/>
            </p14:nvContentPartPr>
            <p14:xfrm>
              <a:off x="3376080" y="99300"/>
              <a:ext cx="183960" cy="208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5035692B-681B-434F-94A5-5876A987DE9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358080" y="81660"/>
                <a:ext cx="219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AB236ADB-5DAD-4BB7-92B4-18644ECECA6D}"/>
                  </a:ext>
                </a:extLst>
              </p14:cNvPr>
              <p14:cNvContentPartPr/>
              <p14:nvPr/>
            </p14:nvContentPartPr>
            <p14:xfrm>
              <a:off x="4497120" y="660"/>
              <a:ext cx="360" cy="3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AB236ADB-5DAD-4BB7-92B4-18644ECECA6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79120" y="-169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760723E7-85AD-46B3-A8C6-906C154E06BF}"/>
                  </a:ext>
                </a:extLst>
              </p14:cNvPr>
              <p14:cNvContentPartPr/>
              <p14:nvPr/>
            </p14:nvContentPartPr>
            <p14:xfrm>
              <a:off x="2118960" y="399540"/>
              <a:ext cx="34920" cy="1911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760723E7-85AD-46B3-A8C6-906C154E06B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101320" y="381540"/>
                <a:ext cx="705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7FF0BE10-1FDC-44C8-A5B6-843DC95290AF}"/>
                  </a:ext>
                </a:extLst>
              </p14:cNvPr>
              <p14:cNvContentPartPr/>
              <p14:nvPr/>
            </p14:nvContentPartPr>
            <p14:xfrm>
              <a:off x="2250000" y="366060"/>
              <a:ext cx="131400" cy="1098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7FF0BE10-1FDC-44C8-A5B6-843DC95290A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232000" y="348060"/>
                <a:ext cx="167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01878DCF-FF26-4AC2-9733-4F7AE0B4647C}"/>
                  </a:ext>
                </a:extLst>
              </p14:cNvPr>
              <p14:cNvContentPartPr/>
              <p14:nvPr/>
            </p14:nvContentPartPr>
            <p14:xfrm>
              <a:off x="3751200" y="940260"/>
              <a:ext cx="533160" cy="1378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01878DCF-FF26-4AC2-9733-4F7AE0B4647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33200" y="922260"/>
                <a:ext cx="568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73B7546D-CED5-4D52-B1F3-5D6AACE56830}"/>
                  </a:ext>
                </a:extLst>
              </p14:cNvPr>
              <p14:cNvContentPartPr/>
              <p14:nvPr/>
            </p14:nvContentPartPr>
            <p14:xfrm>
              <a:off x="4447080" y="249780"/>
              <a:ext cx="24840" cy="26928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73B7546D-CED5-4D52-B1F3-5D6AACE568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29080" y="232140"/>
                <a:ext cx="60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642EF760-276E-45E6-BF5A-E483DB9312CA}"/>
                  </a:ext>
                </a:extLst>
              </p14:cNvPr>
              <p14:cNvContentPartPr/>
              <p14:nvPr/>
            </p14:nvContentPartPr>
            <p14:xfrm>
              <a:off x="4582800" y="269580"/>
              <a:ext cx="71280" cy="1044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642EF760-276E-45E6-BF5A-E483DB9312C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564800" y="251580"/>
                <a:ext cx="106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FB2EE020-F149-422C-93BF-95460799F0D7}"/>
                  </a:ext>
                </a:extLst>
              </p14:cNvPr>
              <p14:cNvContentPartPr/>
              <p14:nvPr/>
            </p14:nvContentPartPr>
            <p14:xfrm>
              <a:off x="4778280" y="238980"/>
              <a:ext cx="119880" cy="14472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FB2EE020-F149-422C-93BF-95460799F0D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60280" y="220980"/>
                <a:ext cx="1555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8E033F60-355D-4163-A3AF-0753D634B385}"/>
                  </a:ext>
                </a:extLst>
              </p14:cNvPr>
              <p14:cNvContentPartPr/>
              <p14:nvPr/>
            </p14:nvContentPartPr>
            <p14:xfrm>
              <a:off x="6276600" y="889140"/>
              <a:ext cx="439560" cy="500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8E033F60-355D-4163-A3AF-0753D634B3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258960" y="871500"/>
                <a:ext cx="4752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E6881B9D-056D-4C0B-BCE1-093D156F5F1E}"/>
                  </a:ext>
                </a:extLst>
              </p14:cNvPr>
              <p14:cNvContentPartPr/>
              <p14:nvPr/>
            </p14:nvContentPartPr>
            <p14:xfrm>
              <a:off x="6406560" y="62580"/>
              <a:ext cx="60840" cy="3351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E6881B9D-056D-4C0B-BCE1-093D156F5F1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388560" y="44580"/>
                <a:ext cx="964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53B96DB6-0148-42B9-9610-AA4F278D3DA8}"/>
                  </a:ext>
                </a:extLst>
              </p14:cNvPr>
              <p14:cNvContentPartPr/>
              <p14:nvPr/>
            </p14:nvContentPartPr>
            <p14:xfrm>
              <a:off x="6563160" y="87420"/>
              <a:ext cx="123840" cy="1022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53B96DB6-0148-42B9-9610-AA4F278D3DA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545160" y="69420"/>
                <a:ext cx="159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7A62EBB5-A50F-4D21-A13C-3B2351AFCD87}"/>
                  </a:ext>
                </a:extLst>
              </p14:cNvPr>
              <p14:cNvContentPartPr/>
              <p14:nvPr/>
            </p14:nvContentPartPr>
            <p14:xfrm>
              <a:off x="6800400" y="63300"/>
              <a:ext cx="112320" cy="1274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7A62EBB5-A50F-4D21-A13C-3B2351AFCD8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782760" y="45300"/>
                <a:ext cx="1479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1A95EC9F-9DAE-4FA4-838C-B5D4A9FBAA97}"/>
                  </a:ext>
                </a:extLst>
              </p14:cNvPr>
              <p14:cNvContentPartPr/>
              <p14:nvPr/>
            </p14:nvContentPartPr>
            <p14:xfrm>
              <a:off x="1002960" y="1531020"/>
              <a:ext cx="471960" cy="6087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1A95EC9F-9DAE-4FA4-838C-B5D4A9FBAA9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84960" y="1513380"/>
                <a:ext cx="50760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6B6C65C0-7D45-40FE-A225-5C6EB4485384}"/>
                  </a:ext>
                </a:extLst>
              </p14:cNvPr>
              <p14:cNvContentPartPr/>
              <p14:nvPr/>
            </p14:nvContentPartPr>
            <p14:xfrm>
              <a:off x="1624680" y="1622820"/>
              <a:ext cx="240480" cy="339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6B6C65C0-7D45-40FE-A225-5C6EB448538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606680" y="1605180"/>
                <a:ext cx="2761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D3D4DE46-6AC9-4442-8B65-96AA9E0C6C18}"/>
                  </a:ext>
                </a:extLst>
              </p14:cNvPr>
              <p14:cNvContentPartPr/>
              <p14:nvPr/>
            </p14:nvContentPartPr>
            <p14:xfrm>
              <a:off x="1990440" y="1637940"/>
              <a:ext cx="262440" cy="29736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D3D4DE46-6AC9-4442-8B65-96AA9E0C6C1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972800" y="1620300"/>
                <a:ext cx="2980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3F3555CF-5E4B-402C-B1D4-C526D5101A61}"/>
                  </a:ext>
                </a:extLst>
              </p14:cNvPr>
              <p14:cNvContentPartPr/>
              <p14:nvPr/>
            </p14:nvContentPartPr>
            <p14:xfrm>
              <a:off x="2338200" y="1497180"/>
              <a:ext cx="141120" cy="183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3F3555CF-5E4B-402C-B1D4-C526D5101A6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320560" y="1479540"/>
                <a:ext cx="176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5F50763C-FBCF-47BA-BF10-EE271509D4B2}"/>
                  </a:ext>
                </a:extLst>
              </p14:cNvPr>
              <p14:cNvContentPartPr/>
              <p14:nvPr/>
            </p14:nvContentPartPr>
            <p14:xfrm>
              <a:off x="2606760" y="1650180"/>
              <a:ext cx="156960" cy="2898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5F50763C-FBCF-47BA-BF10-EE271509D4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89120" y="1632180"/>
                <a:ext cx="1926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D08A11CB-1339-4327-BF21-1EEF0AD16BE0}"/>
                  </a:ext>
                </a:extLst>
              </p14:cNvPr>
              <p14:cNvContentPartPr/>
              <p14:nvPr/>
            </p14:nvContentPartPr>
            <p14:xfrm>
              <a:off x="2102400" y="2184420"/>
              <a:ext cx="279000" cy="3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D08A11CB-1339-4327-BF21-1EEF0AD16BE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084400" y="2166420"/>
                <a:ext cx="314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CC3EDC2-B670-43CD-9683-04B524D147EC}"/>
                  </a:ext>
                </a:extLst>
              </p14:cNvPr>
              <p14:cNvContentPartPr/>
              <p14:nvPr/>
            </p14:nvContentPartPr>
            <p14:xfrm>
              <a:off x="1905840" y="2111700"/>
              <a:ext cx="703080" cy="1303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CC3EDC2-B670-43CD-9683-04B524D147E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887840" y="2093700"/>
                <a:ext cx="738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14B33ED-233A-4232-B8CA-90095315FC3B}"/>
                  </a:ext>
                </a:extLst>
              </p14:cNvPr>
              <p14:cNvContentPartPr/>
              <p14:nvPr/>
            </p14:nvContentPartPr>
            <p14:xfrm>
              <a:off x="1253520" y="3132300"/>
              <a:ext cx="327960" cy="4179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14B33ED-233A-4232-B8CA-90095315FC3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235880" y="3114660"/>
                <a:ext cx="3636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7ADF4C4-A93A-499D-A382-90B39C9D9167}"/>
                  </a:ext>
                </a:extLst>
              </p14:cNvPr>
              <p14:cNvContentPartPr/>
              <p14:nvPr/>
            </p14:nvContentPartPr>
            <p14:xfrm>
              <a:off x="1560600" y="2869140"/>
              <a:ext cx="38880" cy="1760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7ADF4C4-A93A-499D-A382-90B39C9D916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542600" y="2851140"/>
                <a:ext cx="74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D3BF0B64-4F1F-4EAC-90DF-BB3E42C3FF24}"/>
                  </a:ext>
                </a:extLst>
              </p14:cNvPr>
              <p14:cNvContentPartPr/>
              <p14:nvPr/>
            </p14:nvContentPartPr>
            <p14:xfrm>
              <a:off x="1646640" y="2854380"/>
              <a:ext cx="133560" cy="975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D3BF0B64-4F1F-4EAC-90DF-BB3E42C3FF2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629000" y="2836740"/>
                <a:ext cx="1692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94C59997-1201-4DE6-AB62-96B03E28B663}"/>
                  </a:ext>
                </a:extLst>
              </p14:cNvPr>
              <p14:cNvContentPartPr/>
              <p14:nvPr/>
            </p14:nvContentPartPr>
            <p14:xfrm>
              <a:off x="1923840" y="3084780"/>
              <a:ext cx="127440" cy="1044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94C59997-1201-4DE6-AB62-96B03E28B66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905840" y="3067140"/>
                <a:ext cx="163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1FF63F7-2315-45FB-B4B1-68E75498E369}"/>
                  </a:ext>
                </a:extLst>
              </p14:cNvPr>
              <p14:cNvContentPartPr/>
              <p14:nvPr/>
            </p14:nvContentPartPr>
            <p14:xfrm>
              <a:off x="1865880" y="2966700"/>
              <a:ext cx="406080" cy="2577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1FF63F7-2315-45FB-B4B1-68E75498E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48240" y="2948700"/>
                <a:ext cx="4417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B354073-A5EC-4E07-99FE-67B3AB83CBD5}"/>
                  </a:ext>
                </a:extLst>
              </p14:cNvPr>
              <p14:cNvContentPartPr/>
              <p14:nvPr/>
            </p14:nvContentPartPr>
            <p14:xfrm>
              <a:off x="2273040" y="2859420"/>
              <a:ext cx="257040" cy="2944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B354073-A5EC-4E07-99FE-67B3AB83CBD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55400" y="2841420"/>
                <a:ext cx="2926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B28AE8CB-6D50-4914-97B4-32CAAA4EDCE3}"/>
                  </a:ext>
                </a:extLst>
              </p14:cNvPr>
              <p14:cNvContentPartPr/>
              <p14:nvPr/>
            </p14:nvContentPartPr>
            <p14:xfrm>
              <a:off x="2473560" y="2611380"/>
              <a:ext cx="25920" cy="1825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B28AE8CB-6D50-4914-97B4-32CAAA4EDCE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455560" y="2593380"/>
                <a:ext cx="615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AC662517-EE59-414B-96A8-2A48DFB8FE34}"/>
                  </a:ext>
                </a:extLst>
              </p14:cNvPr>
              <p14:cNvContentPartPr/>
              <p14:nvPr/>
            </p14:nvContentPartPr>
            <p14:xfrm>
              <a:off x="2537640" y="2581140"/>
              <a:ext cx="117360" cy="1011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AC662517-EE59-414B-96A8-2A48DFB8FE3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19640" y="2563500"/>
                <a:ext cx="153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DB7200C9-F471-4561-A522-BD6ADC060043}"/>
                  </a:ext>
                </a:extLst>
              </p14:cNvPr>
              <p14:cNvContentPartPr/>
              <p14:nvPr/>
            </p14:nvContentPartPr>
            <p14:xfrm>
              <a:off x="2702880" y="2543700"/>
              <a:ext cx="90360" cy="1173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DB7200C9-F471-4561-A522-BD6ADC06004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85240" y="2526060"/>
                <a:ext cx="126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4D5107D3-43EF-4571-B666-5690D9229334}"/>
                  </a:ext>
                </a:extLst>
              </p14:cNvPr>
              <p14:cNvContentPartPr/>
              <p14:nvPr/>
            </p14:nvContentPartPr>
            <p14:xfrm>
              <a:off x="1260000" y="3068580"/>
              <a:ext cx="1767240" cy="6548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4D5107D3-43EF-4571-B666-5690D922933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242000" y="3050580"/>
                <a:ext cx="180288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7F1F09B8-EF85-4F43-B3DC-79E32A7E71FF}"/>
                  </a:ext>
                </a:extLst>
              </p14:cNvPr>
              <p14:cNvContentPartPr/>
              <p14:nvPr/>
            </p14:nvContentPartPr>
            <p14:xfrm>
              <a:off x="3312000" y="3107460"/>
              <a:ext cx="146880" cy="1519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7F1F09B8-EF85-4F43-B3DC-79E32A7E71F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294000" y="3089820"/>
                <a:ext cx="1825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CF26FBE-CC34-4EE3-89A2-2397E1FFAAFB}"/>
                  </a:ext>
                </a:extLst>
              </p14:cNvPr>
              <p14:cNvContentPartPr/>
              <p14:nvPr/>
            </p14:nvContentPartPr>
            <p14:xfrm>
              <a:off x="2133000" y="3809820"/>
              <a:ext cx="304560" cy="2840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CF26FBE-CC34-4EE3-89A2-2397E1FFAAF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115360" y="3791820"/>
                <a:ext cx="340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8347ABA7-ACFD-4C49-B8AC-B384CBEF7E83}"/>
                  </a:ext>
                </a:extLst>
              </p14:cNvPr>
              <p14:cNvContentPartPr/>
              <p14:nvPr/>
            </p14:nvContentPartPr>
            <p14:xfrm>
              <a:off x="2368080" y="3489420"/>
              <a:ext cx="121320" cy="2304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8347ABA7-ACFD-4C49-B8AC-B384CBEF7E8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350080" y="3471420"/>
                <a:ext cx="1569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796CE560-EAE7-40B3-BDDC-0BE987C4D550}"/>
                  </a:ext>
                </a:extLst>
              </p14:cNvPr>
              <p14:cNvContentPartPr/>
              <p14:nvPr/>
            </p14:nvContentPartPr>
            <p14:xfrm>
              <a:off x="2529360" y="3476100"/>
              <a:ext cx="118080" cy="1519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796CE560-EAE7-40B3-BDDC-0BE987C4D55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511720" y="3458100"/>
                <a:ext cx="153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329864DC-C2AB-481A-9D5E-4829C9B4F2DC}"/>
                  </a:ext>
                </a:extLst>
              </p14:cNvPr>
              <p14:cNvContentPartPr/>
              <p14:nvPr/>
            </p14:nvContentPartPr>
            <p14:xfrm>
              <a:off x="2118960" y="3415260"/>
              <a:ext cx="576360" cy="7275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329864DC-C2AB-481A-9D5E-4829C9B4F2D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101320" y="3397620"/>
                <a:ext cx="6120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ACEA366-C5C4-453F-861A-A480AEA6EE5A}"/>
                  </a:ext>
                </a:extLst>
              </p14:cNvPr>
              <p14:cNvContentPartPr/>
              <p14:nvPr/>
            </p14:nvContentPartPr>
            <p14:xfrm>
              <a:off x="2862360" y="3993060"/>
              <a:ext cx="70920" cy="957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ACEA366-C5C4-453F-861A-A480AEA6EE5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844720" y="3975060"/>
                <a:ext cx="106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AD0FD8CE-3982-4D49-A228-F26CA852B9CD}"/>
                  </a:ext>
                </a:extLst>
              </p14:cNvPr>
              <p14:cNvContentPartPr/>
              <p14:nvPr/>
            </p14:nvContentPartPr>
            <p14:xfrm>
              <a:off x="2728800" y="3524700"/>
              <a:ext cx="615600" cy="2462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AD0FD8CE-3982-4D49-A228-F26CA852B9C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711160" y="3507060"/>
                <a:ext cx="6512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3D7240B3-390E-4F17-923B-5B676A9A87CA}"/>
                  </a:ext>
                </a:extLst>
              </p14:cNvPr>
              <p14:cNvContentPartPr/>
              <p14:nvPr/>
            </p14:nvContentPartPr>
            <p14:xfrm>
              <a:off x="3132000" y="3504180"/>
              <a:ext cx="207000" cy="2160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3D7240B3-390E-4F17-923B-5B676A9A87C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114360" y="3486180"/>
                <a:ext cx="2426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9393621E-E482-47F5-89F9-48E4F3085B99}"/>
                  </a:ext>
                </a:extLst>
              </p14:cNvPr>
              <p14:cNvContentPartPr/>
              <p14:nvPr/>
            </p14:nvContentPartPr>
            <p14:xfrm>
              <a:off x="3538440" y="3207540"/>
              <a:ext cx="89640" cy="4359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9393621E-E482-47F5-89F9-48E4F3085B9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520800" y="3189540"/>
                <a:ext cx="125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CFB7C930-F8B5-4455-8C28-E651B5989275}"/>
                  </a:ext>
                </a:extLst>
              </p14:cNvPr>
              <p14:cNvContentPartPr/>
              <p14:nvPr/>
            </p14:nvContentPartPr>
            <p14:xfrm>
              <a:off x="3602160" y="3208260"/>
              <a:ext cx="203400" cy="25164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CFB7C930-F8B5-4455-8C28-E651B598927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584160" y="3190620"/>
                <a:ext cx="2390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5BB2665C-25EA-4F97-B58A-D2BDFA1FD20D}"/>
                  </a:ext>
                </a:extLst>
              </p14:cNvPr>
              <p14:cNvContentPartPr/>
              <p14:nvPr/>
            </p14:nvContentPartPr>
            <p14:xfrm>
              <a:off x="3650760" y="2934300"/>
              <a:ext cx="226440" cy="2390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5BB2665C-25EA-4F97-B58A-D2BDFA1FD20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633120" y="2916300"/>
                <a:ext cx="262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15594983-F30C-4345-90C6-AE8251C64203}"/>
                  </a:ext>
                </a:extLst>
              </p14:cNvPr>
              <p14:cNvContentPartPr/>
              <p14:nvPr/>
            </p14:nvContentPartPr>
            <p14:xfrm>
              <a:off x="3801240" y="2757540"/>
              <a:ext cx="226440" cy="3232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15594983-F30C-4345-90C6-AE8251C6420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783240" y="2739540"/>
                <a:ext cx="2620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9A68D2CE-D3C1-4C76-9CB1-84ABF228A730}"/>
                  </a:ext>
                </a:extLst>
              </p14:cNvPr>
              <p14:cNvContentPartPr/>
              <p14:nvPr/>
            </p14:nvContentPartPr>
            <p14:xfrm>
              <a:off x="3618720" y="2592300"/>
              <a:ext cx="631800" cy="6602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9A68D2CE-D3C1-4C76-9CB1-84ABF228A73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601080" y="2574660"/>
                <a:ext cx="66744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5D39DE17-6420-4694-9B93-7BEBB33CF34C}"/>
                  </a:ext>
                </a:extLst>
              </p14:cNvPr>
              <p14:cNvContentPartPr/>
              <p14:nvPr/>
            </p14:nvContentPartPr>
            <p14:xfrm>
              <a:off x="4418640" y="3130140"/>
              <a:ext cx="83880" cy="1173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5D39DE17-6420-4694-9B93-7BEBB33CF34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401000" y="3112500"/>
                <a:ext cx="1195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622727F0-BE48-41E6-9F1F-D6EC4A1CCCBF}"/>
                  </a:ext>
                </a:extLst>
              </p14:cNvPr>
              <p14:cNvContentPartPr/>
              <p14:nvPr/>
            </p14:nvContentPartPr>
            <p14:xfrm>
              <a:off x="3220560" y="4175940"/>
              <a:ext cx="281520" cy="3103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622727F0-BE48-41E6-9F1F-D6EC4A1CCCB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202920" y="4158300"/>
                <a:ext cx="3171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9B3BC6E-0FC7-4E64-811F-E4B8C5B6ADB9}"/>
                  </a:ext>
                </a:extLst>
              </p14:cNvPr>
              <p14:cNvContentPartPr/>
              <p14:nvPr/>
            </p14:nvContentPartPr>
            <p14:xfrm>
              <a:off x="3466080" y="3947340"/>
              <a:ext cx="59400" cy="1868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9B3BC6E-0FC7-4E64-811F-E4B8C5B6ADB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448080" y="3929700"/>
                <a:ext cx="95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13A48923-6F13-45E1-B7BD-A23B62294D7E}"/>
                  </a:ext>
                </a:extLst>
              </p14:cNvPr>
              <p14:cNvContentPartPr/>
              <p14:nvPr/>
            </p14:nvContentPartPr>
            <p14:xfrm>
              <a:off x="3546720" y="3917820"/>
              <a:ext cx="130320" cy="763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13A48923-6F13-45E1-B7BD-A23B62294D7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528720" y="3900180"/>
                <a:ext cx="165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1EF82B3D-4196-4892-BD34-D8A8B7D9CD4B}"/>
                  </a:ext>
                </a:extLst>
              </p14:cNvPr>
              <p14:cNvContentPartPr/>
              <p14:nvPr/>
            </p14:nvContentPartPr>
            <p14:xfrm>
              <a:off x="3776760" y="3903060"/>
              <a:ext cx="343080" cy="2322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1EF82B3D-4196-4892-BD34-D8A8B7D9CD4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758760" y="3885060"/>
                <a:ext cx="3787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74A5C95A-BF14-4515-8557-0EE528BDBF09}"/>
                  </a:ext>
                </a:extLst>
              </p14:cNvPr>
              <p14:cNvContentPartPr/>
              <p14:nvPr/>
            </p14:nvContentPartPr>
            <p14:xfrm>
              <a:off x="4222440" y="3663300"/>
              <a:ext cx="84960" cy="2703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74A5C95A-BF14-4515-8557-0EE528BDBF0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204440" y="3645660"/>
                <a:ext cx="1206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8F4E9C7-FB09-4A55-9627-F939A8E4197A}"/>
                  </a:ext>
                </a:extLst>
              </p14:cNvPr>
              <p14:cNvContentPartPr/>
              <p14:nvPr/>
            </p14:nvContentPartPr>
            <p14:xfrm>
              <a:off x="4296600" y="3612540"/>
              <a:ext cx="141480" cy="1908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8F4E9C7-FB09-4A55-9627-F939A8E4197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278960" y="3594900"/>
                <a:ext cx="177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AB13C13F-A276-48CE-8259-3041E2185935}"/>
                  </a:ext>
                </a:extLst>
              </p14:cNvPr>
              <p14:cNvContentPartPr/>
              <p14:nvPr/>
            </p14:nvContentPartPr>
            <p14:xfrm>
              <a:off x="4344120" y="3333900"/>
              <a:ext cx="176760" cy="24624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AB13C13F-A276-48CE-8259-3041E218593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326480" y="3316260"/>
                <a:ext cx="2124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25B089C-836A-4A3E-A34A-F42742D03E7B}"/>
                  </a:ext>
                </a:extLst>
              </p14:cNvPr>
              <p14:cNvContentPartPr/>
              <p14:nvPr/>
            </p14:nvContentPartPr>
            <p14:xfrm>
              <a:off x="3000240" y="3212580"/>
              <a:ext cx="1609560" cy="13525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25B089C-836A-4A3E-A34A-F42742D03E7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982600" y="3194940"/>
                <a:ext cx="164520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8F1C1CAB-15EE-40F2-A426-3F52B30A73AA}"/>
                  </a:ext>
                </a:extLst>
              </p14:cNvPr>
              <p14:cNvContentPartPr/>
              <p14:nvPr/>
            </p14:nvContentPartPr>
            <p14:xfrm>
              <a:off x="4702680" y="3846540"/>
              <a:ext cx="147960" cy="1292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8F1C1CAB-15EE-40F2-A426-3F52B30A73A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684680" y="3828900"/>
                <a:ext cx="183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E5D85AC5-6806-4FEB-A9AD-215BDB0D3551}"/>
                  </a:ext>
                </a:extLst>
              </p14:cNvPr>
              <p14:cNvContentPartPr/>
              <p14:nvPr/>
            </p14:nvContentPartPr>
            <p14:xfrm>
              <a:off x="3786840" y="4056780"/>
              <a:ext cx="317520" cy="1911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E5D85AC5-6806-4FEB-A9AD-215BDB0D355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769200" y="4039140"/>
                <a:ext cx="3531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517F960C-0837-4D66-A5FF-02E22E884650}"/>
                  </a:ext>
                </a:extLst>
              </p14:cNvPr>
              <p14:cNvContentPartPr/>
              <p14:nvPr/>
            </p14:nvContentPartPr>
            <p14:xfrm>
              <a:off x="4359600" y="3905220"/>
              <a:ext cx="444600" cy="2095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517F960C-0837-4D66-A5FF-02E22E88465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341960" y="3887220"/>
                <a:ext cx="480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424A1FB8-9466-494C-8BF2-F9E38C5E578C}"/>
                  </a:ext>
                </a:extLst>
              </p14:cNvPr>
              <p14:cNvContentPartPr/>
              <p14:nvPr/>
            </p14:nvContentPartPr>
            <p14:xfrm>
              <a:off x="3549600" y="1453260"/>
              <a:ext cx="1102680" cy="1010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424A1FB8-9466-494C-8BF2-F9E38C5E578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531600" y="1435620"/>
                <a:ext cx="113832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8D69E55B-8E16-4403-BBEC-DD2239FC62EE}"/>
                  </a:ext>
                </a:extLst>
              </p14:cNvPr>
              <p14:cNvContentPartPr/>
              <p14:nvPr/>
            </p14:nvContentPartPr>
            <p14:xfrm>
              <a:off x="4788360" y="2082540"/>
              <a:ext cx="11880" cy="622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8D69E55B-8E16-4403-BBEC-DD2239FC62E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770720" y="2064540"/>
                <a:ext cx="47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E7AF532A-491E-422C-B9D2-41F33010FC59}"/>
                  </a:ext>
                </a:extLst>
              </p14:cNvPr>
              <p14:cNvContentPartPr/>
              <p14:nvPr/>
            </p14:nvContentPartPr>
            <p14:xfrm>
              <a:off x="4672800" y="2807220"/>
              <a:ext cx="144000" cy="31680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E7AF532A-491E-422C-B9D2-41F33010FC5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655160" y="2789580"/>
                <a:ext cx="1796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E89BC403-22E9-4694-8537-731AEA982530}"/>
                  </a:ext>
                </a:extLst>
              </p14:cNvPr>
              <p14:cNvContentPartPr/>
              <p14:nvPr/>
            </p14:nvContentPartPr>
            <p14:xfrm>
              <a:off x="4619160" y="2476740"/>
              <a:ext cx="276480" cy="5605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E89BC403-22E9-4694-8537-731AEA98253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601160" y="2459100"/>
                <a:ext cx="31212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4517B657-5BD8-4FFD-8ABA-5E5876BCA7F9}"/>
                  </a:ext>
                </a:extLst>
              </p14:cNvPr>
              <p14:cNvContentPartPr/>
              <p14:nvPr/>
            </p14:nvContentPartPr>
            <p14:xfrm>
              <a:off x="4662720" y="2562420"/>
              <a:ext cx="127440" cy="4046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4517B657-5BD8-4FFD-8ABA-5E5876BCA7F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644720" y="2544780"/>
                <a:ext cx="163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81525748-CE4C-49BE-AE5B-6721B2C1CFB7}"/>
                  </a:ext>
                </a:extLst>
              </p14:cNvPr>
              <p14:cNvContentPartPr/>
              <p14:nvPr/>
            </p14:nvContentPartPr>
            <p14:xfrm>
              <a:off x="4652280" y="2366580"/>
              <a:ext cx="314280" cy="4932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81525748-CE4C-49BE-AE5B-6721B2C1CFB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634640" y="2348580"/>
                <a:ext cx="3499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12DCD5BD-3621-43F4-9F8D-99935893FD2E}"/>
                  </a:ext>
                </a:extLst>
              </p14:cNvPr>
              <p14:cNvContentPartPr/>
              <p14:nvPr/>
            </p14:nvContentPartPr>
            <p14:xfrm>
              <a:off x="9720" y="515100"/>
              <a:ext cx="816840" cy="19803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12DCD5BD-3621-43F4-9F8D-99935893FD2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-7920" y="497100"/>
                <a:ext cx="85248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23940173-D943-47C4-B2AF-28EED83DB6E3}"/>
                  </a:ext>
                </a:extLst>
              </p14:cNvPr>
              <p14:cNvContentPartPr/>
              <p14:nvPr/>
            </p14:nvContentPartPr>
            <p14:xfrm>
              <a:off x="809280" y="227820"/>
              <a:ext cx="1943280" cy="2120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23940173-D943-47C4-B2AF-28EED83DB6E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91280" y="209820"/>
                <a:ext cx="1978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1FF5B7B7-A834-49B6-9999-D1BE83A5D76D}"/>
                  </a:ext>
                </a:extLst>
              </p14:cNvPr>
              <p14:cNvContentPartPr/>
              <p14:nvPr/>
            </p14:nvContentPartPr>
            <p14:xfrm>
              <a:off x="2732040" y="173100"/>
              <a:ext cx="486360" cy="208836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1FF5B7B7-A834-49B6-9999-D1BE83A5D76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714040" y="155100"/>
                <a:ext cx="522000" cy="21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3FCD2D74-DA19-4F77-9FE4-12782A627024}"/>
                  </a:ext>
                </a:extLst>
              </p14:cNvPr>
              <p14:cNvContentPartPr/>
              <p14:nvPr/>
            </p14:nvContentPartPr>
            <p14:xfrm>
              <a:off x="1486080" y="2112780"/>
              <a:ext cx="1398600" cy="3297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3FCD2D74-DA19-4F77-9FE4-12782A62702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468080" y="2094780"/>
                <a:ext cx="14342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1086DF48-0362-4BB3-A273-E1414F31D5AE}"/>
                  </a:ext>
                </a:extLst>
              </p14:cNvPr>
              <p14:cNvContentPartPr/>
              <p14:nvPr/>
            </p14:nvContentPartPr>
            <p14:xfrm>
              <a:off x="415080" y="530580"/>
              <a:ext cx="437040" cy="21412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1086DF48-0362-4BB3-A273-E1414F31D5A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97080" y="512940"/>
                <a:ext cx="472680" cy="21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B2BDDD8A-B0D3-446D-8F02-6CC76A8E3944}"/>
                  </a:ext>
                </a:extLst>
              </p14:cNvPr>
              <p14:cNvContentPartPr/>
              <p14:nvPr/>
            </p14:nvContentPartPr>
            <p14:xfrm>
              <a:off x="474120" y="451380"/>
              <a:ext cx="368640" cy="209988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B2BDDD8A-B0D3-446D-8F02-6CC76A8E394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56120" y="433740"/>
                <a:ext cx="404280" cy="21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13571072-A95B-4E32-ADF5-4E24D45050A0}"/>
                  </a:ext>
                </a:extLst>
              </p14:cNvPr>
              <p14:cNvContentPartPr/>
              <p14:nvPr/>
            </p14:nvContentPartPr>
            <p14:xfrm>
              <a:off x="458640" y="366060"/>
              <a:ext cx="1298520" cy="2365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13571072-A95B-4E32-ADF5-4E24D45050A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41000" y="348060"/>
                <a:ext cx="1334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94B8BB40-EC80-4921-8E4A-CC6144D697B2}"/>
                  </a:ext>
                </a:extLst>
              </p14:cNvPr>
              <p14:cNvContentPartPr/>
              <p14:nvPr/>
            </p14:nvContentPartPr>
            <p14:xfrm>
              <a:off x="607680" y="353820"/>
              <a:ext cx="1350000" cy="2214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94B8BB40-EC80-4921-8E4A-CC6144D697B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89680" y="336180"/>
                <a:ext cx="13856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E909BAAF-2363-4B99-A565-11E9F8AE8A1D}"/>
                  </a:ext>
                </a:extLst>
              </p14:cNvPr>
              <p14:cNvContentPartPr/>
              <p14:nvPr/>
            </p14:nvContentPartPr>
            <p14:xfrm>
              <a:off x="1004400" y="2260020"/>
              <a:ext cx="1587600" cy="28548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E909BAAF-2363-4B99-A565-11E9F8AE8A1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86760" y="2242380"/>
                <a:ext cx="1623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79D20561-224A-4144-8385-884FAB8E31F7}"/>
                  </a:ext>
                </a:extLst>
              </p14:cNvPr>
              <p14:cNvContentPartPr/>
              <p14:nvPr/>
            </p14:nvContentPartPr>
            <p14:xfrm>
              <a:off x="950400" y="2073900"/>
              <a:ext cx="2275560" cy="4489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79D20561-224A-4144-8385-884FAB8E31F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32760" y="2055900"/>
                <a:ext cx="23112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420BF654-D510-4325-8D38-932E25AB2F53}"/>
                  </a:ext>
                </a:extLst>
              </p14:cNvPr>
              <p14:cNvContentPartPr/>
              <p14:nvPr/>
            </p14:nvContentPartPr>
            <p14:xfrm>
              <a:off x="2073960" y="2084700"/>
              <a:ext cx="1586880" cy="27468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420BF654-D510-4325-8D38-932E25AB2F5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056320" y="2066700"/>
                <a:ext cx="16225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0D9E48A3-3210-40FF-ABDB-A7C164B22BB1}"/>
                  </a:ext>
                </a:extLst>
              </p14:cNvPr>
              <p14:cNvContentPartPr/>
              <p14:nvPr/>
            </p14:nvContentPartPr>
            <p14:xfrm>
              <a:off x="2834280" y="1689060"/>
              <a:ext cx="412560" cy="12402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0D9E48A3-3210-40FF-ABDB-A7C164B22BB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816280" y="1671060"/>
                <a:ext cx="44820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DBA5FB77-90FE-435C-8CCB-64B1719D6A44}"/>
                  </a:ext>
                </a:extLst>
              </p14:cNvPr>
              <p14:cNvContentPartPr/>
              <p14:nvPr/>
            </p14:nvContentPartPr>
            <p14:xfrm>
              <a:off x="2800800" y="2110620"/>
              <a:ext cx="918360" cy="17604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DBA5FB77-90FE-435C-8CCB-64B1719D6A44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83160" y="2092620"/>
                <a:ext cx="9540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0E9C4EC8-7664-41A1-84E9-A97C9B0C6022}"/>
                  </a:ext>
                </a:extLst>
              </p14:cNvPr>
              <p14:cNvContentPartPr/>
              <p14:nvPr/>
            </p14:nvContentPartPr>
            <p14:xfrm>
              <a:off x="3008880" y="1773660"/>
              <a:ext cx="383040" cy="11415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0E9C4EC8-7664-41A1-84E9-A97C9B0C602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990880" y="1755660"/>
                <a:ext cx="418680" cy="11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1D82E057-0114-4A16-B82C-D60DCDE1FE28}"/>
                  </a:ext>
                </a:extLst>
              </p14:cNvPr>
              <p14:cNvContentPartPr/>
              <p14:nvPr/>
            </p14:nvContentPartPr>
            <p14:xfrm>
              <a:off x="3036960" y="1376940"/>
              <a:ext cx="380520" cy="166608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1D82E057-0114-4A16-B82C-D60DCDE1FE2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19320" y="1359300"/>
                <a:ext cx="416160" cy="17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4BEB72F1-4A6F-4AEA-9310-483BABE45672}"/>
                  </a:ext>
                </a:extLst>
              </p14:cNvPr>
              <p14:cNvContentPartPr/>
              <p14:nvPr/>
            </p14:nvContentPartPr>
            <p14:xfrm>
              <a:off x="3042360" y="1582860"/>
              <a:ext cx="388080" cy="136584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4BEB72F1-4A6F-4AEA-9310-483BABE4567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024360" y="1564860"/>
                <a:ext cx="423720" cy="14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92C92182-E723-4B05-800A-359CCD7B4EC2}"/>
                  </a:ext>
                </a:extLst>
              </p14:cNvPr>
              <p14:cNvContentPartPr/>
              <p14:nvPr/>
            </p14:nvContentPartPr>
            <p14:xfrm>
              <a:off x="3031920" y="1491780"/>
              <a:ext cx="272520" cy="13615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92C92182-E723-4B05-800A-359CCD7B4EC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014280" y="1474140"/>
                <a:ext cx="308160" cy="13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0C287D10-FAC6-4A95-8B7C-4D5953FA6973}"/>
                  </a:ext>
                </a:extLst>
              </p14:cNvPr>
              <p14:cNvContentPartPr/>
              <p14:nvPr/>
            </p14:nvContentPartPr>
            <p14:xfrm>
              <a:off x="2908800" y="1966620"/>
              <a:ext cx="1168920" cy="24192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0C287D10-FAC6-4A95-8B7C-4D5953FA697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890800" y="1948620"/>
                <a:ext cx="12045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E5D922C1-8CEA-49CF-9764-A4AF7933DBD8}"/>
                  </a:ext>
                </a:extLst>
              </p14:cNvPr>
              <p14:cNvContentPartPr/>
              <p14:nvPr/>
            </p14:nvContentPartPr>
            <p14:xfrm>
              <a:off x="3245040" y="2029260"/>
              <a:ext cx="1013400" cy="14112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E5D922C1-8CEA-49CF-9764-A4AF7933DBD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227400" y="2011620"/>
                <a:ext cx="1049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2B2DA0AC-57A2-4193-A78E-60319F7CF6CC}"/>
                  </a:ext>
                </a:extLst>
              </p14:cNvPr>
              <p14:cNvContentPartPr/>
              <p14:nvPr/>
            </p14:nvContentPartPr>
            <p14:xfrm>
              <a:off x="3373560" y="2114940"/>
              <a:ext cx="858240" cy="720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2B2DA0AC-57A2-4193-A78E-60319F7CF6C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355560" y="2096940"/>
                <a:ext cx="8938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296CCE09-7C1A-4D63-8261-E80B6819505A}"/>
                  </a:ext>
                </a:extLst>
              </p14:cNvPr>
              <p14:cNvContentPartPr/>
              <p14:nvPr/>
            </p14:nvContentPartPr>
            <p14:xfrm>
              <a:off x="161280" y="-343140"/>
              <a:ext cx="291240" cy="4539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296CCE09-7C1A-4D63-8261-E80B6819505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43280" y="-360780"/>
                <a:ext cx="32688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FFF8ABBF-525B-40CA-A551-495FA8405252}"/>
                  </a:ext>
                </a:extLst>
              </p14:cNvPr>
              <p14:cNvContentPartPr/>
              <p14:nvPr/>
            </p14:nvContentPartPr>
            <p14:xfrm>
              <a:off x="597240" y="-424140"/>
              <a:ext cx="207000" cy="4672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FFF8ABBF-525B-40CA-A551-495FA840525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79600" y="-441780"/>
                <a:ext cx="2426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AA5E0CB8-EB93-4911-9305-C99260A40203}"/>
                  </a:ext>
                </a:extLst>
              </p14:cNvPr>
              <p14:cNvContentPartPr/>
              <p14:nvPr/>
            </p14:nvContentPartPr>
            <p14:xfrm>
              <a:off x="901800" y="-391740"/>
              <a:ext cx="84960" cy="5151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AA5E0CB8-EB93-4911-9305-C99260A4020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83800" y="-409380"/>
                <a:ext cx="120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D1D570A9-EBB2-4972-A680-6B85B8BAEDF7}"/>
                  </a:ext>
                </a:extLst>
              </p14:cNvPr>
              <p14:cNvContentPartPr/>
              <p14:nvPr/>
            </p14:nvContentPartPr>
            <p14:xfrm>
              <a:off x="1069920" y="-202380"/>
              <a:ext cx="164880" cy="18216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D1D570A9-EBB2-4972-A680-6B85B8BAEDF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51920" y="-220020"/>
                <a:ext cx="200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67724B00-9564-4775-949A-715A56B4683A}"/>
                  </a:ext>
                </a:extLst>
              </p14:cNvPr>
              <p14:cNvContentPartPr/>
              <p14:nvPr/>
            </p14:nvContentPartPr>
            <p14:xfrm>
              <a:off x="1266840" y="-277260"/>
              <a:ext cx="208080" cy="55260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67724B00-9564-4775-949A-715A56B4683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248840" y="-295260"/>
                <a:ext cx="2437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965BCE6E-60FD-4370-80D9-4D6941929279}"/>
                  </a:ext>
                </a:extLst>
              </p14:cNvPr>
              <p14:cNvContentPartPr/>
              <p14:nvPr/>
            </p14:nvContentPartPr>
            <p14:xfrm>
              <a:off x="1523160" y="-364020"/>
              <a:ext cx="227520" cy="23868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965BCE6E-60FD-4370-80D9-4D694192927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505520" y="-382020"/>
                <a:ext cx="2631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EF3EB1B7-89BA-47F5-88F2-91107E03436F}"/>
                  </a:ext>
                </a:extLst>
              </p14:cNvPr>
              <p14:cNvContentPartPr/>
              <p14:nvPr/>
            </p14:nvContentPartPr>
            <p14:xfrm>
              <a:off x="1781280" y="-460860"/>
              <a:ext cx="111960" cy="3884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EF3EB1B7-89BA-47F5-88F2-91107E03436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763640" y="-478860"/>
                <a:ext cx="1476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FB907FC2-CB30-4ABB-BB0C-BAC21C53FB07}"/>
                  </a:ext>
                </a:extLst>
              </p14:cNvPr>
              <p14:cNvContentPartPr/>
              <p14:nvPr/>
            </p14:nvContentPartPr>
            <p14:xfrm>
              <a:off x="552960" y="-668220"/>
              <a:ext cx="1571400" cy="102960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FB907FC2-CB30-4ABB-BB0C-BAC21C53FB07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34960" y="-685860"/>
                <a:ext cx="1607040" cy="10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CFEACDAD-433E-482B-A1A1-B8C17001F378}"/>
                  </a:ext>
                </a:extLst>
              </p14:cNvPr>
              <p14:cNvContentPartPr/>
              <p14:nvPr/>
            </p14:nvContentPartPr>
            <p14:xfrm>
              <a:off x="1402560" y="135720"/>
              <a:ext cx="360" cy="32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CFEACDAD-433E-482B-A1A1-B8C17001F37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384560" y="118080"/>
                <a:ext cx="36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ACA0A258-7BFD-418A-ABB4-8582DD2E8059}"/>
                  </a:ext>
                </a:extLst>
              </p14:cNvPr>
              <p14:cNvContentPartPr/>
              <p14:nvPr/>
            </p14:nvContentPartPr>
            <p14:xfrm>
              <a:off x="1652760" y="100800"/>
              <a:ext cx="196920" cy="12276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ACA0A258-7BFD-418A-ABB4-8582DD2E805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635120" y="82800"/>
                <a:ext cx="232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5EB6B57-26E5-4BF6-9100-B691E06D6242}"/>
                  </a:ext>
                </a:extLst>
              </p14:cNvPr>
              <p14:cNvContentPartPr/>
              <p14:nvPr/>
            </p14:nvContentPartPr>
            <p14:xfrm>
              <a:off x="1850760" y="239400"/>
              <a:ext cx="34920" cy="1764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5EB6B57-26E5-4BF6-9100-B691E06D6242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832760" y="221760"/>
                <a:ext cx="705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89AD7EAC-AD8F-456F-8565-FED711C8C1BA}"/>
                  </a:ext>
                </a:extLst>
              </p14:cNvPr>
              <p14:cNvContentPartPr/>
              <p14:nvPr/>
            </p14:nvContentPartPr>
            <p14:xfrm>
              <a:off x="632520" y="4872600"/>
              <a:ext cx="364680" cy="5475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89AD7EAC-AD8F-456F-8565-FED711C8C1BA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14880" y="4854960"/>
                <a:ext cx="4003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9FFE3321-3C8E-4445-979E-98743E2A5801}"/>
                  </a:ext>
                </a:extLst>
              </p14:cNvPr>
              <p14:cNvContentPartPr/>
              <p14:nvPr/>
            </p14:nvContentPartPr>
            <p14:xfrm>
              <a:off x="1146240" y="4981320"/>
              <a:ext cx="206280" cy="45000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9FFE3321-3C8E-4445-979E-98743E2A580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128600" y="4963680"/>
                <a:ext cx="2419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CC789802-58CF-4C6D-B1FC-91F5B4503E69}"/>
                  </a:ext>
                </a:extLst>
              </p14:cNvPr>
              <p14:cNvContentPartPr/>
              <p14:nvPr/>
            </p14:nvContentPartPr>
            <p14:xfrm>
              <a:off x="1473120" y="5038920"/>
              <a:ext cx="271440" cy="30996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CC789802-58CF-4C6D-B1FC-91F5B4503E69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455120" y="5020920"/>
                <a:ext cx="3070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4E13D161-C35E-4D40-B735-E341B436DC20}"/>
                  </a:ext>
                </a:extLst>
              </p14:cNvPr>
              <p14:cNvContentPartPr/>
              <p14:nvPr/>
            </p14:nvContentPartPr>
            <p14:xfrm>
              <a:off x="1849320" y="5007600"/>
              <a:ext cx="28440" cy="2887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4E13D161-C35E-4D40-B735-E341B436DC2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831680" y="4989600"/>
                <a:ext cx="64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59FE03BE-6321-4228-A438-D277FDCFA95D}"/>
                  </a:ext>
                </a:extLst>
              </p14:cNvPr>
              <p14:cNvContentPartPr/>
              <p14:nvPr/>
            </p14:nvContentPartPr>
            <p14:xfrm>
              <a:off x="1923840" y="5391000"/>
              <a:ext cx="360" cy="36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59FE03BE-6321-4228-A438-D277FDCFA9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05840" y="5373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51AFA781-AEDF-4B64-8149-6FFD3F049592}"/>
                  </a:ext>
                </a:extLst>
              </p14:cNvPr>
              <p14:cNvContentPartPr/>
              <p14:nvPr/>
            </p14:nvContentPartPr>
            <p14:xfrm>
              <a:off x="2093400" y="4996800"/>
              <a:ext cx="160920" cy="44136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51AFA781-AEDF-4B64-8149-6FFD3F049592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075400" y="4978800"/>
                <a:ext cx="1965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A68FE757-D676-4B51-9263-107F3B2847F6}"/>
                  </a:ext>
                </a:extLst>
              </p14:cNvPr>
              <p14:cNvContentPartPr/>
              <p14:nvPr/>
            </p14:nvContentPartPr>
            <p14:xfrm>
              <a:off x="773280" y="5538600"/>
              <a:ext cx="1302480" cy="3456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A68FE757-D676-4B51-9263-107F3B2847F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755640" y="5520600"/>
                <a:ext cx="1338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4A3B81F3-2CFF-4D8C-8E4A-869B18F92DA2}"/>
                  </a:ext>
                </a:extLst>
              </p14:cNvPr>
              <p14:cNvContentPartPr/>
              <p14:nvPr/>
            </p14:nvContentPartPr>
            <p14:xfrm>
              <a:off x="1954800" y="5682600"/>
              <a:ext cx="360" cy="36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4A3B81F3-2CFF-4D8C-8E4A-869B18F92D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36800" y="56646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DAE6B6FF-1737-465C-B8AB-8A741A195B74}"/>
                  </a:ext>
                </a:extLst>
              </p14:cNvPr>
              <p14:cNvContentPartPr/>
              <p14:nvPr/>
            </p14:nvContentPartPr>
            <p14:xfrm>
              <a:off x="4141440" y="4676040"/>
              <a:ext cx="334080" cy="44100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DAE6B6FF-1737-465C-B8AB-8A741A195B74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123440" y="4658040"/>
                <a:ext cx="3697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94576AC9-609F-446E-BDCA-820BC5D37DE7}"/>
                  </a:ext>
                </a:extLst>
              </p14:cNvPr>
              <p14:cNvContentPartPr/>
              <p14:nvPr/>
            </p14:nvContentPartPr>
            <p14:xfrm>
              <a:off x="4534920" y="4664520"/>
              <a:ext cx="255240" cy="3366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94576AC9-609F-446E-BDCA-820BC5D37DE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516920" y="4646880"/>
                <a:ext cx="2908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37C4A53D-6D46-4DAE-958A-B1834A9D9672}"/>
                  </a:ext>
                </a:extLst>
              </p14:cNvPr>
              <p14:cNvContentPartPr/>
              <p14:nvPr/>
            </p14:nvContentPartPr>
            <p14:xfrm>
              <a:off x="4583160" y="4898160"/>
              <a:ext cx="164880" cy="14220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37C4A53D-6D46-4DAE-958A-B1834A9D9672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565160" y="4880160"/>
                <a:ext cx="2005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A795280A-9F15-4572-80F2-C6ACBD4E67D8}"/>
                  </a:ext>
                </a:extLst>
              </p14:cNvPr>
              <p14:cNvContentPartPr/>
              <p14:nvPr/>
            </p14:nvContentPartPr>
            <p14:xfrm>
              <a:off x="4420080" y="4637880"/>
              <a:ext cx="246960" cy="53892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A795280A-9F15-4572-80F2-C6ACBD4E67D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402080" y="4620240"/>
                <a:ext cx="2826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7C61D1B0-84C8-48C0-8A2E-20F3D80E5567}"/>
                  </a:ext>
                </a:extLst>
              </p14:cNvPr>
              <p14:cNvContentPartPr/>
              <p14:nvPr/>
            </p14:nvContentPartPr>
            <p14:xfrm>
              <a:off x="4941360" y="4650840"/>
              <a:ext cx="90360" cy="42408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7C61D1B0-84C8-48C0-8A2E-20F3D80E5567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923360" y="4633200"/>
                <a:ext cx="1260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C967C853-27DF-4195-B319-9B1A9D2DCBF1}"/>
                  </a:ext>
                </a:extLst>
              </p14:cNvPr>
              <p14:cNvContentPartPr/>
              <p14:nvPr/>
            </p14:nvContentPartPr>
            <p14:xfrm>
              <a:off x="4397040" y="5279400"/>
              <a:ext cx="629280" cy="170136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C967C853-27DF-4195-B319-9B1A9D2DCBF1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379040" y="5261760"/>
                <a:ext cx="66492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719D2B08-FEFC-4710-9CD0-CBDEDB757B3B}"/>
                  </a:ext>
                </a:extLst>
              </p14:cNvPr>
              <p14:cNvContentPartPr/>
              <p14:nvPr/>
            </p14:nvContentPartPr>
            <p14:xfrm>
              <a:off x="4553640" y="6003360"/>
              <a:ext cx="330120" cy="30276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719D2B08-FEFC-4710-9CD0-CBDEDB757B3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536000" y="5985720"/>
                <a:ext cx="365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7B184E6-D548-465F-9115-509561A44A6D}"/>
                  </a:ext>
                </a:extLst>
              </p14:cNvPr>
              <p14:cNvContentPartPr/>
              <p14:nvPr/>
            </p14:nvContentPartPr>
            <p14:xfrm>
              <a:off x="6670800" y="4272420"/>
              <a:ext cx="333000" cy="198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7B184E6-D548-465F-9115-509561A44A6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653160" y="4254780"/>
                <a:ext cx="368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25ED830-688F-4D3E-9FEE-E68469ACA164}"/>
                  </a:ext>
                </a:extLst>
              </p14:cNvPr>
              <p14:cNvContentPartPr/>
              <p14:nvPr/>
            </p14:nvContentPartPr>
            <p14:xfrm>
              <a:off x="6554520" y="4338660"/>
              <a:ext cx="336240" cy="4456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25ED830-688F-4D3E-9FEE-E68469ACA164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536880" y="4320660"/>
                <a:ext cx="3718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63752B99-2C10-409C-9A02-7DD8866C088D}"/>
                  </a:ext>
                </a:extLst>
              </p14:cNvPr>
              <p14:cNvContentPartPr/>
              <p14:nvPr/>
            </p14:nvContentPartPr>
            <p14:xfrm>
              <a:off x="6951960" y="4530900"/>
              <a:ext cx="231480" cy="2242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63752B99-2C10-409C-9A02-7DD8866C088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934320" y="4512900"/>
                <a:ext cx="267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F341F761-368C-4A91-8AC9-35BFC1F70AAA}"/>
                  </a:ext>
                </a:extLst>
              </p14:cNvPr>
              <p14:cNvContentPartPr/>
              <p14:nvPr/>
            </p14:nvContentPartPr>
            <p14:xfrm>
              <a:off x="7218000" y="4647540"/>
              <a:ext cx="200520" cy="1141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F341F761-368C-4A91-8AC9-35BFC1F70AAA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200000" y="4629540"/>
                <a:ext cx="236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D8422AC-3E5B-4B66-8192-9F91994ED9A4}"/>
                  </a:ext>
                </a:extLst>
              </p14:cNvPr>
              <p14:cNvContentPartPr/>
              <p14:nvPr/>
            </p14:nvContentPartPr>
            <p14:xfrm>
              <a:off x="7717320" y="4608300"/>
              <a:ext cx="360" cy="424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D8422AC-3E5B-4B66-8192-9F91994ED9A4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699680" y="4590660"/>
                <a:ext cx="36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FBBB7ADF-2D17-40C7-9AAC-490596BBD6A5}"/>
                  </a:ext>
                </a:extLst>
              </p14:cNvPr>
              <p14:cNvContentPartPr/>
              <p14:nvPr/>
            </p14:nvContentPartPr>
            <p14:xfrm>
              <a:off x="7605720" y="4556460"/>
              <a:ext cx="199440" cy="1962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FBBB7ADF-2D17-40C7-9AAC-490596BBD6A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588080" y="4538460"/>
                <a:ext cx="235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2C867209-6286-4761-827C-4C9130B2F1E9}"/>
                  </a:ext>
                </a:extLst>
              </p14:cNvPr>
              <p14:cNvContentPartPr/>
              <p14:nvPr/>
            </p14:nvContentPartPr>
            <p14:xfrm>
              <a:off x="7663680" y="4542420"/>
              <a:ext cx="144000" cy="187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2C867209-6286-4761-827C-4C9130B2F1E9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645680" y="4524420"/>
                <a:ext cx="179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648D2299-9455-4BFA-8C68-7A0B5A3B3620}"/>
                  </a:ext>
                </a:extLst>
              </p14:cNvPr>
              <p14:cNvContentPartPr/>
              <p14:nvPr/>
            </p14:nvContentPartPr>
            <p14:xfrm>
              <a:off x="7927920" y="4388340"/>
              <a:ext cx="149400" cy="1868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648D2299-9455-4BFA-8C68-7A0B5A3B3620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7910280" y="4370700"/>
                <a:ext cx="185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A31F48C-2ABE-4E24-9AC5-D21AF43C6239}"/>
                  </a:ext>
                </a:extLst>
              </p14:cNvPr>
              <p14:cNvContentPartPr/>
              <p14:nvPr/>
            </p14:nvContentPartPr>
            <p14:xfrm>
              <a:off x="6371640" y="4927980"/>
              <a:ext cx="147960" cy="1494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A31F48C-2ABE-4E24-9AC5-D21AF43C623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354000" y="4910340"/>
                <a:ext cx="183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9DA8596-84B9-457F-A6D0-2AA7BFABB4AE}"/>
                  </a:ext>
                </a:extLst>
              </p14:cNvPr>
              <p14:cNvContentPartPr/>
              <p14:nvPr/>
            </p14:nvContentPartPr>
            <p14:xfrm>
              <a:off x="6611760" y="4938780"/>
              <a:ext cx="91440" cy="838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9DA8596-84B9-457F-A6D0-2AA7BFABB4A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594120" y="4921140"/>
                <a:ext cx="127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671DDAB4-31D9-49B3-A61F-47DDEB4094A3}"/>
                  </a:ext>
                </a:extLst>
              </p14:cNvPr>
              <p14:cNvContentPartPr/>
              <p14:nvPr/>
            </p14:nvContentPartPr>
            <p14:xfrm>
              <a:off x="6842880" y="4973700"/>
              <a:ext cx="31320" cy="140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671DDAB4-31D9-49B3-A61F-47DDEB4094A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825240" y="4955700"/>
                <a:ext cx="66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4663BE4-56D9-43E7-93F2-B0C568FA4C81}"/>
                  </a:ext>
                </a:extLst>
              </p14:cNvPr>
              <p14:cNvContentPartPr/>
              <p14:nvPr/>
            </p14:nvContentPartPr>
            <p14:xfrm>
              <a:off x="6659280" y="3946260"/>
              <a:ext cx="259920" cy="1922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4663BE4-56D9-43E7-93F2-B0C568FA4C81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641280" y="3928620"/>
                <a:ext cx="295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D74AD78-9D3E-41DD-BF74-AD3AFD269ADB}"/>
                  </a:ext>
                </a:extLst>
              </p14:cNvPr>
              <p14:cNvContentPartPr/>
              <p14:nvPr/>
            </p14:nvContentPartPr>
            <p14:xfrm>
              <a:off x="7027920" y="4940940"/>
              <a:ext cx="867240" cy="76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D74AD78-9D3E-41DD-BF74-AD3AFD269AD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009920" y="4923300"/>
                <a:ext cx="9028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3F9DF45-82FB-4645-80CF-BCA3999C839B}"/>
                  </a:ext>
                </a:extLst>
              </p14:cNvPr>
              <p14:cNvContentPartPr/>
              <p14:nvPr/>
            </p14:nvContentPartPr>
            <p14:xfrm>
              <a:off x="7967880" y="5127420"/>
              <a:ext cx="360" cy="3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3F9DF45-82FB-4645-80CF-BCA3999C83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49880" y="51097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FF0BE74-3EA1-4199-B509-46E6DFB18A62}"/>
                  </a:ext>
                </a:extLst>
              </p14:cNvPr>
              <p14:cNvContentPartPr/>
              <p14:nvPr/>
            </p14:nvContentPartPr>
            <p14:xfrm>
              <a:off x="8025480" y="5178540"/>
              <a:ext cx="360" cy="3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FF0BE74-3EA1-4199-B509-46E6DFB18A6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07840" y="51605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65B7E8E-3C0C-4D52-B4E8-8CB343080BBC}"/>
                  </a:ext>
                </a:extLst>
              </p14:cNvPr>
              <p14:cNvContentPartPr/>
              <p14:nvPr/>
            </p14:nvContentPartPr>
            <p14:xfrm>
              <a:off x="6629040" y="4223820"/>
              <a:ext cx="234720" cy="500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65B7E8E-3C0C-4D52-B4E8-8CB343080BBC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611400" y="4205820"/>
                <a:ext cx="270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A5B97B24-5136-422D-9FA3-064F23A95CE4}"/>
                  </a:ext>
                </a:extLst>
              </p14:cNvPr>
              <p14:cNvContentPartPr/>
              <p14:nvPr/>
            </p14:nvContentPartPr>
            <p14:xfrm>
              <a:off x="6596640" y="4294020"/>
              <a:ext cx="38880" cy="2030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A5B97B24-5136-422D-9FA3-064F23A95CE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6578640" y="4276380"/>
                <a:ext cx="74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AFEC754E-C3BE-4292-B5CA-417A341255EF}"/>
                  </a:ext>
                </a:extLst>
              </p14:cNvPr>
              <p14:cNvContentPartPr/>
              <p14:nvPr/>
            </p14:nvContentPartPr>
            <p14:xfrm>
              <a:off x="6658200" y="4278900"/>
              <a:ext cx="307080" cy="100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AFEC754E-C3BE-4292-B5CA-417A341255E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640200" y="4261260"/>
                <a:ext cx="342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FB01BFB6-EDBF-42E3-9C6D-3D480F5455AD}"/>
                  </a:ext>
                </a:extLst>
              </p14:cNvPr>
              <p14:cNvContentPartPr/>
              <p14:nvPr/>
            </p14:nvContentPartPr>
            <p14:xfrm>
              <a:off x="6568200" y="4298340"/>
              <a:ext cx="304560" cy="165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FB01BFB6-EDBF-42E3-9C6D-3D480F5455AD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550560" y="4280700"/>
                <a:ext cx="340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F23B78F-AE47-4D36-9679-962F2AE52739}"/>
                  </a:ext>
                </a:extLst>
              </p14:cNvPr>
              <p14:cNvContentPartPr/>
              <p14:nvPr/>
            </p14:nvContentPartPr>
            <p14:xfrm>
              <a:off x="6606720" y="4312740"/>
              <a:ext cx="183960" cy="100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F23B78F-AE47-4D36-9679-962F2AE5273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589080" y="4294740"/>
                <a:ext cx="219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7AB9737-98A7-48C6-98DE-D6E9FAAD2824}"/>
                  </a:ext>
                </a:extLst>
              </p14:cNvPr>
              <p14:cNvContentPartPr/>
              <p14:nvPr/>
            </p14:nvContentPartPr>
            <p14:xfrm>
              <a:off x="6620760" y="4349460"/>
              <a:ext cx="78840" cy="232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7AB9737-98A7-48C6-98DE-D6E9FAAD2824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603120" y="4331460"/>
                <a:ext cx="1144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56CAE24E-3757-4938-8AC2-98A97E823A3E}"/>
                  </a:ext>
                </a:extLst>
              </p14:cNvPr>
              <p14:cNvContentPartPr/>
              <p14:nvPr/>
            </p14:nvContentPartPr>
            <p14:xfrm>
              <a:off x="6462000" y="4521540"/>
              <a:ext cx="187560" cy="2037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56CAE24E-3757-4938-8AC2-98A97E823A3E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444360" y="4503900"/>
                <a:ext cx="223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D77F7BC-191C-4D34-84EA-E12EEC1345F6}"/>
                  </a:ext>
                </a:extLst>
              </p14:cNvPr>
              <p14:cNvContentPartPr/>
              <p14:nvPr/>
            </p14:nvContentPartPr>
            <p14:xfrm>
              <a:off x="6447960" y="4542420"/>
              <a:ext cx="333720" cy="2235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D77F7BC-191C-4D34-84EA-E12EEC1345F6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430320" y="4524420"/>
                <a:ext cx="369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F38C834E-EEC7-4C87-B00F-BF8ED1A9C09E}"/>
                  </a:ext>
                </a:extLst>
              </p14:cNvPr>
              <p14:cNvContentPartPr/>
              <p14:nvPr/>
            </p14:nvContentPartPr>
            <p14:xfrm>
              <a:off x="6465600" y="4549980"/>
              <a:ext cx="277560" cy="2908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F38C834E-EEC7-4C87-B00F-BF8ED1A9C09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447600" y="4531980"/>
                <a:ext cx="313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661ED960-B2A6-4159-B55A-00356BA6BCE5}"/>
                  </a:ext>
                </a:extLst>
              </p14:cNvPr>
              <p14:cNvContentPartPr/>
              <p14:nvPr/>
            </p14:nvContentPartPr>
            <p14:xfrm>
              <a:off x="7256520" y="4916100"/>
              <a:ext cx="353520" cy="111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661ED960-B2A6-4159-B55A-00356BA6BCE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238520" y="4898460"/>
                <a:ext cx="389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187AFFB1-903D-4C72-9F4F-F5A2DB7F5773}"/>
                  </a:ext>
                </a:extLst>
              </p14:cNvPr>
              <p14:cNvContentPartPr/>
              <p14:nvPr/>
            </p14:nvContentPartPr>
            <p14:xfrm>
              <a:off x="7654680" y="4956420"/>
              <a:ext cx="360" cy="3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187AFFB1-903D-4C72-9F4F-F5A2DB7F577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36680" y="49384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56F500CB-2C6B-4A2F-8095-8A3693F8A5C3}"/>
                  </a:ext>
                </a:extLst>
              </p14:cNvPr>
              <p14:cNvContentPartPr/>
              <p14:nvPr/>
            </p14:nvContentPartPr>
            <p14:xfrm>
              <a:off x="7925400" y="4978020"/>
              <a:ext cx="9360" cy="741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56F500CB-2C6B-4A2F-8095-8A3693F8A5C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7907760" y="4960020"/>
                <a:ext cx="45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F6AA3833-E542-4D22-BBAF-B0E8B763A1C8}"/>
                  </a:ext>
                </a:extLst>
              </p14:cNvPr>
              <p14:cNvContentPartPr/>
              <p14:nvPr/>
            </p14:nvContentPartPr>
            <p14:xfrm>
              <a:off x="5511600" y="4524120"/>
              <a:ext cx="191520" cy="3762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F6AA3833-E542-4D22-BBAF-B0E8B763A1C8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5493600" y="4506480"/>
                <a:ext cx="2271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C295F4B9-9328-438A-92AB-97B0E9AA0227}"/>
                  </a:ext>
                </a:extLst>
              </p14:cNvPr>
              <p14:cNvContentPartPr/>
              <p14:nvPr/>
            </p14:nvContentPartPr>
            <p14:xfrm>
              <a:off x="5806800" y="4515480"/>
              <a:ext cx="177480" cy="3538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C295F4B9-9328-438A-92AB-97B0E9AA0227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788800" y="4497840"/>
                <a:ext cx="2131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CAA2992B-C02E-4760-AD30-E00B3C39A014}"/>
                  </a:ext>
                </a:extLst>
              </p14:cNvPr>
              <p14:cNvContentPartPr/>
              <p14:nvPr/>
            </p14:nvContentPartPr>
            <p14:xfrm>
              <a:off x="5968440" y="4354200"/>
              <a:ext cx="237960" cy="4446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CAA2992B-C02E-4760-AD30-E00B3C39A014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5950800" y="4336200"/>
                <a:ext cx="2736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D9FE584D-1117-423F-BC95-43BFAFC8FD78}"/>
                  </a:ext>
                </a:extLst>
              </p14:cNvPr>
              <p14:cNvContentPartPr/>
              <p14:nvPr/>
            </p14:nvContentPartPr>
            <p14:xfrm>
              <a:off x="5974920" y="4450320"/>
              <a:ext cx="34920" cy="39276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D9FE584D-1117-423F-BC95-43BFAFC8FD78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5957280" y="4432680"/>
                <a:ext cx="705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81B88871-7C7F-487A-B092-883ACF2A45FE}"/>
                  </a:ext>
                </a:extLst>
              </p14:cNvPr>
              <p14:cNvContentPartPr/>
              <p14:nvPr/>
            </p14:nvContentPartPr>
            <p14:xfrm>
              <a:off x="5955840" y="4615200"/>
              <a:ext cx="203400" cy="3168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81B88871-7C7F-487A-B092-883ACF2A45FE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937840" y="4597200"/>
                <a:ext cx="239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5C450DC5-19CC-49B8-A08B-4D7FBAB9A2AC}"/>
                  </a:ext>
                </a:extLst>
              </p14:cNvPr>
              <p14:cNvContentPartPr/>
              <p14:nvPr/>
            </p14:nvContentPartPr>
            <p14:xfrm>
              <a:off x="6244560" y="4352040"/>
              <a:ext cx="159480" cy="59004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5C450DC5-19CC-49B8-A08B-4D7FBAB9A2AC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226920" y="4334040"/>
                <a:ext cx="1951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1A64FF09-A5DC-4BDE-BFC8-784E1FF797E7}"/>
                  </a:ext>
                </a:extLst>
              </p14:cNvPr>
              <p14:cNvContentPartPr/>
              <p14:nvPr/>
            </p14:nvContentPartPr>
            <p14:xfrm>
              <a:off x="5704200" y="4980240"/>
              <a:ext cx="535680" cy="5328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1A64FF09-A5DC-4BDE-BFC8-784E1FF797E7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686200" y="4962600"/>
                <a:ext cx="571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C9AA8A45-A44F-434F-975E-F663767B127C}"/>
                  </a:ext>
                </a:extLst>
              </p14:cNvPr>
              <p14:cNvContentPartPr/>
              <p14:nvPr/>
            </p14:nvContentPartPr>
            <p14:xfrm>
              <a:off x="5769000" y="5173200"/>
              <a:ext cx="608400" cy="17186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C9AA8A45-A44F-434F-975E-F663767B127C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751360" y="5155560"/>
                <a:ext cx="644040" cy="17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40EA7E07-D61B-4BFB-BF5C-B4B775791391}"/>
                  </a:ext>
                </a:extLst>
              </p14:cNvPr>
              <p14:cNvContentPartPr/>
              <p14:nvPr/>
            </p14:nvContentPartPr>
            <p14:xfrm>
              <a:off x="5974920" y="5794200"/>
              <a:ext cx="234720" cy="34596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40EA7E07-D61B-4BFB-BF5C-B4B775791391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956920" y="5776200"/>
                <a:ext cx="2703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AA4519D7-AB81-4D44-8602-68B4DE674195}"/>
                  </a:ext>
                </a:extLst>
              </p14:cNvPr>
              <p14:cNvContentPartPr/>
              <p14:nvPr/>
            </p14:nvContentPartPr>
            <p14:xfrm>
              <a:off x="5104440" y="5905800"/>
              <a:ext cx="719280" cy="8388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AA4519D7-AB81-4D44-8602-68B4DE674195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086440" y="5888160"/>
                <a:ext cx="754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AA0B9BC8-3732-42CB-916B-EA5190580D16}"/>
                  </a:ext>
                </a:extLst>
              </p14:cNvPr>
              <p14:cNvContentPartPr/>
              <p14:nvPr/>
            </p14:nvContentPartPr>
            <p14:xfrm>
              <a:off x="5615640" y="5808240"/>
              <a:ext cx="136440" cy="2408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AA0B9BC8-3732-42CB-916B-EA5190580D16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597640" y="5790600"/>
                <a:ext cx="1720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DE6EDBB1-EA4A-4E2A-B912-BFC4EB11B581}"/>
                  </a:ext>
                </a:extLst>
              </p14:cNvPr>
              <p14:cNvContentPartPr/>
              <p14:nvPr/>
            </p14:nvContentPartPr>
            <p14:xfrm>
              <a:off x="5799960" y="5183280"/>
              <a:ext cx="429480" cy="14731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DE6EDBB1-EA4A-4E2A-B912-BFC4EB11B581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5782320" y="5165640"/>
                <a:ext cx="465120" cy="15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98BFDF92-A695-4131-BED9-E0A45A98C5DF}"/>
                  </a:ext>
                </a:extLst>
              </p14:cNvPr>
              <p14:cNvContentPartPr/>
              <p14:nvPr/>
            </p14:nvContentPartPr>
            <p14:xfrm>
              <a:off x="4959360" y="5898240"/>
              <a:ext cx="600120" cy="14976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98BFDF92-A695-4131-BED9-E0A45A98C5DF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4941360" y="5880240"/>
                <a:ext cx="635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2BD69453-EDCD-4F7B-A4F1-A687297E1532}"/>
                  </a:ext>
                </a:extLst>
              </p14:cNvPr>
              <p14:cNvContentPartPr/>
              <p14:nvPr/>
            </p14:nvContentPartPr>
            <p14:xfrm>
              <a:off x="6908040" y="5311800"/>
              <a:ext cx="857880" cy="83088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2BD69453-EDCD-4F7B-A4F1-A687297E1532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6890040" y="5293800"/>
                <a:ext cx="89352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55109437-139A-42CE-AC6A-37DBC7930235}"/>
                  </a:ext>
                </a:extLst>
              </p14:cNvPr>
              <p14:cNvContentPartPr/>
              <p14:nvPr/>
            </p14:nvContentPartPr>
            <p14:xfrm>
              <a:off x="4029480" y="5145120"/>
              <a:ext cx="2385000" cy="181908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55109437-139A-42CE-AC6A-37DBC793023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4011840" y="5127120"/>
                <a:ext cx="2420640" cy="18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B85C23E3-0ADC-4FB0-9469-B9BB8B578668}"/>
                  </a:ext>
                </a:extLst>
              </p14:cNvPr>
              <p14:cNvContentPartPr/>
              <p14:nvPr/>
            </p14:nvContentPartPr>
            <p14:xfrm>
              <a:off x="4165920" y="5444280"/>
              <a:ext cx="118440" cy="137700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B85C23E3-0ADC-4FB0-9469-B9BB8B578668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4147920" y="5426280"/>
                <a:ext cx="15408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509FC542-4723-4EE8-B351-6F8DAC64DB2F}"/>
                  </a:ext>
                </a:extLst>
              </p14:cNvPr>
              <p14:cNvContentPartPr/>
              <p14:nvPr/>
            </p14:nvContentPartPr>
            <p14:xfrm>
              <a:off x="4312080" y="5495040"/>
              <a:ext cx="203400" cy="5796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509FC542-4723-4EE8-B351-6F8DAC64DB2F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4294440" y="5477400"/>
                <a:ext cx="239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7B32CE86-6EEC-41CD-9CAE-5AD68D8CAD30}"/>
                  </a:ext>
                </a:extLst>
              </p14:cNvPr>
              <p14:cNvContentPartPr/>
              <p14:nvPr/>
            </p14:nvContentPartPr>
            <p14:xfrm>
              <a:off x="3605040" y="5802840"/>
              <a:ext cx="301320" cy="43560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7B32CE86-6EEC-41CD-9CAE-5AD68D8CAD30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3587400" y="5784840"/>
                <a:ext cx="3369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0D04171F-5A7A-436D-87BB-EF596B6F1B98}"/>
                  </a:ext>
                </a:extLst>
              </p14:cNvPr>
              <p14:cNvContentPartPr/>
              <p14:nvPr/>
            </p14:nvContentPartPr>
            <p14:xfrm>
              <a:off x="5168520" y="5758560"/>
              <a:ext cx="573120" cy="3492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0D04171F-5A7A-436D-87BB-EF596B6F1B98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5150880" y="5740560"/>
                <a:ext cx="608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51CD0244-1819-4646-ACF6-9DA09051CDB2}"/>
                  </a:ext>
                </a:extLst>
              </p14:cNvPr>
              <p14:cNvContentPartPr/>
              <p14:nvPr/>
            </p14:nvContentPartPr>
            <p14:xfrm>
              <a:off x="5606640" y="5644800"/>
              <a:ext cx="196920" cy="16416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51CD0244-1819-4646-ACF6-9DA09051CDB2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5588640" y="5626800"/>
                <a:ext cx="232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E857B21E-C26F-4B24-95C2-07E60976D38C}"/>
                  </a:ext>
                </a:extLst>
              </p14:cNvPr>
              <p14:cNvContentPartPr/>
              <p14:nvPr/>
            </p14:nvContentPartPr>
            <p14:xfrm>
              <a:off x="4073400" y="6604920"/>
              <a:ext cx="569160" cy="7380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E857B21E-C26F-4B24-95C2-07E60976D38C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4055400" y="6586920"/>
                <a:ext cx="60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FC1394D8-574C-4DE2-B6A2-D1F14B5811B8}"/>
                  </a:ext>
                </a:extLst>
              </p14:cNvPr>
              <p14:cNvContentPartPr/>
              <p14:nvPr/>
            </p14:nvContentPartPr>
            <p14:xfrm>
              <a:off x="5182560" y="6484320"/>
              <a:ext cx="422640" cy="3384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FC1394D8-574C-4DE2-B6A2-D1F14B5811B8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5164920" y="6466680"/>
                <a:ext cx="4582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8722F359-A49D-4334-8856-3ACAC7EB1FA0}"/>
                  </a:ext>
                </a:extLst>
              </p14:cNvPr>
              <p14:cNvContentPartPr/>
              <p14:nvPr/>
            </p14:nvContentPartPr>
            <p14:xfrm>
              <a:off x="5606640" y="6434280"/>
              <a:ext cx="131400" cy="16740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8722F359-A49D-4334-8856-3ACAC7EB1FA0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5588640" y="6416640"/>
                <a:ext cx="16704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B2770FB8-71A1-41F1-854A-D16829F5BF1C}"/>
              </a:ext>
            </a:extLst>
          </p:cNvPr>
          <p:cNvGrpSpPr/>
          <p:nvPr/>
        </p:nvGrpSpPr>
        <p:grpSpPr>
          <a:xfrm>
            <a:off x="6878160" y="5461560"/>
            <a:ext cx="1663920" cy="1959480"/>
            <a:chOff x="6878160" y="5461560"/>
            <a:chExt cx="1663920" cy="19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67BF867E-F0E0-469E-90C6-3D8F248F10AC}"/>
                    </a:ext>
                  </a:extLst>
                </p14:cNvPr>
                <p14:cNvContentPartPr/>
                <p14:nvPr/>
              </p14:nvContentPartPr>
              <p14:xfrm>
                <a:off x="7098480" y="5589720"/>
                <a:ext cx="236520" cy="2797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67BF867E-F0E0-469E-90C6-3D8F248F10A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080840" y="5571720"/>
                  <a:ext cx="272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4D199E9B-AB8D-4935-99BE-7304C823A77D}"/>
                    </a:ext>
                  </a:extLst>
                </p14:cNvPr>
                <p14:cNvContentPartPr/>
                <p14:nvPr/>
              </p14:nvContentPartPr>
              <p14:xfrm>
                <a:off x="7458120" y="5461560"/>
                <a:ext cx="14400" cy="3006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4D199E9B-AB8D-4935-99BE-7304C823A7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440120" y="5443560"/>
                  <a:ext cx="50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CBB88B2F-3293-40C0-984F-3E67F2611454}"/>
                    </a:ext>
                  </a:extLst>
                </p14:cNvPr>
                <p14:cNvContentPartPr/>
                <p14:nvPr/>
              </p14:nvContentPartPr>
              <p14:xfrm>
                <a:off x="7459200" y="5868000"/>
                <a:ext cx="9360" cy="468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CBB88B2F-3293-40C0-984F-3E67F261145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441560" y="5850000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19B3934E-D29E-4DEA-BDB2-D02DBFC3F1E8}"/>
                    </a:ext>
                  </a:extLst>
                </p14:cNvPr>
                <p14:cNvContentPartPr/>
                <p14:nvPr/>
              </p14:nvContentPartPr>
              <p14:xfrm>
                <a:off x="7058880" y="6395760"/>
                <a:ext cx="176040" cy="2044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19B3934E-D29E-4DEA-BDB2-D02DBFC3F1E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041240" y="6377760"/>
                  <a:ext cx="211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4FB45487-8BD5-440D-ADC4-53F86C744FAF}"/>
                    </a:ext>
                  </a:extLst>
                </p14:cNvPr>
                <p14:cNvContentPartPr/>
                <p14:nvPr/>
              </p14:nvContentPartPr>
              <p14:xfrm>
                <a:off x="7268040" y="6403320"/>
                <a:ext cx="154440" cy="1684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4FB45487-8BD5-440D-ADC4-53F86C744FA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250040" y="6385320"/>
                  <a:ext cx="190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7943E100-2A8F-4706-B3C8-56317BF0F32B}"/>
                    </a:ext>
                  </a:extLst>
                </p14:cNvPr>
                <p14:cNvContentPartPr/>
                <p14:nvPr/>
              </p14:nvContentPartPr>
              <p14:xfrm>
                <a:off x="7505640" y="6399720"/>
                <a:ext cx="160920" cy="1972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7943E100-2A8F-4706-B3C8-56317BF0F32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87640" y="6381720"/>
                  <a:ext cx="196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04A94135-A6D2-4064-9574-0AFBF00DB5DD}"/>
                    </a:ext>
                  </a:extLst>
                </p14:cNvPr>
                <p14:cNvContentPartPr/>
                <p14:nvPr/>
              </p14:nvContentPartPr>
              <p14:xfrm>
                <a:off x="7767360" y="6263280"/>
                <a:ext cx="1800" cy="1857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04A94135-A6D2-4064-9574-0AFBF00DB5D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749720" y="6245640"/>
                  <a:ext cx="37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E1A603C-453C-457F-B6F5-8D1DC0F07E92}"/>
                    </a:ext>
                  </a:extLst>
                </p14:cNvPr>
                <p14:cNvContentPartPr/>
                <p14:nvPr/>
              </p14:nvContentPartPr>
              <p14:xfrm>
                <a:off x="7788240" y="6403320"/>
                <a:ext cx="272520" cy="1738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E1A603C-453C-457F-B6F5-8D1DC0F07E9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770240" y="6385320"/>
                  <a:ext cx="308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FA12E5C2-D8C2-4FF9-BEDC-41AD113BD5A5}"/>
                    </a:ext>
                  </a:extLst>
                </p14:cNvPr>
                <p14:cNvContentPartPr/>
                <p14:nvPr/>
              </p14:nvContentPartPr>
              <p14:xfrm>
                <a:off x="7958880" y="6318720"/>
                <a:ext cx="15840" cy="2343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FA12E5C2-D8C2-4FF9-BEDC-41AD113BD5A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940880" y="6300720"/>
                  <a:ext cx="51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ABE8601-A7DE-47EC-8EBF-FE27FA8CFFB2}"/>
                    </a:ext>
                  </a:extLst>
                </p14:cNvPr>
                <p14:cNvContentPartPr/>
                <p14:nvPr/>
              </p14:nvContentPartPr>
              <p14:xfrm>
                <a:off x="8213760" y="6317640"/>
                <a:ext cx="132120" cy="2412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ABE8601-A7DE-47EC-8EBF-FE27FA8CFFB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195760" y="6299640"/>
                  <a:ext cx="167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91EB139F-D23A-4EF6-A9FE-83B33365AAA5}"/>
                    </a:ext>
                  </a:extLst>
                </p14:cNvPr>
                <p14:cNvContentPartPr/>
                <p14:nvPr/>
              </p14:nvContentPartPr>
              <p14:xfrm>
                <a:off x="8389080" y="6138720"/>
                <a:ext cx="153000" cy="1422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91EB139F-D23A-4EF6-A9FE-83B33365AAA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371080" y="6121080"/>
                  <a:ext cx="188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8419920C-B53E-44A0-8AFE-6B7A3FBDC4CE}"/>
                    </a:ext>
                  </a:extLst>
                </p14:cNvPr>
                <p14:cNvContentPartPr/>
                <p14:nvPr/>
              </p14:nvContentPartPr>
              <p14:xfrm>
                <a:off x="8204040" y="6587280"/>
                <a:ext cx="290520" cy="187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8419920C-B53E-44A0-8AFE-6B7A3FBDC4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186400" y="6569640"/>
                  <a:ext cx="32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C13CDB4E-112D-4A73-9B5B-142D62D1AE36}"/>
                    </a:ext>
                  </a:extLst>
                </p14:cNvPr>
                <p14:cNvContentPartPr/>
                <p14:nvPr/>
              </p14:nvContentPartPr>
              <p14:xfrm>
                <a:off x="6967440" y="6725160"/>
                <a:ext cx="1539360" cy="619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C13CDB4E-112D-4A73-9B5B-142D62D1AE3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49800" y="6707520"/>
                  <a:ext cx="1575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8C93A60-70E8-4EE3-B75A-70DF231A1268}"/>
                    </a:ext>
                  </a:extLst>
                </p14:cNvPr>
                <p14:cNvContentPartPr/>
                <p14:nvPr/>
              </p14:nvContentPartPr>
              <p14:xfrm>
                <a:off x="7026840" y="5943240"/>
                <a:ext cx="1432440" cy="8211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8C93A60-70E8-4EE3-B75A-70DF231A126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009200" y="5925240"/>
                  <a:ext cx="146808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D652778E-A42E-4AAF-B008-A7E6910C5A48}"/>
                    </a:ext>
                  </a:extLst>
                </p14:cNvPr>
                <p14:cNvContentPartPr/>
                <p14:nvPr/>
              </p14:nvContentPartPr>
              <p14:xfrm>
                <a:off x="7630560" y="6970320"/>
                <a:ext cx="276120" cy="1695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D652778E-A42E-4AAF-B008-A7E6910C5A4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612920" y="6952320"/>
                  <a:ext cx="31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5846BB81-47C0-4A90-9A6B-B5DE7E6207D9}"/>
                    </a:ext>
                  </a:extLst>
                </p14:cNvPr>
                <p14:cNvContentPartPr/>
                <p14:nvPr/>
              </p14:nvContentPartPr>
              <p14:xfrm>
                <a:off x="8031960" y="6890760"/>
                <a:ext cx="33840" cy="3092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5846BB81-47C0-4A90-9A6B-B5DE7E6207D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014320" y="6873120"/>
                  <a:ext cx="69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2CD28029-2D65-4719-9F5D-849DD18DCB6A}"/>
                    </a:ext>
                  </a:extLst>
                </p14:cNvPr>
                <p14:cNvContentPartPr/>
                <p14:nvPr/>
              </p14:nvContentPartPr>
              <p14:xfrm>
                <a:off x="7398720" y="6751440"/>
                <a:ext cx="842760" cy="66960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2CD28029-2D65-4719-9F5D-849DD18DCB6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381080" y="6733800"/>
                  <a:ext cx="87840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42465D8E-948F-4C91-A8CE-23ADA225BD5E}"/>
                    </a:ext>
                  </a:extLst>
                </p14:cNvPr>
                <p14:cNvContentPartPr/>
                <p14:nvPr/>
              </p14:nvContentPartPr>
              <p14:xfrm>
                <a:off x="8321040" y="7212600"/>
                <a:ext cx="79920" cy="590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42465D8E-948F-4C91-A8CE-23ADA225BD5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303040" y="7194960"/>
                  <a:ext cx="115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D96D8F7A-E9A5-4CFF-B0A8-69A0BCCA2088}"/>
                    </a:ext>
                  </a:extLst>
                </p14:cNvPr>
                <p14:cNvContentPartPr/>
                <p14:nvPr/>
              </p14:nvContentPartPr>
              <p14:xfrm>
                <a:off x="6878160" y="6935400"/>
                <a:ext cx="281160" cy="3132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D96D8F7A-E9A5-4CFF-B0A8-69A0BCCA208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860160" y="6917400"/>
                  <a:ext cx="316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5C5E579D-9D56-40FD-82D1-8012872DBE2E}"/>
                    </a:ext>
                  </a:extLst>
                </p14:cNvPr>
                <p14:cNvContentPartPr/>
                <p14:nvPr/>
              </p14:nvContentPartPr>
              <p14:xfrm>
                <a:off x="7252560" y="6873480"/>
                <a:ext cx="159480" cy="3502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5C5E579D-9D56-40FD-82D1-8012872DBE2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34920" y="6855840"/>
                  <a:ext cx="195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1FEA0EA8-BC55-470D-A34A-CB5F56096446}"/>
                    </a:ext>
                  </a:extLst>
                </p14:cNvPr>
                <p14:cNvContentPartPr/>
                <p14:nvPr/>
              </p14:nvContentPartPr>
              <p14:xfrm>
                <a:off x="8278560" y="6799680"/>
                <a:ext cx="128880" cy="35676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1FEA0EA8-BC55-470D-A34A-CB5F5609644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260920" y="6782040"/>
                  <a:ext cx="1645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2652EC33-E7E9-482F-9FA5-F10097B22D6A}"/>
              </a:ext>
            </a:extLst>
          </p:cNvPr>
          <p:cNvGrpSpPr/>
          <p:nvPr/>
        </p:nvGrpSpPr>
        <p:grpSpPr>
          <a:xfrm>
            <a:off x="176040" y="5803200"/>
            <a:ext cx="1764720" cy="1126440"/>
            <a:chOff x="176040" y="5803200"/>
            <a:chExt cx="1764720" cy="11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2256B7C6-73B9-4FD8-9480-660189160F64}"/>
                    </a:ext>
                  </a:extLst>
                </p14:cNvPr>
                <p14:cNvContentPartPr/>
                <p14:nvPr/>
              </p14:nvContentPartPr>
              <p14:xfrm>
                <a:off x="178200" y="6252120"/>
                <a:ext cx="356760" cy="4550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2256B7C6-73B9-4FD8-9480-660189160F6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60200" y="6234480"/>
                  <a:ext cx="3924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64986200-7859-4095-911F-702862CEAE36}"/>
                    </a:ext>
                  </a:extLst>
                </p14:cNvPr>
                <p14:cNvContentPartPr/>
                <p14:nvPr/>
              </p14:nvContentPartPr>
              <p14:xfrm>
                <a:off x="543600" y="6231960"/>
                <a:ext cx="315000" cy="48888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64986200-7859-4095-911F-702862CEAE3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25600" y="6214320"/>
                  <a:ext cx="3506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150A5F86-0E70-4F65-B2C3-06901DFDDF44}"/>
                    </a:ext>
                  </a:extLst>
                </p14:cNvPr>
                <p14:cNvContentPartPr/>
                <p14:nvPr/>
              </p14:nvContentPartPr>
              <p14:xfrm>
                <a:off x="947160" y="6312240"/>
                <a:ext cx="264240" cy="2548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150A5F86-0E70-4F65-B2C3-06901DFDDF4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29520" y="6294240"/>
                  <a:ext cx="299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C0A6B7FB-6F24-4430-B373-D8BDA35BC012}"/>
                    </a:ext>
                  </a:extLst>
                </p14:cNvPr>
                <p14:cNvContentPartPr/>
                <p14:nvPr/>
              </p14:nvContentPartPr>
              <p14:xfrm>
                <a:off x="1324440" y="5893920"/>
                <a:ext cx="236520" cy="4489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C0A6B7FB-6F24-4430-B373-D8BDA35BC01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306440" y="5876280"/>
                  <a:ext cx="2721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74C09C3-4C90-43C0-9CEB-6E86D7B53AED}"/>
                    </a:ext>
                  </a:extLst>
                </p14:cNvPr>
                <p14:cNvContentPartPr/>
                <p14:nvPr/>
              </p14:nvContentPartPr>
              <p14:xfrm>
                <a:off x="1529640" y="6189840"/>
                <a:ext cx="269640" cy="5302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74C09C3-4C90-43C0-9CEB-6E86D7B53AE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511640" y="6171840"/>
                  <a:ext cx="30528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4FAD0303-8CB8-4658-BE06-0B6DB25ED548}"/>
                    </a:ext>
                  </a:extLst>
                </p14:cNvPr>
                <p14:cNvContentPartPr/>
                <p14:nvPr/>
              </p14:nvContentPartPr>
              <p14:xfrm>
                <a:off x="267480" y="6647040"/>
                <a:ext cx="1360440" cy="2199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4FAD0303-8CB8-4658-BE06-0B6DB25ED54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49480" y="6629400"/>
                  <a:ext cx="1396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6CAE66B5-8ADE-41E5-809F-B6E46903D732}"/>
                    </a:ext>
                  </a:extLst>
                </p14:cNvPr>
                <p14:cNvContentPartPr/>
                <p14:nvPr/>
              </p14:nvContentPartPr>
              <p14:xfrm>
                <a:off x="176040" y="6083640"/>
                <a:ext cx="79920" cy="8460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6CAE66B5-8ADE-41E5-809F-B6E46903D73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58400" y="6065640"/>
                  <a:ext cx="11556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DD72B7AD-25B1-48FE-9D8D-6C9F8B18E89E}"/>
                    </a:ext>
                  </a:extLst>
                </p14:cNvPr>
                <p14:cNvContentPartPr/>
                <p14:nvPr/>
              </p14:nvContentPartPr>
              <p14:xfrm>
                <a:off x="385560" y="5803200"/>
                <a:ext cx="1555200" cy="9975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DD72B7AD-25B1-48FE-9D8D-6C9F8B18E89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67560" y="5785200"/>
                  <a:ext cx="159084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C46F3A08-5CD4-4A51-A42F-940D36B31D0A}"/>
                    </a:ext>
                  </a:extLst>
                </p14:cNvPr>
                <p14:cNvContentPartPr/>
                <p14:nvPr/>
              </p14:nvContentPartPr>
              <p14:xfrm>
                <a:off x="1568160" y="6797520"/>
                <a:ext cx="348480" cy="241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C46F3A08-5CD4-4A51-A42F-940D36B31D0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550160" y="6779880"/>
                  <a:ext cx="38412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274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D4AC367D-90AE-4033-A62F-9F004D3031F1}"/>
                  </a:ext>
                </a:extLst>
              </p14:cNvPr>
              <p14:cNvContentPartPr/>
              <p14:nvPr/>
            </p14:nvContentPartPr>
            <p14:xfrm>
              <a:off x="2347560" y="4946340"/>
              <a:ext cx="16920" cy="392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D4AC367D-90AE-4033-A62F-9F004D3031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560" y="4928700"/>
                <a:ext cx="5256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4843A550-0D11-42A6-B9F2-E217D98EA0A5}"/>
              </a:ext>
            </a:extLst>
          </p:cNvPr>
          <p:cNvGrpSpPr/>
          <p:nvPr/>
        </p:nvGrpSpPr>
        <p:grpSpPr>
          <a:xfrm>
            <a:off x="1632240" y="4052460"/>
            <a:ext cx="1311840" cy="2331720"/>
            <a:chOff x="1632240" y="4052460"/>
            <a:chExt cx="1311840" cy="23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D9A092A-E70A-4316-9A3E-1349E02DC32D}"/>
                    </a:ext>
                  </a:extLst>
                </p14:cNvPr>
                <p14:cNvContentPartPr/>
                <p14:nvPr/>
              </p14:nvContentPartPr>
              <p14:xfrm>
                <a:off x="2270520" y="4052460"/>
                <a:ext cx="673560" cy="651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D9A092A-E70A-4316-9A3E-1349E02DC3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2520" y="4034460"/>
                  <a:ext cx="70920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D2D6F8B-D4E3-42AD-B232-55756F740065}"/>
                    </a:ext>
                  </a:extLst>
                </p14:cNvPr>
                <p14:cNvContentPartPr/>
                <p14:nvPr/>
              </p14:nvContentPartPr>
              <p14:xfrm>
                <a:off x="1632240" y="5614140"/>
                <a:ext cx="684360" cy="770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D2D6F8B-D4E3-42AD-B232-55756F7400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4240" y="5596140"/>
                  <a:ext cx="72000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1DCDAAC-C0E5-4077-8FDB-4215CC0B4A9F}"/>
                    </a:ext>
                  </a:extLst>
                </p14:cNvPr>
                <p14:cNvContentPartPr/>
                <p14:nvPr/>
              </p14:nvContentPartPr>
              <p14:xfrm>
                <a:off x="2081520" y="4676700"/>
                <a:ext cx="393840" cy="1118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1DCDAAC-C0E5-4077-8FDB-4215CC0B4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3520" y="4658700"/>
                  <a:ext cx="429480" cy="11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6045821-30F7-402E-9C4E-42C9C6AEEE2D}"/>
              </a:ext>
            </a:extLst>
          </p:cNvPr>
          <p:cNvGrpSpPr/>
          <p:nvPr/>
        </p:nvGrpSpPr>
        <p:grpSpPr>
          <a:xfrm>
            <a:off x="289440" y="580620"/>
            <a:ext cx="7714440" cy="5775480"/>
            <a:chOff x="289440" y="580620"/>
            <a:chExt cx="7714440" cy="57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36D4367-786A-4F81-B401-0D8EE9F87489}"/>
                    </a:ext>
                  </a:extLst>
                </p14:cNvPr>
                <p14:cNvContentPartPr/>
                <p14:nvPr/>
              </p14:nvContentPartPr>
              <p14:xfrm>
                <a:off x="1260360" y="913260"/>
                <a:ext cx="241920" cy="271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36D4367-786A-4F81-B401-0D8EE9F874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1720" y="904260"/>
                  <a:ext cx="259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77ED0B0-E782-4F4C-B915-1A88FB6BCB5A}"/>
                    </a:ext>
                  </a:extLst>
                </p14:cNvPr>
                <p14:cNvContentPartPr/>
                <p14:nvPr/>
              </p14:nvContentPartPr>
              <p14:xfrm>
                <a:off x="900360" y="1204500"/>
                <a:ext cx="502560" cy="591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77ED0B0-E782-4F4C-B915-1A88FB6BCB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1720" y="1195860"/>
                  <a:ext cx="5202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6E86C52-C4E1-4933-B3D8-F2568D798E19}"/>
                    </a:ext>
                  </a:extLst>
                </p14:cNvPr>
                <p14:cNvContentPartPr/>
                <p14:nvPr/>
              </p14:nvContentPartPr>
              <p14:xfrm>
                <a:off x="847800" y="1624980"/>
                <a:ext cx="78840" cy="173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6E86C52-C4E1-4933-B3D8-F2568D798E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800" y="1616340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7D3E2CF-033B-4733-BA99-048E18CCDB84}"/>
                    </a:ext>
                  </a:extLst>
                </p14:cNvPr>
                <p14:cNvContentPartPr/>
                <p14:nvPr/>
              </p14:nvContentPartPr>
              <p14:xfrm>
                <a:off x="873360" y="1464780"/>
                <a:ext cx="254880" cy="363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7D3E2CF-033B-4733-BA99-048E18CCDB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4360" y="1455780"/>
                  <a:ext cx="272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FB2DDE6-86BF-4255-ADB9-E1DB68DCFF3A}"/>
                    </a:ext>
                  </a:extLst>
                </p14:cNvPr>
                <p14:cNvContentPartPr/>
                <p14:nvPr/>
              </p14:nvContentPartPr>
              <p14:xfrm>
                <a:off x="1406520" y="1239420"/>
                <a:ext cx="272520" cy="435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FB2DDE6-86BF-4255-ADB9-E1DB68DCFF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7520" y="1230420"/>
                  <a:ext cx="2901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BEB7EAE-A1E5-4D47-B4F3-248533A860FC}"/>
                    </a:ext>
                  </a:extLst>
                </p14:cNvPr>
                <p14:cNvContentPartPr/>
                <p14:nvPr/>
              </p14:nvContentPartPr>
              <p14:xfrm>
                <a:off x="1592640" y="1585020"/>
                <a:ext cx="262440" cy="178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BEB7EAE-A1E5-4D47-B4F3-248533A860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3640" y="1576020"/>
                  <a:ext cx="280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DC597EF-1CA6-407B-9A11-1CBA63926963}"/>
                    </a:ext>
                  </a:extLst>
                </p14:cNvPr>
                <p14:cNvContentPartPr/>
                <p14:nvPr/>
              </p14:nvContentPartPr>
              <p14:xfrm>
                <a:off x="1406520" y="1387740"/>
                <a:ext cx="380520" cy="288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DC597EF-1CA6-407B-9A11-1CBA639269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7520" y="1379100"/>
                  <a:ext cx="398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E3F06B6-A093-473D-8FDE-E092B39AFAD0}"/>
                    </a:ext>
                  </a:extLst>
                </p14:cNvPr>
                <p14:cNvContentPartPr/>
                <p14:nvPr/>
              </p14:nvContentPartPr>
              <p14:xfrm>
                <a:off x="666720" y="1731540"/>
                <a:ext cx="281520" cy="273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E3F06B6-A093-473D-8FDE-E092B39AFA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8080" y="1722540"/>
                  <a:ext cx="299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FCFCB1-BC54-4FF0-B2D7-845C808082CB}"/>
                    </a:ext>
                  </a:extLst>
                </p14:cNvPr>
                <p14:cNvContentPartPr/>
                <p14:nvPr/>
              </p14:nvContentPartPr>
              <p14:xfrm>
                <a:off x="1499040" y="1739100"/>
                <a:ext cx="273600" cy="2484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FCFCB1-BC54-4FF0-B2D7-845C808082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0040" y="1730100"/>
                  <a:ext cx="291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754FCCA-55F1-4876-800B-0447EABC4D8D}"/>
                    </a:ext>
                  </a:extLst>
                </p14:cNvPr>
                <p14:cNvContentPartPr/>
                <p14:nvPr/>
              </p14:nvContentPartPr>
              <p14:xfrm>
                <a:off x="3456000" y="931980"/>
                <a:ext cx="237600" cy="221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754FCCA-55F1-4876-800B-0447EABC4D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7360" y="922980"/>
                  <a:ext cx="255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2A77120-FE05-4E50-8137-92849D7780DE}"/>
                    </a:ext>
                  </a:extLst>
                </p14:cNvPr>
                <p14:cNvContentPartPr/>
                <p14:nvPr/>
              </p14:nvContentPartPr>
              <p14:xfrm>
                <a:off x="2957760" y="1158060"/>
                <a:ext cx="586800" cy="555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2A77120-FE05-4E50-8137-92849D7780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8760" y="1149060"/>
                  <a:ext cx="6044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43CE1C3-BC94-4330-A250-A0624E706029}"/>
                    </a:ext>
                  </a:extLst>
                </p14:cNvPr>
                <p14:cNvContentPartPr/>
                <p14:nvPr/>
              </p14:nvContentPartPr>
              <p14:xfrm>
                <a:off x="2749320" y="1693380"/>
                <a:ext cx="398520" cy="268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43CE1C3-BC94-4330-A250-A0624E7060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0320" y="1684380"/>
                  <a:ext cx="416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608349D-3EDE-47CF-BBB9-9B3C60CD30EE}"/>
                    </a:ext>
                  </a:extLst>
                </p14:cNvPr>
                <p14:cNvContentPartPr/>
                <p14:nvPr/>
              </p14:nvContentPartPr>
              <p14:xfrm>
                <a:off x="3712320" y="1135380"/>
                <a:ext cx="250920" cy="552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608349D-3EDE-47CF-BBB9-9B3C60CD30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3680" y="1126380"/>
                  <a:ext cx="26856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FDA488D-D2AE-457C-84CD-CD33B160A97E}"/>
                    </a:ext>
                  </a:extLst>
                </p14:cNvPr>
                <p14:cNvContentPartPr/>
                <p14:nvPr/>
              </p14:nvContentPartPr>
              <p14:xfrm>
                <a:off x="3889800" y="1742700"/>
                <a:ext cx="226080" cy="247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FDA488D-D2AE-457C-84CD-CD33B160A9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1160" y="1733700"/>
                  <a:ext cx="243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6848063-FB59-4466-BB04-45A7C6334979}"/>
                    </a:ext>
                  </a:extLst>
                </p14:cNvPr>
                <p14:cNvContentPartPr/>
                <p14:nvPr/>
              </p14:nvContentPartPr>
              <p14:xfrm>
                <a:off x="2934360" y="1066980"/>
                <a:ext cx="480600" cy="4816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6848063-FB59-4466-BB04-45A7C63349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25360" y="1058340"/>
                  <a:ext cx="4982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68A053-4846-43AF-A894-DF58688E92A8}"/>
                    </a:ext>
                  </a:extLst>
                </p14:cNvPr>
                <p14:cNvContentPartPr/>
                <p14:nvPr/>
              </p14:nvContentPartPr>
              <p14:xfrm>
                <a:off x="2940840" y="999660"/>
                <a:ext cx="235440" cy="302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68A053-4846-43AF-A894-DF58688E92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31840" y="991020"/>
                  <a:ext cx="253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932DB3C-524E-400E-9AED-D7AF8E44FC54}"/>
                    </a:ext>
                  </a:extLst>
                </p14:cNvPr>
                <p14:cNvContentPartPr/>
                <p14:nvPr/>
              </p14:nvContentPartPr>
              <p14:xfrm>
                <a:off x="3013920" y="934860"/>
                <a:ext cx="124920" cy="318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932DB3C-524E-400E-9AED-D7AF8E44FC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5280" y="925860"/>
                  <a:ext cx="142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80C51AF-6DC8-4186-997F-C097CCE3877D}"/>
                    </a:ext>
                  </a:extLst>
                </p14:cNvPr>
                <p14:cNvContentPartPr/>
                <p14:nvPr/>
              </p14:nvContentPartPr>
              <p14:xfrm>
                <a:off x="3453480" y="580620"/>
                <a:ext cx="418680" cy="394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80C51AF-6DC8-4186-997F-C097CCE387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44480" y="571980"/>
                  <a:ext cx="436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E6B5B23-E8C4-4BF7-9032-FCFDAD6BACC5}"/>
                    </a:ext>
                  </a:extLst>
                </p14:cNvPr>
                <p14:cNvContentPartPr/>
                <p14:nvPr/>
              </p14:nvContentPartPr>
              <p14:xfrm>
                <a:off x="5841720" y="1377300"/>
                <a:ext cx="265680" cy="19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E6B5B23-E8C4-4BF7-9032-FCFDAD6BAC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33080" y="1368300"/>
                  <a:ext cx="283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DCD49AF-126B-4435-B837-CF70EBEC2E6A}"/>
                    </a:ext>
                  </a:extLst>
                </p14:cNvPr>
                <p14:cNvContentPartPr/>
                <p14:nvPr/>
              </p14:nvContentPartPr>
              <p14:xfrm>
                <a:off x="5436720" y="2117820"/>
                <a:ext cx="186840" cy="126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DCD49AF-126B-4435-B837-CF70EBEC2E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28080" y="2109180"/>
                  <a:ext cx="20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83FBC07-0171-4E9D-8DD9-730E2FFC187D}"/>
                    </a:ext>
                  </a:extLst>
                </p14:cNvPr>
                <p14:cNvContentPartPr/>
                <p14:nvPr/>
              </p14:nvContentPartPr>
              <p14:xfrm>
                <a:off x="6179040" y="1681500"/>
                <a:ext cx="113400" cy="329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83FBC07-0171-4E9D-8DD9-730E2FFC18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0400" y="1672500"/>
                  <a:ext cx="131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AE3F8B6-00CE-455F-8924-474D1994A52E}"/>
                    </a:ext>
                  </a:extLst>
                </p14:cNvPr>
                <p14:cNvContentPartPr/>
                <p14:nvPr/>
              </p14:nvContentPartPr>
              <p14:xfrm>
                <a:off x="6217200" y="2069220"/>
                <a:ext cx="271800" cy="236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AE3F8B6-00CE-455F-8924-474D1994A5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08560" y="2060220"/>
                  <a:ext cx="289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07EA2A4-8E50-4448-A74D-212F88FED99C}"/>
                    </a:ext>
                  </a:extLst>
                </p14:cNvPr>
                <p14:cNvContentPartPr/>
                <p14:nvPr/>
              </p14:nvContentPartPr>
              <p14:xfrm>
                <a:off x="5388840" y="2109900"/>
                <a:ext cx="277200" cy="309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07EA2A4-8E50-4448-A74D-212F88FED9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0200" y="2101260"/>
                  <a:ext cx="294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8519166-A142-4AFB-B7F6-3171154C6ABC}"/>
                    </a:ext>
                  </a:extLst>
                </p14:cNvPr>
                <p14:cNvContentPartPr/>
                <p14:nvPr/>
              </p14:nvContentPartPr>
              <p14:xfrm>
                <a:off x="5647680" y="2213580"/>
                <a:ext cx="435600" cy="13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8519166-A142-4AFB-B7F6-3171154C6A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38680" y="2204580"/>
                  <a:ext cx="453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6A93475-69DB-4C80-814D-B2B9D512F4B0}"/>
                    </a:ext>
                  </a:extLst>
                </p14:cNvPr>
                <p14:cNvContentPartPr/>
                <p14:nvPr/>
              </p14:nvContentPartPr>
              <p14:xfrm>
                <a:off x="5985360" y="2299260"/>
                <a:ext cx="396000" cy="669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6A93475-69DB-4C80-814D-B2B9D512F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76360" y="2290260"/>
                  <a:ext cx="41364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0F67A63-650A-4A44-98D1-9EF68B3E79A8}"/>
                    </a:ext>
                  </a:extLst>
                </p14:cNvPr>
                <p14:cNvContentPartPr/>
                <p14:nvPr/>
              </p14:nvContentPartPr>
              <p14:xfrm>
                <a:off x="5832360" y="2912340"/>
                <a:ext cx="298440" cy="232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0F67A63-650A-4A44-98D1-9EF68B3E79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3720" y="2903340"/>
                  <a:ext cx="31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0325366-D22C-48BF-BE29-3A6D03FDD6F8}"/>
                    </a:ext>
                  </a:extLst>
                </p14:cNvPr>
                <p14:cNvContentPartPr/>
                <p14:nvPr/>
              </p14:nvContentPartPr>
              <p14:xfrm>
                <a:off x="6433560" y="2203860"/>
                <a:ext cx="329040" cy="671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0325366-D22C-48BF-BE29-3A6D03FDD6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4560" y="2194860"/>
                  <a:ext cx="34668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203C1C-7EBB-45ED-952E-23C02EB14791}"/>
                    </a:ext>
                  </a:extLst>
                </p14:cNvPr>
                <p14:cNvContentPartPr/>
                <p14:nvPr/>
              </p14:nvContentPartPr>
              <p14:xfrm>
                <a:off x="6592320" y="2794260"/>
                <a:ext cx="196920" cy="271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203C1C-7EBB-45ED-952E-23C02EB147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3680" y="2785260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EE677F9-EE0C-47D1-BD98-C927A65D8FBB}"/>
                    </a:ext>
                  </a:extLst>
                </p14:cNvPr>
                <p14:cNvContentPartPr/>
                <p14:nvPr/>
              </p14:nvContentPartPr>
              <p14:xfrm>
                <a:off x="6474600" y="2153820"/>
                <a:ext cx="867240" cy="45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EE677F9-EE0C-47D1-BD98-C927A65D8F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65600" y="2145180"/>
                  <a:ext cx="884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4D5A462-B6DC-4966-AF86-5C121EE891CE}"/>
                    </a:ext>
                  </a:extLst>
                </p14:cNvPr>
                <p14:cNvContentPartPr/>
                <p14:nvPr/>
              </p14:nvContentPartPr>
              <p14:xfrm>
                <a:off x="7257960" y="2013060"/>
                <a:ext cx="236520" cy="321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4D5A462-B6DC-4966-AF86-5C121EE891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48960" y="2004060"/>
                  <a:ext cx="25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9E34B7B-51A8-4BAA-AD9D-6A03977555F3}"/>
                    </a:ext>
                  </a:extLst>
                </p14:cNvPr>
                <p14:cNvContentPartPr/>
                <p14:nvPr/>
              </p14:nvContentPartPr>
              <p14:xfrm>
                <a:off x="5356080" y="4140300"/>
                <a:ext cx="268920" cy="266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9E34B7B-51A8-4BAA-AD9D-6A03977555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47080" y="4131660"/>
                  <a:ext cx="286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DD18AF3-BD8D-4973-A10D-108770CE2E69}"/>
                    </a:ext>
                  </a:extLst>
                </p14:cNvPr>
                <p14:cNvContentPartPr/>
                <p14:nvPr/>
              </p14:nvContentPartPr>
              <p14:xfrm>
                <a:off x="5630760" y="4281060"/>
                <a:ext cx="620640" cy="108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DD18AF3-BD8D-4973-A10D-108770CE2E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2120" y="4272420"/>
                  <a:ext cx="638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7861C1E-31AB-4CE3-BB35-BD87482EFEE0}"/>
                    </a:ext>
                  </a:extLst>
                </p14:cNvPr>
                <p14:cNvContentPartPr/>
                <p14:nvPr/>
              </p14:nvContentPartPr>
              <p14:xfrm>
                <a:off x="6221520" y="4253700"/>
                <a:ext cx="225000" cy="223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7861C1E-31AB-4CE3-BB35-BD87482EFE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12520" y="4245060"/>
                  <a:ext cx="242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B6AB2AA-6212-4DBB-844A-0589869AFA95}"/>
                    </a:ext>
                  </a:extLst>
                </p14:cNvPr>
                <p14:cNvContentPartPr/>
                <p14:nvPr/>
              </p14:nvContentPartPr>
              <p14:xfrm>
                <a:off x="6409080" y="4162980"/>
                <a:ext cx="577080" cy="201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B6AB2AA-6212-4DBB-844A-0589869AFA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00080" y="4154340"/>
                  <a:ext cx="594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4417094-72B4-4473-98B2-64AA8595B199}"/>
                    </a:ext>
                  </a:extLst>
                </p14:cNvPr>
                <p14:cNvContentPartPr/>
                <p14:nvPr/>
              </p14:nvContentPartPr>
              <p14:xfrm>
                <a:off x="7017840" y="3986220"/>
                <a:ext cx="282600" cy="320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4417094-72B4-4473-98B2-64AA8595B1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09200" y="3977220"/>
                  <a:ext cx="300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693759C-F9A2-4229-BE35-FF9699ED6009}"/>
                    </a:ext>
                  </a:extLst>
                </p14:cNvPr>
                <p14:cNvContentPartPr/>
                <p14:nvPr/>
              </p14:nvContentPartPr>
              <p14:xfrm>
                <a:off x="4867200" y="1015140"/>
                <a:ext cx="146520" cy="3907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693759C-F9A2-4229-BE35-FF9699ED60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58560" y="1006140"/>
                  <a:ext cx="164160" cy="39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0B247C-5CA1-4F51-82DA-A941D7678B30}"/>
                    </a:ext>
                  </a:extLst>
                </p14:cNvPr>
                <p14:cNvContentPartPr/>
                <p14:nvPr/>
              </p14:nvContentPartPr>
              <p14:xfrm>
                <a:off x="5186520" y="915420"/>
                <a:ext cx="2684160" cy="409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0B247C-5CA1-4F51-82DA-A941D7678B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77880" y="906780"/>
                  <a:ext cx="2701800" cy="41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11534EC-6538-49D1-B4A6-109481AE0941}"/>
                    </a:ext>
                  </a:extLst>
                </p14:cNvPr>
                <p14:cNvContentPartPr/>
                <p14:nvPr/>
              </p14:nvContentPartPr>
              <p14:xfrm>
                <a:off x="5345640" y="4712340"/>
                <a:ext cx="1837800" cy="314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11534EC-6538-49D1-B4A6-109481AE09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7000" y="4703700"/>
                  <a:ext cx="1855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3C6E8FC-3A17-483B-9B71-C0FD77A2FBC4}"/>
                    </a:ext>
                  </a:extLst>
                </p14:cNvPr>
                <p14:cNvContentPartPr/>
                <p14:nvPr/>
              </p14:nvContentPartPr>
              <p14:xfrm>
                <a:off x="7241040" y="2928900"/>
                <a:ext cx="258480" cy="55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3C6E8FC-3A17-483B-9B71-C0FD77A2FB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2400" y="2919900"/>
                  <a:ext cx="276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21A75CE-9441-4937-AF2F-BB4F7498FDA9}"/>
                    </a:ext>
                  </a:extLst>
                </p14:cNvPr>
                <p14:cNvContentPartPr/>
                <p14:nvPr/>
              </p14:nvContentPartPr>
              <p14:xfrm>
                <a:off x="7329600" y="2877780"/>
                <a:ext cx="149760" cy="468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21A75CE-9441-4937-AF2F-BB4F7498FD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0960" y="2869140"/>
                  <a:ext cx="167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A45B1B7-DB97-40CA-823C-106116E8D256}"/>
                    </a:ext>
                  </a:extLst>
                </p14:cNvPr>
                <p14:cNvContentPartPr/>
                <p14:nvPr/>
              </p14:nvContentPartPr>
              <p14:xfrm>
                <a:off x="7210080" y="3084780"/>
                <a:ext cx="239040" cy="347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A45B1B7-DB97-40CA-823C-106116E8D2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01440" y="3076140"/>
                  <a:ext cx="256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C1F0CA5-9296-4E77-8E2A-B7D95218551E}"/>
                    </a:ext>
                  </a:extLst>
                </p14:cNvPr>
                <p14:cNvContentPartPr/>
                <p14:nvPr/>
              </p14:nvContentPartPr>
              <p14:xfrm>
                <a:off x="7639200" y="2955900"/>
                <a:ext cx="183960" cy="44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C1F0CA5-9296-4E77-8E2A-B7D9521855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30200" y="2946900"/>
                  <a:ext cx="201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C3FB6FC-7FA3-4257-B3BA-131B5DF3F9B6}"/>
                    </a:ext>
                  </a:extLst>
                </p14:cNvPr>
                <p14:cNvContentPartPr/>
                <p14:nvPr/>
              </p14:nvContentPartPr>
              <p14:xfrm>
                <a:off x="7652160" y="2985060"/>
                <a:ext cx="199800" cy="248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C3FB6FC-7FA3-4257-B3BA-131B5DF3F9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43520" y="2976420"/>
                  <a:ext cx="217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82106BA-850E-4C91-8EEF-0B7AD78CC575}"/>
                    </a:ext>
                  </a:extLst>
                </p14:cNvPr>
                <p14:cNvContentPartPr/>
                <p14:nvPr/>
              </p14:nvContentPartPr>
              <p14:xfrm>
                <a:off x="7498080" y="3000180"/>
                <a:ext cx="505800" cy="363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82106BA-850E-4C91-8EEF-0B7AD78CC5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9440" y="2991540"/>
                  <a:ext cx="523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75C8ED5-8549-4B42-8E10-91BE45891B1C}"/>
                    </a:ext>
                  </a:extLst>
                </p14:cNvPr>
                <p14:cNvContentPartPr/>
                <p14:nvPr/>
              </p14:nvContentPartPr>
              <p14:xfrm>
                <a:off x="6781320" y="3103140"/>
                <a:ext cx="338040" cy="999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75C8ED5-8549-4B42-8E10-91BE45891B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72680" y="3094500"/>
                  <a:ext cx="3556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D3FCE87-BBD2-46CD-B1D3-2F6F24BB53A0}"/>
                    </a:ext>
                  </a:extLst>
                </p14:cNvPr>
                <p14:cNvContentPartPr/>
                <p14:nvPr/>
              </p14:nvContentPartPr>
              <p14:xfrm>
                <a:off x="6144480" y="1509060"/>
                <a:ext cx="156960" cy="459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D3FCE87-BBD2-46CD-B1D3-2F6F24BB53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35840" y="1500420"/>
                  <a:ext cx="174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33537FF-47BC-4993-BCF8-BE13F3B55FA9}"/>
                    </a:ext>
                  </a:extLst>
                </p14:cNvPr>
                <p14:cNvContentPartPr/>
                <p14:nvPr/>
              </p14:nvContentPartPr>
              <p14:xfrm>
                <a:off x="6246000" y="1401780"/>
                <a:ext cx="967320" cy="530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33537FF-47BC-4993-BCF8-BE13F3B55F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37000" y="1393140"/>
                  <a:ext cx="9849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7B2BC5-792D-4C35-9DA0-683E323D1B07}"/>
                    </a:ext>
                  </a:extLst>
                </p14:cNvPr>
                <p14:cNvContentPartPr/>
                <p14:nvPr/>
              </p14:nvContentPartPr>
              <p14:xfrm>
                <a:off x="6598440" y="1411500"/>
                <a:ext cx="374760" cy="366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7B2BC5-792D-4C35-9DA0-683E323D1B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89440" y="1402500"/>
                  <a:ext cx="392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8B57181-87A8-441E-A419-34788A675AD6}"/>
                    </a:ext>
                  </a:extLst>
                </p14:cNvPr>
                <p14:cNvContentPartPr/>
                <p14:nvPr/>
              </p14:nvContentPartPr>
              <p14:xfrm>
                <a:off x="289440" y="3146700"/>
                <a:ext cx="199080" cy="216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8B57181-87A8-441E-A419-34788A675A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0440" y="3137700"/>
                  <a:ext cx="216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23B3F60-34AC-41A9-A109-E5F1006EEFCA}"/>
                    </a:ext>
                  </a:extLst>
                </p14:cNvPr>
                <p14:cNvContentPartPr/>
                <p14:nvPr/>
              </p14:nvContentPartPr>
              <p14:xfrm>
                <a:off x="497160" y="3310140"/>
                <a:ext cx="624240" cy="404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23B3F60-34AC-41A9-A109-E5F1006EEF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520" y="3301500"/>
                  <a:ext cx="641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240BF34-B897-402D-AAB5-1DC32ADD50ED}"/>
                    </a:ext>
                  </a:extLst>
                </p14:cNvPr>
                <p14:cNvContentPartPr/>
                <p14:nvPr/>
              </p14:nvContentPartPr>
              <p14:xfrm>
                <a:off x="1109880" y="3607860"/>
                <a:ext cx="192960" cy="179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240BF34-B897-402D-AAB5-1DC32ADD50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0880" y="3599220"/>
                  <a:ext cx="210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6404E34-46DC-41E6-9806-E57054B265FE}"/>
                    </a:ext>
                  </a:extLst>
                </p14:cNvPr>
                <p14:cNvContentPartPr/>
                <p14:nvPr/>
              </p14:nvContentPartPr>
              <p14:xfrm>
                <a:off x="1298520" y="3443340"/>
                <a:ext cx="662760" cy="170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6404E34-46DC-41E6-9806-E57054B265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9520" y="3434700"/>
                  <a:ext cx="680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FF906A7-6919-4B15-A6E3-D982774D4681}"/>
                    </a:ext>
                  </a:extLst>
                </p14:cNvPr>
                <p14:cNvContentPartPr/>
                <p14:nvPr/>
              </p14:nvContentPartPr>
              <p14:xfrm>
                <a:off x="1929240" y="3309420"/>
                <a:ext cx="190080" cy="255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FF906A7-6919-4B15-A6E3-D982774D46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20240" y="3300420"/>
                  <a:ext cx="207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635D655-BE33-4C14-ADCC-0D08900AC212}"/>
                    </a:ext>
                  </a:extLst>
                </p14:cNvPr>
                <p14:cNvContentPartPr/>
                <p14:nvPr/>
              </p14:nvContentPartPr>
              <p14:xfrm>
                <a:off x="1211040" y="3838980"/>
                <a:ext cx="20880" cy="7372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635D655-BE33-4C14-ADCC-0D08900AC2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02400" y="3830340"/>
                  <a:ext cx="385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0369815-A09C-4F4B-95FD-30C3E2B387BA}"/>
                    </a:ext>
                  </a:extLst>
                </p14:cNvPr>
                <p14:cNvContentPartPr/>
                <p14:nvPr/>
              </p14:nvContentPartPr>
              <p14:xfrm>
                <a:off x="1175400" y="4576980"/>
                <a:ext cx="217080" cy="2181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0369815-A09C-4F4B-95FD-30C3E2B387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6760" y="4567980"/>
                  <a:ext cx="234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69D0FCD-70D0-45D1-9C2D-C4DB236A4F25}"/>
                    </a:ext>
                  </a:extLst>
                </p14:cNvPr>
                <p14:cNvContentPartPr/>
                <p14:nvPr/>
              </p14:nvContentPartPr>
              <p14:xfrm>
                <a:off x="2166480" y="3597420"/>
                <a:ext cx="353520" cy="631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69D0FCD-70D0-45D1-9C2D-C4DB236A4F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57840" y="3588420"/>
                  <a:ext cx="3711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3F12329-7089-49F4-B14D-634367180747}"/>
                    </a:ext>
                  </a:extLst>
                </p14:cNvPr>
                <p14:cNvContentPartPr/>
                <p14:nvPr/>
              </p14:nvContentPartPr>
              <p14:xfrm>
                <a:off x="2443320" y="4236780"/>
                <a:ext cx="287280" cy="249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3F12329-7089-49F4-B14D-6343671807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4680" y="4227780"/>
                  <a:ext cx="30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D483FDD-7F82-46F4-9CF0-4690A99AC0C5}"/>
                    </a:ext>
                  </a:extLst>
                </p14:cNvPr>
                <p14:cNvContentPartPr/>
                <p14:nvPr/>
              </p14:nvContentPartPr>
              <p14:xfrm>
                <a:off x="2224440" y="3265500"/>
                <a:ext cx="1062360" cy="106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D483FDD-7F82-46F4-9CF0-4690A99AC0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15440" y="3256860"/>
                  <a:ext cx="1080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7BA2E9E-8F94-4F56-97C3-60365CA4868F}"/>
                    </a:ext>
                  </a:extLst>
                </p14:cNvPr>
                <p14:cNvContentPartPr/>
                <p14:nvPr/>
              </p14:nvContentPartPr>
              <p14:xfrm>
                <a:off x="3323160" y="3122220"/>
                <a:ext cx="228960" cy="275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7BA2E9E-8F94-4F56-97C3-60365CA486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14520" y="3113580"/>
                  <a:ext cx="246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C42844C-4686-4A06-A1BF-FE6FBF6AA937}"/>
                    </a:ext>
                  </a:extLst>
                </p14:cNvPr>
                <p14:cNvContentPartPr/>
                <p14:nvPr/>
              </p14:nvContentPartPr>
              <p14:xfrm>
                <a:off x="874440" y="5892420"/>
                <a:ext cx="252360" cy="219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C42844C-4686-4A06-A1BF-FE6FBF6AA9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5800" y="5883420"/>
                  <a:ext cx="270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FB4764B-F710-44AE-A1ED-582450FA23D0}"/>
                    </a:ext>
                  </a:extLst>
                </p14:cNvPr>
                <p14:cNvContentPartPr/>
                <p14:nvPr/>
              </p14:nvContentPartPr>
              <p14:xfrm>
                <a:off x="1117440" y="5921220"/>
                <a:ext cx="695160" cy="93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FB4764B-F710-44AE-A1ED-582450FA23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8440" y="5912220"/>
                  <a:ext cx="712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E8C8EBD-5773-4AEB-B73D-D5C016D4EA20}"/>
                    </a:ext>
                  </a:extLst>
                </p14:cNvPr>
                <p14:cNvContentPartPr/>
                <p14:nvPr/>
              </p14:nvContentPartPr>
              <p14:xfrm>
                <a:off x="1788480" y="5786940"/>
                <a:ext cx="266400" cy="257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E8C8EBD-5773-4AEB-B73D-D5C016D4EA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9840" y="5778300"/>
                  <a:ext cx="284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8E91AF1-BED4-4613-AB86-0CCD64DA2B5E}"/>
                    </a:ext>
                  </a:extLst>
                </p14:cNvPr>
                <p14:cNvContentPartPr/>
                <p14:nvPr/>
              </p14:nvContentPartPr>
              <p14:xfrm>
                <a:off x="3990240" y="4739700"/>
                <a:ext cx="356760" cy="2869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8E91AF1-BED4-4613-AB86-0CCD64DA2B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81600" y="4731060"/>
                  <a:ext cx="374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3EFA985-A5F3-403D-A9B7-CA4E548BBFDE}"/>
                    </a:ext>
                  </a:extLst>
                </p14:cNvPr>
                <p14:cNvContentPartPr/>
                <p14:nvPr/>
              </p14:nvContentPartPr>
              <p14:xfrm>
                <a:off x="4358520" y="4956420"/>
                <a:ext cx="529560" cy="649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3EFA985-A5F3-403D-A9B7-CA4E548BBF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49520" y="4947420"/>
                  <a:ext cx="54720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09D3172-81A5-4E95-B76C-53098654632E}"/>
                    </a:ext>
                  </a:extLst>
                </p14:cNvPr>
                <p14:cNvContentPartPr/>
                <p14:nvPr/>
              </p14:nvContentPartPr>
              <p14:xfrm>
                <a:off x="4809960" y="5600100"/>
                <a:ext cx="238320" cy="1562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09D3172-81A5-4E95-B76C-5309865463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01320" y="5591460"/>
                  <a:ext cx="255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C9EFD82-4390-4B58-8B48-AC953ACC7782}"/>
                    </a:ext>
                  </a:extLst>
                </p14:cNvPr>
                <p14:cNvContentPartPr/>
                <p14:nvPr/>
              </p14:nvContentPartPr>
              <p14:xfrm>
                <a:off x="3590640" y="6006180"/>
                <a:ext cx="303480" cy="192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C9EFD82-4390-4B58-8B48-AC953ACC77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1640" y="5997540"/>
                  <a:ext cx="321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E6430CE-9D40-452A-BAB8-0D94D8602D5A}"/>
                    </a:ext>
                  </a:extLst>
                </p14:cNvPr>
                <p14:cNvContentPartPr/>
                <p14:nvPr/>
              </p14:nvContentPartPr>
              <p14:xfrm>
                <a:off x="3871800" y="5805660"/>
                <a:ext cx="935280" cy="230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E6430CE-9D40-452A-BAB8-0D94D8602D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62800" y="5797020"/>
                  <a:ext cx="952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CCEC148-A912-4542-8976-295BED4AFF04}"/>
                    </a:ext>
                  </a:extLst>
                </p14:cNvPr>
                <p14:cNvContentPartPr/>
                <p14:nvPr/>
              </p14:nvContentPartPr>
              <p14:xfrm>
                <a:off x="5157000" y="5688660"/>
                <a:ext cx="683640" cy="4705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CCEC148-A912-4542-8976-295BED4AFF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8360" y="5680020"/>
                  <a:ext cx="701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C8DB4DA-DB12-49B4-A594-4D0E1C1A5B53}"/>
                    </a:ext>
                  </a:extLst>
                </p14:cNvPr>
                <p14:cNvContentPartPr/>
                <p14:nvPr/>
              </p14:nvContentPartPr>
              <p14:xfrm>
                <a:off x="5720400" y="6089700"/>
                <a:ext cx="204840" cy="2664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C8DB4DA-DB12-49B4-A594-4D0E1C1A5B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11760" y="6080700"/>
                  <a:ext cx="222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F209B60-9EF6-4EBB-83F5-ED9C8D89023B}"/>
                    </a:ext>
                  </a:extLst>
                </p14:cNvPr>
                <p14:cNvContentPartPr/>
                <p14:nvPr/>
              </p14:nvContentPartPr>
              <p14:xfrm>
                <a:off x="5052960" y="5413620"/>
                <a:ext cx="1045440" cy="230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F209B60-9EF6-4EBB-83F5-ED9C8D8902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4320" y="5404620"/>
                  <a:ext cx="106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B00960E-3D67-496D-9D1C-A9BA1BD14DE0}"/>
                    </a:ext>
                  </a:extLst>
                </p14:cNvPr>
                <p14:cNvContentPartPr/>
                <p14:nvPr/>
              </p14:nvContentPartPr>
              <p14:xfrm>
                <a:off x="6125040" y="5406780"/>
                <a:ext cx="277560" cy="254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B00960E-3D67-496D-9D1C-A9BA1BD14DE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16400" y="5398140"/>
                  <a:ext cx="2952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08401B7-0144-4D42-9BC3-CD612D0498CF}"/>
              </a:ext>
            </a:extLst>
          </p:cNvPr>
          <p:cNvGrpSpPr/>
          <p:nvPr/>
        </p:nvGrpSpPr>
        <p:grpSpPr>
          <a:xfrm>
            <a:off x="5312520" y="5814660"/>
            <a:ext cx="228960" cy="286560"/>
            <a:chOff x="5312520" y="5814660"/>
            <a:chExt cx="2289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5490E62-3D0C-4A78-9969-8DAC545239AB}"/>
                    </a:ext>
                  </a:extLst>
                </p14:cNvPr>
                <p14:cNvContentPartPr/>
                <p14:nvPr/>
              </p14:nvContentPartPr>
              <p14:xfrm>
                <a:off x="5453640" y="5814660"/>
                <a:ext cx="19800" cy="286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5490E62-3D0C-4A78-9969-8DAC545239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36000" y="5796660"/>
                  <a:ext cx="554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96C9EC8-1AF4-4F89-84D7-9EAEE9CD760D}"/>
                    </a:ext>
                  </a:extLst>
                </p14:cNvPr>
                <p14:cNvContentPartPr/>
                <p14:nvPr/>
              </p14:nvContentPartPr>
              <p14:xfrm>
                <a:off x="5312520" y="5829780"/>
                <a:ext cx="228960" cy="1944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96C9EC8-1AF4-4F89-84D7-9EAEE9CD76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94520" y="5811780"/>
                  <a:ext cx="2646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9CAEAA5-BEC8-40A4-A55A-FC1B0C2D71B6}"/>
              </a:ext>
            </a:extLst>
          </p:cNvPr>
          <p:cNvGrpSpPr/>
          <p:nvPr/>
        </p:nvGrpSpPr>
        <p:grpSpPr>
          <a:xfrm>
            <a:off x="4113000" y="5110140"/>
            <a:ext cx="1110960" cy="351360"/>
            <a:chOff x="4113000" y="5110140"/>
            <a:chExt cx="111096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E50354E-33F0-4E78-943C-5E3E100D2B73}"/>
                    </a:ext>
                  </a:extLst>
                </p14:cNvPr>
                <p14:cNvContentPartPr/>
                <p14:nvPr/>
              </p14:nvContentPartPr>
              <p14:xfrm>
                <a:off x="4385520" y="5110140"/>
                <a:ext cx="239040" cy="351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E50354E-33F0-4E78-943C-5E3E100D2B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67520" y="5092140"/>
                  <a:ext cx="274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C3C63F5-E137-4B10-B1E2-BF720D591A1F}"/>
                    </a:ext>
                  </a:extLst>
                </p14:cNvPr>
                <p14:cNvContentPartPr/>
                <p14:nvPr/>
              </p14:nvContentPartPr>
              <p14:xfrm>
                <a:off x="4329000" y="5187180"/>
                <a:ext cx="405000" cy="166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C3C63F5-E137-4B10-B1E2-BF720D591A1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11000" y="5169180"/>
                  <a:ext cx="440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B17691E-8393-4231-85FF-10778CF36E31}"/>
                    </a:ext>
                  </a:extLst>
                </p14:cNvPr>
                <p14:cNvContentPartPr/>
                <p14:nvPr/>
              </p14:nvContentPartPr>
              <p14:xfrm>
                <a:off x="4113000" y="5132820"/>
                <a:ext cx="1110960" cy="315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B17691E-8393-4231-85FF-10778CF36E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95360" y="5115180"/>
                  <a:ext cx="114660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6A696EC-3A7B-41BA-B150-C7576C02D9EE}"/>
              </a:ext>
            </a:extLst>
          </p:cNvPr>
          <p:cNvGrpSpPr/>
          <p:nvPr/>
        </p:nvGrpSpPr>
        <p:grpSpPr>
          <a:xfrm>
            <a:off x="4805280" y="-259980"/>
            <a:ext cx="1594080" cy="995040"/>
            <a:chOff x="4805280" y="-259980"/>
            <a:chExt cx="1594080" cy="9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5728667-9EF8-4300-83F6-D2BF65BAF100}"/>
                    </a:ext>
                  </a:extLst>
                </p14:cNvPr>
                <p14:cNvContentPartPr/>
                <p14:nvPr/>
              </p14:nvContentPartPr>
              <p14:xfrm>
                <a:off x="5550120" y="-259980"/>
                <a:ext cx="282600" cy="206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5728667-9EF8-4300-83F6-D2BF65BAF1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32480" y="-277620"/>
                  <a:ext cx="318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EE8B3D6-C64F-43E6-8E96-29A0D2589B05}"/>
                    </a:ext>
                  </a:extLst>
                </p14:cNvPr>
                <p14:cNvContentPartPr/>
                <p14:nvPr/>
              </p14:nvContentPartPr>
              <p14:xfrm>
                <a:off x="5124960" y="80940"/>
                <a:ext cx="439560" cy="367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EE8B3D6-C64F-43E6-8E96-29A0D2589B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06960" y="62940"/>
                  <a:ext cx="475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910CB53-6D99-408B-9F1D-E50E08AD711C}"/>
                    </a:ext>
                  </a:extLst>
                </p14:cNvPr>
                <p14:cNvContentPartPr/>
                <p14:nvPr/>
              </p14:nvContentPartPr>
              <p14:xfrm>
                <a:off x="4887360" y="552180"/>
                <a:ext cx="326520" cy="154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910CB53-6D99-408B-9F1D-E50E08AD71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69720" y="534540"/>
                  <a:ext cx="362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CB331DA-662D-4101-B010-CDD3BC79F78D}"/>
                    </a:ext>
                  </a:extLst>
                </p14:cNvPr>
                <p14:cNvContentPartPr/>
                <p14:nvPr/>
              </p14:nvContentPartPr>
              <p14:xfrm>
                <a:off x="5645160" y="167700"/>
                <a:ext cx="97920" cy="410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CB331DA-662D-4101-B010-CDD3BC79F7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27160" y="149700"/>
                  <a:ext cx="1335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FA20CC5-0314-45C9-95BD-CEF80BA2ED56}"/>
                    </a:ext>
                  </a:extLst>
                </p14:cNvPr>
                <p14:cNvContentPartPr/>
                <p14:nvPr/>
              </p14:nvContentPartPr>
              <p14:xfrm>
                <a:off x="5630760" y="542820"/>
                <a:ext cx="201960" cy="192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FA20CC5-0314-45C9-95BD-CEF80BA2ED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13120" y="525180"/>
                  <a:ext cx="237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A3F3E42-B66F-4040-87B9-DD7136B16FAF}"/>
                    </a:ext>
                  </a:extLst>
                </p14:cNvPr>
                <p14:cNvContentPartPr/>
                <p14:nvPr/>
              </p14:nvContentPartPr>
              <p14:xfrm>
                <a:off x="5064480" y="597900"/>
                <a:ext cx="606600" cy="1238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A3F3E42-B66F-4040-87B9-DD7136B16F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46840" y="579900"/>
                  <a:ext cx="642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1283BE8-7901-4D75-883D-D844B7BE88D2}"/>
                    </a:ext>
                  </a:extLst>
                </p14:cNvPr>
                <p14:cNvContentPartPr/>
                <p14:nvPr/>
              </p14:nvContentPartPr>
              <p14:xfrm>
                <a:off x="5840280" y="-12300"/>
                <a:ext cx="429120" cy="556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1283BE8-7901-4D75-883D-D844B7BE88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22280" y="-29940"/>
                  <a:ext cx="4647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7417F12-10BB-4F89-B51B-E08BD8B9C8D4}"/>
                    </a:ext>
                  </a:extLst>
                </p14:cNvPr>
                <p14:cNvContentPartPr/>
                <p14:nvPr/>
              </p14:nvContentPartPr>
              <p14:xfrm>
                <a:off x="6225480" y="502500"/>
                <a:ext cx="173880" cy="201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7417F12-10BB-4F89-B51B-E08BD8B9C8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07480" y="484500"/>
                  <a:ext cx="209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66C183E-5538-4B92-BBC7-A2C646A593CD}"/>
                    </a:ext>
                  </a:extLst>
                </p14:cNvPr>
                <p14:cNvContentPartPr/>
                <p14:nvPr/>
              </p14:nvContentPartPr>
              <p14:xfrm>
                <a:off x="5211000" y="10380"/>
                <a:ext cx="195120" cy="380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66C183E-5538-4B92-BBC7-A2C646A593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93000" y="-7260"/>
                  <a:ext cx="230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57D292F-EE7C-4B73-BE6A-91A229603646}"/>
                    </a:ext>
                  </a:extLst>
                </p14:cNvPr>
                <p14:cNvContentPartPr/>
                <p14:nvPr/>
              </p14:nvContentPartPr>
              <p14:xfrm>
                <a:off x="5240520" y="65820"/>
                <a:ext cx="123480" cy="3708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57D292F-EE7C-4B73-BE6A-91A2296036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2520" y="47820"/>
                  <a:ext cx="159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C431990-A4B8-436C-A986-0AFEF2880436}"/>
                    </a:ext>
                  </a:extLst>
                </p14:cNvPr>
                <p14:cNvContentPartPr/>
                <p14:nvPr/>
              </p14:nvContentPartPr>
              <p14:xfrm>
                <a:off x="4805280" y="-62340"/>
                <a:ext cx="1469160" cy="796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C431990-A4B8-436C-A986-0AFEF28804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7280" y="-79980"/>
                  <a:ext cx="1504800" cy="83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9084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E9BA87-4EA9-4DA3-B87C-658A65B4AEA6}"/>
                  </a:ext>
                </a:extLst>
              </p14:cNvPr>
              <p14:cNvContentPartPr/>
              <p14:nvPr/>
            </p14:nvContentPartPr>
            <p14:xfrm>
              <a:off x="1437000" y="1860200"/>
              <a:ext cx="73800" cy="70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E9BA87-4EA9-4DA3-B87C-658A65B4AE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8000" y="1851200"/>
                <a:ext cx="91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F74E99A1-4721-495B-ABD3-31D987733CCC}"/>
                  </a:ext>
                </a:extLst>
              </p14:cNvPr>
              <p14:cNvContentPartPr/>
              <p14:nvPr/>
            </p14:nvContentPartPr>
            <p14:xfrm>
              <a:off x="3806520" y="2548880"/>
              <a:ext cx="24120" cy="633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F74E99A1-4721-495B-ABD3-31D987733C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7520" y="2540240"/>
                <a:ext cx="41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E93A96A5-5E03-4255-861F-7CC3EBDC36E3}"/>
                  </a:ext>
                </a:extLst>
              </p14:cNvPr>
              <p14:cNvContentPartPr/>
              <p14:nvPr/>
            </p14:nvContentPartPr>
            <p14:xfrm>
              <a:off x="3815520" y="2708360"/>
              <a:ext cx="127800" cy="63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E93A96A5-5E03-4255-861F-7CC3EBDC3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6520" y="2699720"/>
                <a:ext cx="145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CD42E37A-C38B-4CF0-8CF9-CDFB65142D3C}"/>
                  </a:ext>
                </a:extLst>
              </p14:cNvPr>
              <p14:cNvContentPartPr/>
              <p14:nvPr/>
            </p14:nvContentPartPr>
            <p14:xfrm>
              <a:off x="5170920" y="3566960"/>
              <a:ext cx="826920" cy="6627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CD42E37A-C38B-4CF0-8CF9-CDFB65142D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1920" y="3557960"/>
                <a:ext cx="8445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E4FF8CD-3F90-42B2-975A-D8F2725C8E92}"/>
                  </a:ext>
                </a:extLst>
              </p14:cNvPr>
              <p14:cNvContentPartPr/>
              <p14:nvPr/>
            </p14:nvContentPartPr>
            <p14:xfrm>
              <a:off x="1521240" y="3403160"/>
              <a:ext cx="3373560" cy="98064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E4FF8CD-3F90-42B2-975A-D8F2725C8E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2241" y="3394160"/>
                <a:ext cx="3391198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B196E57-9A9E-4990-ABE8-384D822C79EF}"/>
                  </a:ext>
                </a:extLst>
              </p14:cNvPr>
              <p14:cNvContentPartPr/>
              <p14:nvPr/>
            </p14:nvContentPartPr>
            <p14:xfrm>
              <a:off x="4541280" y="2191400"/>
              <a:ext cx="830880" cy="7387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B196E57-9A9E-4990-ABE8-384D822C79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2640" y="2182396"/>
                <a:ext cx="848520" cy="756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FDACFD0-7208-4101-A556-15057DC79B9D}"/>
                  </a:ext>
                </a:extLst>
              </p14:cNvPr>
              <p14:cNvContentPartPr/>
              <p14:nvPr/>
            </p14:nvContentPartPr>
            <p14:xfrm>
              <a:off x="1991400" y="2219840"/>
              <a:ext cx="1539000" cy="7920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FDACFD0-7208-4101-A556-15057DC79B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82400" y="2210836"/>
                <a:ext cx="1556640" cy="809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4FAA1800-B645-4765-BB53-C80594F94C0F}"/>
                  </a:ext>
                </a:extLst>
              </p14:cNvPr>
              <p14:cNvContentPartPr/>
              <p14:nvPr/>
            </p14:nvContentPartPr>
            <p14:xfrm>
              <a:off x="1398120" y="567080"/>
              <a:ext cx="4104000" cy="10659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4FAA1800-B645-4765-BB53-C80594F94C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9121" y="558083"/>
                <a:ext cx="4121638" cy="1083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087C1386-B36B-4C97-8509-067809718C94}"/>
                  </a:ext>
                </a:extLst>
              </p14:cNvPr>
              <p14:cNvContentPartPr/>
              <p14:nvPr/>
            </p14:nvContentPartPr>
            <p14:xfrm>
              <a:off x="6248040" y="146240"/>
              <a:ext cx="2523600" cy="653292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087C1386-B36B-4C97-8509-067809718C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39399" y="137600"/>
                <a:ext cx="2541243" cy="65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75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715F91D4-067B-4C7A-AEDC-4BBA6C362E11}"/>
              </a:ext>
            </a:extLst>
          </p:cNvPr>
          <p:cNvGrpSpPr/>
          <p:nvPr/>
        </p:nvGrpSpPr>
        <p:grpSpPr>
          <a:xfrm>
            <a:off x="2438400" y="1574800"/>
            <a:ext cx="4419600" cy="2006600"/>
            <a:chOff x="2438400" y="1574800"/>
            <a:chExt cx="4648200" cy="21336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CC78545-8E33-4177-A177-D61E4935BE93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7F96EC9-72DA-4A49-9A01-A0A5D9313232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1E7A54B-7F19-41BE-922A-2C156D35B753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10A1A43-270A-4E26-BFCF-962F10BF57E0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7D65452-FDD2-4F88-9C6B-C01C65D85F16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8C2A18A-3F91-43D5-B0DD-6E1E9E2510C8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435ED5-5DE4-486F-B132-0F6B8AA7B377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435ED5-5DE4-486F-B132-0F6B8AA7B3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3020" y="1972674"/>
                  <a:ext cx="118299" cy="292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7C948B-08E0-411E-AAF1-DBA629D31DD6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7C948B-08E0-411E-AAF1-DBA629D31D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714" y="3329536"/>
                  <a:ext cx="209350" cy="24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AEFB519-F9E0-415C-B0EA-3FE2EA838333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AEFB519-F9E0-415C-B0EA-3FE2EA838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258" y="1842740"/>
                  <a:ext cx="173346" cy="34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BCDEDC-C9A3-49D1-91B8-7985F91CB3F1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BCDEDC-C9A3-49D1-91B8-7985F91CB3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0665" y="3178692"/>
                  <a:ext cx="371368" cy="284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098351-8680-4AF9-ACF5-58031AC45ADE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098351-8680-4AF9-ACF5-58031AC45A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9831" y="1702310"/>
                  <a:ext cx="331757" cy="387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232403E-C635-435C-B854-7617016CB471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232403E-C635-435C-B854-7617016CB4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3158" y="2378034"/>
                  <a:ext cx="196023" cy="3229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CEB21A-2A18-489C-9A20-856154D28A92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38ADEA-E3E1-4294-B505-421488885242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0AF8B2-BC94-4688-A525-D26A724A2EC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4B97300-5AF9-4A24-A9CC-BA5AF998A9D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BE831F9-EE2D-4FDB-BC11-D10657A2B5E2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4D475A8-1B0D-4390-874E-30146CF862B5}"/>
                </a:ext>
              </a:extLst>
            </p:cNvPr>
            <p:cNvCxnSpPr>
              <a:cxnSpLocks/>
              <a:stCxn id="9" idx="6"/>
              <a:endCxn id="10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905A8DC-D825-4198-9953-99A2A6031DC4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1C7FA9F1-39F4-4D82-BB62-66706AD15F7E}"/>
                  </a:ext>
                </a:extLst>
              </p14:cNvPr>
              <p14:cNvContentPartPr/>
              <p14:nvPr/>
            </p14:nvContentPartPr>
            <p14:xfrm>
              <a:off x="260880" y="104840"/>
              <a:ext cx="1674360" cy="78552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1C7FA9F1-39F4-4D82-BB62-66706AD15F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880" y="95840"/>
                <a:ext cx="16920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02BBD719-AE08-4F38-92B4-FA9637461EA4}"/>
                  </a:ext>
                </a:extLst>
              </p14:cNvPr>
              <p14:cNvContentPartPr/>
              <p14:nvPr/>
            </p14:nvContentPartPr>
            <p14:xfrm>
              <a:off x="6453600" y="1182680"/>
              <a:ext cx="29880" cy="2484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02BBD719-AE08-4F38-92B4-FA9637461E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44600" y="1173680"/>
                <a:ext cx="47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945F7431-8EB0-47EF-8BE7-2CE95D94C7D1}"/>
                  </a:ext>
                </a:extLst>
              </p14:cNvPr>
              <p14:cNvContentPartPr/>
              <p14:nvPr/>
            </p14:nvContentPartPr>
            <p14:xfrm>
              <a:off x="6794520" y="1142000"/>
              <a:ext cx="910440" cy="585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945F7431-8EB0-47EF-8BE7-2CE95D94C7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5520" y="1133000"/>
                <a:ext cx="928080" cy="60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64644E19-D8AE-4C56-AFB9-F02C2FE9D8E9}"/>
              </a:ext>
            </a:extLst>
          </p:cNvPr>
          <p:cNvGrpSpPr/>
          <p:nvPr/>
        </p:nvGrpSpPr>
        <p:grpSpPr>
          <a:xfrm>
            <a:off x="2138999" y="4011385"/>
            <a:ext cx="4419600" cy="2006600"/>
            <a:chOff x="2438400" y="1574800"/>
            <a:chExt cx="4648200" cy="2133600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F55A2F7-3658-4C54-925A-57BD59ABC8FF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CA86DB2-F655-421C-A67D-9E8EEBBCC331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4659C63-CBC7-4C7E-9D2C-262A9E0580C8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A4E5F6D-D5C1-4A72-911C-4DE11AC88483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26149B1-C64D-4DB6-9A38-A8D329A65BF4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C515035-A865-42FA-A45F-D8F2B98E252E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023CED0-6D64-4D24-88F9-BE7F80773556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023CED0-6D64-4D24-88F9-BE7F807735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3020" y="1972674"/>
                  <a:ext cx="118299" cy="292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0A58F86-E185-42C8-9122-31A46E0BC02F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0A58F86-E185-42C8-9122-31A46E0BC0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714" y="3329536"/>
                  <a:ext cx="209350" cy="24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3500D5B-6163-446A-AC47-D966B2558D06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3500D5B-6163-446A-AC47-D966B2558D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258" y="1842740"/>
                  <a:ext cx="173346" cy="34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A22F4C1-88FE-42BC-A7F4-D9AAD391C740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A22F4C1-88FE-42BC-A7F4-D9AAD391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0665" y="3178692"/>
                  <a:ext cx="371368" cy="284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AB7D16D-8AC1-4A86-88AB-44DE078DB997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AB7D16D-8AC1-4A86-88AB-44DE078DB9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9831" y="1702310"/>
                  <a:ext cx="331757" cy="387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0724AD0-3C53-4597-98D2-769F3769D5F7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0724AD0-3C53-4597-98D2-769F3769D5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3158" y="2378034"/>
                  <a:ext cx="196023" cy="3229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005779D-8B0D-47D1-9E3B-CF27B4754B32}"/>
                </a:ext>
              </a:extLst>
            </p:cNvPr>
            <p:cNvCxnSpPr>
              <a:cxnSpLocks/>
              <a:stCxn id="60" idx="6"/>
              <a:endCxn id="61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1FCA0BC-E23A-44AC-BD1C-4E35E9ADE398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F731B80-9ED5-41A3-9785-784369BC7219}"/>
                </a:ext>
              </a:extLst>
            </p:cNvPr>
            <p:cNvCxnSpPr>
              <a:cxnSpLocks/>
              <a:stCxn id="61" idx="4"/>
              <a:endCxn id="62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328953-05EC-4831-B576-1848B0CA6926}"/>
                </a:ext>
              </a:extLst>
            </p:cNvPr>
            <p:cNvCxnSpPr>
              <a:cxnSpLocks/>
              <a:stCxn id="62" idx="6"/>
              <a:endCxn id="63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EA00125B-0C90-4854-BD3A-414857E513C5}"/>
                </a:ext>
              </a:extLst>
            </p:cNvPr>
            <p:cNvCxnSpPr>
              <a:cxnSpLocks/>
              <a:stCxn id="63" idx="0"/>
              <a:endCxn id="64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425BFC1-D7FB-44A2-94F8-B705A19926B8}"/>
                </a:ext>
              </a:extLst>
            </p:cNvPr>
            <p:cNvCxnSpPr>
              <a:cxnSpLocks/>
              <a:stCxn id="64" idx="6"/>
              <a:endCxn id="65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09D17D3-065C-4819-A1D2-6DD817A4EC64}"/>
                </a:ext>
              </a:extLst>
            </p:cNvPr>
            <p:cNvCxnSpPr>
              <a:cxnSpLocks/>
              <a:stCxn id="63" idx="6"/>
              <a:endCxn id="65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05A0E1C-D377-4AAA-8BAC-0DA41E8DACE8}"/>
                  </a:ext>
                </a:extLst>
              </p14:cNvPr>
              <p14:cNvContentPartPr/>
              <p14:nvPr/>
            </p14:nvContentPartPr>
            <p14:xfrm>
              <a:off x="3216120" y="4154120"/>
              <a:ext cx="330840" cy="39960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05A0E1C-D377-4AAA-8BAC-0DA41E8DAC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7120" y="4145480"/>
                <a:ext cx="3484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C1A8DD46-AFD6-4961-A281-FD0B6BC51F1B}"/>
                  </a:ext>
                </a:extLst>
              </p14:cNvPr>
              <p14:cNvContentPartPr/>
              <p14:nvPr/>
            </p14:nvContentPartPr>
            <p14:xfrm>
              <a:off x="4125840" y="4148360"/>
              <a:ext cx="319680" cy="40644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C1A8DD46-AFD6-4961-A281-FD0B6BC51F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17200" y="4139360"/>
                <a:ext cx="3373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E9A2058-57CA-47B6-859D-E345C3DF3BA5}"/>
                  </a:ext>
                </a:extLst>
              </p14:cNvPr>
              <p14:cNvContentPartPr/>
              <p14:nvPr/>
            </p14:nvContentPartPr>
            <p14:xfrm>
              <a:off x="3467760" y="5103080"/>
              <a:ext cx="501480" cy="35640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E9A2058-57CA-47B6-859D-E345C3DF3B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59120" y="5094080"/>
                <a:ext cx="5191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0238877-42D5-48CC-B86C-B64F2655E1E5}"/>
                  </a:ext>
                </a:extLst>
              </p14:cNvPr>
              <p14:cNvContentPartPr/>
              <p14:nvPr/>
            </p14:nvContentPartPr>
            <p14:xfrm>
              <a:off x="4289640" y="5635520"/>
              <a:ext cx="244440" cy="24228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0238877-42D5-48CC-B86C-B64F2655E1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80640" y="5626520"/>
                <a:ext cx="262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A5B3AB8-E66C-4A88-8790-395731ECE453}"/>
                  </a:ext>
                </a:extLst>
              </p14:cNvPr>
              <p14:cNvContentPartPr/>
              <p14:nvPr/>
            </p14:nvContentPartPr>
            <p14:xfrm>
              <a:off x="4854120" y="4559840"/>
              <a:ext cx="359640" cy="34452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A5B3AB8-E66C-4A88-8790-395731ECE4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45120" y="4550840"/>
                <a:ext cx="3772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A83B47A-F1BD-44DB-A1C5-5736193F2D82}"/>
                  </a:ext>
                </a:extLst>
              </p14:cNvPr>
              <p14:cNvContentPartPr/>
              <p14:nvPr/>
            </p14:nvContentPartPr>
            <p14:xfrm>
              <a:off x="5407800" y="5069600"/>
              <a:ext cx="828000" cy="89244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A83B47A-F1BD-44DB-A1C5-5736193F2D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99160" y="5060957"/>
                <a:ext cx="845640" cy="910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D3D507BC-54F1-45D0-B886-13BC8F80751C}"/>
                  </a:ext>
                </a:extLst>
              </p14:cNvPr>
              <p14:cNvContentPartPr/>
              <p14:nvPr/>
            </p14:nvContentPartPr>
            <p14:xfrm>
              <a:off x="5396280" y="4182920"/>
              <a:ext cx="477720" cy="504720"/>
            </p14:xfrm>
          </p:contentPart>
        </mc:Choice>
        <mc:Fallback xmlns=""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D3D507BC-54F1-45D0-B886-13BC8F8075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87633" y="4173926"/>
                <a:ext cx="495373" cy="522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C7D5F73-3E2C-4A45-ABFD-C99E19C66B62}"/>
                  </a:ext>
                </a:extLst>
              </p14:cNvPr>
              <p14:cNvContentPartPr/>
              <p14:nvPr/>
            </p14:nvContentPartPr>
            <p14:xfrm>
              <a:off x="5514360" y="765080"/>
              <a:ext cx="360" cy="36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C7D5F73-3E2C-4A45-ABFD-C99E19C66B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05360" y="756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86B708EE-2BB0-4A1C-80FC-6B6997B4B3B8}"/>
                  </a:ext>
                </a:extLst>
              </p14:cNvPr>
              <p14:cNvContentPartPr/>
              <p14:nvPr/>
            </p14:nvContentPartPr>
            <p14:xfrm>
              <a:off x="4484040" y="1657880"/>
              <a:ext cx="696600" cy="37332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86B708EE-2BB0-4A1C-80FC-6B6997B4B3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75040" y="1649240"/>
                <a:ext cx="7142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C02DBC3-729F-4AD0-AC90-30052F1C2E36}"/>
                  </a:ext>
                </a:extLst>
              </p14:cNvPr>
              <p14:cNvContentPartPr/>
              <p14:nvPr/>
            </p14:nvContentPartPr>
            <p14:xfrm>
              <a:off x="4371000" y="1198880"/>
              <a:ext cx="859320" cy="35712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C02DBC3-729F-4AD0-AC90-30052F1C2E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62000" y="1189880"/>
                <a:ext cx="87696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0ABBB7-5C39-4B18-8412-BBCBABA4BA53}"/>
              </a:ext>
            </a:extLst>
          </p:cNvPr>
          <p:cNvGrpSpPr/>
          <p:nvPr/>
        </p:nvGrpSpPr>
        <p:grpSpPr>
          <a:xfrm>
            <a:off x="1485900" y="419100"/>
            <a:ext cx="4419600" cy="2006600"/>
            <a:chOff x="2438400" y="1574800"/>
            <a:chExt cx="4648200" cy="21336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F5A3553-14CC-4BAE-B339-1BAE3A685C61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8B65488-5457-4327-AA83-F5FEFD532BE7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1D377AE-2703-4809-933B-EECC58EC89D4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8C88F06-D6C4-48EB-9E41-304BE399275B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0A85CB-714C-486B-8253-7D190787C504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3B55B3-EB5B-4F0C-96D8-CDBAA266E2CA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C47AA7A-1F81-4607-B00C-3008F951F021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C47AA7A-1F81-4607-B00C-3008F951F0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3020" y="1972674"/>
                  <a:ext cx="118299" cy="292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1BBCC86-A0E7-4FEF-AAAA-45932518D664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1BBCC86-A0E7-4FEF-AAAA-45932518D6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714" y="3329536"/>
                  <a:ext cx="209350" cy="24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855574B-B1F8-400C-81C4-1CCF5F089F71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855574B-B1F8-400C-81C4-1CCF5F089F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258" y="1842740"/>
                  <a:ext cx="173346" cy="34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5478DEA-CAB9-4E09-96F7-1307570E5190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5478DEA-CAB9-4E09-96F7-1307570E51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0665" y="3178692"/>
                  <a:ext cx="371368" cy="284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C306F9F-4025-46B9-9D34-59B4F75935A6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C306F9F-4025-46B9-9D34-59B4F75935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9831" y="1702310"/>
                  <a:ext cx="331757" cy="387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D911CAA-6B96-41A3-AC01-6D3F8F75EE86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D911CAA-6B96-41A3-AC01-6D3F8F75EE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3158" y="2378034"/>
                  <a:ext cx="196023" cy="3229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D4E4AF-CD44-4DAF-B7D5-D901C327B5AA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C76DDC1-FDB8-4FBA-861B-F83C5541A6E0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50A5982-D8B6-4D11-882B-133B225DF6E6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98D3D30-39B9-45C2-B518-5C2BB4F3D6C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93B1D01-2130-4EF4-BD2B-5092928C2A03}"/>
                </a:ext>
              </a:extLst>
            </p:cNvPr>
            <p:cNvCxnSpPr>
              <a:cxnSpLocks/>
              <a:stCxn id="6" idx="0"/>
              <a:endCxn id="7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D61B8D3-AC57-45A2-97B9-7843A9C362F0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0248358-13F9-40B7-802D-FAF96AE45640}"/>
                </a:ext>
              </a:extLst>
            </p:cNvPr>
            <p:cNvCxnSpPr>
              <a:cxnSpLocks/>
              <a:stCxn id="6" idx="6"/>
              <a:endCxn id="8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C4E68826-347A-4A1D-BBBE-1129481AC6A1}"/>
                  </a:ext>
                </a:extLst>
              </p14:cNvPr>
              <p14:cNvContentPartPr/>
              <p14:nvPr/>
            </p14:nvContentPartPr>
            <p14:xfrm>
              <a:off x="750840" y="-919720"/>
              <a:ext cx="8472960" cy="812412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C4E68826-347A-4A1D-BBBE-1129481AC6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840" y="-928360"/>
                <a:ext cx="8490600" cy="81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39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80CE89E-A274-46A6-870E-E7572E178578}"/>
                  </a:ext>
                </a:extLst>
              </p14:cNvPr>
              <p14:cNvContentPartPr/>
              <p14:nvPr/>
            </p14:nvContentPartPr>
            <p14:xfrm>
              <a:off x="881520" y="-614800"/>
              <a:ext cx="7740720" cy="59032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80CE89E-A274-46A6-870E-E7572E1785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880" y="-623800"/>
                <a:ext cx="7758360" cy="59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2377CBD-5793-4D6E-9B04-B42B612189BC}"/>
                  </a:ext>
                </a:extLst>
              </p14:cNvPr>
              <p14:cNvContentPartPr/>
              <p14:nvPr/>
            </p14:nvContentPartPr>
            <p14:xfrm>
              <a:off x="669120" y="-26560"/>
              <a:ext cx="1618200" cy="12351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2377CBD-5793-4D6E-9B04-B42B612189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480" y="-35200"/>
                <a:ext cx="163584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BF4173F-9FD0-4D2E-96B2-9294E45391C4}"/>
                  </a:ext>
                </a:extLst>
              </p14:cNvPr>
              <p14:cNvContentPartPr/>
              <p14:nvPr/>
            </p14:nvContentPartPr>
            <p14:xfrm>
              <a:off x="3414480" y="-301600"/>
              <a:ext cx="1737720" cy="133020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BF4173F-9FD0-4D2E-96B2-9294E45391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5840" y="-310240"/>
                <a:ext cx="1755360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51D8C6BF-4C19-4764-84DF-BFE27F99BECB}"/>
                  </a:ext>
                </a:extLst>
              </p14:cNvPr>
              <p14:cNvContentPartPr/>
              <p14:nvPr/>
            </p14:nvContentPartPr>
            <p14:xfrm>
              <a:off x="-66720" y="1386800"/>
              <a:ext cx="8317800" cy="585828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51D8C6BF-4C19-4764-84DF-BFE27F99BE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5720" y="1377800"/>
                <a:ext cx="8335440" cy="58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7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2ED7C9B-17DB-46FC-BEB8-848E4354A79B}"/>
                  </a:ext>
                </a:extLst>
              </p14:cNvPr>
              <p14:cNvContentPartPr/>
              <p14:nvPr/>
            </p14:nvContentPartPr>
            <p14:xfrm>
              <a:off x="3191280" y="717200"/>
              <a:ext cx="1200240" cy="8704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2ED7C9B-17DB-46FC-BEB8-848E4354A7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280" y="708560"/>
                <a:ext cx="121788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587EBCCA-EE7F-4EC2-9ED2-5D245C6A3CE6}"/>
                  </a:ext>
                </a:extLst>
              </p14:cNvPr>
              <p14:cNvContentPartPr/>
              <p14:nvPr/>
            </p14:nvContentPartPr>
            <p14:xfrm>
              <a:off x="1014360" y="766160"/>
              <a:ext cx="1995120" cy="9439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587EBCCA-EE7F-4EC2-9ED2-5D245C6A3C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720" y="757160"/>
                <a:ext cx="2012760" cy="9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E448B51-9951-43D7-97B0-8FB83BDC71CD}"/>
              </a:ext>
            </a:extLst>
          </p:cNvPr>
          <p:cNvGrpSpPr/>
          <p:nvPr/>
        </p:nvGrpSpPr>
        <p:grpSpPr>
          <a:xfrm>
            <a:off x="2082800" y="2832100"/>
            <a:ext cx="4140200" cy="1866900"/>
            <a:chOff x="2438400" y="1574800"/>
            <a:chExt cx="4648200" cy="21336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A0140E9-13B1-4FC3-B20D-9310328F9E59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7A20DAA-99C6-4B32-A985-F8C271B056DF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EA95455-6F45-41DA-8E12-316930F842DE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FA1ECD9-D13F-426A-8808-06C547DC5A15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CCCCF88-8B55-492C-B7EE-A5A1FA9F5C5B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4607CFB-29BE-4181-AEBE-4427D2340BBA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6D156F4-0C17-4659-96A4-AD1F28AEE159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6D156F4-0C17-4659-96A4-AD1F28AEE1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2431" y="1971954"/>
                  <a:ext cx="119503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6780BEB-63BA-477F-97EF-7013955B369B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6780BEB-63BA-477F-97EF-7013955B36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50098" y="3328848"/>
                  <a:ext cx="210608" cy="250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33FC4D7-A7A1-4F7F-800F-5F04BEB10E0B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33FC4D7-A7A1-4F7F-800F-5F04BEB10E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8616" y="1842055"/>
                  <a:ext cx="174605" cy="350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C4B3521-8870-419F-A210-A9D92D780BFC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C4B3521-8870-419F-A210-A9D92D780B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0050" y="3178010"/>
                  <a:ext cx="372625" cy="285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55F3C87-5C52-4450-B81E-B95D55D6EC0C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55F3C87-5C52-4450-B81E-B95D55D6EC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49221" y="1701596"/>
                  <a:ext cx="333002" cy="38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B3B4B68-1983-4CB8-9858-83724D7DC86D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B3B4B68-1983-4CB8-9858-83724D7DC8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22559" y="2377323"/>
                  <a:ext cx="197245" cy="32434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205FD2A-862D-4BCC-9F24-AC40632EFE79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DFD38AB-D484-4E58-BB48-1F67453E2F65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D8D4FD4-7B7F-4F5B-97B3-296736FD0D30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476719D-8B4E-45D0-974D-D6FFE701F91A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29B84A7-5E31-4629-A24D-20FD5A7FEB64}"/>
                </a:ext>
              </a:extLst>
            </p:cNvPr>
            <p:cNvCxnSpPr>
              <a:cxnSpLocks/>
              <a:stCxn id="23" idx="0"/>
              <a:endCxn id="24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7CADF64-9EA0-40CA-838E-22712EC93ED2}"/>
                </a:ext>
              </a:extLst>
            </p:cNvPr>
            <p:cNvCxnSpPr>
              <a:cxnSpLocks/>
              <a:stCxn id="24" idx="6"/>
              <a:endCxn id="25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8852CF5-9016-4AF0-81EF-3E717E6D1F4A}"/>
                </a:ext>
              </a:extLst>
            </p:cNvPr>
            <p:cNvCxnSpPr>
              <a:cxnSpLocks/>
              <a:stCxn id="23" idx="6"/>
              <a:endCxn id="25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576BED1-F92C-4BD0-847A-288BD1868DF8}"/>
                  </a:ext>
                </a:extLst>
              </p14:cNvPr>
              <p14:cNvContentPartPr/>
              <p14:nvPr/>
            </p14:nvContentPartPr>
            <p14:xfrm>
              <a:off x="4032240" y="2253320"/>
              <a:ext cx="594360" cy="3837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576BED1-F92C-4BD0-847A-288BD1868D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235" y="2244680"/>
                <a:ext cx="61201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06A993E2-C1AD-4CD2-AF64-77CD8784DA7E}"/>
                  </a:ext>
                </a:extLst>
              </p14:cNvPr>
              <p14:cNvContentPartPr/>
              <p14:nvPr/>
            </p14:nvContentPartPr>
            <p14:xfrm>
              <a:off x="3920640" y="2733920"/>
              <a:ext cx="897480" cy="85392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06A993E2-C1AD-4CD2-AF64-77CD8784DA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11640" y="2724920"/>
                <a:ext cx="9151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D88AB705-8FE2-4482-9D7C-EBF2D2FE0055}"/>
                  </a:ext>
                </a:extLst>
              </p14:cNvPr>
              <p14:cNvContentPartPr/>
              <p14:nvPr/>
            </p14:nvContentPartPr>
            <p14:xfrm>
              <a:off x="1374360" y="1856240"/>
              <a:ext cx="2919600" cy="586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D88AB705-8FE2-4482-9D7C-EBF2D2FE00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5360" y="1847240"/>
                <a:ext cx="2937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6B8045F6-8384-4074-80AE-E518DB82EC70}"/>
                  </a:ext>
                </a:extLst>
              </p14:cNvPr>
              <p14:cNvContentPartPr/>
              <p14:nvPr/>
            </p14:nvContentPartPr>
            <p14:xfrm>
              <a:off x="1576320" y="2231000"/>
              <a:ext cx="1053360" cy="127260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6B8045F6-8384-4074-80AE-E518DB82EC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67677" y="2222362"/>
                <a:ext cx="1071006" cy="1290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61DE973-DA4B-4972-BBB2-CB527F3E7EB7}"/>
                  </a:ext>
                </a:extLst>
              </p14:cNvPr>
              <p14:cNvContentPartPr/>
              <p14:nvPr/>
            </p14:nvContentPartPr>
            <p14:xfrm>
              <a:off x="6300600" y="2199680"/>
              <a:ext cx="2052000" cy="208224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61DE973-DA4B-4972-BBB2-CB527F3E7E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1600" y="2190682"/>
                <a:ext cx="2069640" cy="2099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165E97C0-325B-47B3-9A63-9758060A3D83}"/>
                  </a:ext>
                </a:extLst>
              </p14:cNvPr>
              <p14:cNvContentPartPr/>
              <p14:nvPr/>
            </p14:nvContentPartPr>
            <p14:xfrm>
              <a:off x="6074160" y="377000"/>
              <a:ext cx="2276640" cy="166752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165E97C0-325B-47B3-9A63-9758060A3D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65520" y="368002"/>
                <a:ext cx="2294280" cy="16851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5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CBA3672-90E7-415B-9383-730A7047263B}"/>
              </a:ext>
            </a:extLst>
          </p:cNvPr>
          <p:cNvGrpSpPr/>
          <p:nvPr/>
        </p:nvGrpSpPr>
        <p:grpSpPr>
          <a:xfrm>
            <a:off x="1219200" y="1143000"/>
            <a:ext cx="4419600" cy="2006600"/>
            <a:chOff x="2438400" y="1574800"/>
            <a:chExt cx="4648200" cy="21336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6CD3928-8C86-4D08-9A93-D842B6506A64}"/>
                </a:ext>
              </a:extLst>
            </p:cNvPr>
            <p:cNvSpPr/>
            <p:nvPr/>
          </p:nvSpPr>
          <p:spPr>
            <a:xfrm>
              <a:off x="2438400" y="18542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7AF1356-1262-4A7F-BB2A-765BDB1BC044}"/>
                </a:ext>
              </a:extLst>
            </p:cNvPr>
            <p:cNvSpPr/>
            <p:nvPr/>
          </p:nvSpPr>
          <p:spPr>
            <a:xfrm>
              <a:off x="4000500" y="1701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D171541-8D2F-4F86-ABF8-29267A302112}"/>
                </a:ext>
              </a:extLst>
            </p:cNvPr>
            <p:cNvSpPr/>
            <p:nvPr/>
          </p:nvSpPr>
          <p:spPr>
            <a:xfrm>
              <a:off x="3683000" y="31496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62FDB70-0E94-46B9-9343-56FA41823942}"/>
                </a:ext>
              </a:extLst>
            </p:cNvPr>
            <p:cNvSpPr/>
            <p:nvPr/>
          </p:nvSpPr>
          <p:spPr>
            <a:xfrm>
              <a:off x="5041900" y="3035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04BC18A-76D6-4F80-B94F-1AFEA0528CB3}"/>
                </a:ext>
              </a:extLst>
            </p:cNvPr>
            <p:cNvSpPr/>
            <p:nvPr/>
          </p:nvSpPr>
          <p:spPr>
            <a:xfrm>
              <a:off x="5327650" y="15748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15FB687-9412-4F7B-8EBB-20C02B433E71}"/>
                </a:ext>
              </a:extLst>
            </p:cNvPr>
            <p:cNvSpPr/>
            <p:nvPr/>
          </p:nvSpPr>
          <p:spPr>
            <a:xfrm>
              <a:off x="6515100" y="2273300"/>
              <a:ext cx="571500" cy="5588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4D2D294-F5E7-42BF-9BE9-6A685A36F537}"/>
                    </a:ext>
                  </a:extLst>
                </p14:cNvPr>
                <p14:cNvContentPartPr/>
                <p14:nvPr/>
              </p14:nvContentPartPr>
              <p14:xfrm>
                <a:off x="2622120" y="1982240"/>
                <a:ext cx="99720" cy="273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4D2D294-F5E7-42BF-9BE9-6A685A36F5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3020" y="1972674"/>
                  <a:ext cx="118299" cy="292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6AE2793-5576-4C8E-9FEA-7F29F96387F0}"/>
                    </a:ext>
                  </a:extLst>
                </p14:cNvPr>
                <p14:cNvContentPartPr/>
                <p14:nvPr/>
              </p14:nvContentPartPr>
              <p14:xfrm>
                <a:off x="3859800" y="3338720"/>
                <a:ext cx="190800" cy="230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6AE2793-5576-4C8E-9FEA-7F29F96387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0714" y="3329536"/>
                  <a:ext cx="209350" cy="24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4D81F61-F2CE-4E7E-89D9-4C949D165BDB}"/>
                    </a:ext>
                  </a:extLst>
                </p14:cNvPr>
                <p14:cNvContentPartPr/>
                <p14:nvPr/>
              </p14:nvContentPartPr>
              <p14:xfrm>
                <a:off x="4128720" y="1851920"/>
                <a:ext cx="154800" cy="330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4D81F61-F2CE-4E7E-89D9-4C949D165B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258" y="1842740"/>
                  <a:ext cx="173346" cy="34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F159352-95F0-4D3C-A438-EE0D83429AC3}"/>
                    </a:ext>
                  </a:extLst>
                </p14:cNvPr>
                <p14:cNvContentPartPr/>
                <p14:nvPr/>
              </p14:nvContentPartPr>
              <p14:xfrm>
                <a:off x="5159760" y="3187880"/>
                <a:ext cx="352800" cy="265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F159352-95F0-4D3C-A438-EE0D83429A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0665" y="3178692"/>
                  <a:ext cx="371368" cy="284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EC96381-C5E3-4DF2-B394-CBB946CF5EAB}"/>
                    </a:ext>
                  </a:extLst>
                </p14:cNvPr>
                <p14:cNvContentPartPr/>
                <p14:nvPr/>
              </p14:nvContentPartPr>
              <p14:xfrm>
                <a:off x="5458920" y="1711880"/>
                <a:ext cx="313200" cy="369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EC96381-C5E3-4DF2-B394-CBB946CF5E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9831" y="1702310"/>
                  <a:ext cx="331757" cy="387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30FD89-90E4-4B36-B331-459B9305B63A}"/>
                    </a:ext>
                  </a:extLst>
                </p14:cNvPr>
                <p14:cNvContentPartPr/>
                <p14:nvPr/>
              </p14:nvContentPartPr>
              <p14:xfrm>
                <a:off x="6732240" y="2387600"/>
                <a:ext cx="177480" cy="30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30FD89-90E4-4B36-B331-459B9305B6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3158" y="2378034"/>
                  <a:ext cx="196023" cy="322949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D30BA00-ED90-4BAF-9012-6992FC39B702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3009900" y="1981200"/>
              <a:ext cx="9906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53AF632-CC00-4CF9-BCDC-82D5CC7262CB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 flipV="1">
              <a:off x="4572000" y="1854200"/>
              <a:ext cx="755650" cy="127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F77321E-C191-4ECA-927B-9D7FA8D2DCA4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 flipH="1">
              <a:off x="3968750" y="2260600"/>
              <a:ext cx="317500" cy="889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76A212-6906-431B-A149-1EFC95C01468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4254500" y="3314700"/>
              <a:ext cx="787400" cy="114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A376C27-221D-4F5A-9DED-FA1EAB8BDA93}"/>
                </a:ext>
              </a:extLst>
            </p:cNvPr>
            <p:cNvCxnSpPr>
              <a:cxnSpLocks/>
              <a:stCxn id="6" idx="0"/>
              <a:endCxn id="7" idx="4"/>
            </p:cNvCxnSpPr>
            <p:nvPr/>
          </p:nvCxnSpPr>
          <p:spPr>
            <a:xfrm flipV="1">
              <a:off x="5327650" y="2133600"/>
              <a:ext cx="285750" cy="9017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281A48-3AFA-4D4C-90A1-800670E01C2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5899150" y="1854200"/>
              <a:ext cx="699644" cy="500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B19793A-87F6-445F-A40B-57D93F6D6D5C}"/>
                </a:ext>
              </a:extLst>
            </p:cNvPr>
            <p:cNvCxnSpPr>
              <a:cxnSpLocks/>
              <a:stCxn id="6" idx="6"/>
              <a:endCxn id="8" idx="3"/>
            </p:cNvCxnSpPr>
            <p:nvPr/>
          </p:nvCxnSpPr>
          <p:spPr>
            <a:xfrm flipV="1">
              <a:off x="5613400" y="2750266"/>
              <a:ext cx="985394" cy="564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4904AFE-0B19-4042-80C0-FC0C0808CB28}"/>
                  </a:ext>
                </a:extLst>
              </p14:cNvPr>
              <p14:cNvContentPartPr/>
              <p14:nvPr/>
            </p14:nvContentPartPr>
            <p14:xfrm>
              <a:off x="6929520" y="-288640"/>
              <a:ext cx="183960" cy="8596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4904AFE-0B19-4042-80C0-FC0C0808CB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20880" y="-297280"/>
                <a:ext cx="20160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F984364-A7EA-4078-BF82-FF3947059879}"/>
                  </a:ext>
                </a:extLst>
              </p14:cNvPr>
              <p14:cNvContentPartPr/>
              <p14:nvPr/>
            </p14:nvContentPartPr>
            <p14:xfrm>
              <a:off x="7257120" y="641240"/>
              <a:ext cx="360" cy="3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F984364-A7EA-4078-BF82-FF39470598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8480" y="632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AB10C53-EABB-4E5E-96BC-DBFD4CEB4AED}"/>
                  </a:ext>
                </a:extLst>
              </p14:cNvPr>
              <p14:cNvContentPartPr/>
              <p14:nvPr/>
            </p14:nvContentPartPr>
            <p14:xfrm>
              <a:off x="1210200" y="3636080"/>
              <a:ext cx="86040" cy="896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AB10C53-EABB-4E5E-96BC-DBFD4CEB4A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1200" y="3627080"/>
                <a:ext cx="103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150113DF-312E-4817-B44B-055ACCB97548}"/>
                  </a:ext>
                </a:extLst>
              </p14:cNvPr>
              <p14:cNvContentPartPr/>
              <p14:nvPr/>
            </p14:nvContentPartPr>
            <p14:xfrm>
              <a:off x="1807080" y="4539320"/>
              <a:ext cx="360" cy="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150113DF-312E-4817-B44B-055ACCB975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8440" y="4530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D1829A-041B-47DF-B747-EAC0B228BCA4}"/>
                  </a:ext>
                </a:extLst>
              </p14:cNvPr>
              <p14:cNvContentPartPr/>
              <p14:nvPr/>
            </p14:nvContentPartPr>
            <p14:xfrm>
              <a:off x="801600" y="3881960"/>
              <a:ext cx="744480" cy="8535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D1829A-041B-47DF-B747-EAC0B228BC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2604" y="3873320"/>
                <a:ext cx="762111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425DB83-5DAE-406C-AAEF-E39E45600022}"/>
                  </a:ext>
                </a:extLst>
              </p14:cNvPr>
              <p14:cNvContentPartPr/>
              <p14:nvPr/>
            </p14:nvContentPartPr>
            <p14:xfrm>
              <a:off x="3138000" y="3930920"/>
              <a:ext cx="599040" cy="5436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425DB83-5DAE-406C-AAEF-E39E456000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9355" y="3922280"/>
                <a:ext cx="616691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42DFFD8-4BD8-4371-ABE2-AC8481D65AF2}"/>
                  </a:ext>
                </a:extLst>
              </p14:cNvPr>
              <p14:cNvContentPartPr/>
              <p14:nvPr/>
            </p14:nvContentPartPr>
            <p14:xfrm>
              <a:off x="4872120" y="3700160"/>
              <a:ext cx="2133000" cy="9021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42DFFD8-4BD8-4371-ABE2-AC8481D65AF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63479" y="3691160"/>
                <a:ext cx="2150643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D3C1B5E-9CBE-47FC-9343-CB3291D1F185}"/>
                  </a:ext>
                </a:extLst>
              </p14:cNvPr>
              <p14:cNvContentPartPr/>
              <p14:nvPr/>
            </p14:nvContentPartPr>
            <p14:xfrm>
              <a:off x="1911120" y="-503920"/>
              <a:ext cx="4740120" cy="356112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D3C1B5E-9CBE-47FC-9343-CB3291D1F1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02121" y="-512560"/>
                <a:ext cx="4757759" cy="35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C5D1E403-3004-4D21-B10A-9BE85A60702E}"/>
                  </a:ext>
                </a:extLst>
              </p14:cNvPr>
              <p14:cNvContentPartPr/>
              <p14:nvPr/>
            </p14:nvContentPartPr>
            <p14:xfrm>
              <a:off x="1942800" y="5028920"/>
              <a:ext cx="26280" cy="7344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C5D1E403-3004-4D21-B10A-9BE85A60702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33800" y="5019920"/>
                <a:ext cx="4392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33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0</Words>
  <Application>Microsoft Office PowerPoint</Application>
  <PresentationFormat>全屏显示(4:3)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Arrows</dc:creator>
  <cp:lastModifiedBy>Arrows</cp:lastModifiedBy>
  <cp:revision>20</cp:revision>
  <dcterms:created xsi:type="dcterms:W3CDTF">2022-11-29T01:44:46Z</dcterms:created>
  <dcterms:modified xsi:type="dcterms:W3CDTF">2022-12-02T07:50:34Z</dcterms:modified>
</cp:coreProperties>
</file>